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6"/>
  </p:notesMasterIdLst>
  <p:handoutMasterIdLst>
    <p:handoutMasterId r:id="rId7"/>
  </p:handoutMasterIdLst>
  <p:sldIdLst>
    <p:sldId id="1459" r:id="rId5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41D4A93-C659-44C7-AA73-C1F612CF7A03}">
          <p14:sldIdLst>
            <p14:sldId id="1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家仁" initials="陳家仁" lastIdx="1" clrIdx="0">
    <p:extLst>
      <p:ext uri="{19B8F6BF-5375-455C-9EA6-DF929625EA0E}">
        <p15:presenceInfo xmlns:p15="http://schemas.microsoft.com/office/powerpoint/2012/main" userId="S::chiajen@cht365.onmicrosoft.com::d00f3032-6894-4ee4-912d-581cd25a6e90" providerId="AD"/>
      </p:ext>
    </p:extLst>
  </p:cmAuthor>
  <p:cmAuthor id="2" name="張家程" initials="張家程" lastIdx="0" clrIdx="1">
    <p:extLst>
      <p:ext uri="{19B8F6BF-5375-455C-9EA6-DF929625EA0E}">
        <p15:presenceInfo xmlns:p15="http://schemas.microsoft.com/office/powerpoint/2012/main" userId="S::max84@cht365.onmicrosoft.com::ea83af17-e0f4-47b7-9b03-cd3becddeb64" providerId="AD"/>
      </p:ext>
    </p:extLst>
  </p:cmAuthor>
  <p:cmAuthor id="3" name="鎮仰 余" initials="鎮仰" lastIdx="1" clrIdx="2">
    <p:extLst>
      <p:ext uri="{19B8F6BF-5375-455C-9EA6-DF929625EA0E}">
        <p15:presenceInfo xmlns:p15="http://schemas.microsoft.com/office/powerpoint/2012/main" userId="63351d476d4668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66FFFF"/>
    <a:srgbClr val="00FFFF"/>
    <a:srgbClr val="00FF00"/>
    <a:srgbClr val="FF66CC"/>
    <a:srgbClr val="FFFFCC"/>
    <a:srgbClr val="0000CC"/>
    <a:srgbClr val="006600"/>
    <a:srgbClr val="D0E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44" autoAdjust="0"/>
    <p:restoredTop sz="94238" autoAdjust="0"/>
  </p:normalViewPr>
  <p:slideViewPr>
    <p:cSldViewPr>
      <p:cViewPr varScale="1">
        <p:scale>
          <a:sx n="110" d="100"/>
          <a:sy n="110" d="100"/>
        </p:scale>
        <p:origin x="121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386"/>
    </p:cViewPr>
  </p:sorterViewPr>
  <p:notesViewPr>
    <p:cSldViewPr>
      <p:cViewPr>
        <p:scale>
          <a:sx n="100" d="100"/>
          <a:sy n="100" d="100"/>
        </p:scale>
        <p:origin x="-2850" y="129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7137" cy="512223"/>
          </a:xfrm>
          <a:prstGeom prst="rect">
            <a:avLst/>
          </a:prstGeom>
        </p:spPr>
        <p:txBody>
          <a:bodyPr vert="horz" lIns="94029" tIns="47014" rIns="94029" bIns="47014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0506" y="1"/>
            <a:ext cx="3077137" cy="512223"/>
          </a:xfrm>
          <a:prstGeom prst="rect">
            <a:avLst/>
          </a:prstGeom>
        </p:spPr>
        <p:txBody>
          <a:bodyPr vert="horz" lIns="94029" tIns="47014" rIns="94029" bIns="47014" rtlCol="0"/>
          <a:lstStyle>
            <a:lvl1pPr algn="r">
              <a:defRPr sz="1200"/>
            </a:lvl1pPr>
          </a:lstStyle>
          <a:p>
            <a:fld id="{6006CA2B-A553-4263-A970-891604D364A1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9720756"/>
            <a:ext cx="3077137" cy="512223"/>
          </a:xfrm>
          <a:prstGeom prst="rect">
            <a:avLst/>
          </a:prstGeom>
        </p:spPr>
        <p:txBody>
          <a:bodyPr vert="horz" lIns="94029" tIns="47014" rIns="94029" bIns="47014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0506" y="9720756"/>
            <a:ext cx="3077137" cy="512223"/>
          </a:xfrm>
          <a:prstGeom prst="rect">
            <a:avLst/>
          </a:prstGeom>
        </p:spPr>
        <p:txBody>
          <a:bodyPr vert="horz" lIns="94029" tIns="47014" rIns="94029" bIns="47014" rtlCol="0" anchor="b"/>
          <a:lstStyle>
            <a:lvl1pPr algn="r">
              <a:defRPr sz="1200"/>
            </a:lvl1pPr>
          </a:lstStyle>
          <a:p>
            <a:fld id="{18B9D62C-D4E8-4CE6-A273-1EF87A8E1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580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917" cy="511731"/>
          </a:xfrm>
          <a:prstGeom prst="rect">
            <a:avLst/>
          </a:prstGeom>
        </p:spPr>
        <p:txBody>
          <a:bodyPr vert="horz" lIns="94020" tIns="47009" rIns="94020" bIns="4700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0727" y="0"/>
            <a:ext cx="3076917" cy="511731"/>
          </a:xfrm>
          <a:prstGeom prst="rect">
            <a:avLst/>
          </a:prstGeom>
        </p:spPr>
        <p:txBody>
          <a:bodyPr vert="horz" lIns="94020" tIns="47009" rIns="94020" bIns="4700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640840-3EC2-42BA-879A-E1AAC81DACC4}" type="datetimeFigureOut">
              <a:rPr lang="zh-TW" altLang="en-US"/>
              <a:pPr>
                <a:defRPr/>
              </a:pPr>
              <a:t>2022/9/16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44463"/>
            <a:ext cx="5791200" cy="4343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20" tIns="47009" rIns="94020" bIns="47009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15384" y="4595736"/>
            <a:ext cx="5943175" cy="5282963"/>
          </a:xfrm>
          <a:prstGeom prst="rect">
            <a:avLst/>
          </a:prstGeom>
        </p:spPr>
        <p:txBody>
          <a:bodyPr vert="horz" lIns="94020" tIns="47009" rIns="94020" bIns="47009" rtlCol="0"/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243"/>
            <a:ext cx="3076917" cy="511731"/>
          </a:xfrm>
          <a:prstGeom prst="rect">
            <a:avLst/>
          </a:prstGeom>
        </p:spPr>
        <p:txBody>
          <a:bodyPr vert="horz" lIns="94020" tIns="47009" rIns="94020" bIns="4700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0727" y="9721243"/>
            <a:ext cx="3076917" cy="511731"/>
          </a:xfrm>
          <a:prstGeom prst="rect">
            <a:avLst/>
          </a:prstGeom>
        </p:spPr>
        <p:txBody>
          <a:bodyPr vert="horz" lIns="94020" tIns="47009" rIns="94020" bIns="4700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D9CAFF1-89F6-4188-A584-44EA2AD924F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765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lnSpc>
        <a:spcPts val="1700"/>
      </a:lnSpc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8274"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CDFE9-16FB-42D5-B4A0-D26D498EBA4B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703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22597" y="3703092"/>
            <a:ext cx="4645025" cy="12255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300" baseline="0">
                <a:solidFill>
                  <a:srgbClr val="0070C0"/>
                </a:solidFill>
                <a:latin typeface="Arial" pitchFamily="34" charset="0"/>
              </a:defRPr>
            </a:lvl1pPr>
          </a:lstStyle>
          <a:p>
            <a:pPr lvl="0"/>
            <a:endParaRPr lang="zh-TW" altLang="zh-TW" noProof="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44638"/>
            <a:ext cx="7772400" cy="14700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sz="4800" baseline="0">
                <a:latin typeface="Arial" pitchFamily="34" charset="0"/>
              </a:defRPr>
            </a:lvl1pPr>
          </a:lstStyle>
          <a:p>
            <a:pPr lvl="0"/>
            <a:r>
              <a:rPr lang="zh-TW" altLang="en-US" noProof="0" dirty="0"/>
              <a:t>按一下以編輯母片標題樣式</a:t>
            </a: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958" y="153279"/>
            <a:ext cx="1495548" cy="489639"/>
          </a:xfrm>
          <a:prstGeom prst="rect">
            <a:avLst/>
          </a:prstGeom>
        </p:spPr>
      </p:pic>
      <p:pic>
        <p:nvPicPr>
          <p:cNvPr id="7" name="Picture 2" descr="C:\Users\angela\Desktop\ETWF001_20140828100544216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9" y="142852"/>
            <a:ext cx="39528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87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sz="3600" baseline="0">
                <a:latin typeface="Arial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785794"/>
            <a:ext cx="8585230" cy="5429288"/>
          </a:xfrm>
        </p:spPr>
        <p:txBody>
          <a:bodyPr/>
          <a:lstStyle>
            <a:lvl1pPr marL="444500" indent="-444500">
              <a:spcBef>
                <a:spcPts val="600"/>
              </a:spcBef>
              <a:buFont typeface="Wingdings" panose="05000000000000000000" pitchFamily="2" charset="2"/>
              <a:buChar char="u"/>
              <a:defRPr sz="2800" baseline="0">
                <a:latin typeface="Arial" pitchFamily="34" charset="0"/>
                <a:ea typeface="微軟正黑體" pitchFamily="34" charset="-120"/>
              </a:defRPr>
            </a:lvl1pPr>
            <a:lvl2pPr>
              <a:spcBef>
                <a:spcPts val="600"/>
              </a:spcBef>
              <a:defRPr sz="2400" baseline="0">
                <a:latin typeface="Arial" pitchFamily="34" charset="0"/>
                <a:ea typeface="微軟正黑體" pitchFamily="34" charset="-120"/>
              </a:defRPr>
            </a:lvl2pPr>
            <a:lvl3pPr>
              <a:spcBef>
                <a:spcPts val="600"/>
              </a:spcBef>
              <a:defRPr sz="2000" baseline="0">
                <a:latin typeface="Arial" pitchFamily="34" charset="0"/>
                <a:ea typeface="微軟正黑體" pitchFamily="34" charset="-120"/>
              </a:defRPr>
            </a:lvl3pPr>
            <a:lvl4pPr>
              <a:spcBef>
                <a:spcPts val="600"/>
              </a:spcBef>
              <a:defRPr sz="1600" baseline="0">
                <a:latin typeface="Arial" pitchFamily="34" charset="0"/>
                <a:ea typeface="微軟正黑體" pitchFamily="34" charset="-120"/>
              </a:defRPr>
            </a:lvl4pPr>
            <a:lvl5pPr>
              <a:spcBef>
                <a:spcPts val="600"/>
              </a:spcBef>
              <a:defRPr sz="1400"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184BDCD0-0176-44F7-A2DA-F295053EEC1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1040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>
                <a:solidFill>
                  <a:srgbClr val="0000FF"/>
                </a:solidFill>
                <a:latin typeface="Arial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1BB0EDBD-EA79-4788-89D1-7790F4B0EF2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8786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9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C6554A03-5675-484B-BEEC-9FB9613AA9EF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6281959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grpSp>
        <p:nvGrpSpPr>
          <p:cNvPr id="3" name="群組 8"/>
          <p:cNvGrpSpPr>
            <a:grpSpLocks/>
          </p:cNvGrpSpPr>
          <p:nvPr userDrawn="1"/>
        </p:nvGrpSpPr>
        <p:grpSpPr bwMode="auto">
          <a:xfrm>
            <a:off x="71406" y="785794"/>
            <a:ext cx="8967819" cy="581233"/>
            <a:chOff x="73025" y="1076325"/>
            <a:chExt cx="9055638" cy="480467"/>
          </a:xfrm>
        </p:grpSpPr>
        <p:sp>
          <p:nvSpPr>
            <p:cNvPr id="4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398481" y="1124054"/>
              <a:ext cx="8514269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  <p:sp>
        <p:nvSpPr>
          <p:cNvPr id="6" name="AutoShape 12"/>
          <p:cNvSpPr>
            <a:spLocks noChangeArrowheads="1"/>
          </p:cNvSpPr>
          <p:nvPr userDrawn="1"/>
        </p:nvSpPr>
        <p:spPr bwMode="gray">
          <a:xfrm>
            <a:off x="288955" y="1428736"/>
            <a:ext cx="8569325" cy="4786346"/>
          </a:xfrm>
          <a:prstGeom prst="roundRect">
            <a:avLst>
              <a:gd name="adj" fmla="val 2695"/>
            </a:avLst>
          </a:prstGeom>
          <a:solidFill>
            <a:schemeClr val="bg1"/>
          </a:solidFill>
          <a:ln w="28575">
            <a:solidFill>
              <a:srgbClr val="003366"/>
            </a:solidFill>
            <a:round/>
            <a:headEnd/>
            <a:tailEnd/>
          </a:ln>
          <a:effectLst>
            <a:outerShdw dist="38100" dir="2700000" algn="ctr" rotWithShape="0">
              <a:srgbClr val="6699FF"/>
            </a:outerShdw>
          </a:effectLst>
        </p:spPr>
        <p:txBody>
          <a:bodyPr wrap="none" anchor="t"/>
          <a:lstStyle/>
          <a:p>
            <a:pPr algn="l"/>
            <a:endParaRPr lang="zh-TW" altLang="en-US" baseline="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7" name="Content Placeholder 3"/>
          <p:cNvSpPr txBox="1">
            <a:spLocks/>
          </p:cNvSpPr>
          <p:nvPr userDrawn="1"/>
        </p:nvSpPr>
        <p:spPr>
          <a:xfrm>
            <a:off x="323850" y="1700594"/>
            <a:ext cx="8424863" cy="46811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600" b="1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2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1600" b="1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1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kern="0" baseline="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285720" y="8768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59551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F379E7F4-8682-4C89-9A70-8C09292F715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Content Placeholder 3"/>
          <p:cNvSpPr txBox="1">
            <a:spLocks/>
          </p:cNvSpPr>
          <p:nvPr userDrawn="1"/>
        </p:nvSpPr>
        <p:spPr>
          <a:xfrm>
            <a:off x="323850" y="1700594"/>
            <a:ext cx="8424863" cy="46811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600" b="1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2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kumimoji="1" sz="1600" b="1">
                <a:solidFill>
                  <a:srgbClr val="0000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1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kern="0" baseline="0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285720" y="8768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8" name="群組 8"/>
          <p:cNvGrpSpPr>
            <a:grpSpLocks/>
          </p:cNvGrpSpPr>
          <p:nvPr userDrawn="1"/>
        </p:nvGrpSpPr>
        <p:grpSpPr bwMode="auto">
          <a:xfrm>
            <a:off x="71406" y="785794"/>
            <a:ext cx="8967819" cy="581233"/>
            <a:chOff x="73025" y="1076325"/>
            <a:chExt cx="9055638" cy="480467"/>
          </a:xfrm>
        </p:grpSpPr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398481" y="1124054"/>
              <a:ext cx="8514269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81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85720" y="1517650"/>
            <a:ext cx="2357454" cy="4697432"/>
          </a:xfrm>
          <a:prstGeom prst="roundRect">
            <a:avLst>
              <a:gd name="adj" fmla="val 4516"/>
            </a:avLst>
          </a:prstGeom>
          <a:solidFill>
            <a:schemeClr val="bg1"/>
          </a:solidFill>
          <a:ln w="28575">
            <a:solidFill>
              <a:srgbClr val="003366"/>
            </a:solidFill>
            <a:round/>
            <a:headEnd/>
            <a:tailEnd/>
          </a:ln>
          <a:effectLst>
            <a:outerShdw dist="38100" dir="2700000" algn="ctr" rotWithShape="0">
              <a:srgbClr val="6699FF"/>
            </a:outerShdw>
          </a:effectLst>
        </p:spPr>
        <p:txBody>
          <a:bodyPr wrap="square" anchor="t"/>
          <a:lstStyle>
            <a:lvl1pPr marL="266700" indent="-266700">
              <a:buFont typeface="Wingdings" panose="05000000000000000000" pitchFamily="2" charset="2"/>
              <a:buChar char="n"/>
              <a:defRPr kumimoji="1" lang="zh-TW" altLang="en-US" sz="1600" b="1" kern="1200" baseline="0" dirty="0" smtClean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  <a:cs typeface="Arial" charset="0"/>
              </a:defRPr>
            </a:lvl1pPr>
            <a:lvl2pPr marL="361950" indent="-195263">
              <a:defRPr lang="zh-TW" altLang="en-US" sz="1400" b="1" baseline="0" dirty="0" smtClean="0">
                <a:solidFill>
                  <a:srgbClr val="006600"/>
                </a:solidFill>
                <a:latin typeface="Arial" pitchFamily="34" charset="0"/>
                <a:ea typeface="微軟正黑體" pitchFamily="34" charset="-120"/>
              </a:defRPr>
            </a:lvl2pPr>
            <a:lvl3pPr marL="546100" indent="-176213">
              <a:defRPr lang="zh-TW" altLang="en-US" sz="1200" b="1" baseline="0" dirty="0" smtClean="0">
                <a:latin typeface="Arial" pitchFamily="34" charset="0"/>
                <a:ea typeface="微軟正黑體" pitchFamily="34" charset="-120"/>
              </a:defRPr>
            </a:lvl3pPr>
            <a:lvl4pPr>
              <a:defRPr lang="zh-TW" altLang="en-US" sz="1400" dirty="0" smtClean="0">
                <a:latin typeface="+mn-lt"/>
                <a:ea typeface="+mn-ea"/>
              </a:defRPr>
            </a:lvl4pPr>
            <a:lvl5pPr>
              <a:defRPr lang="zh-TW" altLang="en-US" sz="1400" dirty="0"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fld id="{256A995E-3B6E-4FAD-B3EF-6566D5A0C84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內容版面配置區 3"/>
          <p:cNvSpPr>
            <a:spLocks noGrp="1"/>
          </p:cNvSpPr>
          <p:nvPr>
            <p:ph sz="half" idx="2"/>
          </p:nvPr>
        </p:nvSpPr>
        <p:spPr>
          <a:xfrm>
            <a:off x="2730190" y="1517650"/>
            <a:ext cx="6128090" cy="4697432"/>
          </a:xfrm>
        </p:spPr>
        <p:txBody>
          <a:bodyPr>
            <a:normAutofit/>
          </a:bodyPr>
          <a:lstStyle>
            <a:lvl1pPr marL="355600" indent="-355600">
              <a:defRPr sz="2000" baseline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</a:defRPr>
            </a:lvl1pPr>
            <a:lvl2pPr marL="714375" indent="-285750">
              <a:defRPr sz="1800" baseline="0">
                <a:latin typeface="Arial" pitchFamily="34" charset="0"/>
                <a:ea typeface="微軟正黑體" pitchFamily="34" charset="-120"/>
              </a:defRPr>
            </a:lvl2pPr>
            <a:lvl3pPr marL="990600" indent="-228600">
              <a:defRPr sz="1600" baseline="0">
                <a:latin typeface="Arial" pitchFamily="34" charset="0"/>
                <a:ea typeface="微軟正黑體" pitchFamily="34" charset="-120"/>
              </a:defRPr>
            </a:lvl3pPr>
            <a:lvl4pPr marL="1257300" indent="-228600">
              <a:defRPr sz="1400" baseline="0">
                <a:latin typeface="Arial" pitchFamily="34" charset="0"/>
                <a:ea typeface="微軟正黑體" pitchFamily="34" charset="-120"/>
              </a:defRPr>
            </a:lvl4pPr>
            <a:lvl5pPr marL="1524000" indent="-228600">
              <a:defRPr sz="1400"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12" name="群組 8"/>
          <p:cNvGrpSpPr>
            <a:grpSpLocks/>
          </p:cNvGrpSpPr>
          <p:nvPr userDrawn="1"/>
        </p:nvGrpSpPr>
        <p:grpSpPr bwMode="auto">
          <a:xfrm>
            <a:off x="71406" y="785794"/>
            <a:ext cx="8967819" cy="581233"/>
            <a:chOff x="73025" y="1076325"/>
            <a:chExt cx="9055638" cy="480467"/>
          </a:xfrm>
        </p:grpSpPr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73025" y="1076325"/>
              <a:ext cx="9055638" cy="48046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8B0">
                    <a:alpha val="65999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 baseline="0">
                <a:latin typeface="Arial" pitchFamily="34" charset="0"/>
                <a:ea typeface="微軟正黑體" pitchFamily="34" charset="-120"/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398481" y="1124054"/>
              <a:ext cx="8514269" cy="3611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1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微軟正黑體" pitchFamily="34" charset="-120"/>
                <a:cs typeface="微軟正黑體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20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8596" y="785794"/>
            <a:ext cx="4067204" cy="5468702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  <a:lvl2pPr>
              <a:defRPr baseline="0">
                <a:latin typeface="Arial" pitchFamily="34" charset="0"/>
                <a:ea typeface="微軟正黑體" pitchFamily="34" charset="-120"/>
              </a:defRPr>
            </a:lvl2pPr>
            <a:lvl3pPr>
              <a:defRPr baseline="0">
                <a:latin typeface="Arial" pitchFamily="34" charset="0"/>
                <a:ea typeface="微軟正黑體" pitchFamily="34" charset="-120"/>
              </a:defRPr>
            </a:lvl3pPr>
            <a:lvl4pPr>
              <a:defRPr baseline="0">
                <a:latin typeface="Arial" pitchFamily="34" charset="0"/>
                <a:ea typeface="微軟正黑體" pitchFamily="34" charset="-120"/>
              </a:defRPr>
            </a:lvl4pPr>
            <a:lvl5pPr>
              <a:defRPr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785794"/>
            <a:ext cx="4038600" cy="5468702"/>
          </a:xfrm>
        </p:spPr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  <a:lvl2pPr>
              <a:defRPr baseline="0">
                <a:latin typeface="Arial" pitchFamily="34" charset="0"/>
                <a:ea typeface="微軟正黑體" pitchFamily="34" charset="-120"/>
              </a:defRPr>
            </a:lvl2pPr>
            <a:lvl3pPr>
              <a:defRPr baseline="0">
                <a:latin typeface="Arial" pitchFamily="34" charset="0"/>
                <a:ea typeface="微軟正黑體" pitchFamily="34" charset="-120"/>
              </a:defRPr>
            </a:lvl3pPr>
            <a:lvl4pPr>
              <a:defRPr baseline="0">
                <a:latin typeface="Arial" pitchFamily="34" charset="0"/>
                <a:ea typeface="微軟正黑體" pitchFamily="34" charset="-120"/>
              </a:defRPr>
            </a:lvl4pPr>
            <a:lvl5pPr>
              <a:defRPr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fld id="{CE975AEA-6254-42ED-AD3D-AE8F69B571BB}" type="slidenum">
              <a:rPr lang="en-US" altLang="zh-TW" smtClean="0"/>
              <a:pPr/>
              <a:t>‹#›</a:t>
            </a:fld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7772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7560"/>
            <a:ext cx="8401080" cy="6985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85720" y="1695450"/>
            <a:ext cx="2357454" cy="4519632"/>
          </a:xfrm>
          <a:prstGeom prst="roundRect">
            <a:avLst>
              <a:gd name="adj" fmla="val 4516"/>
            </a:avLst>
          </a:prstGeom>
          <a:solidFill>
            <a:schemeClr val="bg1"/>
          </a:solidFill>
          <a:ln w="28575">
            <a:solidFill>
              <a:srgbClr val="003366"/>
            </a:solidFill>
            <a:round/>
            <a:headEnd/>
            <a:tailEnd/>
          </a:ln>
          <a:effectLst>
            <a:outerShdw dist="38100" dir="2700000" algn="ctr" rotWithShape="0">
              <a:srgbClr val="6699FF"/>
            </a:outerShdw>
          </a:effectLst>
        </p:spPr>
        <p:txBody>
          <a:bodyPr wrap="square" anchor="t"/>
          <a:lstStyle>
            <a:lvl1pPr marL="266700" indent="-266700">
              <a:buFont typeface="Wingdings" panose="05000000000000000000" pitchFamily="2" charset="2"/>
              <a:buChar char="n"/>
              <a:defRPr kumimoji="1" lang="zh-TW" altLang="en-US" sz="1600" b="1" kern="1200" baseline="0" dirty="0" smtClean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  <a:cs typeface="Arial" charset="0"/>
              </a:defRPr>
            </a:lvl1pPr>
            <a:lvl2pPr marL="361950" indent="-195263">
              <a:defRPr lang="zh-TW" altLang="en-US" sz="1400" b="1" baseline="0" dirty="0" smtClean="0">
                <a:solidFill>
                  <a:srgbClr val="006600"/>
                </a:solidFill>
                <a:latin typeface="Arial" pitchFamily="34" charset="0"/>
                <a:ea typeface="微軟正黑體" pitchFamily="34" charset="-120"/>
              </a:defRPr>
            </a:lvl2pPr>
            <a:lvl3pPr marL="546100" indent="-176213">
              <a:defRPr lang="zh-TW" altLang="en-US" sz="1200" b="1" baseline="0" dirty="0" smtClean="0">
                <a:latin typeface="Arial" pitchFamily="34" charset="0"/>
                <a:ea typeface="微軟正黑體" pitchFamily="34" charset="-120"/>
              </a:defRPr>
            </a:lvl3pPr>
            <a:lvl4pPr>
              <a:defRPr lang="zh-TW" altLang="en-US" sz="1400" dirty="0" smtClean="0">
                <a:latin typeface="+mn-lt"/>
                <a:ea typeface="+mn-ea"/>
              </a:defRPr>
            </a:lvl4pPr>
            <a:lvl5pPr>
              <a:defRPr lang="zh-TW" altLang="en-US" sz="1400" dirty="0"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軟正黑體" pitchFamily="34" charset="-120"/>
              </a:defRPr>
            </a:lvl1pPr>
          </a:lstStyle>
          <a:p>
            <a:fld id="{256A995E-3B6E-4FAD-B3EF-6566D5A0C84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內容版面配置區 3"/>
          <p:cNvSpPr>
            <a:spLocks noGrp="1"/>
          </p:cNvSpPr>
          <p:nvPr>
            <p:ph sz="half" idx="2"/>
          </p:nvPr>
        </p:nvSpPr>
        <p:spPr>
          <a:xfrm>
            <a:off x="2730190" y="1695450"/>
            <a:ext cx="6128090" cy="4519632"/>
          </a:xfrm>
        </p:spPr>
        <p:txBody>
          <a:bodyPr>
            <a:normAutofit/>
          </a:bodyPr>
          <a:lstStyle>
            <a:lvl1pPr marL="355600" indent="-355600">
              <a:defRPr sz="2000" baseline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</a:defRPr>
            </a:lvl1pPr>
            <a:lvl2pPr marL="714375" indent="-285750">
              <a:defRPr sz="1800" baseline="0">
                <a:latin typeface="Arial" pitchFamily="34" charset="0"/>
                <a:ea typeface="微軟正黑體" pitchFamily="34" charset="-120"/>
              </a:defRPr>
            </a:lvl2pPr>
            <a:lvl3pPr marL="990600" indent="-228600">
              <a:defRPr sz="1600" baseline="0">
                <a:latin typeface="Arial" pitchFamily="34" charset="0"/>
                <a:ea typeface="微軟正黑體" pitchFamily="34" charset="-120"/>
              </a:defRPr>
            </a:lvl3pPr>
            <a:lvl4pPr marL="1257300" indent="-228600">
              <a:defRPr sz="1400" baseline="0">
                <a:latin typeface="Arial" pitchFamily="34" charset="0"/>
                <a:ea typeface="微軟正黑體" pitchFamily="34" charset="-120"/>
              </a:defRPr>
            </a:lvl4pPr>
            <a:lvl5pPr marL="1524000" indent="-228600">
              <a:defRPr sz="1400" baseline="0"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3920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6"/>
          <a:stretch>
            <a:fillRect/>
          </a:stretch>
        </p:blipFill>
        <p:spPr bwMode="auto">
          <a:xfrm>
            <a:off x="0" y="-3174"/>
            <a:ext cx="9144000" cy="75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8768"/>
            <a:ext cx="840108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20" y="785794"/>
            <a:ext cx="8529637" cy="542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  <a:endParaRPr lang="en-US" altLang="zh-TW" dirty="0"/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6451600"/>
            <a:ext cx="454025" cy="2778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 b="1" baseline="0"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570A023E-968E-4DA0-A255-89A8FDBEE9F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8" name="圖片 8" descr="refrish your life.pn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6211897"/>
            <a:ext cx="5000628" cy="646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2" r:id="rId2"/>
    <p:sldLayoutId id="2147483943" r:id="rId3"/>
    <p:sldLayoutId id="2147483946" r:id="rId4"/>
    <p:sldLayoutId id="2147483949" r:id="rId5"/>
    <p:sldLayoutId id="2147483950" r:id="rId6"/>
    <p:sldLayoutId id="2147483952" r:id="rId7"/>
    <p:sldLayoutId id="2147483953" r:id="rId8"/>
    <p:sldLayoutId id="2147483959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 baseline="0">
          <a:solidFill>
            <a:schemeClr val="bg1"/>
          </a:solidFill>
          <a:latin typeface="Arial" pitchFamily="34" charset="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微軟正黑體" pitchFamily="34" charset="-120"/>
        </a:defRPr>
      </a:lvl9pPr>
    </p:titleStyle>
    <p:bodyStyle>
      <a:lvl1pPr marL="444500" indent="-4445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defRPr kumimoji="1" sz="2800" b="1" baseline="0">
          <a:solidFill>
            <a:schemeClr val="tx2"/>
          </a:solidFill>
          <a:latin typeface="Arial" pitchFamily="34" charset="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="1" baseline="0">
          <a:solidFill>
            <a:srgbClr val="006600"/>
          </a:solidFill>
          <a:latin typeface="Arial" pitchFamily="34" charset="0"/>
          <a:ea typeface="微軟正黑體" panose="020B0604030504040204" pitchFamily="34" charset="-120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200" b="1" baseline="0">
          <a:solidFill>
            <a:srgbClr val="0000FF"/>
          </a:solidFill>
          <a:latin typeface="Arial" pitchFamily="34" charset="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600" b="1" baseline="0">
          <a:solidFill>
            <a:srgbClr val="000066"/>
          </a:solidFill>
          <a:latin typeface="Arial" pitchFamily="34" charset="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 baseline="0">
          <a:solidFill>
            <a:schemeClr val="tx1"/>
          </a:solidFill>
          <a:latin typeface="Arial" pitchFamily="34" charset="0"/>
          <a:ea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9211BD0-16BA-28C0-2449-2C7344902C8E}"/>
              </a:ext>
            </a:extLst>
          </p:cNvPr>
          <p:cNvSpPr/>
          <p:nvPr/>
        </p:nvSpPr>
        <p:spPr>
          <a:xfrm>
            <a:off x="827584" y="909618"/>
            <a:ext cx="6984776" cy="36715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innerShdw blurRad="63500" dist="50800" dir="18900000">
              <a:srgbClr val="FFC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雲朵形 4">
            <a:extLst>
              <a:ext uri="{FF2B5EF4-FFF2-40B4-BE49-F238E27FC236}">
                <a16:creationId xmlns:a16="http://schemas.microsoft.com/office/drawing/2014/main" id="{E6E7A3B1-DFA7-2059-67AF-77959974BFE6}"/>
              </a:ext>
            </a:extLst>
          </p:cNvPr>
          <p:cNvSpPr/>
          <p:nvPr/>
        </p:nvSpPr>
        <p:spPr>
          <a:xfrm>
            <a:off x="1763688" y="1052736"/>
            <a:ext cx="1584176" cy="820781"/>
          </a:xfrm>
          <a:prstGeom prst="cloud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  <a:effectLst>
            <a:innerShdw blurRad="63500" dist="50800" dir="18900000">
              <a:srgbClr val="FFC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CB</a:t>
            </a:r>
            <a:r>
              <a:rPr kumimoji="1" lang="zh-TW" altLang="en-US" dirty="0"/>
              <a:t> </a:t>
            </a:r>
            <a:r>
              <a:rPr lang="zh-TW" altLang="en-US" dirty="0"/>
              <a:t>中控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+mn-ea"/>
                <a:ea typeface="+mn-ea"/>
              </a:rPr>
              <a:t>系統架構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AF2E7-2206-4E0B-AA20-385A1C3330C4}" type="slidenum">
              <a:rPr lang="en-US" altLang="zh-TW" smtClean="0"/>
              <a:pPr/>
              <a:t>1</a:t>
            </a:fld>
            <a:endParaRPr kumimoji="1" lang="en-US" altLang="zh-TW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4FE55C-89B4-D947-9372-E2B74D5CC6DD}"/>
              </a:ext>
            </a:extLst>
          </p:cNvPr>
          <p:cNvSpPr>
            <a:spLocks noChangeAspect="1"/>
          </p:cNvSpPr>
          <p:nvPr/>
        </p:nvSpPr>
        <p:spPr>
          <a:xfrm>
            <a:off x="876101" y="2895915"/>
            <a:ext cx="1935572" cy="108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TW" altLang="en-US" sz="1600" dirty="0"/>
              <a:t>中華資安國際</a:t>
            </a:r>
            <a:endParaRPr kumimoji="1" lang="en-US" altLang="zh-TW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878EC1-E33E-B849-BA75-6892C49A9216}"/>
              </a:ext>
            </a:extLst>
          </p:cNvPr>
          <p:cNvSpPr>
            <a:spLocks noChangeAspect="1"/>
          </p:cNvSpPr>
          <p:nvPr/>
        </p:nvSpPr>
        <p:spPr>
          <a:xfrm>
            <a:off x="4011781" y="1298333"/>
            <a:ext cx="1935572" cy="245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TW" altLang="en-US" sz="1600" dirty="0"/>
              <a:t>壽險公會中心端</a:t>
            </a:r>
            <a:endParaRPr kumimoji="1" lang="en-US" altLang="zh-TW" sz="16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3AC5DBD-9C8D-4347-BCBB-B39A55D86341}"/>
              </a:ext>
            </a:extLst>
          </p:cNvPr>
          <p:cNvSpPr>
            <a:spLocks noChangeAspect="1"/>
          </p:cNvSpPr>
          <p:nvPr/>
        </p:nvSpPr>
        <p:spPr>
          <a:xfrm>
            <a:off x="4192186" y="1626528"/>
            <a:ext cx="1574763" cy="3629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約</a:t>
            </a:r>
            <a:r>
              <a:rPr kumimoji="1"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35</a:t>
            </a:r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台虛擬機</a:t>
            </a:r>
          </a:p>
        </p:txBody>
      </p: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9BA56387-8015-3840-98B8-E5A73410A8BD}"/>
              </a:ext>
            </a:extLst>
          </p:cNvPr>
          <p:cNvSpPr>
            <a:spLocks noChangeAspect="1"/>
          </p:cNvSpPr>
          <p:nvPr/>
        </p:nvSpPr>
        <p:spPr>
          <a:xfrm>
            <a:off x="4282533" y="2105855"/>
            <a:ext cx="1330704" cy="362921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Vmware</a:t>
            </a:r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A7A2620-F4AB-0C4E-8A47-FDAA61B8A4D9}"/>
              </a:ext>
            </a:extLst>
          </p:cNvPr>
          <p:cNvSpPr txBox="1">
            <a:spLocks noChangeAspect="1"/>
          </p:cNvSpPr>
          <p:nvPr/>
        </p:nvSpPr>
        <p:spPr>
          <a:xfrm>
            <a:off x="311878" y="5007075"/>
            <a:ext cx="861004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雲端偵測系統中控平台</a:t>
            </a:r>
          </a:p>
          <a:p>
            <a:pPr marL="342900" indent="-342900">
              <a:buAutoNum type="arabicPeriod"/>
            </a:pP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於端點安裝佈署威脅偵測代理程式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Agent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EDR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</a:p>
          <a:p>
            <a:pPr marL="342900" indent="-342900">
              <a:buAutoNum type="arabicPeriod"/>
            </a:pP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中控平台將端點偵測威脅告警送至關聯系統進行情資彙整與比對，偵測到的可疑情事皆通報監控團隊。</a:t>
            </a:r>
          </a:p>
          <a:p>
            <a:pPr marL="342900" indent="-342900">
              <a:buAutoNum type="arabicPeriod"/>
            </a:pP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</a:t>
            </a:r>
            <a:r>
              <a:rPr kumimoji="1" lang="en-US" altLang="zh-TW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MDR</a:t>
            </a:r>
            <a:r>
              <a:rPr kumimoji="1"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監控團隊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連入遠端調查，確認非誤報後通報客戶事件，開始調查根因並給出事件處理建議。</a:t>
            </a:r>
          </a:p>
          <a:p>
            <a:pPr marL="342900" indent="-342900">
              <a:buAutoNum type="arabicPeriod"/>
            </a:pP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不定期根據發生事件，提出資安事件調查說明與復原建議。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5D4F64C-1915-E548-BE0F-677C4826B198}"/>
              </a:ext>
            </a:extLst>
          </p:cNvPr>
          <p:cNvSpPr>
            <a:spLocks noChangeAspect="1"/>
          </p:cNvSpPr>
          <p:nvPr/>
        </p:nvSpPr>
        <p:spPr>
          <a:xfrm>
            <a:off x="6370706" y="1993368"/>
            <a:ext cx="582771" cy="114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保險公司自己的系統</a:t>
            </a:r>
          </a:p>
        </p:txBody>
      </p:sp>
      <p:cxnSp>
        <p:nvCxnSpPr>
          <p:cNvPr id="29" name="直線箭頭接點 40">
            <a:extLst>
              <a:ext uri="{FF2B5EF4-FFF2-40B4-BE49-F238E27FC236}">
                <a16:creationId xmlns:a16="http://schemas.microsoft.com/office/drawing/2014/main" id="{877F1E5B-E89E-1F48-ABBC-9BF677B746F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5018228" y="3853653"/>
            <a:ext cx="0" cy="207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00277EC-84F6-EE45-6430-D60992BC729D}"/>
              </a:ext>
            </a:extLst>
          </p:cNvPr>
          <p:cNvSpPr txBox="1">
            <a:spLocks noChangeAspect="1"/>
          </p:cNvSpPr>
          <p:nvPr/>
        </p:nvSpPr>
        <p:spPr>
          <a:xfrm>
            <a:off x="3707904" y="90961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本案建置標的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EB4CC09E-6725-D575-A39A-D8738F4D248E}"/>
              </a:ext>
            </a:extLst>
          </p:cNvPr>
          <p:cNvGrpSpPr/>
          <p:nvPr/>
        </p:nvGrpSpPr>
        <p:grpSpPr>
          <a:xfrm>
            <a:off x="4223426" y="2934037"/>
            <a:ext cx="1574763" cy="715378"/>
            <a:chOff x="7138038" y="3656794"/>
            <a:chExt cx="1574763" cy="715378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DD88493-899D-DF6C-C4B4-5AC18B40FF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38038" y="4009251"/>
              <a:ext cx="1574763" cy="3629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約</a:t>
              </a:r>
              <a:r>
                <a:rPr kumimoji="1" lang="en-US" altLang="zh-TW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128</a:t>
              </a:r>
              <a:r>
                <a:rPr kumimoji="1" lang="zh-TW" alt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台虛擬機</a:t>
              </a:r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490070B4-8442-F6EC-005A-D200FA9FF50B}"/>
                </a:ext>
              </a:extLst>
            </p:cNvPr>
            <p:cNvGrpSpPr/>
            <p:nvPr/>
          </p:nvGrpSpPr>
          <p:grpSpPr>
            <a:xfrm>
              <a:off x="7146891" y="3656794"/>
              <a:ext cx="1557056" cy="375456"/>
              <a:chOff x="365063" y="4073162"/>
              <a:chExt cx="1557056" cy="375456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E6C8101-29DE-5C40-B346-08F8249B94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063" y="4073162"/>
                <a:ext cx="669038" cy="36292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AP</a:t>
                </a:r>
                <a:endParaRPr kumimoji="1"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E22A552-BDB9-0949-9D1F-8AD7FDBBDB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18754" y="4085697"/>
                <a:ext cx="703365" cy="36292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DB</a:t>
                </a:r>
                <a:endParaRPr kumimoji="1" lang="zh-TW" altLang="en-US" dirty="0"/>
              </a:p>
            </p:txBody>
          </p:sp>
        </p:grp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FA90F88-0A31-A2D6-3D0A-144E2ACD9AAE}"/>
              </a:ext>
            </a:extLst>
          </p:cNvPr>
          <p:cNvSpPr txBox="1"/>
          <p:nvPr/>
        </p:nvSpPr>
        <p:spPr>
          <a:xfrm>
            <a:off x="4066288" y="2572521"/>
            <a:ext cx="184051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algn="ctr">
              <a:defRPr sz="1600"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TW" altLang="en-US" dirty="0"/>
              <a:t>保險公司中心端</a:t>
            </a:r>
            <a:r>
              <a:rPr lang="en-US" altLang="zh-TW" dirty="0"/>
              <a:t> </a:t>
            </a:r>
            <a:endParaRPr lang="en-US" dirty="0"/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CF947792-224E-DE68-8F9F-E9C7A474BE49}"/>
              </a:ext>
            </a:extLst>
          </p:cNvPr>
          <p:cNvCxnSpPr>
            <a:cxnSpLocks/>
          </p:cNvCxnSpPr>
          <p:nvPr/>
        </p:nvCxnSpPr>
        <p:spPr>
          <a:xfrm rot="10800000">
            <a:off x="3213267" y="1460411"/>
            <a:ext cx="814360" cy="643158"/>
          </a:xfrm>
          <a:prstGeom prst="bent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5DFE7749-EDA8-5F84-9112-6AF89D6B32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93402" y="2355666"/>
            <a:ext cx="1106746" cy="1"/>
          </a:xfrm>
          <a:prstGeom prst="bent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17">
            <a:extLst>
              <a:ext uri="{FF2B5EF4-FFF2-40B4-BE49-F238E27FC236}">
                <a16:creationId xmlns:a16="http://schemas.microsoft.com/office/drawing/2014/main" id="{8D7137E6-D2BE-226C-B77A-9C9940BCE59A}"/>
              </a:ext>
            </a:extLst>
          </p:cNvPr>
          <p:cNvSpPr>
            <a:spLocks noChangeAspect="1"/>
          </p:cNvSpPr>
          <p:nvPr/>
        </p:nvSpPr>
        <p:spPr>
          <a:xfrm>
            <a:off x="1234145" y="3334987"/>
            <a:ext cx="1330704" cy="362921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監控中心</a:t>
            </a:r>
          </a:p>
        </p:txBody>
      </p:sp>
      <p:sp>
        <p:nvSpPr>
          <p:cNvPr id="16" name="六邊形 15">
            <a:extLst>
              <a:ext uri="{FF2B5EF4-FFF2-40B4-BE49-F238E27FC236}">
                <a16:creationId xmlns:a16="http://schemas.microsoft.com/office/drawing/2014/main" id="{E2E7110C-A79D-6F6F-B685-682E765BD49A}"/>
              </a:ext>
            </a:extLst>
          </p:cNvPr>
          <p:cNvSpPr/>
          <p:nvPr/>
        </p:nvSpPr>
        <p:spPr>
          <a:xfrm>
            <a:off x="5620545" y="1873517"/>
            <a:ext cx="146404" cy="175637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srgbClr val="FFC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六邊形 19">
            <a:extLst>
              <a:ext uri="{FF2B5EF4-FFF2-40B4-BE49-F238E27FC236}">
                <a16:creationId xmlns:a16="http://schemas.microsoft.com/office/drawing/2014/main" id="{EED6686B-BBCB-9C09-CC3A-4347A38A0A01}"/>
              </a:ext>
            </a:extLst>
          </p:cNvPr>
          <p:cNvSpPr/>
          <p:nvPr/>
        </p:nvSpPr>
        <p:spPr>
          <a:xfrm>
            <a:off x="5716133" y="3559803"/>
            <a:ext cx="146404" cy="175637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srgbClr val="FFC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A91A9941-6BF1-58B6-3438-71FDB94E6382}"/>
              </a:ext>
            </a:extLst>
          </p:cNvPr>
          <p:cNvGrpSpPr/>
          <p:nvPr/>
        </p:nvGrpSpPr>
        <p:grpSpPr>
          <a:xfrm>
            <a:off x="4160083" y="3957315"/>
            <a:ext cx="1652185" cy="576064"/>
            <a:chOff x="2429960" y="1996022"/>
            <a:chExt cx="1416126" cy="576064"/>
          </a:xfrm>
        </p:grpSpPr>
        <p:sp>
          <p:nvSpPr>
            <p:cNvPr id="26" name="圓角矩形 8">
              <a:extLst>
                <a:ext uri="{FF2B5EF4-FFF2-40B4-BE49-F238E27FC236}">
                  <a16:creationId xmlns:a16="http://schemas.microsoft.com/office/drawing/2014/main" id="{779DAC0F-3C72-119A-755E-8A9A59902B12}"/>
                </a:ext>
              </a:extLst>
            </p:cNvPr>
            <p:cNvSpPr/>
            <p:nvPr/>
          </p:nvSpPr>
          <p:spPr>
            <a:xfrm>
              <a:off x="2910086" y="2068086"/>
              <a:ext cx="936000" cy="504000"/>
            </a:xfrm>
            <a:prstGeom prst="roundRect">
              <a:avLst>
                <a:gd name="adj" fmla="val 5239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zh-TW" altLang="en-US" sz="1400" b="1" dirty="0">
                  <a:solidFill>
                    <a:schemeClr val="accent1"/>
                  </a:solidFill>
                  <a:latin typeface="Arial" panose="020B0604020202020204" pitchFamily="34" charset="0"/>
                  <a:ea typeface="微軟正黑體" panose="020B0604030504040204" pitchFamily="34" charset="-120"/>
                </a:rPr>
                <a:t>維運團隊</a:t>
              </a:r>
              <a:endParaRPr lang="zh-TW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2DA1C50D-E226-6409-8A25-BC7B4BE8D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60" y="1996022"/>
              <a:ext cx="576000" cy="576000"/>
            </a:xfrm>
            <a:prstGeom prst="rect">
              <a:avLst/>
            </a:prstGeom>
          </p:spPr>
        </p:pic>
      </p:grp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54EA3394-485E-D210-6831-46D6E743311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811673" y="3440296"/>
            <a:ext cx="1449578" cy="970328"/>
          </a:xfrm>
          <a:prstGeom prst="bent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D987E403-18A7-2234-B055-5AA81A74ED98}"/>
              </a:ext>
            </a:extLst>
          </p:cNvPr>
          <p:cNvSpPr/>
          <p:nvPr/>
        </p:nvSpPr>
        <p:spPr>
          <a:xfrm>
            <a:off x="3171543" y="3752598"/>
            <a:ext cx="708460" cy="2954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通報</a:t>
            </a:r>
          </a:p>
        </p:txBody>
      </p:sp>
      <p:sp>
        <p:nvSpPr>
          <p:cNvPr id="40" name="六邊形 39">
            <a:extLst>
              <a:ext uri="{FF2B5EF4-FFF2-40B4-BE49-F238E27FC236}">
                <a16:creationId xmlns:a16="http://schemas.microsoft.com/office/drawing/2014/main" id="{6A3F9899-3D02-3F1A-2084-657BE73E205D}"/>
              </a:ext>
            </a:extLst>
          </p:cNvPr>
          <p:cNvSpPr/>
          <p:nvPr/>
        </p:nvSpPr>
        <p:spPr>
          <a:xfrm>
            <a:off x="4572000" y="5301208"/>
            <a:ext cx="146404" cy="175637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srgbClr val="FFC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55DA6BA-A110-8EF2-59E8-6DB3CC4421EF}"/>
              </a:ext>
            </a:extLst>
          </p:cNvPr>
          <p:cNvSpPr/>
          <p:nvPr/>
        </p:nvSpPr>
        <p:spPr>
          <a:xfrm>
            <a:off x="3363379" y="1629679"/>
            <a:ext cx="708460" cy="2954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/>
              <a:t>可疑事件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F731187-A80B-69C6-1F36-74C51B0D5D72}"/>
              </a:ext>
            </a:extLst>
          </p:cNvPr>
          <p:cNvSpPr/>
          <p:nvPr/>
        </p:nvSpPr>
        <p:spPr>
          <a:xfrm>
            <a:off x="1818618" y="2100882"/>
            <a:ext cx="708460" cy="2954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告警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D7A0459-D27E-0DF6-1B9A-9C415D629C6B}"/>
              </a:ext>
            </a:extLst>
          </p:cNvPr>
          <p:cNvSpPr txBox="1"/>
          <p:nvPr/>
        </p:nvSpPr>
        <p:spPr>
          <a:xfrm>
            <a:off x="5529817" y="1858634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rgbClr val="FF0000"/>
                </a:solidFill>
              </a:rPr>
              <a:t>CB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9DD8D3C-7283-D4D5-691A-40CBAAB85BBB}"/>
              </a:ext>
            </a:extLst>
          </p:cNvPr>
          <p:cNvSpPr txBox="1"/>
          <p:nvPr/>
        </p:nvSpPr>
        <p:spPr>
          <a:xfrm>
            <a:off x="5620545" y="3534292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rgbClr val="FF0000"/>
                </a:solidFill>
              </a:rPr>
              <a:t>CB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9774"/>
      </p:ext>
    </p:extLst>
  </p:cSld>
  <p:clrMapOvr>
    <a:masterClrMapping/>
  </p:clrMapOvr>
</p:sld>
</file>

<file path=ppt/theme/theme1.xml><?xml version="1.0" encoding="utf-8"?>
<a:theme xmlns:a="http://schemas.openxmlformats.org/drawingml/2006/main" name="3_預設簡報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D6B19C"/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lin ang="5400000" scaled="0"/>
        </a:gradFill>
        <a:effectLst>
          <a:innerShdw blurRad="63500" dist="50800" dir="18900000">
            <a:srgbClr val="FFC000">
              <a:alpha val="50000"/>
            </a:srgbClr>
          </a:inn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00B05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1D529D73FDD774CB9629952A2F127E6" ma:contentTypeVersion="0" ma:contentTypeDescription="建立新的文件。" ma:contentTypeScope="" ma:versionID="af64fd0fc8c78945c1cfa98bcf39b30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9ca1165369cbf929f3384faf68dff5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FEE1A3-DDC1-4D07-B6C3-5F134D5489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E38868-C85E-45B0-ABF3-11C1C68B531A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E161A7-E67B-4599-95D2-B595CBBAF1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33677</TotalTime>
  <Words>145</Words>
  <Application>Microsoft Office PowerPoint</Application>
  <PresentationFormat>如螢幕大小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微軟正黑體</vt:lpstr>
      <vt:lpstr>Arial</vt:lpstr>
      <vt:lpstr>Calibri</vt:lpstr>
      <vt:lpstr>Wingdings</vt:lpstr>
      <vt:lpstr>3_預設簡報設計</vt:lpstr>
      <vt:lpstr>系統架構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呂金燕</dc:creator>
  <cp:lastModifiedBy>林 蓮蒂</cp:lastModifiedBy>
  <cp:revision>2217</cp:revision>
  <cp:lastPrinted>2020-02-04T07:48:55Z</cp:lastPrinted>
  <dcterms:created xsi:type="dcterms:W3CDTF">2014-08-05T02:46:42Z</dcterms:created>
  <dcterms:modified xsi:type="dcterms:W3CDTF">2022-09-16T00:48:41Z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0x010100E1D529D73FDD774CB9629952A2F127E6</vt:lpwstr>
  </property>
</Properties>
</file>