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1158" r:id="rId5"/>
    <p:sldId id="1749" r:id="rId6"/>
    <p:sldId id="1431" r:id="rId7"/>
    <p:sldId id="1515" r:id="rId8"/>
    <p:sldId id="1784" r:id="rId9"/>
    <p:sldId id="1786" r:id="rId10"/>
    <p:sldId id="1492" r:id="rId11"/>
    <p:sldId id="1408" r:id="rId12"/>
    <p:sldId id="1785" r:id="rId13"/>
    <p:sldId id="1783" r:id="rId1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41D4A93-C659-44C7-AA73-C1F612CF7A03}">
          <p14:sldIdLst>
            <p14:sldId id="1158"/>
            <p14:sldId id="1749"/>
            <p14:sldId id="1431"/>
            <p14:sldId id="1515"/>
            <p14:sldId id="1784"/>
            <p14:sldId id="1786"/>
            <p14:sldId id="1492"/>
            <p14:sldId id="1408"/>
            <p14:sldId id="1785"/>
            <p14:sldId id="1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家仁" initials="陳家仁" lastIdx="1" clrIdx="0">
    <p:extLst>
      <p:ext uri="{19B8F6BF-5375-455C-9EA6-DF929625EA0E}">
        <p15:presenceInfo xmlns:p15="http://schemas.microsoft.com/office/powerpoint/2012/main" userId="S::chiajen@cht365.onmicrosoft.com::d00f3032-6894-4ee4-912d-581cd25a6e90" providerId="AD"/>
      </p:ext>
    </p:extLst>
  </p:cmAuthor>
  <p:cmAuthor id="2" name="張家程" initials="張家程" lastIdx="0" clrIdx="1">
    <p:extLst>
      <p:ext uri="{19B8F6BF-5375-455C-9EA6-DF929625EA0E}">
        <p15:presenceInfo xmlns:p15="http://schemas.microsoft.com/office/powerpoint/2012/main" userId="S::max84@cht365.onmicrosoft.com::ea83af17-e0f4-47b7-9b03-cd3becddeb64" providerId="AD"/>
      </p:ext>
    </p:extLst>
  </p:cmAuthor>
  <p:cmAuthor id="3" name="鎮仰 余" initials="鎮仰" lastIdx="1" clrIdx="2">
    <p:extLst>
      <p:ext uri="{19B8F6BF-5375-455C-9EA6-DF929625EA0E}">
        <p15:presenceInfo xmlns:p15="http://schemas.microsoft.com/office/powerpoint/2012/main" userId="63351d476d466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FFFF"/>
    <a:srgbClr val="00FFFF"/>
    <a:srgbClr val="00FF00"/>
    <a:srgbClr val="FF66CC"/>
    <a:srgbClr val="FFFFCC"/>
    <a:srgbClr val="0000CC"/>
    <a:srgbClr val="006600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仰 余" userId="63351d476d4668ce" providerId="LiveId" clId="{3E8D3403-3450-40AE-98AB-30C34077D192}"/>
    <pc:docChg chg="undo custSel addSld modSld sldOrd">
      <pc:chgData name="鎮仰 余" userId="63351d476d4668ce" providerId="LiveId" clId="{3E8D3403-3450-40AE-98AB-30C34077D192}" dt="2022-09-29T10:32:48.719" v="564" actId="20577"/>
      <pc:docMkLst>
        <pc:docMk/>
      </pc:docMkLst>
      <pc:sldChg chg="modSp add mod ord">
        <pc:chgData name="鎮仰 余" userId="63351d476d4668ce" providerId="LiveId" clId="{3E8D3403-3450-40AE-98AB-30C34077D192}" dt="2022-09-29T10:32:21.394" v="559"/>
        <pc:sldMkLst>
          <pc:docMk/>
          <pc:sldMk cId="4035958412" sldId="1408"/>
        </pc:sldMkLst>
        <pc:spChg chg="mod">
          <ac:chgData name="鎮仰 余" userId="63351d476d4668ce" providerId="LiveId" clId="{3E8D3403-3450-40AE-98AB-30C34077D192}" dt="2022-09-29T10:18:49.478" v="256" actId="20577"/>
          <ac:spMkLst>
            <pc:docMk/>
            <pc:sldMk cId="4035958412" sldId="1408"/>
            <ac:spMk id="3" creationId="{F708663B-ABC3-4E40-AFFA-FD478D4DA63E}"/>
          </ac:spMkLst>
        </pc:spChg>
        <pc:spChg chg="mod">
          <ac:chgData name="鎮仰 余" userId="63351d476d4668ce" providerId="LiveId" clId="{3E8D3403-3450-40AE-98AB-30C34077D192}" dt="2022-09-29T10:21:37.575" v="350" actId="20577"/>
          <ac:spMkLst>
            <pc:docMk/>
            <pc:sldMk cId="4035958412" sldId="1408"/>
            <ac:spMk id="4" creationId="{893B4223-00B6-4637-A6B8-2E5C45757487}"/>
          </ac:spMkLst>
        </pc:spChg>
        <pc:graphicFrameChg chg="mod modGraphic">
          <ac:chgData name="鎮仰 余" userId="63351d476d4668ce" providerId="LiveId" clId="{3E8D3403-3450-40AE-98AB-30C34077D192}" dt="2022-09-29T10:23:41.669" v="447" actId="20577"/>
          <ac:graphicFrameMkLst>
            <pc:docMk/>
            <pc:sldMk cId="4035958412" sldId="1408"/>
            <ac:graphicFrameMk id="6" creationId="{77524DD2-D18A-4D0C-8F45-C5290E735CCB}"/>
          </ac:graphicFrameMkLst>
        </pc:graphicFrameChg>
      </pc:sldChg>
      <pc:sldChg chg="modSp mod ord">
        <pc:chgData name="鎮仰 余" userId="63351d476d4668ce" providerId="LiveId" clId="{3E8D3403-3450-40AE-98AB-30C34077D192}" dt="2022-09-29T10:32:25.084" v="561" actId="20577"/>
        <pc:sldMkLst>
          <pc:docMk/>
          <pc:sldMk cId="846765228" sldId="1492"/>
        </pc:sldMkLst>
        <pc:spChg chg="mod">
          <ac:chgData name="鎮仰 余" userId="63351d476d4668ce" providerId="LiveId" clId="{3E8D3403-3450-40AE-98AB-30C34077D192}" dt="2022-09-29T10:32:25.084" v="561" actId="20577"/>
          <ac:spMkLst>
            <pc:docMk/>
            <pc:sldMk cId="846765228" sldId="1492"/>
            <ac:spMk id="5" creationId="{00000000-0000-0000-0000-000000000000}"/>
          </ac:spMkLst>
        </pc:spChg>
        <pc:graphicFrameChg chg="mod modGraphic">
          <ac:chgData name="鎮仰 余" userId="63351d476d4668ce" providerId="LiveId" clId="{3E8D3403-3450-40AE-98AB-30C34077D192}" dt="2022-09-29T10:24:11.668" v="488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modSp mod ord">
        <pc:chgData name="鎮仰 余" userId="63351d476d4668ce" providerId="LiveId" clId="{3E8D3403-3450-40AE-98AB-30C34077D192}" dt="2022-09-29T10:32:48.719" v="564" actId="20577"/>
        <pc:sldMkLst>
          <pc:docMk/>
          <pc:sldMk cId="3779510340" sldId="1784"/>
        </pc:sldMkLst>
        <pc:spChg chg="mod">
          <ac:chgData name="鎮仰 余" userId="63351d476d4668ce" providerId="LiveId" clId="{3E8D3403-3450-40AE-98AB-30C34077D192}" dt="2022-09-29T10:32:48.719" v="564" actId="20577"/>
          <ac:spMkLst>
            <pc:docMk/>
            <pc:sldMk cId="3779510340" sldId="1784"/>
            <ac:spMk id="5" creationId="{00000000-0000-0000-0000-000000000000}"/>
          </ac:spMkLst>
        </pc:spChg>
        <pc:graphicFrameChg chg="mod modGraphic">
          <ac:chgData name="鎮仰 余" userId="63351d476d4668ce" providerId="LiveId" clId="{3E8D3403-3450-40AE-98AB-30C34077D192}" dt="2022-09-16T03:41:45.627" v="222" actId="122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  <pc:sldChg chg="modSp add mod">
        <pc:chgData name="鎮仰 余" userId="63351d476d4668ce" providerId="LiveId" clId="{3E8D3403-3450-40AE-98AB-30C34077D192}" dt="2022-09-29T10:31:55.075" v="555" actId="2165"/>
        <pc:sldMkLst>
          <pc:docMk/>
          <pc:sldMk cId="1780563608" sldId="1786"/>
        </pc:sldMkLst>
        <pc:spChg chg="mod">
          <ac:chgData name="鎮仰 余" userId="63351d476d4668ce" providerId="LiveId" clId="{3E8D3403-3450-40AE-98AB-30C34077D192}" dt="2022-09-29T10:29:04.700" v="531" actId="20577"/>
          <ac:spMkLst>
            <pc:docMk/>
            <pc:sldMk cId="1780563608" sldId="1786"/>
            <ac:spMk id="5" creationId="{00000000-0000-0000-0000-000000000000}"/>
          </ac:spMkLst>
        </pc:spChg>
        <pc:graphicFrameChg chg="mod modGraphic">
          <ac:chgData name="鎮仰 余" userId="63351d476d4668ce" providerId="LiveId" clId="{3E8D3403-3450-40AE-98AB-30C34077D192}" dt="2022-09-29T10:31:55.075" v="555" actId="2165"/>
          <ac:graphicFrameMkLst>
            <pc:docMk/>
            <pc:sldMk cId="1780563608" sldId="1786"/>
            <ac:graphicFrameMk id="2" creationId="{4239158C-4924-45BF-A4D5-A64AFD7F319E}"/>
          </ac:graphicFrameMkLst>
        </pc:graphicFrameChg>
      </pc:sldChg>
    </pc:docChg>
  </pc:docChgLst>
  <pc:docChgLst>
    <pc:chgData name="余鎮仰" userId="S::yu_zy@cht.com.tw::e5d7893f-47db-4088-8834-c6193a044617" providerId="AD" clId="Web-{E768EDA5-8188-4680-AE19-86C5F5C20343}"/>
    <pc:docChg chg="modSld">
      <pc:chgData name="余鎮仰" userId="S::yu_zy@cht.com.tw::e5d7893f-47db-4088-8834-c6193a044617" providerId="AD" clId="Web-{E768EDA5-8188-4680-AE19-86C5F5C20343}" dt="2022-09-16T02:00:55.044" v="19"/>
      <pc:docMkLst>
        <pc:docMk/>
      </pc:docMkLst>
      <pc:sldChg chg="modSp">
        <pc:chgData name="余鎮仰" userId="S::yu_zy@cht.com.tw::e5d7893f-47db-4088-8834-c6193a044617" providerId="AD" clId="Web-{E768EDA5-8188-4680-AE19-86C5F5C20343}" dt="2022-09-16T02:00:55.044" v="19"/>
        <pc:sldMkLst>
          <pc:docMk/>
          <pc:sldMk cId="2098863058" sldId="1515"/>
        </pc:sldMkLst>
        <pc:spChg chg="mod">
          <ac:chgData name="余鎮仰" userId="S::yu_zy@cht.com.tw::e5d7893f-47db-4088-8834-c6193a044617" providerId="AD" clId="Web-{E768EDA5-8188-4680-AE19-86C5F5C20343}" dt="2022-09-16T01:57:38.197" v="6" actId="20577"/>
          <ac:spMkLst>
            <pc:docMk/>
            <pc:sldMk cId="2098863058" sldId="1515"/>
            <ac:spMk id="26" creationId="{97F6EAC2-204B-4C3D-8456-13B2881005A9}"/>
          </ac:spMkLst>
        </pc:spChg>
        <pc:spChg chg="mod">
          <ac:chgData name="余鎮仰" userId="S::yu_zy@cht.com.tw::e5d7893f-47db-4088-8834-c6193a044617" providerId="AD" clId="Web-{E768EDA5-8188-4680-AE19-86C5F5C20343}" dt="2022-09-16T01:57:42.087" v="7" actId="20577"/>
          <ac:spMkLst>
            <pc:docMk/>
            <pc:sldMk cId="2098863058" sldId="1515"/>
            <ac:spMk id="28" creationId="{8C6B6D60-E76C-46AF-BBF1-495D3C720150}"/>
          </ac:spMkLst>
        </pc:spChg>
        <pc:spChg chg="mod">
          <ac:chgData name="余鎮仰" userId="S::yu_zy@cht.com.tw::e5d7893f-47db-4088-8834-c6193a044617" providerId="AD" clId="Web-{E768EDA5-8188-4680-AE19-86C5F5C20343}" dt="2022-09-16T01:57:33.900" v="5" actId="20577"/>
          <ac:spMkLst>
            <pc:docMk/>
            <pc:sldMk cId="2098863058" sldId="1515"/>
            <ac:spMk id="30" creationId="{A7C1AB63-5D01-4763-ADA2-64DA0568424E}"/>
          </ac:spMkLst>
        </pc:spChg>
        <pc:spChg chg="mod">
          <ac:chgData name="余鎮仰" userId="S::yu_zy@cht.com.tw::e5d7893f-47db-4088-8834-c6193a044617" providerId="AD" clId="Web-{E768EDA5-8188-4680-AE19-86C5F5C20343}" dt="2022-09-16T02:00:55.044" v="19"/>
          <ac:spMkLst>
            <pc:docMk/>
            <pc:sldMk cId="2098863058" sldId="1515"/>
            <ac:spMk id="36" creationId="{A2616924-29C0-0649-201B-73B71052E3A3}"/>
          </ac:spMkLst>
        </pc:spChg>
      </pc:sldChg>
      <pc:sldChg chg="delSp">
        <pc:chgData name="余鎮仰" userId="S::yu_zy@cht.com.tw::e5d7893f-47db-4088-8834-c6193a044617" providerId="AD" clId="Web-{E768EDA5-8188-4680-AE19-86C5F5C20343}" dt="2022-09-16T01:57:48.134" v="8"/>
        <pc:sldMkLst>
          <pc:docMk/>
          <pc:sldMk cId="3010403714" sldId="1785"/>
        </pc:sldMkLst>
        <pc:spChg chg="del">
          <ac:chgData name="余鎮仰" userId="S::yu_zy@cht.com.tw::e5d7893f-47db-4088-8834-c6193a044617" providerId="AD" clId="Web-{E768EDA5-8188-4680-AE19-86C5F5C20343}" dt="2022-09-16T01:57:48.134" v="8"/>
          <ac:spMkLst>
            <pc:docMk/>
            <pc:sldMk cId="3010403714" sldId="1785"/>
            <ac:spMk id="28" creationId="{D5D4F64C-1915-E548-BE0F-677C4826B198}"/>
          </ac:spMkLst>
        </pc:spChg>
      </pc:sldChg>
    </pc:docChg>
  </pc:docChgLst>
  <pc:docChgLst>
    <pc:chgData name="鎮仰 余" userId="63351d476d4668ce" providerId="LiveId" clId="{2F4C6027-DEE8-4B38-8C8A-3CAE4AE18416}"/>
    <pc:docChg chg="custSel addSld delSld modSld modSection">
      <pc:chgData name="鎮仰 余" userId="63351d476d4668ce" providerId="LiveId" clId="{2F4C6027-DEE8-4B38-8C8A-3CAE4AE18416}" dt="2022-09-16T01:19:03.456" v="3" actId="1076"/>
      <pc:docMkLst>
        <pc:docMk/>
      </pc:docMkLst>
      <pc:sldChg chg="del">
        <pc:chgData name="鎮仰 余" userId="63351d476d4668ce" providerId="LiveId" clId="{2F4C6027-DEE8-4B38-8C8A-3CAE4AE18416}" dt="2022-09-16T01:16:19.560" v="1" actId="47"/>
        <pc:sldMkLst>
          <pc:docMk/>
          <pc:sldMk cId="298049774" sldId="1459"/>
        </pc:sldMkLst>
      </pc:sldChg>
      <pc:sldChg chg="delSp modSp add mod">
        <pc:chgData name="鎮仰 余" userId="63351d476d4668ce" providerId="LiveId" clId="{2F4C6027-DEE8-4B38-8C8A-3CAE4AE18416}" dt="2022-09-16T01:19:03.456" v="3" actId="1076"/>
        <pc:sldMkLst>
          <pc:docMk/>
          <pc:sldMk cId="3010403714" sldId="1785"/>
        </pc:sldMkLst>
        <pc:spChg chg="del">
          <ac:chgData name="鎮仰 余" userId="63351d476d4668ce" providerId="LiveId" clId="{2F4C6027-DEE8-4B38-8C8A-3CAE4AE18416}" dt="2022-09-16T01:17:11.234" v="2" actId="478"/>
          <ac:spMkLst>
            <pc:docMk/>
            <pc:sldMk cId="3010403714" sldId="1785"/>
            <ac:spMk id="17" creationId="{9BA56387-8015-3840-98B8-E5A73410A8BD}"/>
          </ac:spMkLst>
        </pc:spChg>
        <pc:spChg chg="mod">
          <ac:chgData name="鎮仰 余" userId="63351d476d4668ce" providerId="LiveId" clId="{2F4C6027-DEE8-4B38-8C8A-3CAE4AE18416}" dt="2022-09-16T01:19:03.456" v="3" actId="1076"/>
          <ac:spMkLst>
            <pc:docMk/>
            <pc:sldMk cId="3010403714" sldId="1785"/>
            <ac:spMk id="28" creationId="{D5D4F64C-1915-E548-BE0F-677C4826B198}"/>
          </ac:spMkLst>
        </pc:spChg>
      </pc:sldChg>
    </pc:docChg>
  </pc:docChgLst>
  <pc:docChgLst>
    <pc:chgData name="鎮仰 余" userId="63351d476d4668ce" providerId="LiveId" clId="{2E0DFAEA-0984-4E83-8B54-D9736BE5A6B1}"/>
    <pc:docChg chg="undo custSel modSld">
      <pc:chgData name="鎮仰 余" userId="63351d476d4668ce" providerId="LiveId" clId="{2E0DFAEA-0984-4E83-8B54-D9736BE5A6B1}" dt="2022-09-15T14:09:54.618" v="314" actId="2165"/>
      <pc:docMkLst>
        <pc:docMk/>
      </pc:docMkLst>
      <pc:sldChg chg="modSp mod">
        <pc:chgData name="鎮仰 余" userId="63351d476d4668ce" providerId="LiveId" clId="{2E0DFAEA-0984-4E83-8B54-D9736BE5A6B1}" dt="2022-09-15T11:18:31.861" v="27" actId="20577"/>
        <pc:sldMkLst>
          <pc:docMk/>
          <pc:sldMk cId="4099641580" sldId="1158"/>
        </pc:sldMkLst>
        <pc:spChg chg="mod">
          <ac:chgData name="鎮仰 余" userId="63351d476d4668ce" providerId="LiveId" clId="{2E0DFAEA-0984-4E83-8B54-D9736BE5A6B1}" dt="2022-09-15T11:18:31.861" v="27" actId="20577"/>
          <ac:spMkLst>
            <pc:docMk/>
            <pc:sldMk cId="4099641580" sldId="1158"/>
            <ac:spMk id="4" creationId="{00000000-0000-0000-0000-000000000000}"/>
          </ac:spMkLst>
        </pc:spChg>
      </pc:sldChg>
      <pc:sldChg chg="addSp delSp modSp mod">
        <pc:chgData name="鎮仰 余" userId="63351d476d4668ce" providerId="LiveId" clId="{2E0DFAEA-0984-4E83-8B54-D9736BE5A6B1}" dt="2022-09-15T13:45:03.111" v="239" actId="14100"/>
        <pc:sldMkLst>
          <pc:docMk/>
          <pc:sldMk cId="298049774" sldId="1459"/>
        </pc:sldMkLst>
        <pc:spChg chg="mod">
          <ac:chgData name="鎮仰 余" userId="63351d476d4668ce" providerId="LiveId" clId="{2E0DFAEA-0984-4E83-8B54-D9736BE5A6B1}" dt="2022-09-15T13:44:30.467" v="234" actId="1076"/>
          <ac:spMkLst>
            <pc:docMk/>
            <pc:sldMk cId="298049774" sldId="1459"/>
            <ac:spMk id="10" creationId="{5F4FE55C-89B4-D947-9372-E2B74D5CC6DD}"/>
          </ac:spMkLst>
        </pc:spChg>
        <pc:spChg chg="add mod">
          <ac:chgData name="鎮仰 余" userId="63351d476d4668ce" providerId="LiveId" clId="{2E0DFAEA-0984-4E83-8B54-D9736BE5A6B1}" dt="2022-09-15T13:44:30.467" v="234" actId="1076"/>
          <ac:spMkLst>
            <pc:docMk/>
            <pc:sldMk cId="298049774" sldId="1459"/>
            <ac:spMk id="37" creationId="{8D7137E6-D2BE-226C-B77A-9C9940BCE59A}"/>
          </ac:spMkLst>
        </pc:spChg>
        <pc:spChg chg="mod">
          <ac:chgData name="鎮仰 余" userId="63351d476d4668ce" providerId="LiveId" clId="{2E0DFAEA-0984-4E83-8B54-D9736BE5A6B1}" dt="2022-09-15T13:43:15.509" v="194" actId="1076"/>
          <ac:spMkLst>
            <pc:docMk/>
            <pc:sldMk cId="298049774" sldId="1459"/>
            <ac:spMk id="41" creationId="{0869A432-E676-F298-80E9-FEB96C258D3A}"/>
          </ac:spMkLst>
        </pc:spChg>
        <pc:cxnChg chg="add mod">
          <ac:chgData name="鎮仰 余" userId="63351d476d4668ce" providerId="LiveId" clId="{2E0DFAEA-0984-4E83-8B54-D9736BE5A6B1}" dt="2022-09-15T13:45:03.111" v="239" actId="14100"/>
          <ac:cxnSpMkLst>
            <pc:docMk/>
            <pc:sldMk cId="298049774" sldId="1459"/>
            <ac:cxnSpMk id="42" creationId="{C5BEA141-EF4C-9028-FAC4-29531E4FB134}"/>
          </ac:cxnSpMkLst>
        </pc:cxnChg>
        <pc:cxnChg chg="mod">
          <ac:chgData name="鎮仰 余" userId="63351d476d4668ce" providerId="LiveId" clId="{2E0DFAEA-0984-4E83-8B54-D9736BE5A6B1}" dt="2022-09-15T13:43:15.509" v="194" actId="1076"/>
          <ac:cxnSpMkLst>
            <pc:docMk/>
            <pc:sldMk cId="298049774" sldId="1459"/>
            <ac:cxnSpMk id="45" creationId="{CF947792-224E-DE68-8F9F-E9C7A474BE49}"/>
          </ac:cxnSpMkLst>
        </pc:cxnChg>
        <pc:cxnChg chg="mod">
          <ac:chgData name="鎮仰 余" userId="63351d476d4668ce" providerId="LiveId" clId="{2E0DFAEA-0984-4E83-8B54-D9736BE5A6B1}" dt="2022-09-15T13:44:30.467" v="234" actId="1076"/>
          <ac:cxnSpMkLst>
            <pc:docMk/>
            <pc:sldMk cId="298049774" sldId="1459"/>
            <ac:cxnSpMk id="46" creationId="{5DFE7749-EDA8-5F84-9112-6AF89D6B32CE}"/>
          </ac:cxnSpMkLst>
        </pc:cxnChg>
        <pc:cxnChg chg="del mod">
          <ac:chgData name="鎮仰 余" userId="63351d476d4668ce" providerId="LiveId" clId="{2E0DFAEA-0984-4E83-8B54-D9736BE5A6B1}" dt="2022-09-15T13:43:03.397" v="191" actId="478"/>
          <ac:cxnSpMkLst>
            <pc:docMk/>
            <pc:sldMk cId="298049774" sldId="1459"/>
            <ac:cxnSpMk id="49" creationId="{B75FA74B-D247-A993-B4B2-8E685D27DED9}"/>
          </ac:cxnSpMkLst>
        </pc:cxnChg>
      </pc:sldChg>
      <pc:sldChg chg="modSp mod">
        <pc:chgData name="鎮仰 余" userId="63351d476d4668ce" providerId="LiveId" clId="{2E0DFAEA-0984-4E83-8B54-D9736BE5A6B1}" dt="2022-09-15T13:04:04.315" v="79" actId="20577"/>
        <pc:sldMkLst>
          <pc:docMk/>
          <pc:sldMk cId="846765228" sldId="1492"/>
        </pc:sldMkLst>
        <pc:graphicFrameChg chg="modGraphic">
          <ac:chgData name="鎮仰 余" userId="63351d476d4668ce" providerId="LiveId" clId="{2E0DFAEA-0984-4E83-8B54-D9736BE5A6B1}" dt="2022-09-15T13:04:04.315" v="79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modSp mod">
        <pc:chgData name="鎮仰 余" userId="63351d476d4668ce" providerId="LiveId" clId="{2E0DFAEA-0984-4E83-8B54-D9736BE5A6B1}" dt="2022-09-15T14:01:09.113" v="304"/>
        <pc:sldMkLst>
          <pc:docMk/>
          <pc:sldMk cId="2098863058" sldId="1515"/>
        </pc:sldMkLst>
        <pc:spChg chg="mod">
          <ac:chgData name="鎮仰 余" userId="63351d476d4668ce" providerId="LiveId" clId="{2E0DFAEA-0984-4E83-8B54-D9736BE5A6B1}" dt="2022-09-15T14:01:09.113" v="304"/>
          <ac:spMkLst>
            <pc:docMk/>
            <pc:sldMk cId="2098863058" sldId="1515"/>
            <ac:spMk id="31" creationId="{6AD52941-D1CC-4C43-B482-AFD4944094B6}"/>
          </ac:spMkLst>
        </pc:spChg>
      </pc:sldChg>
      <pc:sldChg chg="modSp mod">
        <pc:chgData name="鎮仰 余" userId="63351d476d4668ce" providerId="LiveId" clId="{2E0DFAEA-0984-4E83-8B54-D9736BE5A6B1}" dt="2022-09-15T14:07:14.403" v="313" actId="20577"/>
        <pc:sldMkLst>
          <pc:docMk/>
          <pc:sldMk cId="171432636" sldId="1783"/>
        </pc:sldMkLst>
        <pc:spChg chg="mod">
          <ac:chgData name="鎮仰 余" userId="63351d476d4668ce" providerId="LiveId" clId="{2E0DFAEA-0984-4E83-8B54-D9736BE5A6B1}" dt="2022-09-15T14:07:14.403" v="313" actId="20577"/>
          <ac:spMkLst>
            <pc:docMk/>
            <pc:sldMk cId="171432636" sldId="1783"/>
            <ac:spMk id="3" creationId="{00000000-0000-0000-0000-000000000000}"/>
          </ac:spMkLst>
        </pc:spChg>
      </pc:sldChg>
      <pc:sldChg chg="modSp mod">
        <pc:chgData name="鎮仰 余" userId="63351d476d4668ce" providerId="LiveId" clId="{2E0DFAEA-0984-4E83-8B54-D9736BE5A6B1}" dt="2022-09-15T14:09:54.618" v="314" actId="2165"/>
        <pc:sldMkLst>
          <pc:docMk/>
          <pc:sldMk cId="3779510340" sldId="1784"/>
        </pc:sldMkLst>
        <pc:graphicFrameChg chg="mod modGraphic">
          <ac:chgData name="鎮仰 余" userId="63351d476d4668ce" providerId="LiveId" clId="{2E0DFAEA-0984-4E83-8B54-D9736BE5A6B1}" dt="2022-09-15T14:09:54.618" v="314" actId="2165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</pc:docChg>
  </pc:docChgLst>
  <pc:docChgLst>
    <pc:chgData name="余鎮仰" userId="S::yu_zy@cht.com.tw::e5d7893f-47db-4088-8834-c6193a044617" providerId="AD" clId="Web-{79A9B0E4-CE55-4755-ABDA-80DA034CF37C}"/>
    <pc:docChg chg="modSld">
      <pc:chgData name="余鎮仰" userId="S::yu_zy@cht.com.tw::e5d7893f-47db-4088-8834-c6193a044617" providerId="AD" clId="Web-{79A9B0E4-CE55-4755-ABDA-80DA034CF37C}" dt="2022-09-16T02:06:20.784" v="30" actId="20577"/>
      <pc:docMkLst>
        <pc:docMk/>
      </pc:docMkLst>
      <pc:sldChg chg="modSp">
        <pc:chgData name="余鎮仰" userId="S::yu_zy@cht.com.tw::e5d7893f-47db-4088-8834-c6193a044617" providerId="AD" clId="Web-{79A9B0E4-CE55-4755-ABDA-80DA034CF37C}" dt="2022-09-16T02:06:20.784" v="30" actId="20577"/>
        <pc:sldMkLst>
          <pc:docMk/>
          <pc:sldMk cId="171432636" sldId="1783"/>
        </pc:sldMkLst>
        <pc:spChg chg="mod">
          <ac:chgData name="余鎮仰" userId="S::yu_zy@cht.com.tw::e5d7893f-47db-4088-8834-c6193a044617" providerId="AD" clId="Web-{79A9B0E4-CE55-4755-ABDA-80DA034CF37C}" dt="2022-09-16T02:06:20.784" v="30" actId="20577"/>
          <ac:spMkLst>
            <pc:docMk/>
            <pc:sldMk cId="171432636" sldId="1783"/>
            <ac:spMk id="3" creationId="{00000000-0000-0000-0000-000000000000}"/>
          </ac:spMkLst>
        </pc:spChg>
      </pc:sldChg>
    </pc:docChg>
  </pc:docChgLst>
  <pc:docChgLst>
    <pc:chgData name="鎮仰 余" userId="63351d476d4668ce" providerId="LiveId" clId="{3BCAD4D9-8714-4421-913E-CC9982D4717B}"/>
    <pc:docChg chg="undo custSel addSld delSld modSld addSection delSection modSection">
      <pc:chgData name="鎮仰 余" userId="63351d476d4668ce" providerId="LiveId" clId="{3BCAD4D9-8714-4421-913E-CC9982D4717B}" dt="2022-09-15T11:15:44.588" v="2934" actId="478"/>
      <pc:docMkLst>
        <pc:docMk/>
      </pc:docMkLst>
      <pc:sldChg chg="modSp mod">
        <pc:chgData name="鎮仰 余" userId="63351d476d4668ce" providerId="LiveId" clId="{3BCAD4D9-8714-4421-913E-CC9982D4717B}" dt="2022-09-07T13:15:21.529" v="527" actId="20577"/>
        <pc:sldMkLst>
          <pc:docMk/>
          <pc:sldMk cId="4099641580" sldId="1158"/>
        </pc:sldMkLst>
        <pc:spChg chg="mod">
          <ac:chgData name="鎮仰 余" userId="63351d476d4668ce" providerId="LiveId" clId="{3BCAD4D9-8714-4421-913E-CC9982D4717B}" dt="2022-09-04T20:56:02.369" v="126" actId="2711"/>
          <ac:spMkLst>
            <pc:docMk/>
            <pc:sldMk cId="4099641580" sldId="1158"/>
            <ac:spMk id="2" creationId="{00000000-0000-0000-0000-000000000000}"/>
          </ac:spMkLst>
        </pc:spChg>
        <pc:spChg chg="mod">
          <ac:chgData name="鎮仰 余" userId="63351d476d4668ce" providerId="LiveId" clId="{3BCAD4D9-8714-4421-913E-CC9982D4717B}" dt="2022-09-07T13:15:21.529" v="527" actId="20577"/>
          <ac:spMkLst>
            <pc:docMk/>
            <pc:sldMk cId="4099641580" sldId="1158"/>
            <ac:spMk id="4" creationId="{00000000-0000-0000-0000-000000000000}"/>
          </ac:spMkLst>
        </pc:spChg>
        <pc:spChg chg="mod">
          <ac:chgData name="鎮仰 余" userId="63351d476d4668ce" providerId="LiveId" clId="{3BCAD4D9-8714-4421-913E-CC9982D4717B}" dt="2022-09-04T20:55:06.216" v="87" actId="20577"/>
          <ac:spMkLst>
            <pc:docMk/>
            <pc:sldMk cId="4099641580" sldId="1158"/>
            <ac:spMk id="5" creationId="{B2F0B9A1-2B05-45F7-805F-56219857E332}"/>
          </ac:spMkLst>
        </pc:spChg>
      </pc:sldChg>
      <pc:sldChg chg="modSp mod addCm delCm">
        <pc:chgData name="鎮仰 余" userId="63351d476d4668ce" providerId="LiveId" clId="{3BCAD4D9-8714-4421-913E-CC9982D4717B}" dt="2022-09-09T03:10:49.402" v="1405" actId="20577"/>
        <pc:sldMkLst>
          <pc:docMk/>
          <pc:sldMk cId="0" sldId="1431"/>
        </pc:sldMkLst>
        <pc:spChg chg="mod">
          <ac:chgData name="鎮仰 余" userId="63351d476d4668ce" providerId="LiveId" clId="{3BCAD4D9-8714-4421-913E-CC9982D4717B}" dt="2022-09-09T03:10:49.402" v="1405" actId="20577"/>
          <ac:spMkLst>
            <pc:docMk/>
            <pc:sldMk cId="0" sldId="1431"/>
            <ac:spMk id="3" creationId="{00000000-0000-0000-0000-000000000000}"/>
          </ac:spMkLst>
        </pc:spChg>
      </pc:sldChg>
      <pc:sldChg chg="addSp delSp modSp mod">
        <pc:chgData name="鎮仰 余" userId="63351d476d4668ce" providerId="LiveId" clId="{3BCAD4D9-8714-4421-913E-CC9982D4717B}" dt="2022-09-12T00:40:51.430" v="1417" actId="1076"/>
        <pc:sldMkLst>
          <pc:docMk/>
          <pc:sldMk cId="298049774" sldId="1459"/>
        </pc:sldMkLst>
        <pc:spChg chg="mod">
          <ac:chgData name="鎮仰 余" userId="63351d476d4668ce" providerId="LiveId" clId="{3BCAD4D9-8714-4421-913E-CC9982D4717B}" dt="2022-09-09T02:11:05.193" v="718" actId="14100"/>
          <ac:spMkLst>
            <pc:docMk/>
            <pc:sldMk cId="298049774" sldId="1459"/>
            <ac:spMk id="3" creationId="{39211BD0-16BA-28C0-2449-2C7344902C8E}"/>
          </ac:spMkLst>
        </pc:spChg>
        <pc:spChg chg="del">
          <ac:chgData name="鎮仰 余" userId="63351d476d4668ce" providerId="LiveId" clId="{3BCAD4D9-8714-4421-913E-CC9982D4717B}" dt="2022-09-09T02:05:54.453" v="603" actId="478"/>
          <ac:spMkLst>
            <pc:docMk/>
            <pc:sldMk cId="298049774" sldId="1459"/>
            <ac:spMk id="5" creationId="{207D4F4F-5EF1-D243-9110-A95CE311B45A}"/>
          </ac:spMkLst>
        </pc:spChg>
        <pc:spChg chg="del mod">
          <ac:chgData name="鎮仰 余" userId="63351d476d4668ce" providerId="LiveId" clId="{3BCAD4D9-8714-4421-913E-CC9982D4717B}" dt="2022-09-09T02:09:47.791" v="696" actId="478"/>
          <ac:spMkLst>
            <pc:docMk/>
            <pc:sldMk cId="298049774" sldId="1459"/>
            <ac:spMk id="6" creationId="{F3EE65AA-173A-3F4C-96A6-5FD2BA769369}"/>
          </ac:spMkLst>
        </pc:spChg>
        <pc:spChg chg="mod">
          <ac:chgData name="鎮仰 余" userId="63351d476d4668ce" providerId="LiveId" clId="{3BCAD4D9-8714-4421-913E-CC9982D4717B}" dt="2022-09-09T02:00:33.655" v="590" actId="164"/>
          <ac:spMkLst>
            <pc:docMk/>
            <pc:sldMk cId="298049774" sldId="1459"/>
            <ac:spMk id="7" creationId="{1E6C8101-29DE-5C40-B346-08F8249B9431}"/>
          </ac:spMkLst>
        </pc:spChg>
        <pc:spChg chg="mod">
          <ac:chgData name="鎮仰 余" userId="63351d476d4668ce" providerId="LiveId" clId="{3BCAD4D9-8714-4421-913E-CC9982D4717B}" dt="2022-09-09T02:01:13.149" v="600" actId="1076"/>
          <ac:spMkLst>
            <pc:docMk/>
            <pc:sldMk cId="298049774" sldId="1459"/>
            <ac:spMk id="8" creationId="{5E22A552-BDB9-0949-9D1F-8AD7FDBBDB06}"/>
          </ac:spMkLst>
        </pc:spChg>
        <pc:spChg chg="mod">
          <ac:chgData name="鎮仰 余" userId="63351d476d4668ce" providerId="LiveId" clId="{3BCAD4D9-8714-4421-913E-CC9982D4717B}" dt="2022-09-09T02:06:20.938" v="613" actId="1076"/>
          <ac:spMkLst>
            <pc:docMk/>
            <pc:sldMk cId="298049774" sldId="1459"/>
            <ac:spMk id="9" creationId="{00000000-0000-0000-0000-000000000000}"/>
          </ac:spMkLst>
        </pc:spChg>
        <pc:spChg chg="mod">
          <ac:chgData name="鎮仰 余" userId="63351d476d4668ce" providerId="LiveId" clId="{3BCAD4D9-8714-4421-913E-CC9982D4717B}" dt="2022-09-09T02:10:53.867" v="715" actId="1076"/>
          <ac:spMkLst>
            <pc:docMk/>
            <pc:sldMk cId="298049774" sldId="1459"/>
            <ac:spMk id="10" creationId="{5F4FE55C-89B4-D947-9372-E2B74D5CC6DD}"/>
          </ac:spMkLst>
        </pc:spChg>
        <pc:spChg chg="add del mod">
          <ac:chgData name="鎮仰 余" userId="63351d476d4668ce" providerId="LiveId" clId="{3BCAD4D9-8714-4421-913E-CC9982D4717B}" dt="2022-09-09T02:07:16.576" v="627"/>
          <ac:spMkLst>
            <pc:docMk/>
            <pc:sldMk cId="298049774" sldId="1459"/>
            <ac:spMk id="11" creationId="{08878EC1-E33E-B849-BA75-6892C49A9216}"/>
          </ac:spMkLst>
        </pc:spChg>
        <pc:spChg chg="mod">
          <ac:chgData name="鎮仰 余" userId="63351d476d4668ce" providerId="LiveId" clId="{3BCAD4D9-8714-4421-913E-CC9982D4717B}" dt="2022-09-09T02:06:26.843" v="614" actId="1076"/>
          <ac:spMkLst>
            <pc:docMk/>
            <pc:sldMk cId="298049774" sldId="1459"/>
            <ac:spMk id="15" creationId="{83AC5DBD-9C8D-4347-BCBB-B39A55D86341}"/>
          </ac:spMkLst>
        </pc:spChg>
        <pc:spChg chg="del">
          <ac:chgData name="鎮仰 余" userId="63351d476d4668ce" providerId="LiveId" clId="{3BCAD4D9-8714-4421-913E-CC9982D4717B}" dt="2022-09-09T01:59:46.199" v="583" actId="478"/>
          <ac:spMkLst>
            <pc:docMk/>
            <pc:sldMk cId="298049774" sldId="1459"/>
            <ac:spMk id="16" creationId="{EE7F08C1-4120-8243-AF7A-25128E960AD3}"/>
          </ac:spMkLst>
        </pc:spChg>
        <pc:spChg chg="mod">
          <ac:chgData name="鎮仰 余" userId="63351d476d4668ce" providerId="LiveId" clId="{3BCAD4D9-8714-4421-913E-CC9982D4717B}" dt="2022-09-09T02:10:26.507" v="707" actId="208"/>
          <ac:spMkLst>
            <pc:docMk/>
            <pc:sldMk cId="298049774" sldId="1459"/>
            <ac:spMk id="17" creationId="{9BA56387-8015-3840-98B8-E5A73410A8BD}"/>
          </ac:spMkLst>
        </pc:spChg>
        <pc:spChg chg="add del mod">
          <ac:chgData name="鎮仰 余" userId="63351d476d4668ce" providerId="LiveId" clId="{3BCAD4D9-8714-4421-913E-CC9982D4717B}" dt="2022-09-09T02:10:20.090" v="705" actId="1582"/>
          <ac:spMkLst>
            <pc:docMk/>
            <pc:sldMk cId="298049774" sldId="1459"/>
            <ac:spMk id="18" creationId="{B9A12E0E-B482-894B-B2DE-6F5E995FEBA8}"/>
          </ac:spMkLst>
        </pc:spChg>
        <pc:spChg chg="mod">
          <ac:chgData name="鎮仰 余" userId="63351d476d4668ce" providerId="LiveId" clId="{3BCAD4D9-8714-4421-913E-CC9982D4717B}" dt="2022-09-09T03:02:40.328" v="1098" actId="207"/>
          <ac:spMkLst>
            <pc:docMk/>
            <pc:sldMk cId="298049774" sldId="1459"/>
            <ac:spMk id="19" creationId="{3A7A2620-F4AB-0C4E-8A47-FDAA61B8A4D9}"/>
          </ac:spMkLst>
        </pc:spChg>
        <pc:spChg chg="del mod">
          <ac:chgData name="鎮仰 余" userId="63351d476d4668ce" providerId="LiveId" clId="{3BCAD4D9-8714-4421-913E-CC9982D4717B}" dt="2022-09-09T02:06:00.723" v="610" actId="478"/>
          <ac:spMkLst>
            <pc:docMk/>
            <pc:sldMk cId="298049774" sldId="1459"/>
            <ac:spMk id="21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5:55.523" v="604" actId="478"/>
          <ac:spMkLst>
            <pc:docMk/>
            <pc:sldMk cId="298049774" sldId="1459"/>
            <ac:spMk id="22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5:57.834" v="606" actId="478"/>
          <ac:spMkLst>
            <pc:docMk/>
            <pc:sldMk cId="298049774" sldId="1459"/>
            <ac:spMk id="23" creationId="{3A7A2620-F4AB-0C4E-8A47-FDAA61B8A4D9}"/>
          </ac:spMkLst>
        </pc:spChg>
        <pc:spChg chg="del">
          <ac:chgData name="鎮仰 余" userId="63351d476d4668ce" providerId="LiveId" clId="{3BCAD4D9-8714-4421-913E-CC9982D4717B}" dt="2022-09-09T01:59:16.095" v="575" actId="478"/>
          <ac:spMkLst>
            <pc:docMk/>
            <pc:sldMk cId="298049774" sldId="1459"/>
            <ac:spMk id="25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6:11.176" v="611" actId="478"/>
          <ac:spMkLst>
            <pc:docMk/>
            <pc:sldMk cId="298049774" sldId="1459"/>
            <ac:spMk id="26" creationId="{292E88F3-CEC5-2345-A216-3C8C3AE44884}"/>
          </ac:spMkLst>
        </pc:spChg>
        <pc:spChg chg="mod">
          <ac:chgData name="鎮仰 余" userId="63351d476d4668ce" providerId="LiveId" clId="{3BCAD4D9-8714-4421-913E-CC9982D4717B}" dt="2022-09-12T00:40:51.430" v="1417" actId="1076"/>
          <ac:spMkLst>
            <pc:docMk/>
            <pc:sldMk cId="298049774" sldId="1459"/>
            <ac:spMk id="28" creationId="{D5D4F64C-1915-E548-BE0F-677C4826B198}"/>
          </ac:spMkLst>
        </pc:spChg>
        <pc:spChg chg="del mod">
          <ac:chgData name="鎮仰 余" userId="63351d476d4668ce" providerId="LiveId" clId="{3BCAD4D9-8714-4421-913E-CC9982D4717B}" dt="2022-09-09T02:06:53.007" v="623" actId="478"/>
          <ac:spMkLst>
            <pc:docMk/>
            <pc:sldMk cId="298049774" sldId="1459"/>
            <ac:spMk id="30" creationId="{5E727163-9B2C-463D-1296-E8BC3A50CF0F}"/>
          </ac:spMkLst>
        </pc:spChg>
        <pc:spChg chg="mod">
          <ac:chgData name="鎮仰 余" userId="63351d476d4668ce" providerId="LiveId" clId="{3BCAD4D9-8714-4421-913E-CC9982D4717B}" dt="2022-09-09T02:06:33.586" v="616" actId="14100"/>
          <ac:spMkLst>
            <pc:docMk/>
            <pc:sldMk cId="298049774" sldId="1459"/>
            <ac:spMk id="31" creationId="{300277EC-84F6-EE45-6430-D60992BC729D}"/>
          </ac:spMkLst>
        </pc:spChg>
        <pc:spChg chg="add mod">
          <ac:chgData name="鎮仰 余" userId="63351d476d4668ce" providerId="LiveId" clId="{3BCAD4D9-8714-4421-913E-CC9982D4717B}" dt="2022-09-09T02:01:07.307" v="598" actId="1076"/>
          <ac:spMkLst>
            <pc:docMk/>
            <pc:sldMk cId="298049774" sldId="1459"/>
            <ac:spMk id="33" creationId="{1DD88493-899D-DF6C-C4B4-5AC18B40FF69}"/>
          </ac:spMkLst>
        </pc:spChg>
        <pc:spChg chg="add mod">
          <ac:chgData name="鎮仰 余" userId="63351d476d4668ce" providerId="LiveId" clId="{3BCAD4D9-8714-4421-913E-CC9982D4717B}" dt="2022-09-09T02:08:52.361" v="637" actId="2085"/>
          <ac:spMkLst>
            <pc:docMk/>
            <pc:sldMk cId="298049774" sldId="1459"/>
            <ac:spMk id="38" creationId="{4FA90F88-0A31-A2D6-3D0A-144E2ACD9AAE}"/>
          </ac:spMkLst>
        </pc:spChg>
        <pc:spChg chg="add mod">
          <ac:chgData name="鎮仰 余" userId="63351d476d4668ce" providerId="LiveId" clId="{3BCAD4D9-8714-4421-913E-CC9982D4717B}" dt="2022-09-09T02:10:56.088" v="716" actId="1076"/>
          <ac:spMkLst>
            <pc:docMk/>
            <pc:sldMk cId="298049774" sldId="1459"/>
            <ac:spMk id="41" creationId="{0869A432-E676-F298-80E9-FEB96C258D3A}"/>
          </ac:spMkLst>
        </pc:spChg>
        <pc:grpChg chg="add mod ord">
          <ac:chgData name="鎮仰 余" userId="63351d476d4668ce" providerId="LiveId" clId="{3BCAD4D9-8714-4421-913E-CC9982D4717B}" dt="2022-09-09T02:00:59.510" v="596" actId="164"/>
          <ac:grpSpMkLst>
            <pc:docMk/>
            <pc:sldMk cId="298049774" sldId="1459"/>
            <ac:grpSpMk id="35" creationId="{490070B4-8442-F6EC-005A-D200FA9FF50B}"/>
          </ac:grpSpMkLst>
        </pc:grpChg>
        <pc:grpChg chg="add mod">
          <ac:chgData name="鎮仰 余" userId="63351d476d4668ce" providerId="LiveId" clId="{3BCAD4D9-8714-4421-913E-CC9982D4717B}" dt="2022-09-09T02:06:26.843" v="614" actId="1076"/>
          <ac:grpSpMkLst>
            <pc:docMk/>
            <pc:sldMk cId="298049774" sldId="1459"/>
            <ac:grpSpMk id="36" creationId="{EB4CC09E-6725-D575-A39A-D8738F4D248E}"/>
          </ac:grpSpMkLst>
        </pc:grpChg>
        <pc:cxnChg chg="del mod">
          <ac:chgData name="鎮仰 余" userId="63351d476d4668ce" providerId="LiveId" clId="{3BCAD4D9-8714-4421-913E-CC9982D4717B}" dt="2022-09-09T02:54:21.513" v="979" actId="478"/>
          <ac:cxnSpMkLst>
            <pc:docMk/>
            <pc:sldMk cId="298049774" sldId="1459"/>
            <ac:cxnSpMk id="12" creationId="{07B02AF9-718A-2E4B-9082-64BDA7A0D381}"/>
          </ac:cxnSpMkLst>
        </pc:cxnChg>
        <pc:cxnChg chg="del mod">
          <ac:chgData name="鎮仰 余" userId="63351d476d4668ce" providerId="LiveId" clId="{3BCAD4D9-8714-4421-913E-CC9982D4717B}" dt="2022-09-09T02:05:59.127" v="608" actId="478"/>
          <ac:cxnSpMkLst>
            <pc:docMk/>
            <pc:sldMk cId="298049774" sldId="1459"/>
            <ac:cxnSpMk id="13" creationId="{9B049B94-A0CF-A144-BE9C-3DC3DD0E5F0A}"/>
          </ac:cxnSpMkLst>
        </pc:cxnChg>
        <pc:cxnChg chg="del mod">
          <ac:chgData name="鎮仰 余" userId="63351d476d4668ce" providerId="LiveId" clId="{3BCAD4D9-8714-4421-913E-CC9982D4717B}" dt="2022-09-09T02:05:58.559" v="607" actId="478"/>
          <ac:cxnSpMkLst>
            <pc:docMk/>
            <pc:sldMk cId="298049774" sldId="1459"/>
            <ac:cxnSpMk id="14" creationId="{FF2353BF-39A9-C84D-9965-CD4F83FAE478}"/>
          </ac:cxnSpMkLst>
        </pc:cxnChg>
        <pc:cxnChg chg="del">
          <ac:chgData name="鎮仰 余" userId="63351d476d4668ce" providerId="LiveId" clId="{3BCAD4D9-8714-4421-913E-CC9982D4717B}" dt="2022-09-09T01:59:17.001" v="576" actId="478"/>
          <ac:cxnSpMkLst>
            <pc:docMk/>
            <pc:sldMk cId="298049774" sldId="1459"/>
            <ac:cxnSpMk id="20" creationId="{07B02AF9-718A-2E4B-9082-64BDA7A0D381}"/>
          </ac:cxnSpMkLst>
        </pc:cxnChg>
        <pc:cxnChg chg="del">
          <ac:chgData name="鎮仰 余" userId="63351d476d4668ce" providerId="LiveId" clId="{3BCAD4D9-8714-4421-913E-CC9982D4717B}" dt="2022-09-09T02:05:56.056" v="605" actId="478"/>
          <ac:cxnSpMkLst>
            <pc:docMk/>
            <pc:sldMk cId="298049774" sldId="1459"/>
            <ac:cxnSpMk id="24" creationId="{07B02AF9-718A-2E4B-9082-64BDA7A0D381}"/>
          </ac:cxnSpMkLst>
        </pc:cxnChg>
        <pc:cxnChg chg="del mod">
          <ac:chgData name="鎮仰 余" userId="63351d476d4668ce" providerId="LiveId" clId="{3BCAD4D9-8714-4421-913E-CC9982D4717B}" dt="2022-09-09T02:09:48.670" v="697" actId="478"/>
          <ac:cxnSpMkLst>
            <pc:docMk/>
            <pc:sldMk cId="298049774" sldId="1459"/>
            <ac:cxnSpMk id="27" creationId="{BB5B8494-8579-0145-9051-4D435F24E672}"/>
          </ac:cxnSpMkLst>
        </pc:cxnChg>
        <pc:cxnChg chg="mod">
          <ac:chgData name="鎮仰 余" userId="63351d476d4668ce" providerId="LiveId" clId="{3BCAD4D9-8714-4421-913E-CC9982D4717B}" dt="2022-09-12T00:40:51.430" v="1417" actId="1076"/>
          <ac:cxnSpMkLst>
            <pc:docMk/>
            <pc:sldMk cId="298049774" sldId="1459"/>
            <ac:cxnSpMk id="29" creationId="{877F1E5B-E89E-1F48-ABBC-9BF677B746FE}"/>
          </ac:cxnSpMkLst>
        </pc:cxnChg>
        <pc:cxnChg chg="add mod">
          <ac:chgData name="鎮仰 余" userId="63351d476d4668ce" providerId="LiveId" clId="{3BCAD4D9-8714-4421-913E-CC9982D4717B}" dt="2022-09-09T02:54:27.690" v="980" actId="1582"/>
          <ac:cxnSpMkLst>
            <pc:docMk/>
            <pc:sldMk cId="298049774" sldId="1459"/>
            <ac:cxnSpMk id="45" creationId="{CF947792-224E-DE68-8F9F-E9C7A474BE49}"/>
          </ac:cxnSpMkLst>
        </pc:cxnChg>
        <pc:cxnChg chg="add mod">
          <ac:chgData name="鎮仰 余" userId="63351d476d4668ce" providerId="LiveId" clId="{3BCAD4D9-8714-4421-913E-CC9982D4717B}" dt="2022-09-12T00:40:51.430" v="1417" actId="1076"/>
          <ac:cxnSpMkLst>
            <pc:docMk/>
            <pc:sldMk cId="298049774" sldId="1459"/>
            <ac:cxnSpMk id="46" creationId="{5DFE7749-EDA8-5F84-9112-6AF89D6B32CE}"/>
          </ac:cxnSpMkLst>
        </pc:cxnChg>
        <pc:cxnChg chg="add mod">
          <ac:chgData name="鎮仰 余" userId="63351d476d4668ce" providerId="LiveId" clId="{3BCAD4D9-8714-4421-913E-CC9982D4717B}" dt="2022-09-09T02:54:55.209" v="987" actId="14100"/>
          <ac:cxnSpMkLst>
            <pc:docMk/>
            <pc:sldMk cId="298049774" sldId="1459"/>
            <ac:cxnSpMk id="49" creationId="{B75FA74B-D247-A993-B4B2-8E685D27DED9}"/>
          </ac:cxnSpMkLst>
        </pc:cxnChg>
      </pc:sldChg>
      <pc:sldChg chg="modSp mod">
        <pc:chgData name="鎮仰 余" userId="63351d476d4668ce" providerId="LiveId" clId="{3BCAD4D9-8714-4421-913E-CC9982D4717B}" dt="2022-09-15T10:19:19.563" v="2425" actId="20577"/>
        <pc:sldMkLst>
          <pc:docMk/>
          <pc:sldMk cId="846765228" sldId="1492"/>
        </pc:sldMkLst>
        <pc:graphicFrameChg chg="mod modGraphic">
          <ac:chgData name="鎮仰 余" userId="63351d476d4668ce" providerId="LiveId" clId="{3BCAD4D9-8714-4421-913E-CC9982D4717B}" dt="2022-09-15T10:19:19.563" v="2425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addSp delSp modSp mod">
        <pc:chgData name="鎮仰 余" userId="63351d476d4668ce" providerId="LiveId" clId="{3BCAD4D9-8714-4421-913E-CC9982D4717B}" dt="2022-09-15T10:54:22.436" v="2868" actId="6549"/>
        <pc:sldMkLst>
          <pc:docMk/>
          <pc:sldMk cId="2098863058" sldId="1515"/>
        </pc:sldMkLst>
        <pc:spChg chg="mod">
          <ac:chgData name="鎮仰 余" userId="63351d476d4668ce" providerId="LiveId" clId="{3BCAD4D9-8714-4421-913E-CC9982D4717B}" dt="2022-09-07T12:58:13.817" v="436"/>
          <ac:spMkLst>
            <pc:docMk/>
            <pc:sldMk cId="2098863058" sldId="1515"/>
            <ac:spMk id="7" creationId="{E32E123E-2577-4280-A158-24BDF98CA19F}"/>
          </ac:spMkLst>
        </pc:spChg>
        <pc:spChg chg="mod">
          <ac:chgData name="鎮仰 余" userId="63351d476d4668ce" providerId="LiveId" clId="{3BCAD4D9-8714-4421-913E-CC9982D4717B}" dt="2022-09-04T20:57:13.084" v="141" actId="20577"/>
          <ac:spMkLst>
            <pc:docMk/>
            <pc:sldMk cId="2098863058" sldId="1515"/>
            <ac:spMk id="10" creationId="{60D0822E-6160-484C-84E1-D3DFDD84F49B}"/>
          </ac:spMkLst>
        </pc:spChg>
        <pc:spChg chg="del topLvl">
          <ac:chgData name="鎮仰 余" userId="63351d476d4668ce" providerId="LiveId" clId="{3BCAD4D9-8714-4421-913E-CC9982D4717B}" dt="2022-09-07T12:58:15.811" v="437" actId="478"/>
          <ac:spMkLst>
            <pc:docMk/>
            <pc:sldMk cId="2098863058" sldId="1515"/>
            <ac:spMk id="16" creationId="{5AC89CF7-AD88-4AEA-8E42-84426F5E8B1B}"/>
          </ac:spMkLst>
        </pc:spChg>
        <pc:spChg chg="mod">
          <ac:chgData name="鎮仰 余" userId="63351d476d4668ce" providerId="LiveId" clId="{3BCAD4D9-8714-4421-913E-CC9982D4717B}" dt="2022-09-09T02:42:53.849" v="759" actId="20577"/>
          <ac:spMkLst>
            <pc:docMk/>
            <pc:sldMk cId="2098863058" sldId="1515"/>
            <ac:spMk id="19" creationId="{9DEC871A-FBBD-4B4E-BC75-667BF88F064B}"/>
          </ac:spMkLst>
        </pc:spChg>
        <pc:spChg chg="mod">
          <ac:chgData name="鎮仰 余" userId="63351d476d4668ce" providerId="LiveId" clId="{3BCAD4D9-8714-4421-913E-CC9982D4717B}" dt="2022-09-15T10:21:24.513" v="2528" actId="20577"/>
          <ac:spMkLst>
            <pc:docMk/>
            <pc:sldMk cId="2098863058" sldId="1515"/>
            <ac:spMk id="21" creationId="{58830032-1D96-4C03-9136-82E222528D25}"/>
          </ac:spMkLst>
        </pc:spChg>
        <pc:spChg chg="mod">
          <ac:chgData name="鎮仰 余" userId="63351d476d4668ce" providerId="LiveId" clId="{3BCAD4D9-8714-4421-913E-CC9982D4717B}" dt="2022-09-15T10:54:22.436" v="2868" actId="6549"/>
          <ac:spMkLst>
            <pc:docMk/>
            <pc:sldMk cId="2098863058" sldId="1515"/>
            <ac:spMk id="26" creationId="{97F6EAC2-204B-4C3D-8456-13B2881005A9}"/>
          </ac:spMkLst>
        </pc:spChg>
        <pc:spChg chg="mod">
          <ac:chgData name="鎮仰 余" userId="63351d476d4668ce" providerId="LiveId" clId="{3BCAD4D9-8714-4421-913E-CC9982D4717B}" dt="2022-09-09T02:42:35.712" v="739" actId="113"/>
          <ac:spMkLst>
            <pc:docMk/>
            <pc:sldMk cId="2098863058" sldId="1515"/>
            <ac:spMk id="28" creationId="{8C6B6D60-E76C-46AF-BBF1-495D3C720150}"/>
          </ac:spMkLst>
        </pc:spChg>
        <pc:spChg chg="mod">
          <ac:chgData name="鎮仰 余" userId="63351d476d4668ce" providerId="LiveId" clId="{3BCAD4D9-8714-4421-913E-CC9982D4717B}" dt="2022-09-09T02:42:39.192" v="740" actId="113"/>
          <ac:spMkLst>
            <pc:docMk/>
            <pc:sldMk cId="2098863058" sldId="1515"/>
            <ac:spMk id="30" creationId="{A7C1AB63-5D01-4763-ADA2-64DA0568424E}"/>
          </ac:spMkLst>
        </pc:spChg>
        <pc:spChg chg="mod">
          <ac:chgData name="鎮仰 余" userId="63351d476d4668ce" providerId="LiveId" clId="{3BCAD4D9-8714-4421-913E-CC9982D4717B}" dt="2022-09-15T10:20:35.983" v="2456" actId="14100"/>
          <ac:spMkLst>
            <pc:docMk/>
            <pc:sldMk cId="2098863058" sldId="1515"/>
            <ac:spMk id="31" creationId="{6AD52941-D1CC-4C43-B482-AFD4944094B6}"/>
          </ac:spMkLst>
        </pc:spChg>
        <pc:spChg chg="mod">
          <ac:chgData name="鎮仰 余" userId="63351d476d4668ce" providerId="LiveId" clId="{3BCAD4D9-8714-4421-913E-CC9982D4717B}" dt="2022-09-15T10:20:38.537" v="2457" actId="14100"/>
          <ac:spMkLst>
            <pc:docMk/>
            <pc:sldMk cId="2098863058" sldId="1515"/>
            <ac:spMk id="32" creationId="{7E26E567-459F-4709-B4BC-3089EB4BD58D}"/>
          </ac:spMkLst>
        </pc:spChg>
        <pc:spChg chg="mod">
          <ac:chgData name="鎮仰 余" userId="63351d476d4668ce" providerId="LiveId" clId="{3BCAD4D9-8714-4421-913E-CC9982D4717B}" dt="2022-09-07T12:58:04.016" v="435" actId="20577"/>
          <ac:spMkLst>
            <pc:docMk/>
            <pc:sldMk cId="2098863058" sldId="1515"/>
            <ac:spMk id="36" creationId="{A2616924-29C0-0649-201B-73B71052E3A3}"/>
          </ac:spMkLst>
        </pc:spChg>
        <pc:grpChg chg="mod">
          <ac:chgData name="鎮仰 余" userId="63351d476d4668ce" providerId="LiveId" clId="{3BCAD4D9-8714-4421-913E-CC9982D4717B}" dt="2022-09-04T20:58:02.876" v="145" actId="1076"/>
          <ac:grpSpMkLst>
            <pc:docMk/>
            <pc:sldMk cId="2098863058" sldId="1515"/>
            <ac:grpSpMk id="9" creationId="{65AADD57-FFB5-4F03-8FAE-1A5943D25C7F}"/>
          </ac:grpSpMkLst>
        </pc:grpChg>
        <pc:grpChg chg="del">
          <ac:chgData name="鎮仰 余" userId="63351d476d4668ce" providerId="LiveId" clId="{3BCAD4D9-8714-4421-913E-CC9982D4717B}" dt="2022-09-07T12:58:15.811" v="437" actId="478"/>
          <ac:grpSpMkLst>
            <pc:docMk/>
            <pc:sldMk cId="2098863058" sldId="1515"/>
            <ac:grpSpMk id="14" creationId="{EEF66CDF-F777-4D9D-9391-DA7F8611AC82}"/>
          </ac:grpSpMkLst>
        </pc:grpChg>
        <pc:grpChg chg="add mod">
          <ac:chgData name="鎮仰 余" userId="63351d476d4668ce" providerId="LiveId" clId="{3BCAD4D9-8714-4421-913E-CC9982D4717B}" dt="2022-09-07T12:57:54.409" v="408" actId="1076"/>
          <ac:grpSpMkLst>
            <pc:docMk/>
            <pc:sldMk cId="2098863058" sldId="1515"/>
            <ac:grpSpMk id="35" creationId="{A1F3578E-5B4E-B71A-FD37-CCAB8D7EF43A}"/>
          </ac:grpSpMkLst>
        </pc:grpChg>
        <pc:picChg chg="del topLvl">
          <ac:chgData name="鎮仰 余" userId="63351d476d4668ce" providerId="LiveId" clId="{3BCAD4D9-8714-4421-913E-CC9982D4717B}" dt="2022-09-07T12:58:16.758" v="438" actId="478"/>
          <ac:picMkLst>
            <pc:docMk/>
            <pc:sldMk cId="2098863058" sldId="1515"/>
            <ac:picMk id="15" creationId="{928E27F4-DA2D-42D7-A55D-C63415A49D3F}"/>
          </ac:picMkLst>
        </pc:picChg>
        <pc:picChg chg="mod">
          <ac:chgData name="鎮仰 余" userId="63351d476d4668ce" providerId="LiveId" clId="{3BCAD4D9-8714-4421-913E-CC9982D4717B}" dt="2022-09-07T12:57:48.966" v="407"/>
          <ac:picMkLst>
            <pc:docMk/>
            <pc:sldMk cId="2098863058" sldId="1515"/>
            <ac:picMk id="40" creationId="{4C6E3808-ADB2-5EB5-36DF-C8D2D7CAF328}"/>
          </ac:picMkLst>
        </pc:picChg>
        <pc:cxnChg chg="add mod">
          <ac:chgData name="鎮仰 余" userId="63351d476d4668ce" providerId="LiveId" clId="{3BCAD4D9-8714-4421-913E-CC9982D4717B}" dt="2022-09-07T12:57:46.435" v="406" actId="14100"/>
          <ac:cxnSpMkLst>
            <pc:docMk/>
            <pc:sldMk cId="2098863058" sldId="1515"/>
            <ac:cxnSpMk id="2" creationId="{C87F2215-F94F-86E1-4CB4-6139DFB3C6D6}"/>
          </ac:cxnSpMkLst>
        </pc:cxnChg>
        <pc:cxnChg chg="add mod">
          <ac:chgData name="鎮仰 余" userId="63351d476d4668ce" providerId="LiveId" clId="{3BCAD4D9-8714-4421-913E-CC9982D4717B}" dt="2022-09-07T12:57:36.932" v="403" actId="14100"/>
          <ac:cxnSpMkLst>
            <pc:docMk/>
            <pc:sldMk cId="2098863058" sldId="1515"/>
            <ac:cxnSpMk id="3" creationId="{190C12B6-B5DC-A064-6DC4-FE277AB0C662}"/>
          </ac:cxnSpMkLst>
        </pc:cxnChg>
        <pc:cxnChg chg="mod">
          <ac:chgData name="鎮仰 余" userId="63351d476d4668ce" providerId="LiveId" clId="{3BCAD4D9-8714-4421-913E-CC9982D4717B}" dt="2022-09-04T20:57:58.723" v="144" actId="14100"/>
          <ac:cxnSpMkLst>
            <pc:docMk/>
            <pc:sldMk cId="2098863058" sldId="1515"/>
            <ac:cxnSpMk id="12" creationId="{DB3A5D77-ABD4-4477-9A07-499B323A2A44}"/>
          </ac:cxnSpMkLst>
        </pc:cxnChg>
        <pc:cxnChg chg="del">
          <ac:chgData name="鎮仰 余" userId="63351d476d4668ce" providerId="LiveId" clId="{3BCAD4D9-8714-4421-913E-CC9982D4717B}" dt="2022-09-07T12:58:17.745" v="439" actId="478"/>
          <ac:cxnSpMkLst>
            <pc:docMk/>
            <pc:sldMk cId="2098863058" sldId="1515"/>
            <ac:cxnSpMk id="13" creationId="{42B13345-C28E-4CB6-B837-587BB6D71ADB}"/>
          </ac:cxnSpMkLst>
        </pc:cxnChg>
        <pc:cxnChg chg="mod">
          <ac:chgData name="鎮仰 余" userId="63351d476d4668ce" providerId="LiveId" clId="{3BCAD4D9-8714-4421-913E-CC9982D4717B}" dt="2022-09-04T21:20:23.545" v="201" actId="14100"/>
          <ac:cxnSpMkLst>
            <pc:docMk/>
            <pc:sldMk cId="2098863058" sldId="1515"/>
            <ac:cxnSpMk id="55" creationId="{DB3A5D77-ABD4-4477-9A07-499B323A2A44}"/>
          </ac:cxnSpMkLst>
        </pc:cxnChg>
      </pc:sldChg>
      <pc:sldChg chg="modSp mod">
        <pc:chgData name="鎮仰 余" userId="63351d476d4668ce" providerId="LiveId" clId="{3BCAD4D9-8714-4421-913E-CC9982D4717B}" dt="2022-09-09T03:11:09.086" v="1406" actId="20577"/>
        <pc:sldMkLst>
          <pc:docMk/>
          <pc:sldMk cId="4204829325" sldId="1749"/>
        </pc:sldMkLst>
        <pc:spChg chg="mod">
          <ac:chgData name="鎮仰 余" userId="63351d476d4668ce" providerId="LiveId" clId="{3BCAD4D9-8714-4421-913E-CC9982D4717B}" dt="2022-09-09T03:11:09.086" v="1406" actId="20577"/>
          <ac:spMkLst>
            <pc:docMk/>
            <pc:sldMk cId="4204829325" sldId="1749"/>
            <ac:spMk id="5" creationId="{00000000-0000-0000-0000-000000000000}"/>
          </ac:spMkLst>
        </pc:spChg>
      </pc:sldChg>
      <pc:sldChg chg="modSp del mod">
        <pc:chgData name="鎮仰 余" userId="63351d476d4668ce" providerId="LiveId" clId="{3BCAD4D9-8714-4421-913E-CC9982D4717B}" dt="2022-09-09T02:32:31.447" v="720" actId="47"/>
        <pc:sldMkLst>
          <pc:docMk/>
          <pc:sldMk cId="3248042069" sldId="1776"/>
        </pc:sldMkLst>
        <pc:spChg chg="mod">
          <ac:chgData name="鎮仰 余" userId="63351d476d4668ce" providerId="LiveId" clId="{3BCAD4D9-8714-4421-913E-CC9982D4717B}" dt="2022-09-08T11:11:02.754" v="559" actId="20577"/>
          <ac:spMkLst>
            <pc:docMk/>
            <pc:sldMk cId="3248042069" sldId="1776"/>
            <ac:spMk id="3" creationId="{00000000-0000-0000-0000-000000000000}"/>
          </ac:spMkLst>
        </pc:spChg>
      </pc:sldChg>
      <pc:sldChg chg="modSp del mod">
        <pc:chgData name="鎮仰 余" userId="63351d476d4668ce" providerId="LiveId" clId="{3BCAD4D9-8714-4421-913E-CC9982D4717B}" dt="2022-09-09T02:32:32.816" v="721" actId="47"/>
        <pc:sldMkLst>
          <pc:docMk/>
          <pc:sldMk cId="2649427066" sldId="1781"/>
        </pc:sldMkLst>
        <pc:spChg chg="mod">
          <ac:chgData name="鎮仰 余" userId="63351d476d4668ce" providerId="LiveId" clId="{3BCAD4D9-8714-4421-913E-CC9982D4717B}" dt="2022-09-04T21:16:27.474" v="174" actId="207"/>
          <ac:spMkLst>
            <pc:docMk/>
            <pc:sldMk cId="2649427066" sldId="1781"/>
            <ac:spMk id="3" creationId="{00000000-0000-0000-0000-000000000000}"/>
          </ac:spMkLst>
        </pc:spChg>
      </pc:sldChg>
      <pc:sldChg chg="addSp delSp modSp del mod">
        <pc:chgData name="鎮仰 余" userId="63351d476d4668ce" providerId="LiveId" clId="{3BCAD4D9-8714-4421-913E-CC9982D4717B}" dt="2022-09-15T11:15:40.331" v="2933" actId="47"/>
        <pc:sldMkLst>
          <pc:docMk/>
          <pc:sldMk cId="2259832160" sldId="1782"/>
        </pc:sldMkLst>
        <pc:spChg chg="add del mod">
          <ac:chgData name="鎮仰 余" userId="63351d476d4668ce" providerId="LiveId" clId="{3BCAD4D9-8714-4421-913E-CC9982D4717B}" dt="2022-09-15T11:14:20.376" v="2932" actId="478"/>
          <ac:spMkLst>
            <pc:docMk/>
            <pc:sldMk cId="2259832160" sldId="1782"/>
            <ac:spMk id="4" creationId="{119A7743-9D0F-5DB3-EC7A-A6EF7853EA28}"/>
          </ac:spMkLst>
        </pc:spChg>
        <pc:spChg chg="mod">
          <ac:chgData name="鎮仰 余" userId="63351d476d4668ce" providerId="LiveId" clId="{3BCAD4D9-8714-4421-913E-CC9982D4717B}" dt="2022-09-07T12:59:21.892" v="494" actId="20577"/>
          <ac:spMkLst>
            <pc:docMk/>
            <pc:sldMk cId="2259832160" sldId="1782"/>
            <ac:spMk id="5" creationId="{00000000-0000-0000-0000-000000000000}"/>
          </ac:spMkLst>
        </pc:spChg>
        <pc:graphicFrameChg chg="mod modGraphic">
          <ac:chgData name="鎮仰 余" userId="63351d476d4668ce" providerId="LiveId" clId="{3BCAD4D9-8714-4421-913E-CC9982D4717B}" dt="2022-09-15T10:55:51.940" v="2931" actId="20577"/>
          <ac:graphicFrameMkLst>
            <pc:docMk/>
            <pc:sldMk cId="2259832160" sldId="1782"/>
            <ac:graphicFrameMk id="2" creationId="{4239158C-4924-45BF-A4D5-A64AFD7F319E}"/>
          </ac:graphicFrameMkLst>
        </pc:graphicFrameChg>
      </pc:sldChg>
      <pc:sldChg chg="modSp add mod">
        <pc:chgData name="鎮仰 余" userId="63351d476d4668ce" providerId="LiveId" clId="{3BCAD4D9-8714-4421-913E-CC9982D4717B}" dt="2022-09-15T10:53:54.908" v="2867" actId="20577"/>
        <pc:sldMkLst>
          <pc:docMk/>
          <pc:sldMk cId="171432636" sldId="1783"/>
        </pc:sldMkLst>
        <pc:spChg chg="mod">
          <ac:chgData name="鎮仰 余" userId="63351d476d4668ce" providerId="LiveId" clId="{3BCAD4D9-8714-4421-913E-CC9982D4717B}" dt="2022-09-15T10:53:54.908" v="2867" actId="20577"/>
          <ac:spMkLst>
            <pc:docMk/>
            <pc:sldMk cId="171432636" sldId="1783"/>
            <ac:spMk id="3" creationId="{00000000-0000-0000-0000-000000000000}"/>
          </ac:spMkLst>
        </pc:spChg>
      </pc:sldChg>
      <pc:sldChg chg="add del">
        <pc:chgData name="鎮仰 余" userId="63351d476d4668ce" providerId="LiveId" clId="{3BCAD4D9-8714-4421-913E-CC9982D4717B}" dt="2022-09-09T02:33:12.624" v="723"/>
        <pc:sldMkLst>
          <pc:docMk/>
          <pc:sldMk cId="1685932483" sldId="1784"/>
        </pc:sldMkLst>
      </pc:sldChg>
      <pc:sldChg chg="addSp delSp modSp add mod">
        <pc:chgData name="鎮仰 余" userId="63351d476d4668ce" providerId="LiveId" clId="{3BCAD4D9-8714-4421-913E-CC9982D4717B}" dt="2022-09-15T11:15:44.588" v="2934" actId="478"/>
        <pc:sldMkLst>
          <pc:docMk/>
          <pc:sldMk cId="3779510340" sldId="1784"/>
        </pc:sldMkLst>
        <pc:spChg chg="add del mod">
          <ac:chgData name="鎮仰 余" userId="63351d476d4668ce" providerId="LiveId" clId="{3BCAD4D9-8714-4421-913E-CC9982D4717B}" dt="2022-09-15T11:15:44.588" v="2934" actId="478"/>
          <ac:spMkLst>
            <pc:docMk/>
            <pc:sldMk cId="3779510340" sldId="1784"/>
            <ac:spMk id="6" creationId="{34A044F2-1F6D-2AB7-2E03-259D505F7CD8}"/>
          </ac:spMkLst>
        </pc:spChg>
        <pc:graphicFrameChg chg="mod modGraphic">
          <ac:chgData name="鎮仰 余" userId="63351d476d4668ce" providerId="LiveId" clId="{3BCAD4D9-8714-4421-913E-CC9982D4717B}" dt="2022-09-15T10:51:32.359" v="2737" actId="20577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  <pc:sldChg chg="add del">
        <pc:chgData name="鎮仰 余" userId="63351d476d4668ce" providerId="LiveId" clId="{3BCAD4D9-8714-4421-913E-CC9982D4717B}" dt="2022-09-09T02:33:12.624" v="723"/>
        <pc:sldMkLst>
          <pc:docMk/>
          <pc:sldMk cId="2638470754" sldId="17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r">
              <a:defRPr sz="1200"/>
            </a:lvl1pPr>
          </a:lstStyle>
          <a:p>
            <a:fld id="{6006CA2B-A553-4263-A970-891604D364A1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506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r">
              <a:defRPr sz="1200"/>
            </a:lvl1pPr>
          </a:lstStyle>
          <a:p>
            <a:fld id="{18B9D62C-D4E8-4CE6-A273-1EF87A8E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727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44463"/>
            <a:ext cx="5791200" cy="434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20" tIns="47009" rIns="94020" bIns="4700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15384" y="4595736"/>
            <a:ext cx="5943175" cy="5282963"/>
          </a:xfrm>
          <a:prstGeom prst="rect">
            <a:avLst/>
          </a:prstGeom>
        </p:spPr>
        <p:txBody>
          <a:bodyPr vert="horz" lIns="94020" tIns="47009" rIns="94020" bIns="47009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727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27075" y="144463"/>
            <a:ext cx="5791200" cy="4343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29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/>
              <a:t>105 </a:t>
            </a:r>
            <a:r>
              <a:rPr lang="zh-TW" altLang="en-US"/>
              <a:t>土銀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B6619-B5A5-4EE7-A86D-22EC5ACDDC6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9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5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RFP</a:t>
            </a:r>
            <a:r>
              <a:rPr lang="zh-TW" altLang="en-US"/>
              <a:t>投標人月數表三年共</a:t>
            </a:r>
            <a:r>
              <a:rPr lang="en-US" altLang="zh-TW"/>
              <a:t>2,311</a:t>
            </a:r>
            <a:r>
              <a:rPr lang="zh-TW" altLang="en-US"/>
              <a:t>人月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98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274"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CDFE9-16FB-42D5-B4A0-D26D498EBA4B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0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2597" y="3703092"/>
            <a:ext cx="4645025" cy="1225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300" baseline="0"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 lvl="0"/>
            <a:endParaRPr lang="zh-TW" altLang="zh-TW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6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4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8" y="153279"/>
            <a:ext cx="1495548" cy="489639"/>
          </a:xfrm>
          <a:prstGeom prst="rect">
            <a:avLst/>
          </a:prstGeom>
        </p:spPr>
      </p:pic>
      <p:pic>
        <p:nvPicPr>
          <p:cNvPr id="7" name="Picture 2" descr="C:\Users\angela\Desktop\ETWF001_201408281005442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" y="142852"/>
            <a:ext cx="39528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sd\Desktop\建議書封面與簡報格式\環境雲資料服務展示平臺建置_建議書封面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670" y="-16190"/>
            <a:ext cx="9169670" cy="68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0736"/>
            <a:ext cx="1336333" cy="4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00" y="60126"/>
            <a:ext cx="8165110" cy="879207"/>
          </a:xfrm>
          <a:prstGeom prst="rect">
            <a:avLst/>
          </a:prstGeom>
        </p:spPr>
        <p:txBody>
          <a:bodyPr lIns="91436" tIns="45718" rIns="91436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7410" y="6441574"/>
            <a:ext cx="400384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45543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3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100" y="1203089"/>
            <a:ext cx="8165110" cy="5080068"/>
          </a:xfrm>
          <a:prstGeom prst="rect">
            <a:avLst/>
          </a:prstGeom>
        </p:spPr>
        <p:txBody>
          <a:bodyPr lIns="91436" tIns="45718" rIns="91436" bIns="45718"/>
          <a:lstStyle>
            <a:lvl2pPr marL="396992" indent="-158162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19" indent="-172448">
              <a:buFont typeface="LucidaGrande" charset="0"/>
              <a:buChar char="-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42650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06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36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 typeface="Wingdings" panose="05000000000000000000" pitchFamily="2" charset="2"/>
              <a:buChar char="u"/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4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8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95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596" y="785794"/>
            <a:ext cx="4067204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CE975AEA-6254-42ED-AD3D-AE8F69B571BB}" type="slidenum">
              <a:rPr lang="en-US" altLang="zh-TW" smtClean="0"/>
              <a:pPr/>
              <a:t>‹#›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29777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5450"/>
            <a:ext cx="2357454" cy="45196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5450"/>
            <a:ext cx="6128090" cy="45196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>
            <a:fillRect/>
          </a:stretch>
        </p:blipFill>
        <p:spPr bwMode="auto">
          <a:xfrm>
            <a:off x="0" y="-3174"/>
            <a:ext cx="9144000" cy="75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8768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2" r:id="rId2"/>
    <p:sldLayoutId id="2147483943" r:id="rId3"/>
    <p:sldLayoutId id="2147483946" r:id="rId4"/>
    <p:sldLayoutId id="2147483949" r:id="rId5"/>
    <p:sldLayoutId id="2147483950" r:id="rId6"/>
    <p:sldLayoutId id="2147483952" r:id="rId7"/>
    <p:sldLayoutId id="2147483953" r:id="rId8"/>
    <p:sldLayoutId id="2147483959" r:id="rId9"/>
    <p:sldLayoutId id="2147483964" r:id="rId10"/>
    <p:sldLayoutId id="2147483965" r:id="rId11"/>
    <p:sldLayoutId id="214748396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236" y="1484784"/>
            <a:ext cx="88962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「中華民國人壽保險商業同業公會</a:t>
            </a:r>
            <a:br>
              <a:rPr lang="zh-TW" altLang="en-US" sz="40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 </a:t>
            </a:r>
            <a:r>
              <a:rPr lang="en-US" altLang="zh-TW" sz="40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EDR /MDR</a:t>
            </a:r>
            <a:r>
              <a:rPr lang="zh-TW" altLang="en-US" sz="40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服務建置案」</a:t>
            </a:r>
            <a:endParaRPr lang="en-US" altLang="zh-TW" sz="4000" b="1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啟動會議</a:t>
            </a:r>
          </a:p>
        </p:txBody>
      </p:sp>
      <p:sp>
        <p:nvSpPr>
          <p:cNvPr id="5" name="副標題 1">
            <a:extLst>
              <a:ext uri="{FF2B5EF4-FFF2-40B4-BE49-F238E27FC236}">
                <a16:creationId xmlns:a16="http://schemas.microsoft.com/office/drawing/2014/main" id="{B2F0B9A1-2B05-45F7-805F-56219857E332}"/>
              </a:ext>
            </a:extLst>
          </p:cNvPr>
          <p:cNvSpPr txBox="1">
            <a:spLocks/>
          </p:cNvSpPr>
          <p:nvPr/>
        </p:nvSpPr>
        <p:spPr bwMode="auto">
          <a:xfrm>
            <a:off x="4067944" y="4149080"/>
            <a:ext cx="4752528" cy="12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444500" indent="-444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kumimoji="1" sz="2800" b="1" baseline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 baseline="0">
                <a:solidFill>
                  <a:srgbClr val="006600"/>
                </a:solidFill>
                <a:latin typeface="Arial" pitchFamily="34" charset="0"/>
                <a:ea typeface="微軟正黑體" panose="020B0604030504040204" pitchFamily="34" charset="-12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 baseline="0">
                <a:solidFill>
                  <a:srgbClr val="000066"/>
                </a:solidFill>
                <a:latin typeface="Arial" pitchFamily="34" charset="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 baseline="0">
                <a:solidFill>
                  <a:schemeClr val="tx1"/>
                </a:solidFill>
                <a:latin typeface="Arial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4300" kern="0">
                <a:solidFill>
                  <a:schemeClr val="tx1"/>
                </a:solidFill>
                <a:cs typeface="Arial" panose="020B0604020202020204" pitchFamily="34" charset="0"/>
              </a:rPr>
              <a:t>簡報人員：余鎮仰</a:t>
            </a:r>
            <a:endParaRPr lang="en-US" altLang="zh-TW" sz="4300" ker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11960" y="574716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+mj-ea"/>
                <a:ea typeface="+mj-ea"/>
              </a:rPr>
              <a:t>2022</a:t>
            </a:r>
            <a:r>
              <a:rPr lang="zh-TW" altLang="en-US" sz="2800">
                <a:latin typeface="+mj-ea"/>
                <a:ea typeface="+mj-ea"/>
              </a:rPr>
              <a:t>年</a:t>
            </a:r>
            <a:r>
              <a:rPr lang="en-US" altLang="zh-TW" sz="2800">
                <a:latin typeface="+mj-ea"/>
                <a:ea typeface="+mj-ea"/>
              </a:rPr>
              <a:t>9</a:t>
            </a:r>
            <a:r>
              <a:rPr lang="zh-TW" altLang="en-US" sz="2800">
                <a:latin typeface="+mj-ea"/>
                <a:ea typeface="+mj-ea"/>
              </a:rPr>
              <a:t>月</a:t>
            </a:r>
            <a:r>
              <a:rPr lang="en-US" altLang="zh-TW" sz="2800">
                <a:latin typeface="+mj-ea"/>
                <a:ea typeface="+mj-ea"/>
              </a:rPr>
              <a:t>16</a:t>
            </a:r>
            <a:r>
              <a:rPr lang="zh-TW" altLang="en-US" sz="2800">
                <a:latin typeface="+mj-ea"/>
                <a:ea typeface="+mj-ea"/>
              </a:rPr>
              <a:t>日</a:t>
            </a:r>
            <a:endParaRPr lang="en-US" altLang="zh-TW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964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>
                <a:latin typeface="+mn-ea"/>
                <a:ea typeface="+mn-ea"/>
              </a:rPr>
              <a:t>專案期程</a:t>
            </a:r>
            <a:r>
              <a:rPr lang="en-US" altLang="zh-TW" sz="3600" b="1">
                <a:latin typeface="+mn-ea"/>
                <a:ea typeface="+mn-ea"/>
              </a:rPr>
              <a:t>(</a:t>
            </a:r>
            <a:r>
              <a:rPr lang="zh-TW" altLang="en-US" sz="3600" b="1">
                <a:latin typeface="+mn-ea"/>
                <a:ea typeface="+mn-ea"/>
              </a:rPr>
              <a:t>設備建置</a:t>
            </a:r>
            <a:r>
              <a:rPr lang="en-US" altLang="zh-TW" sz="3600" b="1">
                <a:latin typeface="+mn-ea"/>
                <a:ea typeface="+mn-ea"/>
              </a:rPr>
              <a:t>)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/>
              <a:pPr/>
              <a:t>10</a:t>
            </a:fld>
            <a:endParaRPr kumimoji="1"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293100" y="863496"/>
            <a:ext cx="8455364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zh-TW" altLang="en-US" sz="2400" dirty="0">
                <a:latin typeface="Arial"/>
                <a:ea typeface="微軟正黑體"/>
                <a:cs typeface="Arial"/>
              </a:rPr>
              <a:t>軟體下單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-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企服處委託資分數安處 張家駿 預計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111/10/15 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完成下單</a:t>
            </a:r>
            <a:endParaRPr lang="en-US" altLang="zh-TW" sz="2400" dirty="0">
              <a:latin typeface="Arial"/>
              <a:ea typeface="微軟正黑體"/>
              <a:cs typeface="Arial"/>
            </a:endParaRPr>
          </a:p>
          <a:p>
            <a:pPr algn="just"/>
            <a:r>
              <a:rPr lang="zh-TW" altLang="en-US" sz="2400" dirty="0">
                <a:latin typeface="Arial"/>
                <a:ea typeface="微軟正黑體"/>
                <a:cs typeface="Arial"/>
              </a:rPr>
              <a:t>虛擬機環境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-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數金處 林家豪 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111/11/15 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完成環境確認及設定</a:t>
            </a:r>
            <a:endParaRPr lang="en-US" altLang="zh-TW" sz="2400" dirty="0">
              <a:latin typeface="Arial"/>
              <a:ea typeface="微軟正黑體"/>
              <a:cs typeface="Arial"/>
            </a:endParaRPr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依需求對虛擬機環境設定及協助。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algn="just"/>
            <a:r>
              <a:rPr lang="zh-TW" altLang="en-US" sz="2400" dirty="0">
                <a:latin typeface="Arial"/>
                <a:ea typeface="微軟正黑體"/>
                <a:cs typeface="Arial"/>
              </a:rPr>
              <a:t>公會端及公司端相關網路防火牆規則設定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-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數金處 張雯婷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111/11/15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前完成建置</a:t>
            </a:r>
            <a:endParaRPr lang="en-US" altLang="zh-TW" sz="2400" dirty="0">
              <a:latin typeface="Arial"/>
              <a:ea typeface="微軟正黑體"/>
              <a:cs typeface="Arial"/>
            </a:endParaRPr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Arial"/>
                <a:ea typeface="微軟正黑體"/>
                <a:cs typeface="Arial"/>
              </a:rPr>
              <a:t>防火牆</a:t>
            </a:r>
            <a:r>
              <a:rPr lang="en-US" altLang="zh-TW" sz="2000" dirty="0">
                <a:latin typeface="Arial"/>
                <a:ea typeface="微軟正黑體"/>
                <a:cs typeface="Arial"/>
              </a:rPr>
              <a:t>Policy</a:t>
            </a:r>
            <a:r>
              <a:rPr lang="zh-TW" altLang="en-US" sz="2000" dirty="0">
                <a:latin typeface="Arial"/>
                <a:ea typeface="微軟正黑體"/>
                <a:cs typeface="Arial"/>
              </a:rPr>
              <a:t>啟用。</a:t>
            </a:r>
            <a:endParaRPr lang="en-US" altLang="zh-TW" sz="2000" dirty="0">
              <a:latin typeface="Arial"/>
              <a:ea typeface="微軟正黑體"/>
              <a:cs typeface="Arial"/>
            </a:endParaRPr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協助其餘廠商請求配合事項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algn="just"/>
            <a:r>
              <a:rPr lang="en-US" altLang="zh-TW" sz="2400" dirty="0">
                <a:latin typeface="Arial"/>
                <a:ea typeface="微軟正黑體"/>
                <a:cs typeface="Arial"/>
              </a:rPr>
              <a:t>EDR/MDR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服務建置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-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中華資安國際 林蓮蒂、協力廠商 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Rick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 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111/11/27</a:t>
            </a:r>
            <a:r>
              <a:rPr lang="zh-TW" altLang="en-US" sz="2400" dirty="0">
                <a:latin typeface="Arial"/>
                <a:ea typeface="微軟正黑體"/>
                <a:cs typeface="Arial"/>
              </a:rPr>
              <a:t>前完成設定及驗證</a:t>
            </a:r>
            <a:endParaRPr lang="en-US" altLang="zh-TW" sz="2400" dirty="0">
              <a:latin typeface="Arial"/>
              <a:ea typeface="微軟正黑體"/>
              <a:cs typeface="Arial"/>
            </a:endParaRPr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虛擬機內部設定確認。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Arial"/>
                <a:ea typeface="微軟正黑體"/>
                <a:cs typeface="Arial"/>
              </a:rPr>
              <a:t>EDR</a:t>
            </a:r>
            <a:r>
              <a:rPr lang="zh-TW" altLang="en-US" sz="2000" dirty="0">
                <a:latin typeface="Arial"/>
                <a:ea typeface="微軟正黑體"/>
                <a:cs typeface="Arial"/>
              </a:rPr>
              <a:t>監控軟體安裝設定。</a:t>
            </a:r>
            <a:endParaRPr lang="en-US" altLang="zh-TW" sz="2000" dirty="0">
              <a:latin typeface="Arial"/>
              <a:ea typeface="微軟正黑體"/>
              <a:cs typeface="Arial"/>
            </a:endParaRPr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Arial"/>
                <a:ea typeface="微軟正黑體"/>
                <a:cs typeface="Arial"/>
              </a:rPr>
              <a:t>中控系統、</a:t>
            </a:r>
            <a:r>
              <a:rPr lang="en-US" altLang="zh-TW" sz="2000" dirty="0">
                <a:latin typeface="Arial"/>
                <a:ea typeface="微軟正黑體"/>
                <a:cs typeface="Arial"/>
              </a:rPr>
              <a:t>EDR</a:t>
            </a:r>
            <a:r>
              <a:rPr lang="zh-TW" altLang="en-US" sz="2000" dirty="0">
                <a:latin typeface="Arial"/>
                <a:ea typeface="微軟正黑體"/>
                <a:cs typeface="Arial"/>
              </a:rPr>
              <a:t>連接、測通。</a:t>
            </a:r>
            <a:endParaRPr lang="en-US" altLang="zh-TW" sz="2000" dirty="0">
              <a:latin typeface="Arial"/>
              <a:ea typeface="微軟正黑體"/>
              <a:cs typeface="Arial"/>
            </a:endParaRPr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14326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大       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89975" y="6451600"/>
            <a:ext cx="454025" cy="277813"/>
          </a:xfrm>
        </p:spPr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27584" y="1196752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本案緣由及背景說明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專案組織人員架構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系統架構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設備建置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文件交付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lvl="0">
              <a:spcAft>
                <a:spcPts val="0"/>
              </a:spcAft>
            </a:pPr>
            <a:endParaRPr lang="zh-TW" altLang="zh-TW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829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4790336" cy="698500"/>
          </a:xfrm>
        </p:spPr>
        <p:txBody>
          <a:bodyPr/>
          <a:lstStyle/>
          <a:p>
            <a:pPr algn="ctr"/>
            <a:r>
              <a:rPr lang="zh-TW" altLang="en-US">
                <a:latin typeface="+mn-ea"/>
                <a:ea typeface="+mn-ea"/>
              </a:rPr>
              <a:t>本案緣由及背景說明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256583"/>
          </a:xfrm>
        </p:spPr>
        <p:txBody>
          <a:bodyPr/>
          <a:lstStyle/>
          <a:p>
            <a:pPr lvl="0"/>
            <a:r>
              <a:rPr lang="zh-TW" altLang="en-US" sz="2400"/>
              <a:t>緣由：</a:t>
            </a:r>
            <a:endParaRPr lang="en-US" altLang="zh-TW" sz="2400"/>
          </a:p>
          <a:p>
            <a:pPr lvl="1"/>
            <a:r>
              <a:rPr lang="zh-TW" altLang="en-US" sz="2000"/>
              <a:t>壽險公會擬於</a:t>
            </a:r>
            <a:r>
              <a:rPr lang="en-US" altLang="zh-TW" sz="2000"/>
              <a:t>111</a:t>
            </a:r>
            <a:r>
              <a:rPr lang="zh-TW" altLang="en-US" sz="2000"/>
              <a:t>年</a:t>
            </a:r>
            <a:r>
              <a:rPr lang="en-US" altLang="zh-TW" sz="2000"/>
              <a:t>10</a:t>
            </a:r>
            <a:r>
              <a:rPr lang="zh-TW" altLang="en-US" sz="2000"/>
              <a:t>月上線保險業身份驗證中心</a:t>
            </a:r>
            <a:endParaRPr lang="en-US" altLang="zh-TW" sz="2000"/>
          </a:p>
          <a:p>
            <a:pPr lvl="1"/>
            <a:r>
              <a:rPr lang="zh-TW" altLang="en-US" sz="2000"/>
              <a:t>配合政府機關</a:t>
            </a:r>
            <a:r>
              <a:rPr lang="en-US" altLang="zh-TW" sz="2000"/>
              <a:t>110</a:t>
            </a:r>
            <a:r>
              <a:rPr lang="zh-TW" altLang="en-US" sz="2000"/>
              <a:t>年</a:t>
            </a:r>
            <a:r>
              <a:rPr lang="en-US" altLang="zh-TW" sz="2000"/>
              <a:t>08</a:t>
            </a:r>
            <a:r>
              <a:rPr lang="zh-TW" altLang="en-US" sz="2000"/>
              <a:t>月通過之資訊安全規範</a:t>
            </a:r>
            <a:endParaRPr lang="en-US" altLang="zh-TW" sz="2000"/>
          </a:p>
          <a:p>
            <a:pPr lvl="0"/>
            <a:r>
              <a:rPr lang="zh-TW" altLang="en-US" sz="2400"/>
              <a:t>背景：</a:t>
            </a:r>
            <a:endParaRPr lang="en-US" altLang="zh-TW" sz="2400"/>
          </a:p>
          <a:p>
            <a:pPr lvl="1"/>
            <a:r>
              <a:rPr lang="en-US" altLang="zh-TW" sz="2000"/>
              <a:t>108</a:t>
            </a:r>
            <a:r>
              <a:rPr lang="zh-TW" altLang="en-US" sz="2000"/>
              <a:t>年</a:t>
            </a:r>
            <a:r>
              <a:rPr lang="zh-TW" altLang="zh-TW" sz="2000"/>
              <a:t>保險區塊鏈聯盟科技運用共享平台需求案</a:t>
            </a:r>
            <a:r>
              <a:rPr lang="zh-TW" altLang="en-US" sz="2000"/>
              <a:t>已正式服務</a:t>
            </a:r>
            <a:endParaRPr lang="en-US" altLang="zh-TW" sz="2000"/>
          </a:p>
          <a:p>
            <a:pPr lvl="1"/>
            <a:r>
              <a:rPr lang="zh-TW" altLang="en-US" sz="2000"/>
              <a:t>目前</a:t>
            </a:r>
            <a:r>
              <a:rPr lang="en-US" altLang="zh-TW" sz="2000"/>
              <a:t>26</a:t>
            </a:r>
            <a:r>
              <a:rPr lang="zh-TW" altLang="en-US" sz="2000"/>
              <a:t>家保險公司已加入平台</a:t>
            </a:r>
            <a:endParaRPr lang="en-US" altLang="zh-TW" sz="2000"/>
          </a:p>
          <a:p>
            <a:pPr lvl="1"/>
            <a:r>
              <a:rPr lang="zh-TW" altLang="en-US" sz="2000"/>
              <a:t>由中華資安國際提供此項服務</a:t>
            </a:r>
            <a:endParaRPr lang="en-US" altLang="zh-TW" sz="2000"/>
          </a:p>
          <a:p>
            <a:pPr marL="0" lvl="0" indent="0">
              <a:buNone/>
            </a:pPr>
            <a:endParaRPr lang="zh-TW" altLang="en-US" sz="2400">
              <a:solidFill>
                <a:srgbClr val="0000FF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1620" y="85768"/>
            <a:ext cx="4672800" cy="706437"/>
          </a:xfrm>
        </p:spPr>
        <p:txBody>
          <a:bodyPr/>
          <a:lstStyle/>
          <a:p>
            <a:pPr algn="ctr"/>
            <a:r>
              <a:rPr lang="zh-TW" altLang="en-US">
                <a:latin typeface="+mn-ea"/>
                <a:ea typeface="+mn-ea"/>
              </a:rPr>
              <a:t>專案組織人員架構圖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C7AA-DA93-4689-A968-17B8796BDE91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7" name="圓角矩形 8">
              <a:extLst>
                <a:ext uri="{FF2B5EF4-FFF2-40B4-BE49-F238E27FC236}">
                  <a16:creationId xmlns:a16="http://schemas.microsoft.com/office/drawing/2014/main" id="{E32E123E-2577-4280-A158-24BDF98CA19F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處長</a:t>
              </a:r>
            </a:p>
          </p:txBody>
        </p:sp>
        <p:pic>
          <p:nvPicPr>
            <p:cNvPr id="8" name="圖片 7" descr="一張含有 向量圖形 的圖片&#10;&#10;自動產生的描述">
              <a:extLst>
                <a:ext uri="{FF2B5EF4-FFF2-40B4-BE49-F238E27FC236}">
                  <a16:creationId xmlns:a16="http://schemas.microsoft.com/office/drawing/2014/main" id="{82EE7DF8-0CCD-4B79-B5F0-0CAA99F2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3503899" y="2524133"/>
            <a:ext cx="1652185" cy="576064"/>
            <a:chOff x="2429960" y="1996022"/>
            <a:chExt cx="1416126" cy="576064"/>
          </a:xfrm>
        </p:grpSpPr>
        <p:sp>
          <p:nvSpPr>
            <p:cNvPr id="10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余鎮仰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62086" y="1916832"/>
            <a:ext cx="5706" cy="5794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27">
            <a:extLst>
              <a:ext uri="{FF2B5EF4-FFF2-40B4-BE49-F238E27FC236}">
                <a16:creationId xmlns:a16="http://schemas.microsoft.com/office/drawing/2014/main" id="{9DEC871A-FBBD-4B4E-BC75-667BF88F064B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系統建置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矩形: 圓角化同側角落 23">
            <a:extLst>
              <a:ext uri="{FF2B5EF4-FFF2-40B4-BE49-F238E27FC236}">
                <a16:creationId xmlns:a16="http://schemas.microsoft.com/office/drawing/2014/main" id="{53DFB39F-587C-4A09-B331-2B8586060849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21" name="圓角矩形 18">
            <a:extLst>
              <a:ext uri="{FF2B5EF4-FFF2-40B4-BE49-F238E27FC236}">
                <a16:creationId xmlns:a16="http://schemas.microsoft.com/office/drawing/2014/main" id="{58830032-1D96-4C03-9136-82E222528D25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虛擬機環境設定及調整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: 圓角化同側角落 26">
            <a:extLst>
              <a:ext uri="{FF2B5EF4-FFF2-40B4-BE49-F238E27FC236}">
                <a16:creationId xmlns:a16="http://schemas.microsoft.com/office/drawing/2014/main" id="{B143D2A5-D97C-4DA0-8ABA-A51E149B96A0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9920815-761C-4806-9D12-69B35B6AF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26" name="圓角矩形 14">
            <a:extLst>
              <a:ext uri="{FF2B5EF4-FFF2-40B4-BE49-F238E27FC236}">
                <a16:creationId xmlns:a16="http://schemas.microsoft.com/office/drawing/2014/main" id="{97F6EAC2-204B-4C3D-8456-13B2881005A9}"/>
              </a:ext>
            </a:extLst>
          </p:cNvPr>
          <p:cNvSpPr/>
          <p:nvPr/>
        </p:nvSpPr>
        <p:spPr>
          <a:xfrm>
            <a:off x="3731911" y="4646509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林蓮蒂、姜廷儒</a:t>
            </a:r>
            <a:b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Rick(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協力廠商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)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軟正黑體"/>
              <a:cs typeface="Arial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97E9EA5-541A-4B04-ABB6-313F203558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28" name="圓角矩形 13">
            <a:extLst>
              <a:ext uri="{FF2B5EF4-FFF2-40B4-BE49-F238E27FC236}">
                <a16:creationId xmlns:a16="http://schemas.microsoft.com/office/drawing/2014/main" id="{8C6B6D60-E76C-46AF-BBF1-495D3C720150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林家豪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F166967-4D51-4370-BE03-285C3A47E6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30" name="圓角矩形 14">
            <a:extLst>
              <a:ext uri="{FF2B5EF4-FFF2-40B4-BE49-F238E27FC236}">
                <a16:creationId xmlns:a16="http://schemas.microsoft.com/office/drawing/2014/main" id="{A7C1AB63-5D01-4763-ADA2-64DA0568424E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/>
              <a:t>張雯婷</a:t>
            </a:r>
            <a:endParaRPr lang="zh-TW" altLang="en-US" sz="1200">
              <a:cs typeface="Arial"/>
            </a:endParaRPr>
          </a:p>
        </p:txBody>
      </p:sp>
      <p:sp>
        <p:nvSpPr>
          <p:cNvPr id="31" name="圓角矩形 27">
            <a:extLst>
              <a:ext uri="{FF2B5EF4-FFF2-40B4-BE49-F238E27FC236}">
                <a16:creationId xmlns:a16="http://schemas.microsoft.com/office/drawing/2014/main" id="{6AD52941-D1CC-4C43-B482-AFD4944094B6}"/>
              </a:ext>
            </a:extLst>
          </p:cNvPr>
          <p:cNvSpPr/>
          <p:nvPr/>
        </p:nvSpPr>
        <p:spPr>
          <a:xfrm>
            <a:off x="5550494" y="5643032"/>
            <a:ext cx="1325762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協助處理廠商網路需求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矩形: 圓角化同側角落 43">
            <a:extLst>
              <a:ext uri="{FF2B5EF4-FFF2-40B4-BE49-F238E27FC236}">
                <a16:creationId xmlns:a16="http://schemas.microsoft.com/office/drawing/2014/main" id="{7E26E567-459F-4709-B4BC-3089EB4BD58D}"/>
              </a:ext>
            </a:extLst>
          </p:cNvPr>
          <p:cNvSpPr/>
          <p:nvPr/>
        </p:nvSpPr>
        <p:spPr>
          <a:xfrm>
            <a:off x="5550494" y="5342012"/>
            <a:ext cx="1325762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38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cxnSpLocks/>
          </p:cNvCxnSpPr>
          <p:nvPr/>
        </p:nvCxnSpPr>
        <p:spPr>
          <a:xfrm>
            <a:off x="6084168" y="4220968"/>
            <a:ext cx="0" cy="5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87F2215-F94F-86E1-4CB4-6139DFB3C6D6}"/>
              </a:ext>
            </a:extLst>
          </p:cNvPr>
          <p:cNvCxnSpPr>
            <a:cxnSpLocks/>
          </p:cNvCxnSpPr>
          <p:nvPr/>
        </p:nvCxnSpPr>
        <p:spPr>
          <a:xfrm flipV="1">
            <a:off x="5591960" y="3855843"/>
            <a:ext cx="564216" cy="51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90C12B6-B5DC-A064-6DC4-FE277AB0C662}"/>
              </a:ext>
            </a:extLst>
          </p:cNvPr>
          <p:cNvCxnSpPr>
            <a:cxnSpLocks/>
          </p:cNvCxnSpPr>
          <p:nvPr/>
        </p:nvCxnSpPr>
        <p:spPr>
          <a:xfrm>
            <a:off x="5611744" y="2780928"/>
            <a:ext cx="0" cy="10801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1F3578E-5B4E-B71A-FD37-CCAB8D7EF43A}"/>
              </a:ext>
            </a:extLst>
          </p:cNvPr>
          <p:cNvGrpSpPr/>
          <p:nvPr/>
        </p:nvGrpSpPr>
        <p:grpSpPr>
          <a:xfrm>
            <a:off x="6415376" y="3501525"/>
            <a:ext cx="1620857" cy="576000"/>
            <a:chOff x="2429960" y="1996022"/>
            <a:chExt cx="1620857" cy="576000"/>
          </a:xfrm>
        </p:grpSpPr>
        <p:sp>
          <p:nvSpPr>
            <p:cNvPr id="36" name="圓角矩形 8">
              <a:extLst>
                <a:ext uri="{FF2B5EF4-FFF2-40B4-BE49-F238E27FC236}">
                  <a16:creationId xmlns:a16="http://schemas.microsoft.com/office/drawing/2014/main" id="{A2616924-29C0-0649-201B-73B71052E3A3}"/>
                </a:ext>
              </a:extLst>
            </p:cNvPr>
            <p:cNvSpPr/>
            <p:nvPr/>
          </p:nvSpPr>
          <p:spPr>
            <a:xfrm>
              <a:off x="3005960" y="2068022"/>
              <a:ext cx="1044857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45720" rIns="36000" bIns="4572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專案工程師</a:t>
              </a:r>
            </a:p>
            <a:p>
              <a:pPr algn="ctr"/>
              <a:r>
                <a:rPr lang="zh-TW" altLang="en-US" sz="1400">
                  <a:solidFill>
                    <a:schemeClr val="tx1"/>
                  </a:solidFill>
                  <a:latin typeface="Arial"/>
                  <a:ea typeface="微軟正黑體"/>
                  <a:cs typeface="Arial"/>
                </a:rPr>
                <a:t>曾偉晢</a:t>
              </a:r>
              <a:endParaRPr lang="zh-TW" altLang="en-US" sz="14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/>
              </a:endParaRP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C6E3808-ADB2-5EB5-36DF-C8D2D7CA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86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3334"/>
              </p:ext>
            </p:extLst>
          </p:nvPr>
        </p:nvGraphicFramePr>
        <p:xfrm>
          <a:off x="251521" y="1349831"/>
          <a:ext cx="8523461" cy="44856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9161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797342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2404409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  <a:gridCol w="1582549">
                  <a:extLst>
                    <a:ext uri="{9D8B030D-6E8A-4147-A177-3AD203B41FA5}">
                      <a16:colId xmlns:a16="http://schemas.microsoft.com/office/drawing/2014/main" val="3091505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專責單位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企服處通知系工處開始執行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</a:t>
                      </a:r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: 111/10/15)</a:t>
                      </a:r>
                      <a:endParaRPr lang="en-US" altLang="zh-TW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企服處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388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EDR/MDR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間防火牆規則設定及確認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D+30</a:t>
                      </a: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(Ex: 111/10/15 ~ 111/11/15)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中華電信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完成第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安裝佈署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(Ex: 111/10/15 ~ 111/11/05)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606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EDR/MDR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資安分析、全系統串通測試、備齊驗收文件。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(Ex: 111/10/30 ~ 111/11/27)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中華資安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服務驗收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D+45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(Ex: 111/11/28 ~ 111/12/02)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中華資安、中華電信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金壹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提供軟體授權資料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階段驗收期程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5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17580"/>
              </p:ext>
            </p:extLst>
          </p:nvPr>
        </p:nvGraphicFramePr>
        <p:xfrm>
          <a:off x="1101544" y="1649955"/>
          <a:ext cx="6940912" cy="318724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9161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2881522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3320229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專案啟動會議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88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訪談與建置規劃準備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建置設備與部署端點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Agent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日前完成建置上線。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606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MDR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監控系統上線前測試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MDR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監控系統啟用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上線日起，為期五年的監控通報。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MDR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每月月報交付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監控通報期間，每月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日以前交付。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971087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工作期程規劃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05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5089"/>
              </p:ext>
            </p:extLst>
          </p:nvPr>
        </p:nvGraphicFramePr>
        <p:xfrm>
          <a:off x="339634" y="1349831"/>
          <a:ext cx="8142514" cy="2219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500846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3910148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工作說明書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111/9/22</a:t>
                      </a:r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說明會議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111/11/27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111/11/27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上線後每個月監控月報</a:t>
                      </a:r>
                      <a:endParaRPr lang="zh-TW" altLang="zh-TW" sz="18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每月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  <a:tr h="286177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1142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文件交付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889DA-F644-472B-B7B9-8912F97621E4}"/>
              </a:ext>
            </a:extLst>
          </p:cNvPr>
          <p:cNvSpPr/>
          <p:nvPr/>
        </p:nvSpPr>
        <p:spPr>
          <a:xfrm>
            <a:off x="229777" y="97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產品交付及時程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67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5FBC65-8269-4F74-889F-8ABAE71A2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08663B-ABC3-4E40-AFFA-FD478D4D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架構說明會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3B4223-00B6-4637-A6B8-2E5C45757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預計</a:t>
            </a:r>
            <a:r>
              <a:rPr lang="en-US" altLang="zh-TW" dirty="0"/>
              <a:t>10</a:t>
            </a:r>
            <a:r>
              <a:rPr lang="zh-TW" altLang="en-US" dirty="0"/>
              <a:t>月中進行說明，預計</a:t>
            </a:r>
            <a:r>
              <a:rPr lang="en-US" altLang="zh-TW" dirty="0"/>
              <a:t>1-2</a:t>
            </a:r>
            <a:r>
              <a:rPr lang="zh-TW" altLang="en-US" dirty="0"/>
              <a:t>次的說明會。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7524DD2-D18A-4D0C-8F45-C5290E735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83226"/>
              </p:ext>
            </p:extLst>
          </p:nvPr>
        </p:nvGraphicFramePr>
        <p:xfrm>
          <a:off x="182879" y="1556792"/>
          <a:ext cx="8730935" cy="46334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549682">
                  <a:extLst>
                    <a:ext uri="{9D8B030D-6E8A-4147-A177-3AD203B41FA5}">
                      <a16:colId xmlns:a16="http://schemas.microsoft.com/office/drawing/2014/main" val="2024077716"/>
                    </a:ext>
                  </a:extLst>
                </a:gridCol>
                <a:gridCol w="4163673">
                  <a:extLst>
                    <a:ext uri="{9D8B030D-6E8A-4147-A177-3AD203B41FA5}">
                      <a16:colId xmlns:a16="http://schemas.microsoft.com/office/drawing/2014/main" val="2633401741"/>
                    </a:ext>
                  </a:extLst>
                </a:gridCol>
                <a:gridCol w="1419169">
                  <a:extLst>
                    <a:ext uri="{9D8B030D-6E8A-4147-A177-3AD203B41FA5}">
                      <a16:colId xmlns:a16="http://schemas.microsoft.com/office/drawing/2014/main" val="1273085290"/>
                    </a:ext>
                  </a:extLst>
                </a:gridCol>
                <a:gridCol w="2598411">
                  <a:extLst>
                    <a:ext uri="{9D8B030D-6E8A-4147-A177-3AD203B41FA5}">
                      <a16:colId xmlns:a16="http://schemas.microsoft.com/office/drawing/2014/main" val="3220866081"/>
                    </a:ext>
                  </a:extLst>
                </a:gridCol>
              </a:tblGrid>
              <a:tr h="384939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TW" altLang="en-US" sz="140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項次</a:t>
                      </a:r>
                      <a:endParaRPr lang="zh-TW" sz="14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TW" altLang="en-US" sz="140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需求訪談項目</a:t>
                      </a:r>
                      <a:endParaRPr lang="zh-TW" sz="14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TW" altLang="en-US" sz="140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預定時間</a:t>
                      </a:r>
                      <a:endParaRPr lang="zh-TW" sz="14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TW" altLang="en-US" sz="140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建議壽險公會與會人員</a:t>
                      </a:r>
                      <a:endParaRPr lang="zh-TW" sz="14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90382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內部網路架構細節</a:t>
                      </a: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~111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日</a:t>
                      </a: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相關系統負責人</a:t>
                      </a: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39494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資安設備及伺服器端資產管理現況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伺服主機及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位址分配表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網站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與網址資訊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通報窗口及聯絡資訊</a:t>
                      </a: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~111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相關系統負責人</a:t>
                      </a: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90710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r>
                        <a:rPr lang="zh-TW" altLang="en-US" sz="1400" b="0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Times New Roman" panose="02020603050405020304" pitchFamily="18" charset="0"/>
                        </a:rPr>
                        <a:t>依據後續需求再進行安排</a:t>
                      </a: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401309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arenR"/>
                      </a:pP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TW" sz="1400" b="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5200" marR="2360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6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5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211BD0-16BA-28C0-2449-2C7344902C8E}"/>
              </a:ext>
            </a:extLst>
          </p:cNvPr>
          <p:cNvSpPr/>
          <p:nvPr/>
        </p:nvSpPr>
        <p:spPr>
          <a:xfrm>
            <a:off x="827584" y="909618"/>
            <a:ext cx="6984776" cy="3671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E6E7A3B1-DFA7-2059-67AF-77959974BFE6}"/>
              </a:ext>
            </a:extLst>
          </p:cNvPr>
          <p:cNvSpPr/>
          <p:nvPr/>
        </p:nvSpPr>
        <p:spPr>
          <a:xfrm>
            <a:off x="1763688" y="1052736"/>
            <a:ext cx="1584176" cy="820781"/>
          </a:xfrm>
          <a:prstGeom prst="cloud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CB</a:t>
            </a:r>
            <a:r>
              <a:rPr kumimoji="1" lang="zh-TW" altLang="en-US"/>
              <a:t> </a:t>
            </a:r>
            <a:r>
              <a:rPr lang="zh-TW" altLang="en-US"/>
              <a:t>中控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+mn-ea"/>
                <a:ea typeface="+mn-ea"/>
              </a:rPr>
              <a:t>系統架構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F2E7-2206-4E0B-AA20-385A1C3330C4}" type="slidenum">
              <a:rPr lang="en-US" altLang="zh-TW" smtClean="0"/>
              <a:pPr/>
              <a:t>9</a:t>
            </a:fld>
            <a:endParaRPr kumimoji="1" lang="en-US" altLang="zh-TW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4FE55C-89B4-D947-9372-E2B74D5CC6DD}"/>
              </a:ext>
            </a:extLst>
          </p:cNvPr>
          <p:cNvSpPr>
            <a:spLocks noChangeAspect="1"/>
          </p:cNvSpPr>
          <p:nvPr/>
        </p:nvSpPr>
        <p:spPr>
          <a:xfrm>
            <a:off x="876101" y="2895915"/>
            <a:ext cx="1935572" cy="10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600"/>
              <a:t>中華資安國際</a:t>
            </a:r>
            <a:endParaRPr kumimoji="1" lang="en-US" altLang="zh-TW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878EC1-E33E-B849-BA75-6892C49A9216}"/>
              </a:ext>
            </a:extLst>
          </p:cNvPr>
          <p:cNvSpPr>
            <a:spLocks noChangeAspect="1"/>
          </p:cNvSpPr>
          <p:nvPr/>
        </p:nvSpPr>
        <p:spPr>
          <a:xfrm>
            <a:off x="4011781" y="1298333"/>
            <a:ext cx="1935572" cy="245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/>
              <a:t>壽險公會中心端</a:t>
            </a:r>
            <a:endParaRPr kumimoji="1" lang="en-US" altLang="zh-TW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AC5DBD-9C8D-4347-BCBB-B39A55D86341}"/>
              </a:ext>
            </a:extLst>
          </p:cNvPr>
          <p:cNvSpPr>
            <a:spLocks noChangeAspect="1"/>
          </p:cNvSpPr>
          <p:nvPr/>
        </p:nvSpPr>
        <p:spPr>
          <a:xfrm>
            <a:off x="4192186" y="1626528"/>
            <a:ext cx="1574763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TW" sz="16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35</a:t>
            </a:r>
            <a:r>
              <a:rPr kumimoji="1" lang="zh-TW" altLang="en-US" sz="16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台虛擬機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311878" y="5007075"/>
            <a:ext cx="86100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雲端偵測系統中控平台</a:t>
            </a:r>
          </a:p>
          <a:p>
            <a:pPr marL="342900" indent="-342900">
              <a:buAutoNum type="arabicPeriod"/>
            </a:pP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於端點安裝佈署威脅偵測代理程式</a:t>
            </a:r>
            <a:r>
              <a:rPr kumimoji="1" lang="en-US" altLang="zh-TW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Agent</a:t>
            </a: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40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EDR</a:t>
            </a:r>
            <a:r>
              <a:rPr kumimoji="1" lang="en-US" altLang="zh-TW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marL="342900" indent="-342900">
              <a:buAutoNum type="arabicPeriod"/>
            </a:pP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中控平台將端點偵測威脅告警送至關聯系統進行情資彙整與比對，偵測到的可疑情事皆通報監控團隊。</a:t>
            </a:r>
          </a:p>
          <a:p>
            <a:pPr marL="342900" indent="-342900">
              <a:buAutoNum type="arabicPeriod"/>
            </a:pP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en-US" altLang="zh-TW" sz="140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MDR</a:t>
            </a:r>
            <a:r>
              <a:rPr kumimoji="1" lang="zh-TW" altLang="en-US" sz="140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監控團隊</a:t>
            </a: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連入遠端調查，確認非誤報後通報客戶事件，開始調查根因並給出事件處理建議。</a:t>
            </a:r>
          </a:p>
          <a:p>
            <a:pPr marL="342900" indent="-342900">
              <a:buAutoNum type="arabicPeriod"/>
            </a:pPr>
            <a:r>
              <a:rPr kumimoji="1" lang="zh-TW" altLang="en-US" sz="1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不定期根據發生事件，提出資安事件調查說明與復原建議。</a:t>
            </a:r>
          </a:p>
        </p:txBody>
      </p:sp>
      <p:cxnSp>
        <p:nvCxnSpPr>
          <p:cNvPr id="29" name="直線箭頭接點 40">
            <a:extLst>
              <a:ext uri="{FF2B5EF4-FFF2-40B4-BE49-F238E27FC236}">
                <a16:creationId xmlns:a16="http://schemas.microsoft.com/office/drawing/2014/main" id="{877F1E5B-E89E-1F48-ABBC-9BF677B746F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018228" y="3853653"/>
            <a:ext cx="0" cy="207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0277EC-84F6-EE45-6430-D60992BC729D}"/>
              </a:ext>
            </a:extLst>
          </p:cNvPr>
          <p:cNvSpPr txBox="1">
            <a:spLocks noChangeAspect="1"/>
          </p:cNvSpPr>
          <p:nvPr/>
        </p:nvSpPr>
        <p:spPr>
          <a:xfrm>
            <a:off x="3707904" y="9096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本案建置標的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B4CC09E-6725-D575-A39A-D8738F4D248E}"/>
              </a:ext>
            </a:extLst>
          </p:cNvPr>
          <p:cNvGrpSpPr/>
          <p:nvPr/>
        </p:nvGrpSpPr>
        <p:grpSpPr>
          <a:xfrm>
            <a:off x="4223426" y="2934037"/>
            <a:ext cx="1574763" cy="715378"/>
            <a:chOff x="7138038" y="3656794"/>
            <a:chExt cx="1574763" cy="71537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D88493-899D-DF6C-C4B4-5AC18B40F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8038" y="4009251"/>
              <a:ext cx="1574763" cy="3629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約</a:t>
              </a:r>
              <a:r>
                <a:rPr kumimoji="1" lang="en-US" altLang="zh-TW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128</a:t>
              </a:r>
              <a:r>
                <a:rPr kumimoji="1" lang="zh-TW" alt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台虛擬機</a:t>
              </a: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90070B4-8442-F6EC-005A-D200FA9FF50B}"/>
                </a:ext>
              </a:extLst>
            </p:cNvPr>
            <p:cNvGrpSpPr/>
            <p:nvPr/>
          </p:nvGrpSpPr>
          <p:grpSpPr>
            <a:xfrm>
              <a:off x="7146891" y="3656794"/>
              <a:ext cx="1557056" cy="375456"/>
              <a:chOff x="365063" y="4073162"/>
              <a:chExt cx="1557056" cy="3754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E6C8101-29DE-5C40-B346-08F8249B9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3" y="4073162"/>
                <a:ext cx="669038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/>
                  <a:t>AP</a:t>
                </a:r>
                <a:endParaRPr kumimoji="1"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22A552-BDB9-0949-9D1F-8AD7FDBBD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8754" y="4085697"/>
                <a:ext cx="703365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/>
                  <a:t>DB</a:t>
                </a:r>
                <a:endParaRPr kumimoji="1" lang="zh-TW" altLang="en-US"/>
              </a:p>
            </p:txBody>
          </p:sp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FA90F88-0A31-A2D6-3D0A-144E2ACD9AAE}"/>
              </a:ext>
            </a:extLst>
          </p:cNvPr>
          <p:cNvSpPr txBox="1"/>
          <p:nvPr/>
        </p:nvSpPr>
        <p:spPr>
          <a:xfrm>
            <a:off x="4066288" y="2572521"/>
            <a:ext cx="18405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algn="ctr">
              <a:defRPr sz="1600"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/>
              <a:t>保險公司中心端</a:t>
            </a:r>
            <a:r>
              <a:rPr lang="en-US" altLang="zh-TW"/>
              <a:t> </a:t>
            </a:r>
            <a:endParaRPr lang="en-US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CF947792-224E-DE68-8F9F-E9C7A474BE49}"/>
              </a:ext>
            </a:extLst>
          </p:cNvPr>
          <p:cNvCxnSpPr>
            <a:cxnSpLocks/>
          </p:cNvCxnSpPr>
          <p:nvPr/>
        </p:nvCxnSpPr>
        <p:spPr>
          <a:xfrm rot="10800000">
            <a:off x="3213267" y="1460411"/>
            <a:ext cx="814360" cy="643158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DFE7749-EDA8-5F84-9112-6AF89D6B32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3402" y="2355666"/>
            <a:ext cx="1106746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17">
            <a:extLst>
              <a:ext uri="{FF2B5EF4-FFF2-40B4-BE49-F238E27FC236}">
                <a16:creationId xmlns:a16="http://schemas.microsoft.com/office/drawing/2014/main" id="{8D7137E6-D2BE-226C-B77A-9C9940BCE59A}"/>
              </a:ext>
            </a:extLst>
          </p:cNvPr>
          <p:cNvSpPr>
            <a:spLocks noChangeAspect="1"/>
          </p:cNvSpPr>
          <p:nvPr/>
        </p:nvSpPr>
        <p:spPr>
          <a:xfrm>
            <a:off x="1234145" y="3334987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監控中心</a:t>
            </a: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E2E7110C-A79D-6F6F-B685-682E765BD49A}"/>
              </a:ext>
            </a:extLst>
          </p:cNvPr>
          <p:cNvSpPr/>
          <p:nvPr/>
        </p:nvSpPr>
        <p:spPr>
          <a:xfrm>
            <a:off x="5620545" y="1873517"/>
            <a:ext cx="146404" cy="175637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EED6686B-BBCB-9C09-CC3A-4347A38A0A01}"/>
              </a:ext>
            </a:extLst>
          </p:cNvPr>
          <p:cNvSpPr/>
          <p:nvPr/>
        </p:nvSpPr>
        <p:spPr>
          <a:xfrm>
            <a:off x="5716133" y="3559803"/>
            <a:ext cx="146404" cy="175637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91A9941-6BF1-58B6-3438-71FDB94E6382}"/>
              </a:ext>
            </a:extLst>
          </p:cNvPr>
          <p:cNvGrpSpPr/>
          <p:nvPr/>
        </p:nvGrpSpPr>
        <p:grpSpPr>
          <a:xfrm>
            <a:off x="4160083" y="3957315"/>
            <a:ext cx="1652185" cy="576064"/>
            <a:chOff x="2429960" y="1996022"/>
            <a:chExt cx="1416126" cy="576064"/>
          </a:xfrm>
        </p:grpSpPr>
        <p:sp>
          <p:nvSpPr>
            <p:cNvPr id="26" name="圓角矩形 8">
              <a:extLst>
                <a:ext uri="{FF2B5EF4-FFF2-40B4-BE49-F238E27FC236}">
                  <a16:creationId xmlns:a16="http://schemas.microsoft.com/office/drawing/2014/main" id="{779DAC0F-3C72-119A-755E-8A9A59902B12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維運團隊</a:t>
              </a:r>
              <a:endParaRPr lang="zh-TW" altLang="en-US" sz="14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2DA1C50D-E226-6409-8A25-BC7B4BE8D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4EA3394-485E-D210-6831-46D6E74331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11673" y="3440296"/>
            <a:ext cx="1449578" cy="970328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987E403-18A7-2234-B055-5AA81A74ED98}"/>
              </a:ext>
            </a:extLst>
          </p:cNvPr>
          <p:cNvSpPr/>
          <p:nvPr/>
        </p:nvSpPr>
        <p:spPr>
          <a:xfrm>
            <a:off x="3171543" y="3752598"/>
            <a:ext cx="708460" cy="295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/>
              <a:t>通報</a:t>
            </a:r>
          </a:p>
        </p:txBody>
      </p:sp>
      <p:sp>
        <p:nvSpPr>
          <p:cNvPr id="40" name="六邊形 39">
            <a:extLst>
              <a:ext uri="{FF2B5EF4-FFF2-40B4-BE49-F238E27FC236}">
                <a16:creationId xmlns:a16="http://schemas.microsoft.com/office/drawing/2014/main" id="{6A3F9899-3D02-3F1A-2084-657BE73E205D}"/>
              </a:ext>
            </a:extLst>
          </p:cNvPr>
          <p:cNvSpPr/>
          <p:nvPr/>
        </p:nvSpPr>
        <p:spPr>
          <a:xfrm>
            <a:off x="4572000" y="5301208"/>
            <a:ext cx="146404" cy="175637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5DA6BA-A110-8EF2-59E8-6DB3CC4421EF}"/>
              </a:ext>
            </a:extLst>
          </p:cNvPr>
          <p:cNvSpPr/>
          <p:nvPr/>
        </p:nvSpPr>
        <p:spPr>
          <a:xfrm>
            <a:off x="3363379" y="1629679"/>
            <a:ext cx="708460" cy="295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/>
              <a:t>可疑事件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731187-A80B-69C6-1F36-74C51B0D5D72}"/>
              </a:ext>
            </a:extLst>
          </p:cNvPr>
          <p:cNvSpPr/>
          <p:nvPr/>
        </p:nvSpPr>
        <p:spPr>
          <a:xfrm>
            <a:off x="1818618" y="2100882"/>
            <a:ext cx="708460" cy="295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/>
              <a:t>告警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D7A0459-D27E-0DF6-1B9A-9C415D629C6B}"/>
              </a:ext>
            </a:extLst>
          </p:cNvPr>
          <p:cNvSpPr txBox="1"/>
          <p:nvPr/>
        </p:nvSpPr>
        <p:spPr>
          <a:xfrm>
            <a:off x="5529817" y="1858634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>
                <a:solidFill>
                  <a:srgbClr val="FF0000"/>
                </a:solidFill>
              </a:rPr>
              <a:t>CB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9DD8D3C-7283-D4D5-691A-40CBAAB85BBB}"/>
              </a:ext>
            </a:extLst>
          </p:cNvPr>
          <p:cNvSpPr txBox="1"/>
          <p:nvPr/>
        </p:nvSpPr>
        <p:spPr>
          <a:xfrm>
            <a:off x="5620545" y="3534292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>
                <a:solidFill>
                  <a:srgbClr val="FF0000"/>
                </a:solidFill>
              </a:rPr>
              <a:t>CB</a:t>
            </a:r>
            <a:endParaRPr lang="zh-TW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03714"/>
      </p:ext>
    </p:extLst>
  </p:cSld>
  <p:clrMapOvr>
    <a:masterClrMapping/>
  </p:clrMapOvr>
</p:sld>
</file>

<file path=ppt/theme/theme1.xml><?xml version="1.0" encoding="utf-8"?>
<a:theme xmlns:a="http://schemas.openxmlformats.org/drawingml/2006/main" name="3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161A7-E67B-4599-95D2-B595CBBAF18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E38868-C85E-45B0-ABF3-11C1C68B531A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829</Words>
  <Application>Microsoft Office PowerPoint</Application>
  <PresentationFormat>如螢幕大小 (4:3)</PresentationFormat>
  <Paragraphs>181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.AppleSystemUIFont</vt:lpstr>
      <vt:lpstr>LucidaGrande</vt:lpstr>
      <vt:lpstr>Microsoft JhengHei UI</vt:lpstr>
      <vt:lpstr>Microsoft JhengHei</vt:lpstr>
      <vt:lpstr>Microsoft JhengHei</vt:lpstr>
      <vt:lpstr>Arial</vt:lpstr>
      <vt:lpstr>Calibri</vt:lpstr>
      <vt:lpstr>Wingdings</vt:lpstr>
      <vt:lpstr>3_預設簡報設計</vt:lpstr>
      <vt:lpstr>PowerPoint 簡報</vt:lpstr>
      <vt:lpstr>大       綱</vt:lpstr>
      <vt:lpstr>本案緣由及背景說明</vt:lpstr>
      <vt:lpstr>專案組織人員架構圖</vt:lpstr>
      <vt:lpstr>階段驗收期程</vt:lpstr>
      <vt:lpstr>工作期程規劃</vt:lpstr>
      <vt:lpstr>文件交付</vt:lpstr>
      <vt:lpstr>架構說明會</vt:lpstr>
      <vt:lpstr>系統架構</vt:lpstr>
      <vt:lpstr>專案期程(設備建置)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鎮仰 余</cp:lastModifiedBy>
  <cp:revision>14</cp:revision>
  <cp:lastPrinted>2020-02-04T07:48:55Z</cp:lastPrinted>
  <dcterms:created xsi:type="dcterms:W3CDTF">2014-08-05T02:46:42Z</dcterms:created>
  <dcterms:modified xsi:type="dcterms:W3CDTF">2022-09-29T10:32:50Z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