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13"/>
  </p:notesMasterIdLst>
  <p:handoutMasterIdLst>
    <p:handoutMasterId r:id="rId14"/>
  </p:handoutMasterIdLst>
  <p:sldIdLst>
    <p:sldId id="1158" r:id="rId5"/>
    <p:sldId id="1749" r:id="rId6"/>
    <p:sldId id="1431" r:id="rId7"/>
    <p:sldId id="1515" r:id="rId8"/>
    <p:sldId id="1459" r:id="rId9"/>
    <p:sldId id="1783" r:id="rId10"/>
    <p:sldId id="1784" r:id="rId11"/>
    <p:sldId id="1492" r:id="rId12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41D4A93-C659-44C7-AA73-C1F612CF7A03}">
          <p14:sldIdLst>
            <p14:sldId id="1158"/>
            <p14:sldId id="1749"/>
            <p14:sldId id="1431"/>
            <p14:sldId id="1515"/>
            <p14:sldId id="1459"/>
            <p14:sldId id="1783"/>
            <p14:sldId id="1784"/>
            <p14:sldId id="1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家仁" initials="陳家仁" lastIdx="1" clrIdx="0">
    <p:extLst>
      <p:ext uri="{19B8F6BF-5375-455C-9EA6-DF929625EA0E}">
        <p15:presenceInfo xmlns:p15="http://schemas.microsoft.com/office/powerpoint/2012/main" userId="S::chiajen@cht365.onmicrosoft.com::d00f3032-6894-4ee4-912d-581cd25a6e90" providerId="AD"/>
      </p:ext>
    </p:extLst>
  </p:cmAuthor>
  <p:cmAuthor id="2" name="張家程" initials="張家程" lastIdx="0" clrIdx="1">
    <p:extLst>
      <p:ext uri="{19B8F6BF-5375-455C-9EA6-DF929625EA0E}">
        <p15:presenceInfo xmlns:p15="http://schemas.microsoft.com/office/powerpoint/2012/main" userId="S::max84@cht365.onmicrosoft.com::ea83af17-e0f4-47b7-9b03-cd3becddeb64" providerId="AD"/>
      </p:ext>
    </p:extLst>
  </p:cmAuthor>
  <p:cmAuthor id="3" name="鎮仰 余" initials="鎮仰" lastIdx="1" clrIdx="2">
    <p:extLst>
      <p:ext uri="{19B8F6BF-5375-455C-9EA6-DF929625EA0E}">
        <p15:presenceInfo xmlns:p15="http://schemas.microsoft.com/office/powerpoint/2012/main" userId="63351d476d4668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66FFFF"/>
    <a:srgbClr val="00FFFF"/>
    <a:srgbClr val="00FF00"/>
    <a:srgbClr val="FF66CC"/>
    <a:srgbClr val="FFFFCC"/>
    <a:srgbClr val="0000CC"/>
    <a:srgbClr val="006600"/>
    <a:srgbClr val="D0E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4" autoAdjust="0"/>
    <p:restoredTop sz="94238" autoAdjust="0"/>
  </p:normalViewPr>
  <p:slideViewPr>
    <p:cSldViewPr>
      <p:cViewPr varScale="1">
        <p:scale>
          <a:sx n="95" d="100"/>
          <a:sy n="95" d="100"/>
        </p:scale>
        <p:origin x="818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386"/>
    </p:cViewPr>
  </p:sorterViewPr>
  <p:notesViewPr>
    <p:cSldViewPr>
      <p:cViewPr>
        <p:scale>
          <a:sx n="100" d="100"/>
          <a:sy n="100" d="100"/>
        </p:scale>
        <p:origin x="-2850" y="129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鎮仰 余" userId="63351d476d4668ce" providerId="LiveId" clId="{2E0DFAEA-0984-4E83-8B54-D9736BE5A6B1}"/>
    <pc:docChg chg="undo custSel modSld">
      <pc:chgData name="鎮仰 余" userId="63351d476d4668ce" providerId="LiveId" clId="{2E0DFAEA-0984-4E83-8B54-D9736BE5A6B1}" dt="2022-09-15T14:09:54.618" v="314" actId="2165"/>
      <pc:docMkLst>
        <pc:docMk/>
      </pc:docMkLst>
      <pc:sldChg chg="modSp mod">
        <pc:chgData name="鎮仰 余" userId="63351d476d4668ce" providerId="LiveId" clId="{2E0DFAEA-0984-4E83-8B54-D9736BE5A6B1}" dt="2022-09-15T11:18:31.861" v="27" actId="20577"/>
        <pc:sldMkLst>
          <pc:docMk/>
          <pc:sldMk cId="4099641580" sldId="1158"/>
        </pc:sldMkLst>
        <pc:spChg chg="mod">
          <ac:chgData name="鎮仰 余" userId="63351d476d4668ce" providerId="LiveId" clId="{2E0DFAEA-0984-4E83-8B54-D9736BE5A6B1}" dt="2022-09-15T11:18:31.861" v="27" actId="20577"/>
          <ac:spMkLst>
            <pc:docMk/>
            <pc:sldMk cId="4099641580" sldId="1158"/>
            <ac:spMk id="4" creationId="{00000000-0000-0000-0000-000000000000}"/>
          </ac:spMkLst>
        </pc:spChg>
      </pc:sldChg>
      <pc:sldChg chg="addSp delSp modSp mod">
        <pc:chgData name="鎮仰 余" userId="63351d476d4668ce" providerId="LiveId" clId="{2E0DFAEA-0984-4E83-8B54-D9736BE5A6B1}" dt="2022-09-15T13:45:03.111" v="239" actId="14100"/>
        <pc:sldMkLst>
          <pc:docMk/>
          <pc:sldMk cId="298049774" sldId="1459"/>
        </pc:sldMkLst>
        <pc:spChg chg="mod">
          <ac:chgData name="鎮仰 余" userId="63351d476d4668ce" providerId="LiveId" clId="{2E0DFAEA-0984-4E83-8B54-D9736BE5A6B1}" dt="2022-09-15T13:44:30.467" v="234" actId="1076"/>
          <ac:spMkLst>
            <pc:docMk/>
            <pc:sldMk cId="298049774" sldId="1459"/>
            <ac:spMk id="10" creationId="{5F4FE55C-89B4-D947-9372-E2B74D5CC6DD}"/>
          </ac:spMkLst>
        </pc:spChg>
        <pc:spChg chg="add mod">
          <ac:chgData name="鎮仰 余" userId="63351d476d4668ce" providerId="LiveId" clId="{2E0DFAEA-0984-4E83-8B54-D9736BE5A6B1}" dt="2022-09-15T13:44:30.467" v="234" actId="1076"/>
          <ac:spMkLst>
            <pc:docMk/>
            <pc:sldMk cId="298049774" sldId="1459"/>
            <ac:spMk id="37" creationId="{8D7137E6-D2BE-226C-B77A-9C9940BCE59A}"/>
          </ac:spMkLst>
        </pc:spChg>
        <pc:spChg chg="mod">
          <ac:chgData name="鎮仰 余" userId="63351d476d4668ce" providerId="LiveId" clId="{2E0DFAEA-0984-4E83-8B54-D9736BE5A6B1}" dt="2022-09-15T13:43:15.509" v="194" actId="1076"/>
          <ac:spMkLst>
            <pc:docMk/>
            <pc:sldMk cId="298049774" sldId="1459"/>
            <ac:spMk id="41" creationId="{0869A432-E676-F298-80E9-FEB96C258D3A}"/>
          </ac:spMkLst>
        </pc:spChg>
        <pc:cxnChg chg="add mod">
          <ac:chgData name="鎮仰 余" userId="63351d476d4668ce" providerId="LiveId" clId="{2E0DFAEA-0984-4E83-8B54-D9736BE5A6B1}" dt="2022-09-15T13:45:03.111" v="239" actId="14100"/>
          <ac:cxnSpMkLst>
            <pc:docMk/>
            <pc:sldMk cId="298049774" sldId="1459"/>
            <ac:cxnSpMk id="42" creationId="{C5BEA141-EF4C-9028-FAC4-29531E4FB134}"/>
          </ac:cxnSpMkLst>
        </pc:cxnChg>
        <pc:cxnChg chg="mod">
          <ac:chgData name="鎮仰 余" userId="63351d476d4668ce" providerId="LiveId" clId="{2E0DFAEA-0984-4E83-8B54-D9736BE5A6B1}" dt="2022-09-15T13:43:15.509" v="194" actId="1076"/>
          <ac:cxnSpMkLst>
            <pc:docMk/>
            <pc:sldMk cId="298049774" sldId="1459"/>
            <ac:cxnSpMk id="45" creationId="{CF947792-224E-DE68-8F9F-E9C7A474BE49}"/>
          </ac:cxnSpMkLst>
        </pc:cxnChg>
        <pc:cxnChg chg="mod">
          <ac:chgData name="鎮仰 余" userId="63351d476d4668ce" providerId="LiveId" clId="{2E0DFAEA-0984-4E83-8B54-D9736BE5A6B1}" dt="2022-09-15T13:44:30.467" v="234" actId="1076"/>
          <ac:cxnSpMkLst>
            <pc:docMk/>
            <pc:sldMk cId="298049774" sldId="1459"/>
            <ac:cxnSpMk id="46" creationId="{5DFE7749-EDA8-5F84-9112-6AF89D6B32CE}"/>
          </ac:cxnSpMkLst>
        </pc:cxnChg>
        <pc:cxnChg chg="del mod">
          <ac:chgData name="鎮仰 余" userId="63351d476d4668ce" providerId="LiveId" clId="{2E0DFAEA-0984-4E83-8B54-D9736BE5A6B1}" dt="2022-09-15T13:43:03.397" v="191" actId="478"/>
          <ac:cxnSpMkLst>
            <pc:docMk/>
            <pc:sldMk cId="298049774" sldId="1459"/>
            <ac:cxnSpMk id="49" creationId="{B75FA74B-D247-A993-B4B2-8E685D27DED9}"/>
          </ac:cxnSpMkLst>
        </pc:cxnChg>
      </pc:sldChg>
      <pc:sldChg chg="modSp mod">
        <pc:chgData name="鎮仰 余" userId="63351d476d4668ce" providerId="LiveId" clId="{2E0DFAEA-0984-4E83-8B54-D9736BE5A6B1}" dt="2022-09-15T13:04:04.315" v="79" actId="20577"/>
        <pc:sldMkLst>
          <pc:docMk/>
          <pc:sldMk cId="846765228" sldId="1492"/>
        </pc:sldMkLst>
        <pc:graphicFrameChg chg="modGraphic">
          <ac:chgData name="鎮仰 余" userId="63351d476d4668ce" providerId="LiveId" clId="{2E0DFAEA-0984-4E83-8B54-D9736BE5A6B1}" dt="2022-09-15T13:04:04.315" v="79" actId="20577"/>
          <ac:graphicFrameMkLst>
            <pc:docMk/>
            <pc:sldMk cId="846765228" sldId="1492"/>
            <ac:graphicFrameMk id="2" creationId="{4239158C-4924-45BF-A4D5-A64AFD7F319E}"/>
          </ac:graphicFrameMkLst>
        </pc:graphicFrameChg>
      </pc:sldChg>
      <pc:sldChg chg="modSp mod">
        <pc:chgData name="鎮仰 余" userId="63351d476d4668ce" providerId="LiveId" clId="{2E0DFAEA-0984-4E83-8B54-D9736BE5A6B1}" dt="2022-09-15T14:01:09.113" v="304"/>
        <pc:sldMkLst>
          <pc:docMk/>
          <pc:sldMk cId="2098863058" sldId="1515"/>
        </pc:sldMkLst>
        <pc:spChg chg="mod">
          <ac:chgData name="鎮仰 余" userId="63351d476d4668ce" providerId="LiveId" clId="{2E0DFAEA-0984-4E83-8B54-D9736BE5A6B1}" dt="2022-09-15T14:01:09.113" v="304"/>
          <ac:spMkLst>
            <pc:docMk/>
            <pc:sldMk cId="2098863058" sldId="1515"/>
            <ac:spMk id="31" creationId="{6AD52941-D1CC-4C43-B482-AFD4944094B6}"/>
          </ac:spMkLst>
        </pc:spChg>
      </pc:sldChg>
      <pc:sldChg chg="modSp mod">
        <pc:chgData name="鎮仰 余" userId="63351d476d4668ce" providerId="LiveId" clId="{2E0DFAEA-0984-4E83-8B54-D9736BE5A6B1}" dt="2022-09-15T14:07:14.403" v="313" actId="20577"/>
        <pc:sldMkLst>
          <pc:docMk/>
          <pc:sldMk cId="171432636" sldId="1783"/>
        </pc:sldMkLst>
        <pc:spChg chg="mod">
          <ac:chgData name="鎮仰 余" userId="63351d476d4668ce" providerId="LiveId" clId="{2E0DFAEA-0984-4E83-8B54-D9736BE5A6B1}" dt="2022-09-15T14:07:14.403" v="313" actId="20577"/>
          <ac:spMkLst>
            <pc:docMk/>
            <pc:sldMk cId="171432636" sldId="1783"/>
            <ac:spMk id="3" creationId="{00000000-0000-0000-0000-000000000000}"/>
          </ac:spMkLst>
        </pc:spChg>
      </pc:sldChg>
      <pc:sldChg chg="modSp mod">
        <pc:chgData name="鎮仰 余" userId="63351d476d4668ce" providerId="LiveId" clId="{2E0DFAEA-0984-4E83-8B54-D9736BE5A6B1}" dt="2022-09-15T14:09:54.618" v="314" actId="2165"/>
        <pc:sldMkLst>
          <pc:docMk/>
          <pc:sldMk cId="3779510340" sldId="1784"/>
        </pc:sldMkLst>
        <pc:graphicFrameChg chg="mod modGraphic">
          <ac:chgData name="鎮仰 余" userId="63351d476d4668ce" providerId="LiveId" clId="{2E0DFAEA-0984-4E83-8B54-D9736BE5A6B1}" dt="2022-09-15T14:09:54.618" v="314" actId="2165"/>
          <ac:graphicFrameMkLst>
            <pc:docMk/>
            <pc:sldMk cId="3779510340" sldId="1784"/>
            <ac:graphicFrameMk id="2" creationId="{4239158C-4924-45BF-A4D5-A64AFD7F319E}"/>
          </ac:graphicFrameMkLst>
        </pc:graphicFrameChg>
      </pc:sldChg>
    </pc:docChg>
  </pc:docChgLst>
  <pc:docChgLst>
    <pc:chgData name="鎮仰 余" userId="63351d476d4668ce" providerId="LiveId" clId="{3BCAD4D9-8714-4421-913E-CC9982D4717B}"/>
    <pc:docChg chg="undo custSel addSld delSld modSld addSection delSection modSection">
      <pc:chgData name="鎮仰 余" userId="63351d476d4668ce" providerId="LiveId" clId="{3BCAD4D9-8714-4421-913E-CC9982D4717B}" dt="2022-09-15T11:15:44.588" v="2934" actId="478"/>
      <pc:docMkLst>
        <pc:docMk/>
      </pc:docMkLst>
      <pc:sldChg chg="modSp mod">
        <pc:chgData name="鎮仰 余" userId="63351d476d4668ce" providerId="LiveId" clId="{3BCAD4D9-8714-4421-913E-CC9982D4717B}" dt="2022-09-07T13:15:21.529" v="527" actId="20577"/>
        <pc:sldMkLst>
          <pc:docMk/>
          <pc:sldMk cId="4099641580" sldId="1158"/>
        </pc:sldMkLst>
        <pc:spChg chg="mod">
          <ac:chgData name="鎮仰 余" userId="63351d476d4668ce" providerId="LiveId" clId="{3BCAD4D9-8714-4421-913E-CC9982D4717B}" dt="2022-09-04T20:56:02.369" v="126" actId="2711"/>
          <ac:spMkLst>
            <pc:docMk/>
            <pc:sldMk cId="4099641580" sldId="1158"/>
            <ac:spMk id="2" creationId="{00000000-0000-0000-0000-000000000000}"/>
          </ac:spMkLst>
        </pc:spChg>
        <pc:spChg chg="mod">
          <ac:chgData name="鎮仰 余" userId="63351d476d4668ce" providerId="LiveId" clId="{3BCAD4D9-8714-4421-913E-CC9982D4717B}" dt="2022-09-07T13:15:21.529" v="527" actId="20577"/>
          <ac:spMkLst>
            <pc:docMk/>
            <pc:sldMk cId="4099641580" sldId="1158"/>
            <ac:spMk id="4" creationId="{00000000-0000-0000-0000-000000000000}"/>
          </ac:spMkLst>
        </pc:spChg>
        <pc:spChg chg="mod">
          <ac:chgData name="鎮仰 余" userId="63351d476d4668ce" providerId="LiveId" clId="{3BCAD4D9-8714-4421-913E-CC9982D4717B}" dt="2022-09-04T20:55:06.216" v="87" actId="20577"/>
          <ac:spMkLst>
            <pc:docMk/>
            <pc:sldMk cId="4099641580" sldId="1158"/>
            <ac:spMk id="5" creationId="{B2F0B9A1-2B05-45F7-805F-56219857E332}"/>
          </ac:spMkLst>
        </pc:spChg>
      </pc:sldChg>
      <pc:sldChg chg="modSp mod addCm delCm">
        <pc:chgData name="鎮仰 余" userId="63351d476d4668ce" providerId="LiveId" clId="{3BCAD4D9-8714-4421-913E-CC9982D4717B}" dt="2022-09-09T03:10:49.402" v="1405" actId="20577"/>
        <pc:sldMkLst>
          <pc:docMk/>
          <pc:sldMk cId="0" sldId="1431"/>
        </pc:sldMkLst>
        <pc:spChg chg="mod">
          <ac:chgData name="鎮仰 余" userId="63351d476d4668ce" providerId="LiveId" clId="{3BCAD4D9-8714-4421-913E-CC9982D4717B}" dt="2022-09-09T03:10:49.402" v="1405" actId="20577"/>
          <ac:spMkLst>
            <pc:docMk/>
            <pc:sldMk cId="0" sldId="1431"/>
            <ac:spMk id="3" creationId="{00000000-0000-0000-0000-000000000000}"/>
          </ac:spMkLst>
        </pc:spChg>
      </pc:sldChg>
      <pc:sldChg chg="addSp delSp modSp mod">
        <pc:chgData name="鎮仰 余" userId="63351d476d4668ce" providerId="LiveId" clId="{3BCAD4D9-8714-4421-913E-CC9982D4717B}" dt="2022-09-12T00:40:51.430" v="1417" actId="1076"/>
        <pc:sldMkLst>
          <pc:docMk/>
          <pc:sldMk cId="298049774" sldId="1459"/>
        </pc:sldMkLst>
        <pc:spChg chg="mod">
          <ac:chgData name="鎮仰 余" userId="63351d476d4668ce" providerId="LiveId" clId="{3BCAD4D9-8714-4421-913E-CC9982D4717B}" dt="2022-09-09T02:11:05.193" v="718" actId="14100"/>
          <ac:spMkLst>
            <pc:docMk/>
            <pc:sldMk cId="298049774" sldId="1459"/>
            <ac:spMk id="3" creationId="{39211BD0-16BA-28C0-2449-2C7344902C8E}"/>
          </ac:spMkLst>
        </pc:spChg>
        <pc:spChg chg="del">
          <ac:chgData name="鎮仰 余" userId="63351d476d4668ce" providerId="LiveId" clId="{3BCAD4D9-8714-4421-913E-CC9982D4717B}" dt="2022-09-09T02:05:54.453" v="603" actId="478"/>
          <ac:spMkLst>
            <pc:docMk/>
            <pc:sldMk cId="298049774" sldId="1459"/>
            <ac:spMk id="5" creationId="{207D4F4F-5EF1-D243-9110-A95CE311B45A}"/>
          </ac:spMkLst>
        </pc:spChg>
        <pc:spChg chg="del mod">
          <ac:chgData name="鎮仰 余" userId="63351d476d4668ce" providerId="LiveId" clId="{3BCAD4D9-8714-4421-913E-CC9982D4717B}" dt="2022-09-09T02:09:47.791" v="696" actId="478"/>
          <ac:spMkLst>
            <pc:docMk/>
            <pc:sldMk cId="298049774" sldId="1459"/>
            <ac:spMk id="6" creationId="{F3EE65AA-173A-3F4C-96A6-5FD2BA769369}"/>
          </ac:spMkLst>
        </pc:spChg>
        <pc:spChg chg="mod">
          <ac:chgData name="鎮仰 余" userId="63351d476d4668ce" providerId="LiveId" clId="{3BCAD4D9-8714-4421-913E-CC9982D4717B}" dt="2022-09-09T02:00:33.655" v="590" actId="164"/>
          <ac:spMkLst>
            <pc:docMk/>
            <pc:sldMk cId="298049774" sldId="1459"/>
            <ac:spMk id="7" creationId="{1E6C8101-29DE-5C40-B346-08F8249B9431}"/>
          </ac:spMkLst>
        </pc:spChg>
        <pc:spChg chg="mod">
          <ac:chgData name="鎮仰 余" userId="63351d476d4668ce" providerId="LiveId" clId="{3BCAD4D9-8714-4421-913E-CC9982D4717B}" dt="2022-09-09T02:01:13.149" v="600" actId="1076"/>
          <ac:spMkLst>
            <pc:docMk/>
            <pc:sldMk cId="298049774" sldId="1459"/>
            <ac:spMk id="8" creationId="{5E22A552-BDB9-0949-9D1F-8AD7FDBBDB06}"/>
          </ac:spMkLst>
        </pc:spChg>
        <pc:spChg chg="mod">
          <ac:chgData name="鎮仰 余" userId="63351d476d4668ce" providerId="LiveId" clId="{3BCAD4D9-8714-4421-913E-CC9982D4717B}" dt="2022-09-09T02:06:20.938" v="613" actId="1076"/>
          <ac:spMkLst>
            <pc:docMk/>
            <pc:sldMk cId="298049774" sldId="1459"/>
            <ac:spMk id="9" creationId="{00000000-0000-0000-0000-000000000000}"/>
          </ac:spMkLst>
        </pc:spChg>
        <pc:spChg chg="mod">
          <ac:chgData name="鎮仰 余" userId="63351d476d4668ce" providerId="LiveId" clId="{3BCAD4D9-8714-4421-913E-CC9982D4717B}" dt="2022-09-09T02:10:53.867" v="715" actId="1076"/>
          <ac:spMkLst>
            <pc:docMk/>
            <pc:sldMk cId="298049774" sldId="1459"/>
            <ac:spMk id="10" creationId="{5F4FE55C-89B4-D947-9372-E2B74D5CC6DD}"/>
          </ac:spMkLst>
        </pc:spChg>
        <pc:spChg chg="add del mod">
          <ac:chgData name="鎮仰 余" userId="63351d476d4668ce" providerId="LiveId" clId="{3BCAD4D9-8714-4421-913E-CC9982D4717B}" dt="2022-09-09T02:07:16.576" v="627"/>
          <ac:spMkLst>
            <pc:docMk/>
            <pc:sldMk cId="298049774" sldId="1459"/>
            <ac:spMk id="11" creationId="{08878EC1-E33E-B849-BA75-6892C49A9216}"/>
          </ac:spMkLst>
        </pc:spChg>
        <pc:spChg chg="mod">
          <ac:chgData name="鎮仰 余" userId="63351d476d4668ce" providerId="LiveId" clId="{3BCAD4D9-8714-4421-913E-CC9982D4717B}" dt="2022-09-09T02:06:26.843" v="614" actId="1076"/>
          <ac:spMkLst>
            <pc:docMk/>
            <pc:sldMk cId="298049774" sldId="1459"/>
            <ac:spMk id="15" creationId="{83AC5DBD-9C8D-4347-BCBB-B39A55D86341}"/>
          </ac:spMkLst>
        </pc:spChg>
        <pc:spChg chg="del">
          <ac:chgData name="鎮仰 余" userId="63351d476d4668ce" providerId="LiveId" clId="{3BCAD4D9-8714-4421-913E-CC9982D4717B}" dt="2022-09-09T01:59:46.199" v="583" actId="478"/>
          <ac:spMkLst>
            <pc:docMk/>
            <pc:sldMk cId="298049774" sldId="1459"/>
            <ac:spMk id="16" creationId="{EE7F08C1-4120-8243-AF7A-25128E960AD3}"/>
          </ac:spMkLst>
        </pc:spChg>
        <pc:spChg chg="mod">
          <ac:chgData name="鎮仰 余" userId="63351d476d4668ce" providerId="LiveId" clId="{3BCAD4D9-8714-4421-913E-CC9982D4717B}" dt="2022-09-09T02:10:26.507" v="707" actId="208"/>
          <ac:spMkLst>
            <pc:docMk/>
            <pc:sldMk cId="298049774" sldId="1459"/>
            <ac:spMk id="17" creationId="{9BA56387-8015-3840-98B8-E5A73410A8BD}"/>
          </ac:spMkLst>
        </pc:spChg>
        <pc:spChg chg="add del mod">
          <ac:chgData name="鎮仰 余" userId="63351d476d4668ce" providerId="LiveId" clId="{3BCAD4D9-8714-4421-913E-CC9982D4717B}" dt="2022-09-09T02:10:20.090" v="705" actId="1582"/>
          <ac:spMkLst>
            <pc:docMk/>
            <pc:sldMk cId="298049774" sldId="1459"/>
            <ac:spMk id="18" creationId="{B9A12E0E-B482-894B-B2DE-6F5E995FEBA8}"/>
          </ac:spMkLst>
        </pc:spChg>
        <pc:spChg chg="mod">
          <ac:chgData name="鎮仰 余" userId="63351d476d4668ce" providerId="LiveId" clId="{3BCAD4D9-8714-4421-913E-CC9982D4717B}" dt="2022-09-09T03:02:40.328" v="1098" actId="207"/>
          <ac:spMkLst>
            <pc:docMk/>
            <pc:sldMk cId="298049774" sldId="1459"/>
            <ac:spMk id="19" creationId="{3A7A2620-F4AB-0C4E-8A47-FDAA61B8A4D9}"/>
          </ac:spMkLst>
        </pc:spChg>
        <pc:spChg chg="del mod">
          <ac:chgData name="鎮仰 余" userId="63351d476d4668ce" providerId="LiveId" clId="{3BCAD4D9-8714-4421-913E-CC9982D4717B}" dt="2022-09-09T02:06:00.723" v="610" actId="478"/>
          <ac:spMkLst>
            <pc:docMk/>
            <pc:sldMk cId="298049774" sldId="1459"/>
            <ac:spMk id="21" creationId="{3A7A2620-F4AB-0C4E-8A47-FDAA61B8A4D9}"/>
          </ac:spMkLst>
        </pc:spChg>
        <pc:spChg chg="del">
          <ac:chgData name="鎮仰 余" userId="63351d476d4668ce" providerId="LiveId" clId="{3BCAD4D9-8714-4421-913E-CC9982D4717B}" dt="2022-09-09T02:05:55.523" v="604" actId="478"/>
          <ac:spMkLst>
            <pc:docMk/>
            <pc:sldMk cId="298049774" sldId="1459"/>
            <ac:spMk id="22" creationId="{3A7A2620-F4AB-0C4E-8A47-FDAA61B8A4D9}"/>
          </ac:spMkLst>
        </pc:spChg>
        <pc:spChg chg="del">
          <ac:chgData name="鎮仰 余" userId="63351d476d4668ce" providerId="LiveId" clId="{3BCAD4D9-8714-4421-913E-CC9982D4717B}" dt="2022-09-09T02:05:57.834" v="606" actId="478"/>
          <ac:spMkLst>
            <pc:docMk/>
            <pc:sldMk cId="298049774" sldId="1459"/>
            <ac:spMk id="23" creationId="{3A7A2620-F4AB-0C4E-8A47-FDAA61B8A4D9}"/>
          </ac:spMkLst>
        </pc:spChg>
        <pc:spChg chg="del">
          <ac:chgData name="鎮仰 余" userId="63351d476d4668ce" providerId="LiveId" clId="{3BCAD4D9-8714-4421-913E-CC9982D4717B}" dt="2022-09-09T01:59:16.095" v="575" actId="478"/>
          <ac:spMkLst>
            <pc:docMk/>
            <pc:sldMk cId="298049774" sldId="1459"/>
            <ac:spMk id="25" creationId="{3A7A2620-F4AB-0C4E-8A47-FDAA61B8A4D9}"/>
          </ac:spMkLst>
        </pc:spChg>
        <pc:spChg chg="del">
          <ac:chgData name="鎮仰 余" userId="63351d476d4668ce" providerId="LiveId" clId="{3BCAD4D9-8714-4421-913E-CC9982D4717B}" dt="2022-09-09T02:06:11.176" v="611" actId="478"/>
          <ac:spMkLst>
            <pc:docMk/>
            <pc:sldMk cId="298049774" sldId="1459"/>
            <ac:spMk id="26" creationId="{292E88F3-CEC5-2345-A216-3C8C3AE44884}"/>
          </ac:spMkLst>
        </pc:spChg>
        <pc:spChg chg="mod">
          <ac:chgData name="鎮仰 余" userId="63351d476d4668ce" providerId="LiveId" clId="{3BCAD4D9-8714-4421-913E-CC9982D4717B}" dt="2022-09-12T00:40:51.430" v="1417" actId="1076"/>
          <ac:spMkLst>
            <pc:docMk/>
            <pc:sldMk cId="298049774" sldId="1459"/>
            <ac:spMk id="28" creationId="{D5D4F64C-1915-E548-BE0F-677C4826B198}"/>
          </ac:spMkLst>
        </pc:spChg>
        <pc:spChg chg="del mod">
          <ac:chgData name="鎮仰 余" userId="63351d476d4668ce" providerId="LiveId" clId="{3BCAD4D9-8714-4421-913E-CC9982D4717B}" dt="2022-09-09T02:06:53.007" v="623" actId="478"/>
          <ac:spMkLst>
            <pc:docMk/>
            <pc:sldMk cId="298049774" sldId="1459"/>
            <ac:spMk id="30" creationId="{5E727163-9B2C-463D-1296-E8BC3A50CF0F}"/>
          </ac:spMkLst>
        </pc:spChg>
        <pc:spChg chg="mod">
          <ac:chgData name="鎮仰 余" userId="63351d476d4668ce" providerId="LiveId" clId="{3BCAD4D9-8714-4421-913E-CC9982D4717B}" dt="2022-09-09T02:06:33.586" v="616" actId="14100"/>
          <ac:spMkLst>
            <pc:docMk/>
            <pc:sldMk cId="298049774" sldId="1459"/>
            <ac:spMk id="31" creationId="{300277EC-84F6-EE45-6430-D60992BC729D}"/>
          </ac:spMkLst>
        </pc:spChg>
        <pc:spChg chg="add mod">
          <ac:chgData name="鎮仰 余" userId="63351d476d4668ce" providerId="LiveId" clId="{3BCAD4D9-8714-4421-913E-CC9982D4717B}" dt="2022-09-09T02:01:07.307" v="598" actId="1076"/>
          <ac:spMkLst>
            <pc:docMk/>
            <pc:sldMk cId="298049774" sldId="1459"/>
            <ac:spMk id="33" creationId="{1DD88493-899D-DF6C-C4B4-5AC18B40FF69}"/>
          </ac:spMkLst>
        </pc:spChg>
        <pc:spChg chg="add mod">
          <ac:chgData name="鎮仰 余" userId="63351d476d4668ce" providerId="LiveId" clId="{3BCAD4D9-8714-4421-913E-CC9982D4717B}" dt="2022-09-09T02:08:52.361" v="637" actId="2085"/>
          <ac:spMkLst>
            <pc:docMk/>
            <pc:sldMk cId="298049774" sldId="1459"/>
            <ac:spMk id="38" creationId="{4FA90F88-0A31-A2D6-3D0A-144E2ACD9AAE}"/>
          </ac:spMkLst>
        </pc:spChg>
        <pc:spChg chg="add mod">
          <ac:chgData name="鎮仰 余" userId="63351d476d4668ce" providerId="LiveId" clId="{3BCAD4D9-8714-4421-913E-CC9982D4717B}" dt="2022-09-09T02:10:56.088" v="716" actId="1076"/>
          <ac:spMkLst>
            <pc:docMk/>
            <pc:sldMk cId="298049774" sldId="1459"/>
            <ac:spMk id="41" creationId="{0869A432-E676-F298-80E9-FEB96C258D3A}"/>
          </ac:spMkLst>
        </pc:spChg>
        <pc:grpChg chg="add mod ord">
          <ac:chgData name="鎮仰 余" userId="63351d476d4668ce" providerId="LiveId" clId="{3BCAD4D9-8714-4421-913E-CC9982D4717B}" dt="2022-09-09T02:00:59.510" v="596" actId="164"/>
          <ac:grpSpMkLst>
            <pc:docMk/>
            <pc:sldMk cId="298049774" sldId="1459"/>
            <ac:grpSpMk id="35" creationId="{490070B4-8442-F6EC-005A-D200FA9FF50B}"/>
          </ac:grpSpMkLst>
        </pc:grpChg>
        <pc:grpChg chg="add mod">
          <ac:chgData name="鎮仰 余" userId="63351d476d4668ce" providerId="LiveId" clId="{3BCAD4D9-8714-4421-913E-CC9982D4717B}" dt="2022-09-09T02:06:26.843" v="614" actId="1076"/>
          <ac:grpSpMkLst>
            <pc:docMk/>
            <pc:sldMk cId="298049774" sldId="1459"/>
            <ac:grpSpMk id="36" creationId="{EB4CC09E-6725-D575-A39A-D8738F4D248E}"/>
          </ac:grpSpMkLst>
        </pc:grpChg>
        <pc:cxnChg chg="del mod">
          <ac:chgData name="鎮仰 余" userId="63351d476d4668ce" providerId="LiveId" clId="{3BCAD4D9-8714-4421-913E-CC9982D4717B}" dt="2022-09-09T02:54:21.513" v="979" actId="478"/>
          <ac:cxnSpMkLst>
            <pc:docMk/>
            <pc:sldMk cId="298049774" sldId="1459"/>
            <ac:cxnSpMk id="12" creationId="{07B02AF9-718A-2E4B-9082-64BDA7A0D381}"/>
          </ac:cxnSpMkLst>
        </pc:cxnChg>
        <pc:cxnChg chg="del mod">
          <ac:chgData name="鎮仰 余" userId="63351d476d4668ce" providerId="LiveId" clId="{3BCAD4D9-8714-4421-913E-CC9982D4717B}" dt="2022-09-09T02:05:59.127" v="608" actId="478"/>
          <ac:cxnSpMkLst>
            <pc:docMk/>
            <pc:sldMk cId="298049774" sldId="1459"/>
            <ac:cxnSpMk id="13" creationId="{9B049B94-A0CF-A144-BE9C-3DC3DD0E5F0A}"/>
          </ac:cxnSpMkLst>
        </pc:cxnChg>
        <pc:cxnChg chg="del mod">
          <ac:chgData name="鎮仰 余" userId="63351d476d4668ce" providerId="LiveId" clId="{3BCAD4D9-8714-4421-913E-CC9982D4717B}" dt="2022-09-09T02:05:58.559" v="607" actId="478"/>
          <ac:cxnSpMkLst>
            <pc:docMk/>
            <pc:sldMk cId="298049774" sldId="1459"/>
            <ac:cxnSpMk id="14" creationId="{FF2353BF-39A9-C84D-9965-CD4F83FAE478}"/>
          </ac:cxnSpMkLst>
        </pc:cxnChg>
        <pc:cxnChg chg="del">
          <ac:chgData name="鎮仰 余" userId="63351d476d4668ce" providerId="LiveId" clId="{3BCAD4D9-8714-4421-913E-CC9982D4717B}" dt="2022-09-09T01:59:17.001" v="576" actId="478"/>
          <ac:cxnSpMkLst>
            <pc:docMk/>
            <pc:sldMk cId="298049774" sldId="1459"/>
            <ac:cxnSpMk id="20" creationId="{07B02AF9-718A-2E4B-9082-64BDA7A0D381}"/>
          </ac:cxnSpMkLst>
        </pc:cxnChg>
        <pc:cxnChg chg="del">
          <ac:chgData name="鎮仰 余" userId="63351d476d4668ce" providerId="LiveId" clId="{3BCAD4D9-8714-4421-913E-CC9982D4717B}" dt="2022-09-09T02:05:56.056" v="605" actId="478"/>
          <ac:cxnSpMkLst>
            <pc:docMk/>
            <pc:sldMk cId="298049774" sldId="1459"/>
            <ac:cxnSpMk id="24" creationId="{07B02AF9-718A-2E4B-9082-64BDA7A0D381}"/>
          </ac:cxnSpMkLst>
        </pc:cxnChg>
        <pc:cxnChg chg="del mod">
          <ac:chgData name="鎮仰 余" userId="63351d476d4668ce" providerId="LiveId" clId="{3BCAD4D9-8714-4421-913E-CC9982D4717B}" dt="2022-09-09T02:09:48.670" v="697" actId="478"/>
          <ac:cxnSpMkLst>
            <pc:docMk/>
            <pc:sldMk cId="298049774" sldId="1459"/>
            <ac:cxnSpMk id="27" creationId="{BB5B8494-8579-0145-9051-4D435F24E672}"/>
          </ac:cxnSpMkLst>
        </pc:cxnChg>
        <pc:cxnChg chg="mod">
          <ac:chgData name="鎮仰 余" userId="63351d476d4668ce" providerId="LiveId" clId="{3BCAD4D9-8714-4421-913E-CC9982D4717B}" dt="2022-09-12T00:40:51.430" v="1417" actId="1076"/>
          <ac:cxnSpMkLst>
            <pc:docMk/>
            <pc:sldMk cId="298049774" sldId="1459"/>
            <ac:cxnSpMk id="29" creationId="{877F1E5B-E89E-1F48-ABBC-9BF677B746FE}"/>
          </ac:cxnSpMkLst>
        </pc:cxnChg>
        <pc:cxnChg chg="add mod">
          <ac:chgData name="鎮仰 余" userId="63351d476d4668ce" providerId="LiveId" clId="{3BCAD4D9-8714-4421-913E-CC9982D4717B}" dt="2022-09-09T02:54:27.690" v="980" actId="1582"/>
          <ac:cxnSpMkLst>
            <pc:docMk/>
            <pc:sldMk cId="298049774" sldId="1459"/>
            <ac:cxnSpMk id="45" creationId="{CF947792-224E-DE68-8F9F-E9C7A474BE49}"/>
          </ac:cxnSpMkLst>
        </pc:cxnChg>
        <pc:cxnChg chg="add mod">
          <ac:chgData name="鎮仰 余" userId="63351d476d4668ce" providerId="LiveId" clId="{3BCAD4D9-8714-4421-913E-CC9982D4717B}" dt="2022-09-12T00:40:51.430" v="1417" actId="1076"/>
          <ac:cxnSpMkLst>
            <pc:docMk/>
            <pc:sldMk cId="298049774" sldId="1459"/>
            <ac:cxnSpMk id="46" creationId="{5DFE7749-EDA8-5F84-9112-6AF89D6B32CE}"/>
          </ac:cxnSpMkLst>
        </pc:cxnChg>
        <pc:cxnChg chg="add mod">
          <ac:chgData name="鎮仰 余" userId="63351d476d4668ce" providerId="LiveId" clId="{3BCAD4D9-8714-4421-913E-CC9982D4717B}" dt="2022-09-09T02:54:55.209" v="987" actId="14100"/>
          <ac:cxnSpMkLst>
            <pc:docMk/>
            <pc:sldMk cId="298049774" sldId="1459"/>
            <ac:cxnSpMk id="49" creationId="{B75FA74B-D247-A993-B4B2-8E685D27DED9}"/>
          </ac:cxnSpMkLst>
        </pc:cxnChg>
      </pc:sldChg>
      <pc:sldChg chg="modSp mod">
        <pc:chgData name="鎮仰 余" userId="63351d476d4668ce" providerId="LiveId" clId="{3BCAD4D9-8714-4421-913E-CC9982D4717B}" dt="2022-09-15T10:19:19.563" v="2425" actId="20577"/>
        <pc:sldMkLst>
          <pc:docMk/>
          <pc:sldMk cId="846765228" sldId="1492"/>
        </pc:sldMkLst>
        <pc:graphicFrameChg chg="mod modGraphic">
          <ac:chgData name="鎮仰 余" userId="63351d476d4668ce" providerId="LiveId" clId="{3BCAD4D9-8714-4421-913E-CC9982D4717B}" dt="2022-09-15T10:19:19.563" v="2425" actId="20577"/>
          <ac:graphicFrameMkLst>
            <pc:docMk/>
            <pc:sldMk cId="846765228" sldId="1492"/>
            <ac:graphicFrameMk id="2" creationId="{4239158C-4924-45BF-A4D5-A64AFD7F319E}"/>
          </ac:graphicFrameMkLst>
        </pc:graphicFrameChg>
      </pc:sldChg>
      <pc:sldChg chg="addSp delSp modSp mod">
        <pc:chgData name="鎮仰 余" userId="63351d476d4668ce" providerId="LiveId" clId="{3BCAD4D9-8714-4421-913E-CC9982D4717B}" dt="2022-09-15T10:54:22.436" v="2868" actId="6549"/>
        <pc:sldMkLst>
          <pc:docMk/>
          <pc:sldMk cId="2098863058" sldId="1515"/>
        </pc:sldMkLst>
        <pc:spChg chg="mod">
          <ac:chgData name="鎮仰 余" userId="63351d476d4668ce" providerId="LiveId" clId="{3BCAD4D9-8714-4421-913E-CC9982D4717B}" dt="2022-09-07T12:58:13.817" v="436"/>
          <ac:spMkLst>
            <pc:docMk/>
            <pc:sldMk cId="2098863058" sldId="1515"/>
            <ac:spMk id="7" creationId="{E32E123E-2577-4280-A158-24BDF98CA19F}"/>
          </ac:spMkLst>
        </pc:spChg>
        <pc:spChg chg="mod">
          <ac:chgData name="鎮仰 余" userId="63351d476d4668ce" providerId="LiveId" clId="{3BCAD4D9-8714-4421-913E-CC9982D4717B}" dt="2022-09-04T20:57:13.084" v="141" actId="20577"/>
          <ac:spMkLst>
            <pc:docMk/>
            <pc:sldMk cId="2098863058" sldId="1515"/>
            <ac:spMk id="10" creationId="{60D0822E-6160-484C-84E1-D3DFDD84F49B}"/>
          </ac:spMkLst>
        </pc:spChg>
        <pc:spChg chg="del topLvl">
          <ac:chgData name="鎮仰 余" userId="63351d476d4668ce" providerId="LiveId" clId="{3BCAD4D9-8714-4421-913E-CC9982D4717B}" dt="2022-09-07T12:58:15.811" v="437" actId="478"/>
          <ac:spMkLst>
            <pc:docMk/>
            <pc:sldMk cId="2098863058" sldId="1515"/>
            <ac:spMk id="16" creationId="{5AC89CF7-AD88-4AEA-8E42-84426F5E8B1B}"/>
          </ac:spMkLst>
        </pc:spChg>
        <pc:spChg chg="mod">
          <ac:chgData name="鎮仰 余" userId="63351d476d4668ce" providerId="LiveId" clId="{3BCAD4D9-8714-4421-913E-CC9982D4717B}" dt="2022-09-09T02:42:53.849" v="759" actId="20577"/>
          <ac:spMkLst>
            <pc:docMk/>
            <pc:sldMk cId="2098863058" sldId="1515"/>
            <ac:spMk id="19" creationId="{9DEC871A-FBBD-4B4E-BC75-667BF88F064B}"/>
          </ac:spMkLst>
        </pc:spChg>
        <pc:spChg chg="mod">
          <ac:chgData name="鎮仰 余" userId="63351d476d4668ce" providerId="LiveId" clId="{3BCAD4D9-8714-4421-913E-CC9982D4717B}" dt="2022-09-15T10:21:24.513" v="2528" actId="20577"/>
          <ac:spMkLst>
            <pc:docMk/>
            <pc:sldMk cId="2098863058" sldId="1515"/>
            <ac:spMk id="21" creationId="{58830032-1D96-4C03-9136-82E222528D25}"/>
          </ac:spMkLst>
        </pc:spChg>
        <pc:spChg chg="mod">
          <ac:chgData name="鎮仰 余" userId="63351d476d4668ce" providerId="LiveId" clId="{3BCAD4D9-8714-4421-913E-CC9982D4717B}" dt="2022-09-15T10:54:22.436" v="2868" actId="6549"/>
          <ac:spMkLst>
            <pc:docMk/>
            <pc:sldMk cId="2098863058" sldId="1515"/>
            <ac:spMk id="26" creationId="{97F6EAC2-204B-4C3D-8456-13B2881005A9}"/>
          </ac:spMkLst>
        </pc:spChg>
        <pc:spChg chg="mod">
          <ac:chgData name="鎮仰 余" userId="63351d476d4668ce" providerId="LiveId" clId="{3BCAD4D9-8714-4421-913E-CC9982D4717B}" dt="2022-09-09T02:42:35.712" v="739" actId="113"/>
          <ac:spMkLst>
            <pc:docMk/>
            <pc:sldMk cId="2098863058" sldId="1515"/>
            <ac:spMk id="28" creationId="{8C6B6D60-E76C-46AF-BBF1-495D3C720150}"/>
          </ac:spMkLst>
        </pc:spChg>
        <pc:spChg chg="mod">
          <ac:chgData name="鎮仰 余" userId="63351d476d4668ce" providerId="LiveId" clId="{3BCAD4D9-8714-4421-913E-CC9982D4717B}" dt="2022-09-09T02:42:39.192" v="740" actId="113"/>
          <ac:spMkLst>
            <pc:docMk/>
            <pc:sldMk cId="2098863058" sldId="1515"/>
            <ac:spMk id="30" creationId="{A7C1AB63-5D01-4763-ADA2-64DA0568424E}"/>
          </ac:spMkLst>
        </pc:spChg>
        <pc:spChg chg="mod">
          <ac:chgData name="鎮仰 余" userId="63351d476d4668ce" providerId="LiveId" clId="{3BCAD4D9-8714-4421-913E-CC9982D4717B}" dt="2022-09-15T10:20:35.983" v="2456" actId="14100"/>
          <ac:spMkLst>
            <pc:docMk/>
            <pc:sldMk cId="2098863058" sldId="1515"/>
            <ac:spMk id="31" creationId="{6AD52941-D1CC-4C43-B482-AFD4944094B6}"/>
          </ac:spMkLst>
        </pc:spChg>
        <pc:spChg chg="mod">
          <ac:chgData name="鎮仰 余" userId="63351d476d4668ce" providerId="LiveId" clId="{3BCAD4D9-8714-4421-913E-CC9982D4717B}" dt="2022-09-15T10:20:38.537" v="2457" actId="14100"/>
          <ac:spMkLst>
            <pc:docMk/>
            <pc:sldMk cId="2098863058" sldId="1515"/>
            <ac:spMk id="32" creationId="{7E26E567-459F-4709-B4BC-3089EB4BD58D}"/>
          </ac:spMkLst>
        </pc:spChg>
        <pc:spChg chg="mod">
          <ac:chgData name="鎮仰 余" userId="63351d476d4668ce" providerId="LiveId" clId="{3BCAD4D9-8714-4421-913E-CC9982D4717B}" dt="2022-09-07T12:58:04.016" v="435" actId="20577"/>
          <ac:spMkLst>
            <pc:docMk/>
            <pc:sldMk cId="2098863058" sldId="1515"/>
            <ac:spMk id="36" creationId="{A2616924-29C0-0649-201B-73B71052E3A3}"/>
          </ac:spMkLst>
        </pc:spChg>
        <pc:grpChg chg="mod">
          <ac:chgData name="鎮仰 余" userId="63351d476d4668ce" providerId="LiveId" clId="{3BCAD4D9-8714-4421-913E-CC9982D4717B}" dt="2022-09-04T20:58:02.876" v="145" actId="1076"/>
          <ac:grpSpMkLst>
            <pc:docMk/>
            <pc:sldMk cId="2098863058" sldId="1515"/>
            <ac:grpSpMk id="9" creationId="{65AADD57-FFB5-4F03-8FAE-1A5943D25C7F}"/>
          </ac:grpSpMkLst>
        </pc:grpChg>
        <pc:grpChg chg="del">
          <ac:chgData name="鎮仰 余" userId="63351d476d4668ce" providerId="LiveId" clId="{3BCAD4D9-8714-4421-913E-CC9982D4717B}" dt="2022-09-07T12:58:15.811" v="437" actId="478"/>
          <ac:grpSpMkLst>
            <pc:docMk/>
            <pc:sldMk cId="2098863058" sldId="1515"/>
            <ac:grpSpMk id="14" creationId="{EEF66CDF-F777-4D9D-9391-DA7F8611AC82}"/>
          </ac:grpSpMkLst>
        </pc:grpChg>
        <pc:grpChg chg="add mod">
          <ac:chgData name="鎮仰 余" userId="63351d476d4668ce" providerId="LiveId" clId="{3BCAD4D9-8714-4421-913E-CC9982D4717B}" dt="2022-09-07T12:57:54.409" v="408" actId="1076"/>
          <ac:grpSpMkLst>
            <pc:docMk/>
            <pc:sldMk cId="2098863058" sldId="1515"/>
            <ac:grpSpMk id="35" creationId="{A1F3578E-5B4E-B71A-FD37-CCAB8D7EF43A}"/>
          </ac:grpSpMkLst>
        </pc:grpChg>
        <pc:picChg chg="del topLvl">
          <ac:chgData name="鎮仰 余" userId="63351d476d4668ce" providerId="LiveId" clId="{3BCAD4D9-8714-4421-913E-CC9982D4717B}" dt="2022-09-07T12:58:16.758" v="438" actId="478"/>
          <ac:picMkLst>
            <pc:docMk/>
            <pc:sldMk cId="2098863058" sldId="1515"/>
            <ac:picMk id="15" creationId="{928E27F4-DA2D-42D7-A55D-C63415A49D3F}"/>
          </ac:picMkLst>
        </pc:picChg>
        <pc:picChg chg="mod">
          <ac:chgData name="鎮仰 余" userId="63351d476d4668ce" providerId="LiveId" clId="{3BCAD4D9-8714-4421-913E-CC9982D4717B}" dt="2022-09-07T12:57:48.966" v="407"/>
          <ac:picMkLst>
            <pc:docMk/>
            <pc:sldMk cId="2098863058" sldId="1515"/>
            <ac:picMk id="40" creationId="{4C6E3808-ADB2-5EB5-36DF-C8D2D7CAF328}"/>
          </ac:picMkLst>
        </pc:picChg>
        <pc:cxnChg chg="add mod">
          <ac:chgData name="鎮仰 余" userId="63351d476d4668ce" providerId="LiveId" clId="{3BCAD4D9-8714-4421-913E-CC9982D4717B}" dt="2022-09-07T12:57:46.435" v="406" actId="14100"/>
          <ac:cxnSpMkLst>
            <pc:docMk/>
            <pc:sldMk cId="2098863058" sldId="1515"/>
            <ac:cxnSpMk id="2" creationId="{C87F2215-F94F-86E1-4CB4-6139DFB3C6D6}"/>
          </ac:cxnSpMkLst>
        </pc:cxnChg>
        <pc:cxnChg chg="add mod">
          <ac:chgData name="鎮仰 余" userId="63351d476d4668ce" providerId="LiveId" clId="{3BCAD4D9-8714-4421-913E-CC9982D4717B}" dt="2022-09-07T12:57:36.932" v="403" actId="14100"/>
          <ac:cxnSpMkLst>
            <pc:docMk/>
            <pc:sldMk cId="2098863058" sldId="1515"/>
            <ac:cxnSpMk id="3" creationId="{190C12B6-B5DC-A064-6DC4-FE277AB0C662}"/>
          </ac:cxnSpMkLst>
        </pc:cxnChg>
        <pc:cxnChg chg="mod">
          <ac:chgData name="鎮仰 余" userId="63351d476d4668ce" providerId="LiveId" clId="{3BCAD4D9-8714-4421-913E-CC9982D4717B}" dt="2022-09-04T20:57:58.723" v="144" actId="14100"/>
          <ac:cxnSpMkLst>
            <pc:docMk/>
            <pc:sldMk cId="2098863058" sldId="1515"/>
            <ac:cxnSpMk id="12" creationId="{DB3A5D77-ABD4-4477-9A07-499B323A2A44}"/>
          </ac:cxnSpMkLst>
        </pc:cxnChg>
        <pc:cxnChg chg="del">
          <ac:chgData name="鎮仰 余" userId="63351d476d4668ce" providerId="LiveId" clId="{3BCAD4D9-8714-4421-913E-CC9982D4717B}" dt="2022-09-07T12:58:17.745" v="439" actId="478"/>
          <ac:cxnSpMkLst>
            <pc:docMk/>
            <pc:sldMk cId="2098863058" sldId="1515"/>
            <ac:cxnSpMk id="13" creationId="{42B13345-C28E-4CB6-B837-587BB6D71ADB}"/>
          </ac:cxnSpMkLst>
        </pc:cxnChg>
        <pc:cxnChg chg="mod">
          <ac:chgData name="鎮仰 余" userId="63351d476d4668ce" providerId="LiveId" clId="{3BCAD4D9-8714-4421-913E-CC9982D4717B}" dt="2022-09-04T21:20:23.545" v="201" actId="14100"/>
          <ac:cxnSpMkLst>
            <pc:docMk/>
            <pc:sldMk cId="2098863058" sldId="1515"/>
            <ac:cxnSpMk id="55" creationId="{DB3A5D77-ABD4-4477-9A07-499B323A2A44}"/>
          </ac:cxnSpMkLst>
        </pc:cxnChg>
      </pc:sldChg>
      <pc:sldChg chg="modSp mod">
        <pc:chgData name="鎮仰 余" userId="63351d476d4668ce" providerId="LiveId" clId="{3BCAD4D9-8714-4421-913E-CC9982D4717B}" dt="2022-09-09T03:11:09.086" v="1406" actId="20577"/>
        <pc:sldMkLst>
          <pc:docMk/>
          <pc:sldMk cId="4204829325" sldId="1749"/>
        </pc:sldMkLst>
        <pc:spChg chg="mod">
          <ac:chgData name="鎮仰 余" userId="63351d476d4668ce" providerId="LiveId" clId="{3BCAD4D9-8714-4421-913E-CC9982D4717B}" dt="2022-09-09T03:11:09.086" v="1406" actId="20577"/>
          <ac:spMkLst>
            <pc:docMk/>
            <pc:sldMk cId="4204829325" sldId="1749"/>
            <ac:spMk id="5" creationId="{00000000-0000-0000-0000-000000000000}"/>
          </ac:spMkLst>
        </pc:spChg>
      </pc:sldChg>
      <pc:sldChg chg="modSp del mod">
        <pc:chgData name="鎮仰 余" userId="63351d476d4668ce" providerId="LiveId" clId="{3BCAD4D9-8714-4421-913E-CC9982D4717B}" dt="2022-09-09T02:32:31.447" v="720" actId="47"/>
        <pc:sldMkLst>
          <pc:docMk/>
          <pc:sldMk cId="3248042069" sldId="1776"/>
        </pc:sldMkLst>
        <pc:spChg chg="mod">
          <ac:chgData name="鎮仰 余" userId="63351d476d4668ce" providerId="LiveId" clId="{3BCAD4D9-8714-4421-913E-CC9982D4717B}" dt="2022-09-08T11:11:02.754" v="559" actId="20577"/>
          <ac:spMkLst>
            <pc:docMk/>
            <pc:sldMk cId="3248042069" sldId="1776"/>
            <ac:spMk id="3" creationId="{00000000-0000-0000-0000-000000000000}"/>
          </ac:spMkLst>
        </pc:spChg>
      </pc:sldChg>
      <pc:sldChg chg="modSp del mod">
        <pc:chgData name="鎮仰 余" userId="63351d476d4668ce" providerId="LiveId" clId="{3BCAD4D9-8714-4421-913E-CC9982D4717B}" dt="2022-09-09T02:32:32.816" v="721" actId="47"/>
        <pc:sldMkLst>
          <pc:docMk/>
          <pc:sldMk cId="2649427066" sldId="1781"/>
        </pc:sldMkLst>
        <pc:spChg chg="mod">
          <ac:chgData name="鎮仰 余" userId="63351d476d4668ce" providerId="LiveId" clId="{3BCAD4D9-8714-4421-913E-CC9982D4717B}" dt="2022-09-04T21:16:27.474" v="174" actId="207"/>
          <ac:spMkLst>
            <pc:docMk/>
            <pc:sldMk cId="2649427066" sldId="1781"/>
            <ac:spMk id="3" creationId="{00000000-0000-0000-0000-000000000000}"/>
          </ac:spMkLst>
        </pc:spChg>
      </pc:sldChg>
      <pc:sldChg chg="addSp delSp modSp del mod">
        <pc:chgData name="鎮仰 余" userId="63351d476d4668ce" providerId="LiveId" clId="{3BCAD4D9-8714-4421-913E-CC9982D4717B}" dt="2022-09-15T11:15:40.331" v="2933" actId="47"/>
        <pc:sldMkLst>
          <pc:docMk/>
          <pc:sldMk cId="2259832160" sldId="1782"/>
        </pc:sldMkLst>
        <pc:spChg chg="add del mod">
          <ac:chgData name="鎮仰 余" userId="63351d476d4668ce" providerId="LiveId" clId="{3BCAD4D9-8714-4421-913E-CC9982D4717B}" dt="2022-09-15T11:14:20.376" v="2932" actId="478"/>
          <ac:spMkLst>
            <pc:docMk/>
            <pc:sldMk cId="2259832160" sldId="1782"/>
            <ac:spMk id="4" creationId="{119A7743-9D0F-5DB3-EC7A-A6EF7853EA28}"/>
          </ac:spMkLst>
        </pc:spChg>
        <pc:spChg chg="mod">
          <ac:chgData name="鎮仰 余" userId="63351d476d4668ce" providerId="LiveId" clId="{3BCAD4D9-8714-4421-913E-CC9982D4717B}" dt="2022-09-07T12:59:21.892" v="494" actId="20577"/>
          <ac:spMkLst>
            <pc:docMk/>
            <pc:sldMk cId="2259832160" sldId="1782"/>
            <ac:spMk id="5" creationId="{00000000-0000-0000-0000-000000000000}"/>
          </ac:spMkLst>
        </pc:spChg>
        <pc:graphicFrameChg chg="mod modGraphic">
          <ac:chgData name="鎮仰 余" userId="63351d476d4668ce" providerId="LiveId" clId="{3BCAD4D9-8714-4421-913E-CC9982D4717B}" dt="2022-09-15T10:55:51.940" v="2931" actId="20577"/>
          <ac:graphicFrameMkLst>
            <pc:docMk/>
            <pc:sldMk cId="2259832160" sldId="1782"/>
            <ac:graphicFrameMk id="2" creationId="{4239158C-4924-45BF-A4D5-A64AFD7F319E}"/>
          </ac:graphicFrameMkLst>
        </pc:graphicFrameChg>
      </pc:sldChg>
      <pc:sldChg chg="modSp add mod">
        <pc:chgData name="鎮仰 余" userId="63351d476d4668ce" providerId="LiveId" clId="{3BCAD4D9-8714-4421-913E-CC9982D4717B}" dt="2022-09-15T10:53:54.908" v="2867" actId="20577"/>
        <pc:sldMkLst>
          <pc:docMk/>
          <pc:sldMk cId="171432636" sldId="1783"/>
        </pc:sldMkLst>
        <pc:spChg chg="mod">
          <ac:chgData name="鎮仰 余" userId="63351d476d4668ce" providerId="LiveId" clId="{3BCAD4D9-8714-4421-913E-CC9982D4717B}" dt="2022-09-15T10:53:54.908" v="2867" actId="20577"/>
          <ac:spMkLst>
            <pc:docMk/>
            <pc:sldMk cId="171432636" sldId="1783"/>
            <ac:spMk id="3" creationId="{00000000-0000-0000-0000-000000000000}"/>
          </ac:spMkLst>
        </pc:spChg>
      </pc:sldChg>
      <pc:sldChg chg="add del">
        <pc:chgData name="鎮仰 余" userId="63351d476d4668ce" providerId="LiveId" clId="{3BCAD4D9-8714-4421-913E-CC9982D4717B}" dt="2022-09-09T02:33:12.624" v="723"/>
        <pc:sldMkLst>
          <pc:docMk/>
          <pc:sldMk cId="1685932483" sldId="1784"/>
        </pc:sldMkLst>
      </pc:sldChg>
      <pc:sldChg chg="addSp delSp modSp add mod">
        <pc:chgData name="鎮仰 余" userId="63351d476d4668ce" providerId="LiveId" clId="{3BCAD4D9-8714-4421-913E-CC9982D4717B}" dt="2022-09-15T11:15:44.588" v="2934" actId="478"/>
        <pc:sldMkLst>
          <pc:docMk/>
          <pc:sldMk cId="3779510340" sldId="1784"/>
        </pc:sldMkLst>
        <pc:spChg chg="add del mod">
          <ac:chgData name="鎮仰 余" userId="63351d476d4668ce" providerId="LiveId" clId="{3BCAD4D9-8714-4421-913E-CC9982D4717B}" dt="2022-09-15T11:15:44.588" v="2934" actId="478"/>
          <ac:spMkLst>
            <pc:docMk/>
            <pc:sldMk cId="3779510340" sldId="1784"/>
            <ac:spMk id="6" creationId="{34A044F2-1F6D-2AB7-2E03-259D505F7CD8}"/>
          </ac:spMkLst>
        </pc:spChg>
        <pc:graphicFrameChg chg="mod modGraphic">
          <ac:chgData name="鎮仰 余" userId="63351d476d4668ce" providerId="LiveId" clId="{3BCAD4D9-8714-4421-913E-CC9982D4717B}" dt="2022-09-15T10:51:32.359" v="2737" actId="20577"/>
          <ac:graphicFrameMkLst>
            <pc:docMk/>
            <pc:sldMk cId="3779510340" sldId="1784"/>
            <ac:graphicFrameMk id="2" creationId="{4239158C-4924-45BF-A4D5-A64AFD7F319E}"/>
          </ac:graphicFrameMkLst>
        </pc:graphicFrameChg>
      </pc:sldChg>
      <pc:sldChg chg="add del">
        <pc:chgData name="鎮仰 余" userId="63351d476d4668ce" providerId="LiveId" clId="{3BCAD4D9-8714-4421-913E-CC9982D4717B}" dt="2022-09-09T02:33:12.624" v="723"/>
        <pc:sldMkLst>
          <pc:docMk/>
          <pc:sldMk cId="2638470754" sldId="17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7137" cy="512223"/>
          </a:xfrm>
          <a:prstGeom prst="rect">
            <a:avLst/>
          </a:prstGeom>
        </p:spPr>
        <p:txBody>
          <a:bodyPr vert="horz" lIns="94029" tIns="47014" rIns="94029" bIns="47014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0506" y="1"/>
            <a:ext cx="3077137" cy="512223"/>
          </a:xfrm>
          <a:prstGeom prst="rect">
            <a:avLst/>
          </a:prstGeom>
        </p:spPr>
        <p:txBody>
          <a:bodyPr vert="horz" lIns="94029" tIns="47014" rIns="94029" bIns="47014" rtlCol="0"/>
          <a:lstStyle>
            <a:lvl1pPr algn="r">
              <a:defRPr sz="1200"/>
            </a:lvl1pPr>
          </a:lstStyle>
          <a:p>
            <a:fld id="{6006CA2B-A553-4263-A970-891604D364A1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720756"/>
            <a:ext cx="3077137" cy="512223"/>
          </a:xfrm>
          <a:prstGeom prst="rect">
            <a:avLst/>
          </a:prstGeom>
        </p:spPr>
        <p:txBody>
          <a:bodyPr vert="horz" lIns="94029" tIns="47014" rIns="94029" bIns="47014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0506" y="9720756"/>
            <a:ext cx="3077137" cy="512223"/>
          </a:xfrm>
          <a:prstGeom prst="rect">
            <a:avLst/>
          </a:prstGeom>
        </p:spPr>
        <p:txBody>
          <a:bodyPr vert="horz" lIns="94029" tIns="47014" rIns="94029" bIns="47014" rtlCol="0" anchor="b"/>
          <a:lstStyle>
            <a:lvl1pPr algn="r">
              <a:defRPr sz="1200"/>
            </a:lvl1pPr>
          </a:lstStyle>
          <a:p>
            <a:fld id="{18B9D62C-D4E8-4CE6-A273-1EF87A8E1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58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917" cy="511731"/>
          </a:xfrm>
          <a:prstGeom prst="rect">
            <a:avLst/>
          </a:prstGeom>
        </p:spPr>
        <p:txBody>
          <a:bodyPr vert="horz" lIns="94020" tIns="47009" rIns="94020" bIns="4700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0727" y="0"/>
            <a:ext cx="3076917" cy="511731"/>
          </a:xfrm>
          <a:prstGeom prst="rect">
            <a:avLst/>
          </a:prstGeom>
        </p:spPr>
        <p:txBody>
          <a:bodyPr vert="horz" lIns="94020" tIns="47009" rIns="94020" bIns="4700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640840-3EC2-42BA-879A-E1AAC81DACC4}" type="datetimeFigureOut">
              <a:rPr lang="zh-TW" altLang="en-US"/>
              <a:pPr>
                <a:defRPr/>
              </a:pPr>
              <a:t>2022/9/15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44463"/>
            <a:ext cx="5791200" cy="4343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20" tIns="47009" rIns="94020" bIns="47009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15384" y="4595736"/>
            <a:ext cx="5943175" cy="5282963"/>
          </a:xfrm>
          <a:prstGeom prst="rect">
            <a:avLst/>
          </a:prstGeom>
        </p:spPr>
        <p:txBody>
          <a:bodyPr vert="horz" lIns="94020" tIns="47009" rIns="94020" bIns="47009" rtlCol="0"/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243"/>
            <a:ext cx="3076917" cy="511731"/>
          </a:xfrm>
          <a:prstGeom prst="rect">
            <a:avLst/>
          </a:prstGeom>
        </p:spPr>
        <p:txBody>
          <a:bodyPr vert="horz" lIns="94020" tIns="47009" rIns="94020" bIns="4700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0727" y="9721243"/>
            <a:ext cx="3076917" cy="511731"/>
          </a:xfrm>
          <a:prstGeom prst="rect">
            <a:avLst/>
          </a:prstGeom>
        </p:spPr>
        <p:txBody>
          <a:bodyPr vert="horz" lIns="94020" tIns="47009" rIns="94020" bIns="4700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9CAFF1-89F6-4188-A584-44EA2AD924F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765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27075" y="144463"/>
            <a:ext cx="5791200" cy="4343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029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105 </a:t>
            </a:r>
            <a:r>
              <a:rPr lang="zh-TW" altLang="en-US" dirty="0"/>
              <a:t>土銀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B6619-B5A5-4EE7-A86D-22EC5ACDDC6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49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0B0C-1043-4ECF-A4CE-DD428FF8830D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152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RFP</a:t>
            </a:r>
            <a:r>
              <a:rPr lang="zh-TW" altLang="en-US" dirty="0"/>
              <a:t>投標人月數表三年共</a:t>
            </a:r>
            <a:r>
              <a:rPr lang="en-US" altLang="zh-TW" dirty="0"/>
              <a:t>2,311</a:t>
            </a:r>
            <a:r>
              <a:rPr lang="zh-TW" altLang="en-US" dirty="0"/>
              <a:t>人月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AE0B0C-1043-4ECF-A4CE-DD428FF8830D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798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8274"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CDFE9-16FB-42D5-B4A0-D26D498EBA4B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703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22597" y="3703092"/>
            <a:ext cx="4645025" cy="12255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300" baseline="0">
                <a:solidFill>
                  <a:srgbClr val="0070C0"/>
                </a:solidFill>
                <a:latin typeface="Arial" pitchFamily="34" charset="0"/>
              </a:defRPr>
            </a:lvl1pPr>
          </a:lstStyle>
          <a:p>
            <a:pPr lvl="0"/>
            <a:endParaRPr lang="zh-TW" altLang="zh-TW" noProof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44638"/>
            <a:ext cx="7772400" cy="14700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sz="4800" baseline="0">
                <a:latin typeface="Arial" pitchFamily="34" charset="0"/>
              </a:defRPr>
            </a:lvl1pPr>
          </a:lstStyle>
          <a:p>
            <a:pPr lvl="0"/>
            <a:r>
              <a:rPr lang="zh-TW" altLang="en-US" noProof="0" dirty="0"/>
              <a:t>按一下以編輯母片標題樣式</a:t>
            </a: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58" y="153279"/>
            <a:ext cx="1495548" cy="489639"/>
          </a:xfrm>
          <a:prstGeom prst="rect">
            <a:avLst/>
          </a:prstGeom>
        </p:spPr>
      </p:pic>
      <p:pic>
        <p:nvPicPr>
          <p:cNvPr id="7" name="Picture 2" descr="C:\Users\angela\Desktop\ETWF001_2014082810054421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9" y="142852"/>
            <a:ext cx="39528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87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sd\Desktop\建議書封面與簡報格式\環境雲資料服務展示平臺建置_建議書封面-0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5670" y="-16190"/>
            <a:ext cx="9169670" cy="688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40736"/>
            <a:ext cx="1336333" cy="4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2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00" y="60126"/>
            <a:ext cx="8165110" cy="879207"/>
          </a:xfrm>
          <a:prstGeom prst="rect">
            <a:avLst/>
          </a:prstGeom>
        </p:spPr>
        <p:txBody>
          <a:bodyPr lIns="91436" tIns="45718" rIns="91436" bIns="4571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37410" y="6441574"/>
            <a:ext cx="400384" cy="365125"/>
          </a:xfrm>
          <a:prstGeom prst="rect">
            <a:avLst/>
          </a:prstGeom>
        </p:spPr>
        <p:txBody>
          <a:bodyPr lIns="91436" tIns="45718" rIns="91436" bIns="45718"/>
          <a:lstStyle/>
          <a:p>
            <a:pPr defTabSz="45543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455438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93100" y="1203089"/>
            <a:ext cx="8165110" cy="5080068"/>
          </a:xfrm>
          <a:prstGeom prst="rect">
            <a:avLst/>
          </a:prstGeom>
        </p:spPr>
        <p:txBody>
          <a:bodyPr lIns="91436" tIns="45718" rIns="91436" bIns="45718"/>
          <a:lstStyle>
            <a:lvl2pPr marL="396992" indent="-158162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591519" indent="-172448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426504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sz="3600" baseline="0">
                <a:latin typeface="Arial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785794"/>
            <a:ext cx="8585230" cy="5429288"/>
          </a:xfrm>
        </p:spPr>
        <p:txBody>
          <a:bodyPr/>
          <a:lstStyle>
            <a:lvl1pPr marL="444500" indent="-444500">
              <a:spcBef>
                <a:spcPts val="600"/>
              </a:spcBef>
              <a:buFont typeface="Wingdings" panose="05000000000000000000" pitchFamily="2" charset="2"/>
              <a:buChar char="u"/>
              <a:defRPr sz="2800" baseline="0">
                <a:latin typeface="Arial" pitchFamily="34" charset="0"/>
                <a:ea typeface="微軟正黑體" pitchFamily="34" charset="-120"/>
              </a:defRPr>
            </a:lvl1pPr>
            <a:lvl2pPr>
              <a:spcBef>
                <a:spcPts val="600"/>
              </a:spcBef>
              <a:defRPr sz="2400" baseline="0">
                <a:latin typeface="Arial" pitchFamily="34" charset="0"/>
                <a:ea typeface="微軟正黑體" pitchFamily="34" charset="-120"/>
              </a:defRPr>
            </a:lvl2pPr>
            <a:lvl3pPr>
              <a:spcBef>
                <a:spcPts val="600"/>
              </a:spcBef>
              <a:defRPr sz="2000" baseline="0">
                <a:latin typeface="Arial" pitchFamily="34" charset="0"/>
                <a:ea typeface="微軟正黑體" pitchFamily="34" charset="-120"/>
              </a:defRPr>
            </a:lvl3pPr>
            <a:lvl4pPr>
              <a:spcBef>
                <a:spcPts val="600"/>
              </a:spcBef>
              <a:defRPr sz="1600" baseline="0">
                <a:latin typeface="Arial" pitchFamily="34" charset="0"/>
                <a:ea typeface="微軟正黑體" pitchFamily="34" charset="-120"/>
              </a:defRPr>
            </a:lvl4pPr>
            <a:lvl5pPr>
              <a:spcBef>
                <a:spcPts val="600"/>
              </a:spcBef>
              <a:defRPr sz="14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184BDCD0-0176-44F7-A2DA-F295053EEC1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1040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solidFill>
                  <a:srgbClr val="0000FF"/>
                </a:solidFill>
                <a:latin typeface="Arial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1BB0EDBD-EA79-4788-89D1-7790F4B0EF2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8786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9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C6554A03-5675-484B-BEEC-9FB9613AA9E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6281959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grpSp>
        <p:nvGrpSpPr>
          <p:cNvPr id="3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4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  <p:sp>
        <p:nvSpPr>
          <p:cNvPr id="6" name="AutoShape 12"/>
          <p:cNvSpPr>
            <a:spLocks noChangeArrowheads="1"/>
          </p:cNvSpPr>
          <p:nvPr userDrawn="1"/>
        </p:nvSpPr>
        <p:spPr bwMode="gray">
          <a:xfrm>
            <a:off x="288955" y="1428736"/>
            <a:ext cx="8569325" cy="4786346"/>
          </a:xfrm>
          <a:prstGeom prst="roundRect">
            <a:avLst>
              <a:gd name="adj" fmla="val 2695"/>
            </a:avLst>
          </a:prstGeom>
          <a:solidFill>
            <a:schemeClr val="bg1"/>
          </a:solidFill>
          <a:ln w="28575">
            <a:solidFill>
              <a:srgbClr val="003366"/>
            </a:solidFill>
            <a:round/>
            <a:headEnd/>
            <a:tailEnd/>
          </a:ln>
          <a:effectLst>
            <a:outerShdw dist="38100" dir="2700000" algn="ctr" rotWithShape="0">
              <a:srgbClr val="6699FF"/>
            </a:outerShdw>
          </a:effectLst>
        </p:spPr>
        <p:txBody>
          <a:bodyPr wrap="none" anchor="t"/>
          <a:lstStyle/>
          <a:p>
            <a:pPr algn="l"/>
            <a:endParaRPr lang="zh-TW" altLang="en-US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7" name="Content Placeholder 3"/>
          <p:cNvSpPr txBox="1">
            <a:spLocks/>
          </p:cNvSpPr>
          <p:nvPr userDrawn="1"/>
        </p:nvSpPr>
        <p:spPr>
          <a:xfrm>
            <a:off x="323850" y="1700594"/>
            <a:ext cx="8424863" cy="46811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600" b="1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kern="0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85720" y="8768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59551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Content Placeholder 3"/>
          <p:cNvSpPr txBox="1">
            <a:spLocks/>
          </p:cNvSpPr>
          <p:nvPr userDrawn="1"/>
        </p:nvSpPr>
        <p:spPr>
          <a:xfrm>
            <a:off x="323850" y="1700594"/>
            <a:ext cx="8424863" cy="46811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600" b="1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kern="0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85720" y="8768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8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81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85720" y="1517650"/>
            <a:ext cx="2357454" cy="4697432"/>
          </a:xfrm>
          <a:prstGeom prst="roundRect">
            <a:avLst>
              <a:gd name="adj" fmla="val 4516"/>
            </a:avLst>
          </a:prstGeom>
          <a:solidFill>
            <a:schemeClr val="bg1"/>
          </a:solidFill>
          <a:ln w="28575">
            <a:solidFill>
              <a:srgbClr val="003366"/>
            </a:solidFill>
            <a:round/>
            <a:headEnd/>
            <a:tailEnd/>
          </a:ln>
          <a:effectLst>
            <a:outerShdw dist="38100" dir="2700000" algn="ctr" rotWithShape="0">
              <a:srgbClr val="6699FF"/>
            </a:outerShdw>
          </a:effectLst>
        </p:spPr>
        <p:txBody>
          <a:bodyPr wrap="square" anchor="t"/>
          <a:lstStyle>
            <a:lvl1pPr marL="266700" indent="-266700">
              <a:buFont typeface="Wingdings" panose="05000000000000000000" pitchFamily="2" charset="2"/>
              <a:buChar char="n"/>
              <a:defRPr kumimoji="1" lang="zh-TW" altLang="en-US" sz="1600" b="1" kern="1200" baseline="0" dirty="0" smtClean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charset="0"/>
              </a:defRPr>
            </a:lvl1pPr>
            <a:lvl2pPr marL="361950" indent="-195263">
              <a:defRPr lang="zh-TW" altLang="en-US" sz="1400" b="1" baseline="0" dirty="0" smtClean="0">
                <a:solidFill>
                  <a:srgbClr val="006600"/>
                </a:solidFill>
                <a:latin typeface="Arial" pitchFamily="34" charset="0"/>
                <a:ea typeface="微軟正黑體" pitchFamily="34" charset="-120"/>
              </a:defRPr>
            </a:lvl2pPr>
            <a:lvl3pPr marL="546100" indent="-176213">
              <a:defRPr lang="zh-TW" altLang="en-US" sz="1200" b="1" baseline="0" dirty="0" smtClean="0">
                <a:latin typeface="Arial" pitchFamily="34" charset="0"/>
                <a:ea typeface="微軟正黑體" pitchFamily="34" charset="-120"/>
              </a:defRPr>
            </a:lvl3pPr>
            <a:lvl4pPr>
              <a:defRPr lang="zh-TW" altLang="en-US" sz="1400" dirty="0" smtClean="0">
                <a:latin typeface="+mn-lt"/>
                <a:ea typeface="+mn-ea"/>
              </a:defRPr>
            </a:lvl4pPr>
            <a:lvl5pPr>
              <a:defRPr lang="zh-TW" altLang="en-US" sz="1400" dirty="0"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fld id="{256A995E-3B6E-4FAD-B3EF-6566D5A0C8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>
          <a:xfrm>
            <a:off x="2730190" y="1517650"/>
            <a:ext cx="6128090" cy="4697432"/>
          </a:xfrm>
        </p:spPr>
        <p:txBody>
          <a:bodyPr>
            <a:normAutofit/>
          </a:bodyPr>
          <a:lstStyle>
            <a:lvl1pPr marL="355600" indent="-355600">
              <a:defRPr sz="2000" baseline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</a:defRPr>
            </a:lvl1pPr>
            <a:lvl2pPr marL="714375" indent="-285750">
              <a:defRPr sz="1800" baseline="0">
                <a:latin typeface="Arial" pitchFamily="34" charset="0"/>
                <a:ea typeface="微軟正黑體" pitchFamily="34" charset="-120"/>
              </a:defRPr>
            </a:lvl2pPr>
            <a:lvl3pPr marL="990600" indent="-228600">
              <a:defRPr sz="1600" baseline="0">
                <a:latin typeface="Arial" pitchFamily="34" charset="0"/>
                <a:ea typeface="微軟正黑體" pitchFamily="34" charset="-120"/>
              </a:defRPr>
            </a:lvl3pPr>
            <a:lvl4pPr marL="1257300" indent="-228600">
              <a:defRPr sz="1400" baseline="0">
                <a:latin typeface="Arial" pitchFamily="34" charset="0"/>
                <a:ea typeface="微軟正黑體" pitchFamily="34" charset="-120"/>
              </a:defRPr>
            </a:lvl4pPr>
            <a:lvl5pPr marL="1524000" indent="-228600">
              <a:defRPr sz="14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12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20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8596" y="785794"/>
            <a:ext cx="4067204" cy="5468702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  <a:lvl2pPr>
              <a:defRPr baseline="0">
                <a:latin typeface="Arial" pitchFamily="34" charset="0"/>
                <a:ea typeface="微軟正黑體" pitchFamily="34" charset="-120"/>
              </a:defRPr>
            </a:lvl2pPr>
            <a:lvl3pPr>
              <a:defRPr baseline="0">
                <a:latin typeface="Arial" pitchFamily="34" charset="0"/>
                <a:ea typeface="微軟正黑體" pitchFamily="34" charset="-120"/>
              </a:defRPr>
            </a:lvl3pPr>
            <a:lvl4pPr>
              <a:defRPr baseline="0">
                <a:latin typeface="Arial" pitchFamily="34" charset="0"/>
                <a:ea typeface="微軟正黑體" pitchFamily="34" charset="-120"/>
              </a:defRPr>
            </a:lvl4pPr>
            <a:lvl5pPr>
              <a:defRPr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785794"/>
            <a:ext cx="4038600" cy="5468702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  <a:lvl2pPr>
              <a:defRPr baseline="0">
                <a:latin typeface="Arial" pitchFamily="34" charset="0"/>
                <a:ea typeface="微軟正黑體" pitchFamily="34" charset="-120"/>
              </a:defRPr>
            </a:lvl2pPr>
            <a:lvl3pPr>
              <a:defRPr baseline="0">
                <a:latin typeface="Arial" pitchFamily="34" charset="0"/>
                <a:ea typeface="微軟正黑體" pitchFamily="34" charset="-120"/>
              </a:defRPr>
            </a:lvl3pPr>
            <a:lvl4pPr>
              <a:defRPr baseline="0">
                <a:latin typeface="Arial" pitchFamily="34" charset="0"/>
                <a:ea typeface="微軟正黑體" pitchFamily="34" charset="-120"/>
              </a:defRPr>
            </a:lvl4pPr>
            <a:lvl5pPr>
              <a:defRPr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fld id="{CE975AEA-6254-42ED-AD3D-AE8F69B571BB}" type="slidenum">
              <a:rPr lang="en-US" altLang="zh-TW" smtClean="0"/>
              <a:pPr/>
              <a:t>‹#›</a:t>
            </a:fld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772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85720" y="1695450"/>
            <a:ext cx="2357454" cy="4519632"/>
          </a:xfrm>
          <a:prstGeom prst="roundRect">
            <a:avLst>
              <a:gd name="adj" fmla="val 4516"/>
            </a:avLst>
          </a:prstGeom>
          <a:solidFill>
            <a:schemeClr val="bg1"/>
          </a:solidFill>
          <a:ln w="28575">
            <a:solidFill>
              <a:srgbClr val="003366"/>
            </a:solidFill>
            <a:round/>
            <a:headEnd/>
            <a:tailEnd/>
          </a:ln>
          <a:effectLst>
            <a:outerShdw dist="38100" dir="2700000" algn="ctr" rotWithShape="0">
              <a:srgbClr val="6699FF"/>
            </a:outerShdw>
          </a:effectLst>
        </p:spPr>
        <p:txBody>
          <a:bodyPr wrap="square" anchor="t"/>
          <a:lstStyle>
            <a:lvl1pPr marL="266700" indent="-266700">
              <a:buFont typeface="Wingdings" panose="05000000000000000000" pitchFamily="2" charset="2"/>
              <a:buChar char="n"/>
              <a:defRPr kumimoji="1" lang="zh-TW" altLang="en-US" sz="1600" b="1" kern="1200" baseline="0" dirty="0" smtClean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charset="0"/>
              </a:defRPr>
            </a:lvl1pPr>
            <a:lvl2pPr marL="361950" indent="-195263">
              <a:defRPr lang="zh-TW" altLang="en-US" sz="1400" b="1" baseline="0" dirty="0" smtClean="0">
                <a:solidFill>
                  <a:srgbClr val="006600"/>
                </a:solidFill>
                <a:latin typeface="Arial" pitchFamily="34" charset="0"/>
                <a:ea typeface="微軟正黑體" pitchFamily="34" charset="-120"/>
              </a:defRPr>
            </a:lvl2pPr>
            <a:lvl3pPr marL="546100" indent="-176213">
              <a:defRPr lang="zh-TW" altLang="en-US" sz="1200" b="1" baseline="0" dirty="0" smtClean="0">
                <a:latin typeface="Arial" pitchFamily="34" charset="0"/>
                <a:ea typeface="微軟正黑體" pitchFamily="34" charset="-120"/>
              </a:defRPr>
            </a:lvl3pPr>
            <a:lvl4pPr>
              <a:defRPr lang="zh-TW" altLang="en-US" sz="1400" dirty="0" smtClean="0">
                <a:latin typeface="+mn-lt"/>
                <a:ea typeface="+mn-ea"/>
              </a:defRPr>
            </a:lvl4pPr>
            <a:lvl5pPr>
              <a:defRPr lang="zh-TW" altLang="en-US" sz="1400" dirty="0"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fld id="{256A995E-3B6E-4FAD-B3EF-6566D5A0C8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>
          <a:xfrm>
            <a:off x="2730190" y="1695450"/>
            <a:ext cx="6128090" cy="4519632"/>
          </a:xfrm>
        </p:spPr>
        <p:txBody>
          <a:bodyPr>
            <a:normAutofit/>
          </a:bodyPr>
          <a:lstStyle>
            <a:lvl1pPr marL="355600" indent="-355600">
              <a:defRPr sz="2000" baseline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</a:defRPr>
            </a:lvl1pPr>
            <a:lvl2pPr marL="714375" indent="-285750">
              <a:defRPr sz="1800" baseline="0">
                <a:latin typeface="Arial" pitchFamily="34" charset="0"/>
                <a:ea typeface="微軟正黑體" pitchFamily="34" charset="-120"/>
              </a:defRPr>
            </a:lvl2pPr>
            <a:lvl3pPr marL="990600" indent="-228600">
              <a:defRPr sz="1600" baseline="0">
                <a:latin typeface="Arial" pitchFamily="34" charset="0"/>
                <a:ea typeface="微軟正黑體" pitchFamily="34" charset="-120"/>
              </a:defRPr>
            </a:lvl3pPr>
            <a:lvl4pPr marL="1257300" indent="-228600">
              <a:defRPr sz="1400" baseline="0">
                <a:latin typeface="Arial" pitchFamily="34" charset="0"/>
                <a:ea typeface="微軟正黑體" pitchFamily="34" charset="-120"/>
              </a:defRPr>
            </a:lvl4pPr>
            <a:lvl5pPr marL="1524000" indent="-228600">
              <a:defRPr sz="14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3920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6"/>
          <a:stretch>
            <a:fillRect/>
          </a:stretch>
        </p:blipFill>
        <p:spPr bwMode="auto">
          <a:xfrm>
            <a:off x="0" y="-3174"/>
            <a:ext cx="9144000" cy="75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8768"/>
            <a:ext cx="840108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20" y="785794"/>
            <a:ext cx="8529637" cy="542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451600"/>
            <a:ext cx="454025" cy="2778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b="1"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570A023E-968E-4DA0-A255-89A8FDBEE9F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8" name="圖片 8" descr="refrish your life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211897"/>
            <a:ext cx="5000628" cy="646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2" r:id="rId2"/>
    <p:sldLayoutId id="2147483943" r:id="rId3"/>
    <p:sldLayoutId id="2147483946" r:id="rId4"/>
    <p:sldLayoutId id="2147483949" r:id="rId5"/>
    <p:sldLayoutId id="2147483950" r:id="rId6"/>
    <p:sldLayoutId id="2147483952" r:id="rId7"/>
    <p:sldLayoutId id="2147483953" r:id="rId8"/>
    <p:sldLayoutId id="2147483959" r:id="rId9"/>
    <p:sldLayoutId id="2147483964" r:id="rId10"/>
    <p:sldLayoutId id="214748396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baseline="0">
          <a:solidFill>
            <a:schemeClr val="bg1"/>
          </a:solidFill>
          <a:latin typeface="Arial" pitchFamily="34" charset="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9pPr>
    </p:titleStyle>
    <p:bodyStyle>
      <a:lvl1pPr marL="444500" indent="-4445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kumimoji="1" sz="2800" b="1" baseline="0">
          <a:solidFill>
            <a:schemeClr val="tx2"/>
          </a:solidFill>
          <a:latin typeface="Arial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1" baseline="0">
          <a:solidFill>
            <a:srgbClr val="006600"/>
          </a:solidFill>
          <a:latin typeface="Arial" pitchFamily="34" charset="0"/>
          <a:ea typeface="微軟正黑體" panose="020B0604030504040204" pitchFamily="34" charset="-120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200" b="1" baseline="0">
          <a:solidFill>
            <a:srgbClr val="0000FF"/>
          </a:solidFill>
          <a:latin typeface="Arial" pitchFamily="34" charset="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600" b="1" baseline="0">
          <a:solidFill>
            <a:srgbClr val="000066"/>
          </a:solidFill>
          <a:latin typeface="Arial" pitchFamily="34" charset="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 baseline="0">
          <a:solidFill>
            <a:schemeClr val="tx1"/>
          </a:solidFill>
          <a:latin typeface="Arial" pitchFamily="34" charset="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0236" y="1484784"/>
            <a:ext cx="88962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「中華民國人壽保險商業同業公會</a:t>
            </a:r>
            <a:br>
              <a:rPr lang="zh-TW" altLang="en-US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保險科技運用共享平台 </a:t>
            </a:r>
            <a:r>
              <a:rPr lang="en-US" altLang="zh-TW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EDR /MDR</a:t>
            </a:r>
            <a:r>
              <a:rPr lang="zh-TW" altLang="en-US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服務建置案」</a:t>
            </a:r>
            <a:endParaRPr lang="en-US" altLang="zh-TW" sz="4000" b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啟動會議</a:t>
            </a:r>
          </a:p>
        </p:txBody>
      </p:sp>
      <p:sp>
        <p:nvSpPr>
          <p:cNvPr id="5" name="副標題 1">
            <a:extLst>
              <a:ext uri="{FF2B5EF4-FFF2-40B4-BE49-F238E27FC236}">
                <a16:creationId xmlns:a16="http://schemas.microsoft.com/office/drawing/2014/main" id="{B2F0B9A1-2B05-45F7-805F-56219857E332}"/>
              </a:ext>
            </a:extLst>
          </p:cNvPr>
          <p:cNvSpPr txBox="1">
            <a:spLocks/>
          </p:cNvSpPr>
          <p:nvPr/>
        </p:nvSpPr>
        <p:spPr bwMode="auto">
          <a:xfrm>
            <a:off x="4067944" y="4149080"/>
            <a:ext cx="4752528" cy="122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444500" indent="-444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kumimoji="1" sz="2800" b="1" baseline="0">
                <a:solidFill>
                  <a:schemeClr val="tx2"/>
                </a:solidFill>
                <a:latin typeface="Arial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 baseline="0">
                <a:solidFill>
                  <a:srgbClr val="006600"/>
                </a:solidFill>
                <a:latin typeface="Arial" pitchFamily="34" charset="0"/>
                <a:ea typeface="微軟正黑體" panose="020B0604030504040204" pitchFamily="34" charset="-120"/>
              </a:defRPr>
            </a:lvl2pPr>
            <a:lvl3pPr marL="1257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 baseline="0">
                <a:solidFill>
                  <a:srgbClr val="0000FF"/>
                </a:solidFill>
                <a:latin typeface="Arial" pitchFamily="34" charset="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 baseline="0">
                <a:solidFill>
                  <a:srgbClr val="000066"/>
                </a:solidFill>
                <a:latin typeface="Arial" pitchFamily="34" charset="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 baseline="0">
                <a:solidFill>
                  <a:schemeClr val="tx1"/>
                </a:solidFill>
                <a:latin typeface="Arial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TW" altLang="en-US" sz="4300" kern="0" dirty="0">
                <a:solidFill>
                  <a:schemeClr val="tx1"/>
                </a:solidFill>
                <a:cs typeface="Arial" panose="020B0604020202020204" pitchFamily="34" charset="0"/>
              </a:rPr>
              <a:t>簡報人員：余鎮仰</a:t>
            </a:r>
            <a:endParaRPr lang="en-US" altLang="zh-TW" sz="4300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211960" y="5747161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+mj-ea"/>
                <a:ea typeface="+mj-ea"/>
              </a:rPr>
              <a:t>2022</a:t>
            </a:r>
            <a:r>
              <a:rPr lang="zh-TW" altLang="en-US" sz="2800" dirty="0">
                <a:latin typeface="+mj-ea"/>
                <a:ea typeface="+mj-ea"/>
              </a:rPr>
              <a:t>年</a:t>
            </a:r>
            <a:r>
              <a:rPr lang="en-US" altLang="zh-TW" sz="2800" dirty="0">
                <a:latin typeface="+mj-ea"/>
                <a:ea typeface="+mj-ea"/>
              </a:rPr>
              <a:t>9</a:t>
            </a:r>
            <a:r>
              <a:rPr lang="zh-TW" altLang="en-US" sz="2800" dirty="0">
                <a:latin typeface="+mj-ea"/>
                <a:ea typeface="+mj-ea"/>
              </a:rPr>
              <a:t>月</a:t>
            </a:r>
            <a:r>
              <a:rPr lang="en-US" altLang="zh-TW" sz="2800" dirty="0">
                <a:latin typeface="+mj-ea"/>
                <a:ea typeface="+mj-ea"/>
              </a:rPr>
              <a:t>16</a:t>
            </a:r>
            <a:r>
              <a:rPr lang="zh-TW" altLang="en-US" sz="2800" dirty="0">
                <a:latin typeface="+mj-ea"/>
                <a:ea typeface="+mj-ea"/>
              </a:rPr>
              <a:t>日</a:t>
            </a:r>
            <a:endParaRPr lang="en-US" altLang="zh-TW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964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大       綱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8689975" y="6451600"/>
            <a:ext cx="454025" cy="277813"/>
          </a:xfrm>
        </p:spPr>
        <p:txBody>
          <a:bodyPr/>
          <a:lstStyle/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827584" y="1196752"/>
            <a:ext cx="77048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Aft>
                <a:spcPts val="0"/>
              </a:spcAft>
              <a:buFont typeface="+mj-lt"/>
              <a:buAutoNum type="arabicPeriod"/>
            </a:pPr>
            <a:r>
              <a:rPr lang="zh-TW" altLang="en-US" sz="2800" b="1" dirty="0">
                <a:latin typeface="+mn-ea"/>
                <a:ea typeface="+mn-ea"/>
              </a:rPr>
              <a:t>本案緣由及背景說明</a:t>
            </a:r>
            <a:endParaRPr lang="en-US" altLang="zh-TW" sz="2800" b="1" dirty="0">
              <a:latin typeface="+mn-ea"/>
              <a:ea typeface="+mn-ea"/>
            </a:endParaRPr>
          </a:p>
          <a:p>
            <a:pPr marL="514350" lvl="0" indent="-514350">
              <a:spcAft>
                <a:spcPts val="0"/>
              </a:spcAft>
              <a:buFont typeface="+mj-lt"/>
              <a:buAutoNum type="arabicPeriod"/>
            </a:pPr>
            <a:r>
              <a:rPr lang="zh-TW" altLang="en-US" sz="2800" b="1" dirty="0">
                <a:latin typeface="+mn-ea"/>
                <a:ea typeface="+mn-ea"/>
              </a:rPr>
              <a:t>專案組織人員架構</a:t>
            </a:r>
            <a:endParaRPr lang="en-US" altLang="zh-TW" sz="2800" b="1" dirty="0">
              <a:latin typeface="+mn-ea"/>
              <a:ea typeface="+mn-ea"/>
            </a:endParaRPr>
          </a:p>
          <a:p>
            <a:pPr marL="514350" lvl="0" indent="-514350">
              <a:spcAft>
                <a:spcPts val="0"/>
              </a:spcAft>
              <a:buFont typeface="+mj-lt"/>
              <a:buAutoNum type="arabicPeriod"/>
            </a:pPr>
            <a:r>
              <a:rPr lang="zh-TW" altLang="en-US" sz="2800" b="1" dirty="0">
                <a:latin typeface="+mn-ea"/>
                <a:ea typeface="+mn-ea"/>
              </a:rPr>
              <a:t>系統架構</a:t>
            </a:r>
            <a:endParaRPr lang="en-US" altLang="zh-TW" sz="2800" b="1" dirty="0">
              <a:latin typeface="+mn-ea"/>
              <a:ea typeface="+mn-ea"/>
            </a:endParaRPr>
          </a:p>
          <a:p>
            <a:pPr marL="514350" lvl="0" indent="-514350">
              <a:spcAft>
                <a:spcPts val="0"/>
              </a:spcAft>
              <a:buFont typeface="+mj-lt"/>
              <a:buAutoNum type="arabicPeriod"/>
            </a:pPr>
            <a:r>
              <a:rPr lang="zh-TW" altLang="en-US" sz="2800" b="1" dirty="0">
                <a:latin typeface="+mn-ea"/>
                <a:ea typeface="+mn-ea"/>
              </a:rPr>
              <a:t>專案期程</a:t>
            </a:r>
            <a:r>
              <a:rPr lang="en-US" altLang="zh-TW" sz="2800" b="1" dirty="0">
                <a:latin typeface="+mn-ea"/>
                <a:ea typeface="+mn-ea"/>
              </a:rPr>
              <a:t>(</a:t>
            </a:r>
            <a:r>
              <a:rPr lang="zh-TW" altLang="en-US" sz="2800" b="1" dirty="0">
                <a:latin typeface="+mn-ea"/>
                <a:ea typeface="+mn-ea"/>
              </a:rPr>
              <a:t>設備建置</a:t>
            </a:r>
            <a:r>
              <a:rPr lang="en-US" altLang="zh-TW" sz="2800" b="1" dirty="0">
                <a:latin typeface="+mn-ea"/>
                <a:ea typeface="+mn-ea"/>
              </a:rPr>
              <a:t>)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zh-TW" altLang="en-US" sz="2800" b="1" dirty="0">
                <a:latin typeface="+mn-ea"/>
                <a:ea typeface="+mn-ea"/>
              </a:rPr>
              <a:t>專案期程</a:t>
            </a:r>
            <a:r>
              <a:rPr lang="en-US" altLang="zh-TW" sz="2800" b="1" dirty="0">
                <a:latin typeface="+mn-ea"/>
                <a:ea typeface="+mn-ea"/>
              </a:rPr>
              <a:t>(</a:t>
            </a:r>
            <a:r>
              <a:rPr lang="zh-TW" altLang="en-US" sz="2800" b="1" dirty="0">
                <a:latin typeface="+mn-ea"/>
                <a:ea typeface="+mn-ea"/>
              </a:rPr>
              <a:t>文件交付</a:t>
            </a:r>
            <a:r>
              <a:rPr lang="en-US" altLang="zh-TW" sz="2800" b="1" dirty="0">
                <a:latin typeface="+mn-ea"/>
                <a:ea typeface="+mn-ea"/>
              </a:rPr>
              <a:t>)</a:t>
            </a:r>
          </a:p>
          <a:p>
            <a:pPr lvl="0">
              <a:spcAft>
                <a:spcPts val="0"/>
              </a:spcAft>
            </a:pPr>
            <a:endParaRPr lang="zh-TW" altLang="zh-TW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48293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4790336" cy="698500"/>
          </a:xfrm>
        </p:spPr>
        <p:txBody>
          <a:bodyPr/>
          <a:lstStyle/>
          <a:p>
            <a:pPr algn="ctr"/>
            <a:r>
              <a:rPr lang="zh-TW" altLang="en-US" dirty="0">
                <a:latin typeface="+mn-ea"/>
                <a:ea typeface="+mn-ea"/>
              </a:rPr>
              <a:t>本案緣由及背景說明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256583"/>
          </a:xfrm>
        </p:spPr>
        <p:txBody>
          <a:bodyPr/>
          <a:lstStyle/>
          <a:p>
            <a:pPr lvl="0"/>
            <a:r>
              <a:rPr lang="zh-TW" altLang="en-US" sz="2400" dirty="0"/>
              <a:t>緣由：</a:t>
            </a:r>
            <a:endParaRPr lang="en-US" altLang="zh-TW" sz="2400" dirty="0"/>
          </a:p>
          <a:p>
            <a:pPr lvl="1"/>
            <a:r>
              <a:rPr lang="zh-TW" altLang="en-US" sz="2000" dirty="0"/>
              <a:t>壽險公會擬於</a:t>
            </a:r>
            <a:r>
              <a:rPr lang="en-US" altLang="zh-TW" sz="2000" dirty="0"/>
              <a:t>111</a:t>
            </a:r>
            <a:r>
              <a:rPr lang="zh-TW" altLang="en-US" sz="2000" dirty="0"/>
              <a:t>年</a:t>
            </a:r>
            <a:r>
              <a:rPr lang="en-US" altLang="zh-TW" sz="2000" dirty="0"/>
              <a:t>10</a:t>
            </a:r>
            <a:r>
              <a:rPr lang="zh-TW" altLang="en-US" sz="2000" dirty="0"/>
              <a:t>月上線保險業身份驗證中心</a:t>
            </a:r>
            <a:endParaRPr lang="en-US" altLang="zh-TW" sz="2000" dirty="0"/>
          </a:p>
          <a:p>
            <a:pPr lvl="1"/>
            <a:r>
              <a:rPr lang="zh-TW" altLang="en-US" sz="2000" dirty="0"/>
              <a:t>配合政府機關</a:t>
            </a:r>
            <a:r>
              <a:rPr lang="en-US" altLang="zh-TW" sz="2000" dirty="0"/>
              <a:t>110</a:t>
            </a:r>
            <a:r>
              <a:rPr lang="zh-TW" altLang="en-US" sz="2000" dirty="0"/>
              <a:t>年</a:t>
            </a:r>
            <a:r>
              <a:rPr lang="en-US" altLang="zh-TW" sz="2000" dirty="0"/>
              <a:t>08</a:t>
            </a:r>
            <a:r>
              <a:rPr lang="zh-TW" altLang="en-US" sz="2000" dirty="0"/>
              <a:t>月通過之資訊安全規範</a:t>
            </a:r>
            <a:endParaRPr lang="en-US" altLang="zh-TW" sz="2000" dirty="0"/>
          </a:p>
          <a:p>
            <a:pPr lvl="0"/>
            <a:r>
              <a:rPr lang="zh-TW" altLang="en-US" sz="2400" dirty="0"/>
              <a:t>背景：</a:t>
            </a:r>
            <a:endParaRPr lang="en-US" altLang="zh-TW" sz="2400" dirty="0"/>
          </a:p>
          <a:p>
            <a:pPr lvl="1"/>
            <a:r>
              <a:rPr lang="en-US" altLang="zh-TW" sz="2000" dirty="0"/>
              <a:t>108</a:t>
            </a:r>
            <a:r>
              <a:rPr lang="zh-TW" altLang="en-US" sz="2000" dirty="0"/>
              <a:t>年</a:t>
            </a:r>
            <a:r>
              <a:rPr lang="zh-TW" altLang="zh-TW" sz="2000" dirty="0"/>
              <a:t>保險區塊鏈聯盟科技運用共享平台需求案</a:t>
            </a:r>
            <a:r>
              <a:rPr lang="zh-TW" altLang="en-US" sz="2000" dirty="0"/>
              <a:t>已正式服務</a:t>
            </a:r>
            <a:endParaRPr lang="en-US" altLang="zh-TW" sz="2000" dirty="0"/>
          </a:p>
          <a:p>
            <a:pPr lvl="1"/>
            <a:r>
              <a:rPr lang="zh-TW" altLang="en-US" sz="2000" dirty="0"/>
              <a:t>目前</a:t>
            </a:r>
            <a:r>
              <a:rPr lang="en-US" altLang="zh-TW" sz="2000" dirty="0"/>
              <a:t>26</a:t>
            </a:r>
            <a:r>
              <a:rPr lang="zh-TW" altLang="en-US" sz="2000" dirty="0"/>
              <a:t>家保險公司已加入平台</a:t>
            </a:r>
            <a:endParaRPr lang="en-US" altLang="zh-TW" sz="2000" dirty="0"/>
          </a:p>
          <a:p>
            <a:pPr lvl="1"/>
            <a:r>
              <a:rPr lang="zh-TW" altLang="en-US" sz="2000" dirty="0"/>
              <a:t>由中華資安國際提供此項服務</a:t>
            </a:r>
            <a:endParaRPr lang="en-US" altLang="zh-TW" sz="2000" dirty="0"/>
          </a:p>
          <a:p>
            <a:pPr marL="0" lvl="0" indent="0">
              <a:buNone/>
            </a:pPr>
            <a:endParaRPr lang="zh-TW" altLang="en-US" sz="2400" dirty="0">
              <a:solidFill>
                <a:srgbClr val="0000FF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1E85D-F849-4E6A-9380-3E276C692EDD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1E85D-F849-4E6A-9380-3E276C692EDD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21620" y="85768"/>
            <a:ext cx="4672800" cy="706437"/>
          </a:xfrm>
        </p:spPr>
        <p:txBody>
          <a:bodyPr/>
          <a:lstStyle/>
          <a:p>
            <a:pPr algn="ctr"/>
            <a:r>
              <a:rPr lang="zh-TW" altLang="en-US" dirty="0">
                <a:latin typeface="+mn-ea"/>
                <a:ea typeface="+mn-ea"/>
              </a:rPr>
              <a:t>專案組織人員架構圖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9ECC7AA-DA93-4689-A968-17B8796BDE91}"/>
              </a:ext>
            </a:extLst>
          </p:cNvPr>
          <p:cNvGrpSpPr/>
          <p:nvPr/>
        </p:nvGrpSpPr>
        <p:grpSpPr>
          <a:xfrm>
            <a:off x="3579792" y="1340832"/>
            <a:ext cx="1764040" cy="576000"/>
            <a:chOff x="2429960" y="1152000"/>
            <a:chExt cx="1764040" cy="576000"/>
          </a:xfrm>
        </p:grpSpPr>
        <p:sp>
          <p:nvSpPr>
            <p:cNvPr id="7" name="圓角矩形 8">
              <a:extLst>
                <a:ext uri="{FF2B5EF4-FFF2-40B4-BE49-F238E27FC236}">
                  <a16:creationId xmlns:a16="http://schemas.microsoft.com/office/drawing/2014/main" id="{E32E123E-2577-4280-A158-24BDF98CA19F}"/>
                </a:ext>
              </a:extLst>
            </p:cNvPr>
            <p:cNvSpPr/>
            <p:nvPr/>
          </p:nvSpPr>
          <p:spPr>
            <a:xfrm>
              <a:off x="3006000" y="1224000"/>
              <a:ext cx="1188000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專案主持人</a:t>
              </a:r>
            </a:p>
            <a:p>
              <a:pPr algn="ctr">
                <a:spcBef>
                  <a:spcPts val="300"/>
                </a:spcBef>
              </a:pP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林有成</a:t>
              </a:r>
              <a:r>
                <a:rPr lang="zh-TW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處長</a:t>
              </a:r>
            </a:p>
          </p:txBody>
        </p:sp>
        <p:pic>
          <p:nvPicPr>
            <p:cNvPr id="8" name="圖片 7" descr="一張含有 向量圖形 的圖片&#10;&#10;自動產生的描述">
              <a:extLst>
                <a:ext uri="{FF2B5EF4-FFF2-40B4-BE49-F238E27FC236}">
                  <a16:creationId xmlns:a16="http://schemas.microsoft.com/office/drawing/2014/main" id="{82EE7DF8-0CCD-4B79-B5F0-0CAA99F2C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152000"/>
              <a:ext cx="576000" cy="576000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65AADD57-FFB5-4F03-8FAE-1A5943D25C7F}"/>
              </a:ext>
            </a:extLst>
          </p:cNvPr>
          <p:cNvGrpSpPr/>
          <p:nvPr/>
        </p:nvGrpSpPr>
        <p:grpSpPr>
          <a:xfrm>
            <a:off x="3503899" y="2524133"/>
            <a:ext cx="1652185" cy="576064"/>
            <a:chOff x="2429960" y="1996022"/>
            <a:chExt cx="1416126" cy="576064"/>
          </a:xfrm>
        </p:grpSpPr>
        <p:sp>
          <p:nvSpPr>
            <p:cNvPr id="10" name="圓角矩形 8">
              <a:extLst>
                <a:ext uri="{FF2B5EF4-FFF2-40B4-BE49-F238E27FC236}">
                  <a16:creationId xmlns:a16="http://schemas.microsoft.com/office/drawing/2014/main" id="{60D0822E-6160-484C-84E1-D3DFDD84F49B}"/>
                </a:ext>
              </a:extLst>
            </p:cNvPr>
            <p:cNvSpPr/>
            <p:nvPr/>
          </p:nvSpPr>
          <p:spPr>
            <a:xfrm>
              <a:off x="2910086" y="2068086"/>
              <a:ext cx="936000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400" b="1" dirty="0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專案經理</a:t>
              </a:r>
            </a:p>
            <a:p>
              <a:pPr algn="ctr">
                <a:spcBef>
                  <a:spcPts val="300"/>
                </a:spcBef>
              </a:pPr>
              <a:r>
                <a:rPr lang="zh-TW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余鎮仰</a:t>
              </a:r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621EA3F6-B6CA-4A1F-8F94-2421B9DBB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996022"/>
              <a:ext cx="576000" cy="576000"/>
            </a:xfrm>
            <a:prstGeom prst="rect">
              <a:avLst/>
            </a:prstGeom>
          </p:spPr>
        </p:pic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B3A5D77-ABD4-4477-9A07-499B323A2A4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862086" y="1916832"/>
            <a:ext cx="5706" cy="57944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27">
            <a:extLst>
              <a:ext uri="{FF2B5EF4-FFF2-40B4-BE49-F238E27FC236}">
                <a16:creationId xmlns:a16="http://schemas.microsoft.com/office/drawing/2014/main" id="{9DEC871A-FBBD-4B4E-BC75-667BF88F064B}"/>
              </a:ext>
            </a:extLst>
          </p:cNvPr>
          <p:cNvSpPr/>
          <p:nvPr/>
        </p:nvSpPr>
        <p:spPr>
          <a:xfrm>
            <a:off x="3425560" y="5630012"/>
            <a:ext cx="1008000" cy="652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+mj-lt"/>
              <a:buAutoNum type="arabicPeriod"/>
            </a:pPr>
            <a:r>
              <a:rPr lang="zh-TW" altLang="en-US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系統規劃</a:t>
            </a:r>
            <a:endParaRPr lang="en-US" altLang="zh-TW" sz="12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r>
              <a:rPr lang="zh-TW" altLang="en-US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系統建置</a:t>
            </a:r>
            <a:endParaRPr lang="en-US" altLang="zh-TW" sz="12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r>
              <a:rPr lang="zh-TW" altLang="en-US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系統維運</a:t>
            </a:r>
            <a:endParaRPr lang="en-US" altLang="zh-TW" sz="12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endParaRPr lang="en-US" altLang="zh-TW" sz="12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0" name="矩形: 圓角化同側角落 23">
            <a:extLst>
              <a:ext uri="{FF2B5EF4-FFF2-40B4-BE49-F238E27FC236}">
                <a16:creationId xmlns:a16="http://schemas.microsoft.com/office/drawing/2014/main" id="{53DFB39F-587C-4A09-B331-2B8586060849}"/>
              </a:ext>
            </a:extLst>
          </p:cNvPr>
          <p:cNvSpPr/>
          <p:nvPr/>
        </p:nvSpPr>
        <p:spPr>
          <a:xfrm>
            <a:off x="3425560" y="5342012"/>
            <a:ext cx="1008000" cy="288000"/>
          </a:xfrm>
          <a:prstGeom prst="round2Same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latin typeface="Arial" panose="020B0604020202020204" pitchFamily="34" charset="0"/>
                <a:ea typeface="微軟正黑體" panose="020B0604030504040204" pitchFamily="34" charset="-120"/>
              </a:rPr>
              <a:t>工作項目</a:t>
            </a:r>
          </a:p>
        </p:txBody>
      </p:sp>
      <p:sp>
        <p:nvSpPr>
          <p:cNvPr id="21" name="圓角矩形 18">
            <a:extLst>
              <a:ext uri="{FF2B5EF4-FFF2-40B4-BE49-F238E27FC236}">
                <a16:creationId xmlns:a16="http://schemas.microsoft.com/office/drawing/2014/main" id="{58830032-1D96-4C03-9136-82E222528D25}"/>
              </a:ext>
            </a:extLst>
          </p:cNvPr>
          <p:cNvSpPr/>
          <p:nvPr/>
        </p:nvSpPr>
        <p:spPr>
          <a:xfrm>
            <a:off x="899592" y="5630012"/>
            <a:ext cx="1555176" cy="6776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+mj-lt"/>
              <a:buAutoNum type="arabicPeriod"/>
            </a:pPr>
            <a:r>
              <a:rPr lang="zh-TW" altLang="en-US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虛擬機環境設定及調整</a:t>
            </a:r>
            <a:endParaRPr lang="en-US" altLang="zh-TW" sz="12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2" name="矩形: 圓角化同側角落 26">
            <a:extLst>
              <a:ext uri="{FF2B5EF4-FFF2-40B4-BE49-F238E27FC236}">
                <a16:creationId xmlns:a16="http://schemas.microsoft.com/office/drawing/2014/main" id="{B143D2A5-D97C-4DA0-8ABA-A51E149B96A0}"/>
              </a:ext>
            </a:extLst>
          </p:cNvPr>
          <p:cNvSpPr/>
          <p:nvPr/>
        </p:nvSpPr>
        <p:spPr>
          <a:xfrm>
            <a:off x="899592" y="5342012"/>
            <a:ext cx="1555176" cy="288000"/>
          </a:xfrm>
          <a:prstGeom prst="round2Same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latin typeface="Arial" panose="020B0604020202020204" pitchFamily="34" charset="0"/>
                <a:ea typeface="微軟正黑體" panose="020B0604030504040204" pitchFamily="34" charset="-120"/>
              </a:rPr>
              <a:t>工作項目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B9920815-761C-4806-9D12-69B35B6AFD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44" y="4755907"/>
            <a:ext cx="504000" cy="504000"/>
          </a:xfrm>
          <a:prstGeom prst="rect">
            <a:avLst/>
          </a:prstGeom>
        </p:spPr>
      </p:pic>
      <p:sp>
        <p:nvSpPr>
          <p:cNvPr id="26" name="圓角矩形 14">
            <a:extLst>
              <a:ext uri="{FF2B5EF4-FFF2-40B4-BE49-F238E27FC236}">
                <a16:creationId xmlns:a16="http://schemas.microsoft.com/office/drawing/2014/main" id="{97F6EAC2-204B-4C3D-8456-13B2881005A9}"/>
              </a:ext>
            </a:extLst>
          </p:cNvPr>
          <p:cNvSpPr/>
          <p:nvPr/>
        </p:nvSpPr>
        <p:spPr>
          <a:xfrm>
            <a:off x="3731911" y="4646509"/>
            <a:ext cx="1393201" cy="576000"/>
          </a:xfrm>
          <a:prstGeom prst="roundRect">
            <a:avLst>
              <a:gd name="adj" fmla="val 3334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zh-TW" altLang="en-US" sz="1200" b="1" dirty="0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系統組</a:t>
            </a:r>
          </a:p>
          <a:p>
            <a:pPr algn="ctr">
              <a:spcBef>
                <a:spcPts val="300"/>
              </a:spcBef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林蓮蒂、姜廷儒</a:t>
            </a:r>
            <a:b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Rick(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協力廠商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C97E9EA5-541A-4B04-ABB6-313F203558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60" y="4817802"/>
            <a:ext cx="504000" cy="504000"/>
          </a:xfrm>
          <a:prstGeom prst="rect">
            <a:avLst/>
          </a:prstGeom>
        </p:spPr>
      </p:pic>
      <p:sp>
        <p:nvSpPr>
          <p:cNvPr id="28" name="圓角矩形 13">
            <a:extLst>
              <a:ext uri="{FF2B5EF4-FFF2-40B4-BE49-F238E27FC236}">
                <a16:creationId xmlns:a16="http://schemas.microsoft.com/office/drawing/2014/main" id="{8C6B6D60-E76C-46AF-BBF1-495D3C720150}"/>
              </a:ext>
            </a:extLst>
          </p:cNvPr>
          <p:cNvSpPr/>
          <p:nvPr/>
        </p:nvSpPr>
        <p:spPr>
          <a:xfrm>
            <a:off x="1244524" y="4833208"/>
            <a:ext cx="864000" cy="468000"/>
          </a:xfrm>
          <a:prstGeom prst="roundRect">
            <a:avLst>
              <a:gd name="adj" fmla="val 3334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zh-TW" altLang="en-US" sz="1200" b="1" dirty="0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平台組</a:t>
            </a:r>
          </a:p>
          <a:p>
            <a:pPr algn="ctr">
              <a:spcBef>
                <a:spcPts val="300"/>
              </a:spcBef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林家豪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5F166967-4D51-4370-BE03-285C3A47E6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817802"/>
            <a:ext cx="504000" cy="504000"/>
          </a:xfrm>
          <a:prstGeom prst="rect">
            <a:avLst/>
          </a:prstGeom>
        </p:spPr>
      </p:pic>
      <p:sp>
        <p:nvSpPr>
          <p:cNvPr id="30" name="圓角矩形 14">
            <a:extLst>
              <a:ext uri="{FF2B5EF4-FFF2-40B4-BE49-F238E27FC236}">
                <a16:creationId xmlns:a16="http://schemas.microsoft.com/office/drawing/2014/main" id="{A7C1AB63-5D01-4763-ADA2-64DA0568424E}"/>
              </a:ext>
            </a:extLst>
          </p:cNvPr>
          <p:cNvSpPr/>
          <p:nvPr/>
        </p:nvSpPr>
        <p:spPr>
          <a:xfrm>
            <a:off x="6012256" y="4809907"/>
            <a:ext cx="864000" cy="468000"/>
          </a:xfrm>
          <a:prstGeom prst="roundRect">
            <a:avLst>
              <a:gd name="adj" fmla="val 3334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zh-TW" altLang="en-US" sz="1200" b="1" dirty="0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網路組</a:t>
            </a:r>
          </a:p>
          <a:p>
            <a:pPr algn="ctr"/>
            <a:r>
              <a:rPr lang="zh-TW" altLang="en-US" sz="1200" b="1" dirty="0"/>
              <a:t>張雯婷</a:t>
            </a:r>
          </a:p>
        </p:txBody>
      </p:sp>
      <p:sp>
        <p:nvSpPr>
          <p:cNvPr id="31" name="圓角矩形 27">
            <a:extLst>
              <a:ext uri="{FF2B5EF4-FFF2-40B4-BE49-F238E27FC236}">
                <a16:creationId xmlns:a16="http://schemas.microsoft.com/office/drawing/2014/main" id="{6AD52941-D1CC-4C43-B482-AFD4944094B6}"/>
              </a:ext>
            </a:extLst>
          </p:cNvPr>
          <p:cNvSpPr/>
          <p:nvPr/>
        </p:nvSpPr>
        <p:spPr>
          <a:xfrm>
            <a:off x="5550494" y="5643032"/>
            <a:ext cx="1325762" cy="59393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+mj-lt"/>
              <a:buAutoNum type="arabicPeriod"/>
            </a:pPr>
            <a:r>
              <a:rPr lang="zh-TW" altLang="en-US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網路設定</a:t>
            </a:r>
            <a:endParaRPr lang="en-US" altLang="zh-TW" sz="12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r>
              <a:rPr lang="zh-TW" altLang="en-US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協助處理廠商網路需求</a:t>
            </a:r>
            <a:endParaRPr lang="en-US" altLang="zh-TW" sz="12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2" name="矩形: 圓角化同側角落 43">
            <a:extLst>
              <a:ext uri="{FF2B5EF4-FFF2-40B4-BE49-F238E27FC236}">
                <a16:creationId xmlns:a16="http://schemas.microsoft.com/office/drawing/2014/main" id="{7E26E567-459F-4709-B4BC-3089EB4BD58D}"/>
              </a:ext>
            </a:extLst>
          </p:cNvPr>
          <p:cNvSpPr/>
          <p:nvPr/>
        </p:nvSpPr>
        <p:spPr>
          <a:xfrm>
            <a:off x="5550494" y="5342012"/>
            <a:ext cx="1325762" cy="288000"/>
          </a:xfrm>
          <a:prstGeom prst="round2Same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latin typeface="Arial" panose="020B0604020202020204" pitchFamily="34" charset="0"/>
                <a:ea typeface="微軟正黑體" panose="020B0604030504040204" pitchFamily="34" charset="-120"/>
              </a:rPr>
              <a:t>工作項目</a:t>
            </a: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65AADD57-FFB5-4F03-8FAE-1A5943D25C7F}"/>
              </a:ext>
            </a:extLst>
          </p:cNvPr>
          <p:cNvGrpSpPr/>
          <p:nvPr/>
        </p:nvGrpSpPr>
        <p:grpSpPr>
          <a:xfrm>
            <a:off x="6444376" y="2420952"/>
            <a:ext cx="1512000" cy="576000"/>
            <a:chOff x="2429960" y="1996022"/>
            <a:chExt cx="1512000" cy="576000"/>
          </a:xfrm>
        </p:grpSpPr>
        <p:sp>
          <p:nvSpPr>
            <p:cNvPr id="38" name="圓角矩形 8">
              <a:extLst>
                <a:ext uri="{FF2B5EF4-FFF2-40B4-BE49-F238E27FC236}">
                  <a16:creationId xmlns:a16="http://schemas.microsoft.com/office/drawing/2014/main" id="{60D0822E-6160-484C-84E1-D3DFDD84F49B}"/>
                </a:ext>
              </a:extLst>
            </p:cNvPr>
            <p:cNvSpPr/>
            <p:nvPr/>
          </p:nvSpPr>
          <p:spPr>
            <a:xfrm>
              <a:off x="3005960" y="2068022"/>
              <a:ext cx="936000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400" b="1" dirty="0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業務經理</a:t>
              </a:r>
            </a:p>
            <a:p>
              <a:pPr algn="ctr">
                <a:spcBef>
                  <a:spcPts val="300"/>
                </a:spcBef>
              </a:pPr>
              <a:r>
                <a:rPr lang="zh-TW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柯棠中</a:t>
              </a:r>
            </a:p>
          </p:txBody>
        </p:sp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621EA3F6-B6CA-4A1F-8F94-2421B9DBB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996022"/>
              <a:ext cx="576000" cy="576000"/>
            </a:xfrm>
            <a:prstGeom prst="rect">
              <a:avLst/>
            </a:prstGeom>
          </p:spPr>
        </p:pic>
      </p:grp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2B13345-C28E-4CB6-B837-587BB6D71ADB}"/>
              </a:ext>
            </a:extLst>
          </p:cNvPr>
          <p:cNvCxnSpPr>
            <a:cxnSpLocks/>
          </p:cNvCxnSpPr>
          <p:nvPr/>
        </p:nvCxnSpPr>
        <p:spPr>
          <a:xfrm>
            <a:off x="5076056" y="2780928"/>
            <a:ext cx="107137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DB3A5D77-ABD4-4477-9A07-499B323A2A44}"/>
              </a:ext>
            </a:extLst>
          </p:cNvPr>
          <p:cNvCxnSpPr/>
          <p:nvPr/>
        </p:nvCxnSpPr>
        <p:spPr>
          <a:xfrm>
            <a:off x="3851920" y="3140968"/>
            <a:ext cx="0" cy="108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DB3A5D77-ABD4-4477-9A07-499B323A2A44}"/>
              </a:ext>
            </a:extLst>
          </p:cNvPr>
          <p:cNvCxnSpPr/>
          <p:nvPr/>
        </p:nvCxnSpPr>
        <p:spPr>
          <a:xfrm>
            <a:off x="1403648" y="4244642"/>
            <a:ext cx="0" cy="4805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42B13345-C28E-4CB6-B837-587BB6D71ADB}"/>
              </a:ext>
            </a:extLst>
          </p:cNvPr>
          <p:cNvCxnSpPr>
            <a:cxnSpLocks/>
          </p:cNvCxnSpPr>
          <p:nvPr/>
        </p:nvCxnSpPr>
        <p:spPr>
          <a:xfrm>
            <a:off x="1403648" y="4221088"/>
            <a:ext cx="4672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DB3A5D77-ABD4-4477-9A07-499B323A2A44}"/>
              </a:ext>
            </a:extLst>
          </p:cNvPr>
          <p:cNvCxnSpPr/>
          <p:nvPr/>
        </p:nvCxnSpPr>
        <p:spPr>
          <a:xfrm>
            <a:off x="3851920" y="4221088"/>
            <a:ext cx="0" cy="4805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B3A5D77-ABD4-4477-9A07-499B323A2A44}"/>
              </a:ext>
            </a:extLst>
          </p:cNvPr>
          <p:cNvCxnSpPr>
            <a:cxnSpLocks/>
          </p:cNvCxnSpPr>
          <p:nvPr/>
        </p:nvCxnSpPr>
        <p:spPr>
          <a:xfrm>
            <a:off x="6084168" y="4220968"/>
            <a:ext cx="0" cy="504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C87F2215-F94F-86E1-4CB4-6139DFB3C6D6}"/>
              </a:ext>
            </a:extLst>
          </p:cNvPr>
          <p:cNvCxnSpPr>
            <a:cxnSpLocks/>
          </p:cNvCxnSpPr>
          <p:nvPr/>
        </p:nvCxnSpPr>
        <p:spPr>
          <a:xfrm flipV="1">
            <a:off x="5591960" y="3855843"/>
            <a:ext cx="564216" cy="51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190C12B6-B5DC-A064-6DC4-FE277AB0C662}"/>
              </a:ext>
            </a:extLst>
          </p:cNvPr>
          <p:cNvCxnSpPr>
            <a:cxnSpLocks/>
          </p:cNvCxnSpPr>
          <p:nvPr/>
        </p:nvCxnSpPr>
        <p:spPr>
          <a:xfrm>
            <a:off x="5611744" y="2780928"/>
            <a:ext cx="0" cy="108012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1F3578E-5B4E-B71A-FD37-CCAB8D7EF43A}"/>
              </a:ext>
            </a:extLst>
          </p:cNvPr>
          <p:cNvGrpSpPr/>
          <p:nvPr/>
        </p:nvGrpSpPr>
        <p:grpSpPr>
          <a:xfrm>
            <a:off x="6415376" y="3501525"/>
            <a:ext cx="1512000" cy="576000"/>
            <a:chOff x="2429960" y="1996022"/>
            <a:chExt cx="1512000" cy="576000"/>
          </a:xfrm>
        </p:grpSpPr>
        <p:sp>
          <p:nvSpPr>
            <p:cNvPr id="36" name="圓角矩形 8">
              <a:extLst>
                <a:ext uri="{FF2B5EF4-FFF2-40B4-BE49-F238E27FC236}">
                  <a16:creationId xmlns:a16="http://schemas.microsoft.com/office/drawing/2014/main" id="{A2616924-29C0-0649-201B-73B71052E3A3}"/>
                </a:ext>
              </a:extLst>
            </p:cNvPr>
            <p:cNvSpPr/>
            <p:nvPr/>
          </p:nvSpPr>
          <p:spPr>
            <a:xfrm>
              <a:off x="3005960" y="2068022"/>
              <a:ext cx="936000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400" b="1" dirty="0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業務經理</a:t>
              </a:r>
              <a:r>
                <a: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曾偉哲</a:t>
              </a:r>
              <a:endParaRPr lang="zh-TW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C6E3808-ADB2-5EB5-36DF-C8D2D7CAF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99602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886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9211BD0-16BA-28C0-2449-2C7344902C8E}"/>
              </a:ext>
            </a:extLst>
          </p:cNvPr>
          <p:cNvSpPr/>
          <p:nvPr/>
        </p:nvSpPr>
        <p:spPr>
          <a:xfrm>
            <a:off x="827584" y="909618"/>
            <a:ext cx="6984776" cy="36715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innerShdw blurRad="63500" dist="50800" dir="18900000">
              <a:srgbClr val="FFC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+mn-ea"/>
                <a:ea typeface="+mn-ea"/>
              </a:rPr>
              <a:t>系統架構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AF2E7-2206-4E0B-AA20-385A1C3330C4}" type="slidenum">
              <a:rPr lang="en-US" altLang="zh-TW" smtClean="0"/>
              <a:pPr/>
              <a:t>5</a:t>
            </a:fld>
            <a:endParaRPr kumimoji="1" lang="en-US" altLang="zh-TW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4FE55C-89B4-D947-9372-E2B74D5CC6DD}"/>
              </a:ext>
            </a:extLst>
          </p:cNvPr>
          <p:cNvSpPr>
            <a:spLocks noChangeAspect="1"/>
          </p:cNvSpPr>
          <p:nvPr/>
        </p:nvSpPr>
        <p:spPr>
          <a:xfrm>
            <a:off x="876101" y="2895915"/>
            <a:ext cx="1935572" cy="108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1600" dirty="0"/>
              <a:t>中華資安國際</a:t>
            </a:r>
            <a:endParaRPr kumimoji="1" lang="en-US" altLang="zh-TW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878EC1-E33E-B849-BA75-6892C49A9216}"/>
              </a:ext>
            </a:extLst>
          </p:cNvPr>
          <p:cNvSpPr>
            <a:spLocks noChangeAspect="1"/>
          </p:cNvSpPr>
          <p:nvPr/>
        </p:nvSpPr>
        <p:spPr>
          <a:xfrm>
            <a:off x="4011781" y="1298333"/>
            <a:ext cx="1935572" cy="317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TW" altLang="en-US" sz="1600" dirty="0"/>
              <a:t>壽險公會中心端</a:t>
            </a:r>
            <a:endParaRPr kumimoji="1" lang="en-US" altLang="zh-TW" sz="1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3AC5DBD-9C8D-4347-BCBB-B39A55D86341}"/>
              </a:ext>
            </a:extLst>
          </p:cNvPr>
          <p:cNvSpPr>
            <a:spLocks noChangeAspect="1"/>
          </p:cNvSpPr>
          <p:nvPr/>
        </p:nvSpPr>
        <p:spPr>
          <a:xfrm>
            <a:off x="4192186" y="1626528"/>
            <a:ext cx="1574763" cy="3629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約</a:t>
            </a:r>
            <a:r>
              <a:rPr kumimoji="1"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35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台虛擬機</a:t>
            </a:r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9BA56387-8015-3840-98B8-E5A73410A8BD}"/>
              </a:ext>
            </a:extLst>
          </p:cNvPr>
          <p:cNvSpPr>
            <a:spLocks noChangeAspect="1"/>
          </p:cNvSpPr>
          <p:nvPr/>
        </p:nvSpPr>
        <p:spPr>
          <a:xfrm>
            <a:off x="4289841" y="2620161"/>
            <a:ext cx="1330704" cy="36292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VMware</a:t>
            </a:r>
            <a:endParaRPr kumimoji="1" lang="zh-TW" altLang="en-US" dirty="0"/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B9A12E0E-B482-894B-B2DE-6F5E995FEBA8}"/>
              </a:ext>
            </a:extLst>
          </p:cNvPr>
          <p:cNvSpPr>
            <a:spLocks noChangeAspect="1"/>
          </p:cNvSpPr>
          <p:nvPr/>
        </p:nvSpPr>
        <p:spPr>
          <a:xfrm>
            <a:off x="4289841" y="2103569"/>
            <a:ext cx="1330704" cy="36292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EDR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A7A2620-F4AB-0C4E-8A47-FDAA61B8A4D9}"/>
              </a:ext>
            </a:extLst>
          </p:cNvPr>
          <p:cNvSpPr txBox="1">
            <a:spLocks noChangeAspect="1"/>
          </p:cNvSpPr>
          <p:nvPr/>
        </p:nvSpPr>
        <p:spPr>
          <a:xfrm>
            <a:off x="311878" y="5007075"/>
            <a:ext cx="861004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啟用本地自建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On-Premise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或雲端偵測系統中控平台</a:t>
            </a:r>
          </a:p>
          <a:p>
            <a:pPr marL="342900" indent="-342900">
              <a:buAutoNum type="arabicPeriod"/>
            </a:pP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於端點安裝佈署威脅偵測代理程式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Agent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EDR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</a:p>
          <a:p>
            <a:pPr marL="342900" indent="-342900">
              <a:buAutoNum type="arabicPeriod"/>
            </a:pP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中控平台將端點偵測威脅告警送至關聯系統進行情資彙整與比對，偵測到的可疑情事皆通報監控團隊。</a:t>
            </a:r>
          </a:p>
          <a:p>
            <a:pPr marL="342900" indent="-342900">
              <a:buAutoNum type="arabicPeriod"/>
            </a:pP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</a:t>
            </a:r>
            <a:r>
              <a:rPr kumimoji="1"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MDR</a:t>
            </a:r>
            <a:r>
              <a:rPr kumimoji="1"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監控團隊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連入遠端調查，確認非誤報後通報客戶事件，開始調查根因並給出事件處理建議。</a:t>
            </a:r>
          </a:p>
          <a:p>
            <a:pPr marL="342900" indent="-342900">
              <a:buAutoNum type="arabicPeriod"/>
            </a:pP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週期性的根據發生事件，提出資安事件調查說明與復原建議。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5D4F64C-1915-E548-BE0F-677C4826B198}"/>
              </a:ext>
            </a:extLst>
          </p:cNvPr>
          <p:cNvSpPr>
            <a:spLocks noChangeAspect="1"/>
          </p:cNvSpPr>
          <p:nvPr/>
        </p:nvSpPr>
        <p:spPr>
          <a:xfrm>
            <a:off x="4011781" y="4685360"/>
            <a:ext cx="1935572" cy="343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保險公司自己的系統</a:t>
            </a:r>
          </a:p>
        </p:txBody>
      </p:sp>
      <p:cxnSp>
        <p:nvCxnSpPr>
          <p:cNvPr id="29" name="直線箭頭接點 40">
            <a:extLst>
              <a:ext uri="{FF2B5EF4-FFF2-40B4-BE49-F238E27FC236}">
                <a16:creationId xmlns:a16="http://schemas.microsoft.com/office/drawing/2014/main" id="{877F1E5B-E89E-1F48-ABBC-9BF677B746FE}"/>
              </a:ext>
            </a:extLst>
          </p:cNvPr>
          <p:cNvCxnSpPr>
            <a:cxnSpLocks noChangeAspect="1"/>
            <a:stCxn id="28" idx="0"/>
            <a:endCxn id="11" idx="2"/>
          </p:cNvCxnSpPr>
          <p:nvPr/>
        </p:nvCxnSpPr>
        <p:spPr>
          <a:xfrm flipV="1">
            <a:off x="4979567" y="4478035"/>
            <a:ext cx="0" cy="207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00277EC-84F6-EE45-6430-D60992BC729D}"/>
              </a:ext>
            </a:extLst>
          </p:cNvPr>
          <p:cNvSpPr txBox="1">
            <a:spLocks noChangeAspect="1"/>
          </p:cNvSpPr>
          <p:nvPr/>
        </p:nvSpPr>
        <p:spPr>
          <a:xfrm>
            <a:off x="3707904" y="90961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本案建置標的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EB4CC09E-6725-D575-A39A-D8738F4D248E}"/>
              </a:ext>
            </a:extLst>
          </p:cNvPr>
          <p:cNvGrpSpPr/>
          <p:nvPr/>
        </p:nvGrpSpPr>
        <p:grpSpPr>
          <a:xfrm>
            <a:off x="4184765" y="3558419"/>
            <a:ext cx="1574763" cy="715378"/>
            <a:chOff x="7138038" y="3656794"/>
            <a:chExt cx="1574763" cy="71537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DD88493-899D-DF6C-C4B4-5AC18B40FF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8038" y="4009251"/>
              <a:ext cx="1574763" cy="3629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約</a:t>
              </a:r>
              <a:r>
                <a:rPr kumimoji="1" lang="en-US" altLang="zh-TW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128</a:t>
              </a:r>
              <a:r>
                <a:rPr kumimoji="1" lang="zh-TW" alt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台虛擬機</a:t>
              </a:r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490070B4-8442-F6EC-005A-D200FA9FF50B}"/>
                </a:ext>
              </a:extLst>
            </p:cNvPr>
            <p:cNvGrpSpPr/>
            <p:nvPr/>
          </p:nvGrpSpPr>
          <p:grpSpPr>
            <a:xfrm>
              <a:off x="7146891" y="3656794"/>
              <a:ext cx="1557056" cy="375456"/>
              <a:chOff x="365063" y="4073162"/>
              <a:chExt cx="1557056" cy="375456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E6C8101-29DE-5C40-B346-08F8249B94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063" y="4073162"/>
                <a:ext cx="669038" cy="36292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AP</a:t>
                </a:r>
                <a:endParaRPr kumimoji="1"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E22A552-BDB9-0949-9D1F-8AD7FDBBDB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18754" y="4085697"/>
                <a:ext cx="703365" cy="36292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DB</a:t>
                </a:r>
                <a:endParaRPr kumimoji="1" lang="zh-TW" altLang="en-US" dirty="0"/>
              </a:p>
            </p:txBody>
          </p:sp>
        </p:grp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FA90F88-0A31-A2D6-3D0A-144E2ACD9AAE}"/>
              </a:ext>
            </a:extLst>
          </p:cNvPr>
          <p:cNvSpPr txBox="1"/>
          <p:nvPr/>
        </p:nvSpPr>
        <p:spPr>
          <a:xfrm>
            <a:off x="4027627" y="3196903"/>
            <a:ext cx="184051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algn="ctr">
              <a:defRPr sz="1600"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TW" altLang="en-US" dirty="0"/>
              <a:t>保險公司中心端</a:t>
            </a:r>
            <a:r>
              <a:rPr lang="en-US" altLang="zh-TW" dirty="0"/>
              <a:t> </a:t>
            </a:r>
            <a:endParaRPr lang="en-US" dirty="0"/>
          </a:p>
        </p:txBody>
      </p:sp>
      <p:sp>
        <p:nvSpPr>
          <p:cNvPr id="41" name="圓角矩形 17">
            <a:extLst>
              <a:ext uri="{FF2B5EF4-FFF2-40B4-BE49-F238E27FC236}">
                <a16:creationId xmlns:a16="http://schemas.microsoft.com/office/drawing/2014/main" id="{0869A432-E676-F298-80E9-FEB96C258D3A}"/>
              </a:ext>
            </a:extLst>
          </p:cNvPr>
          <p:cNvSpPr>
            <a:spLocks noChangeAspect="1"/>
          </p:cNvSpPr>
          <p:nvPr/>
        </p:nvSpPr>
        <p:spPr>
          <a:xfrm>
            <a:off x="2354269" y="2107047"/>
            <a:ext cx="1330704" cy="36292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MDR</a:t>
            </a:r>
            <a:endParaRPr kumimoji="1" lang="zh-TW" altLang="en-US" dirty="0"/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CF947792-224E-DE68-8F9F-E9C7A474BE49}"/>
              </a:ext>
            </a:extLst>
          </p:cNvPr>
          <p:cNvCxnSpPr>
            <a:cxnSpLocks/>
            <a:stCxn id="18" idx="1"/>
            <a:endCxn id="41" idx="3"/>
          </p:cNvCxnSpPr>
          <p:nvPr/>
        </p:nvCxnSpPr>
        <p:spPr>
          <a:xfrm rot="10800000" flipV="1">
            <a:off x="3684973" y="2285030"/>
            <a:ext cx="604868" cy="3478"/>
          </a:xfrm>
          <a:prstGeom prst="bent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5DFE7749-EDA8-5F84-9112-6AF89D6B32CE}"/>
              </a:ext>
            </a:extLst>
          </p:cNvPr>
          <p:cNvCxnSpPr>
            <a:cxnSpLocks/>
            <a:stCxn id="41" idx="2"/>
            <a:endCxn id="37" idx="3"/>
          </p:cNvCxnSpPr>
          <p:nvPr/>
        </p:nvCxnSpPr>
        <p:spPr>
          <a:xfrm rot="5400000">
            <a:off x="2268995" y="2765822"/>
            <a:ext cx="1046480" cy="454772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17">
            <a:extLst>
              <a:ext uri="{FF2B5EF4-FFF2-40B4-BE49-F238E27FC236}">
                <a16:creationId xmlns:a16="http://schemas.microsoft.com/office/drawing/2014/main" id="{8D7137E6-D2BE-226C-B77A-9C9940BCE59A}"/>
              </a:ext>
            </a:extLst>
          </p:cNvPr>
          <p:cNvSpPr>
            <a:spLocks noChangeAspect="1"/>
          </p:cNvSpPr>
          <p:nvPr/>
        </p:nvSpPr>
        <p:spPr>
          <a:xfrm>
            <a:off x="1234145" y="3334987"/>
            <a:ext cx="1330704" cy="36292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監控中心</a:t>
            </a:r>
          </a:p>
        </p:txBody>
      </p: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C5BEA141-EF4C-9028-FAC4-29531E4FB134}"/>
              </a:ext>
            </a:extLst>
          </p:cNvPr>
          <p:cNvCxnSpPr>
            <a:cxnSpLocks/>
            <a:stCxn id="37" idx="0"/>
            <a:endCxn id="15" idx="1"/>
          </p:cNvCxnSpPr>
          <p:nvPr/>
        </p:nvCxnSpPr>
        <p:spPr>
          <a:xfrm rot="5400000" flipH="1" flipV="1">
            <a:off x="2282342" y="1425144"/>
            <a:ext cx="1526998" cy="2292689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b="1" dirty="0">
                <a:latin typeface="+mn-ea"/>
                <a:ea typeface="+mn-ea"/>
              </a:rPr>
              <a:t>專案期程</a:t>
            </a:r>
            <a:r>
              <a:rPr lang="en-US" altLang="zh-TW" sz="3600" b="1" dirty="0">
                <a:latin typeface="+mn-ea"/>
                <a:ea typeface="+mn-ea"/>
              </a:rPr>
              <a:t>(</a:t>
            </a:r>
            <a:r>
              <a:rPr lang="zh-TW" altLang="en-US" sz="3600" b="1" dirty="0">
                <a:latin typeface="+mn-ea"/>
                <a:ea typeface="+mn-ea"/>
              </a:rPr>
              <a:t>設備建置</a:t>
            </a:r>
            <a:r>
              <a:rPr lang="en-US" altLang="zh-TW" sz="3600" b="1" dirty="0">
                <a:latin typeface="+mn-ea"/>
                <a:ea typeface="+mn-ea"/>
              </a:rPr>
              <a:t>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D66A6-8C8C-425A-915A-B11ED7D7E754}" type="slidenum">
              <a:rPr lang="en-US" altLang="zh-TW" smtClean="0"/>
              <a:pPr/>
              <a:t>6</a:t>
            </a:fld>
            <a:endParaRPr kumimoji="1"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1"/>
          </p:nvPr>
        </p:nvSpPr>
        <p:spPr>
          <a:xfrm>
            <a:off x="293100" y="863496"/>
            <a:ext cx="8455364" cy="5760640"/>
          </a:xfrm>
        </p:spPr>
        <p:txBody>
          <a:bodyPr>
            <a:normAutofit/>
          </a:bodyPr>
          <a:lstStyle/>
          <a:p>
            <a:pPr algn="just"/>
            <a:r>
              <a:rPr lang="zh-TW" altLang="en-US" sz="2400" dirty="0"/>
              <a:t>軟體下單</a:t>
            </a:r>
            <a:r>
              <a:rPr lang="en-US" altLang="zh-TW" sz="2400" dirty="0"/>
              <a:t>-</a:t>
            </a:r>
            <a:r>
              <a:rPr lang="zh-TW" altLang="en-US" sz="2400" dirty="0"/>
              <a:t>企服處 曾偉哲 </a:t>
            </a:r>
            <a:r>
              <a:rPr lang="en-US" altLang="zh-TW" sz="2400" dirty="0"/>
              <a:t>111/10/15 </a:t>
            </a:r>
            <a:r>
              <a:rPr lang="zh-TW" altLang="en-US" sz="2400" dirty="0"/>
              <a:t>完成下單</a:t>
            </a:r>
            <a:endParaRPr lang="en-US" altLang="zh-TW" sz="2400" dirty="0"/>
          </a:p>
          <a:p>
            <a:pPr algn="just"/>
            <a:r>
              <a:rPr lang="zh-TW" altLang="en-US" sz="2400" dirty="0"/>
              <a:t>虛擬機環境</a:t>
            </a:r>
            <a:r>
              <a:rPr lang="en-US" altLang="zh-TW" sz="2400" dirty="0"/>
              <a:t>-</a:t>
            </a:r>
            <a:r>
              <a:rPr lang="zh-TW" altLang="en-US" sz="2400" dirty="0"/>
              <a:t>數金處 林家豪 </a:t>
            </a:r>
            <a:r>
              <a:rPr lang="en-US" altLang="zh-TW" sz="2400" dirty="0"/>
              <a:t>111/11/15 </a:t>
            </a:r>
            <a:r>
              <a:rPr lang="zh-TW" altLang="en-US" sz="2400" dirty="0"/>
              <a:t>完成環境確認及設定</a:t>
            </a:r>
            <a:endParaRPr lang="en-US" altLang="zh-TW" sz="24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zh-TW" altLang="en-US" sz="2000" dirty="0"/>
              <a:t>依需求對虛擬機環境設定及協助。</a:t>
            </a:r>
            <a:endParaRPr lang="en-US" altLang="zh-TW" sz="2000" dirty="0"/>
          </a:p>
          <a:p>
            <a:pPr marL="269875" lvl="1" indent="0" algn="just">
              <a:buNone/>
            </a:pPr>
            <a:endParaRPr lang="en-US" altLang="zh-TW" sz="2000" dirty="0"/>
          </a:p>
          <a:p>
            <a:pPr algn="just"/>
            <a:r>
              <a:rPr lang="zh-TW" altLang="en-US" sz="2400" dirty="0"/>
              <a:t>公會端及公司端相關網路防火牆規則設定</a:t>
            </a:r>
            <a:r>
              <a:rPr lang="en-US" altLang="zh-TW" sz="2400" dirty="0"/>
              <a:t>-</a:t>
            </a:r>
            <a:r>
              <a:rPr lang="zh-TW" altLang="en-US" sz="2400" dirty="0"/>
              <a:t>數金處 張雯婷</a:t>
            </a:r>
            <a:r>
              <a:rPr lang="en-US" altLang="zh-TW" sz="2400" dirty="0"/>
              <a:t>111/11/15</a:t>
            </a:r>
            <a:r>
              <a:rPr lang="zh-TW" altLang="en-US" sz="2400" dirty="0"/>
              <a:t>前完成建置</a:t>
            </a:r>
            <a:endParaRPr lang="en-US" altLang="zh-TW" sz="24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zh-TW" altLang="en-US" sz="2000" dirty="0"/>
              <a:t>防火牆</a:t>
            </a:r>
            <a:r>
              <a:rPr lang="en-US" altLang="zh-TW" sz="2000" dirty="0"/>
              <a:t>Policy</a:t>
            </a:r>
            <a:r>
              <a:rPr lang="zh-TW" altLang="en-US" sz="2000" dirty="0"/>
              <a:t>啟用。</a:t>
            </a:r>
            <a:endParaRPr lang="en-US" altLang="zh-TW" sz="20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zh-TW" altLang="en-US" sz="2000" dirty="0"/>
              <a:t>協助其餘廠商請求配合事項</a:t>
            </a:r>
            <a:endParaRPr lang="en-US" altLang="zh-TW" sz="2000" dirty="0"/>
          </a:p>
          <a:p>
            <a:pPr marL="269875" lvl="1" indent="0" algn="just">
              <a:buNone/>
            </a:pPr>
            <a:endParaRPr lang="en-US" altLang="zh-TW" sz="2000" dirty="0"/>
          </a:p>
          <a:p>
            <a:pPr algn="just"/>
            <a:r>
              <a:rPr lang="en-US" altLang="zh-TW" sz="2400" dirty="0"/>
              <a:t>EDR/MDR</a:t>
            </a:r>
            <a:r>
              <a:rPr lang="zh-TW" altLang="en-US" sz="2400" dirty="0"/>
              <a:t>服務建置</a:t>
            </a:r>
            <a:r>
              <a:rPr lang="en-US" altLang="zh-TW" sz="2400" dirty="0"/>
              <a:t>-</a:t>
            </a:r>
            <a:r>
              <a:rPr lang="zh-TW" altLang="en-US" sz="2400" dirty="0"/>
              <a:t>中華資安國際 林蓮蒂、協力廠商 </a:t>
            </a:r>
            <a:r>
              <a:rPr lang="en-US" altLang="zh-TW" sz="2400" dirty="0"/>
              <a:t>Rick</a:t>
            </a:r>
            <a:r>
              <a:rPr lang="zh-TW" altLang="en-US" sz="2400" dirty="0"/>
              <a:t> </a:t>
            </a:r>
            <a:r>
              <a:rPr lang="en-US" altLang="zh-TW" sz="2400" dirty="0"/>
              <a:t>111/12/15</a:t>
            </a:r>
            <a:r>
              <a:rPr lang="zh-TW" altLang="en-US" sz="2400" dirty="0"/>
              <a:t>前完成設定及驗證</a:t>
            </a:r>
            <a:endParaRPr lang="en-US" altLang="zh-TW" sz="24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zh-TW" altLang="en-US" sz="2000" dirty="0"/>
              <a:t>虛擬機內部設定確認。</a:t>
            </a:r>
            <a:endParaRPr lang="en-US" altLang="zh-TW" sz="20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en-US" altLang="zh-TW" sz="2000" dirty="0"/>
              <a:t>EDR</a:t>
            </a:r>
            <a:r>
              <a:rPr lang="zh-TW" altLang="en-US" sz="2000" dirty="0"/>
              <a:t>監控軟體安裝設定。</a:t>
            </a:r>
            <a:endParaRPr lang="en-US" altLang="zh-TW" sz="20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zh-TW" altLang="en-US" sz="2000" dirty="0"/>
              <a:t>中控系統、</a:t>
            </a:r>
            <a:r>
              <a:rPr lang="en-US" altLang="zh-TW" sz="2000" dirty="0"/>
              <a:t>EDR</a:t>
            </a:r>
            <a:r>
              <a:rPr lang="zh-TW" altLang="en-US" sz="2000" dirty="0"/>
              <a:t>連接、測通。</a:t>
            </a:r>
            <a:endParaRPr lang="en-US" altLang="zh-TW" sz="20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14326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239158C-4924-45BF-A4D5-A64AFD7F3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69527"/>
              </p:ext>
            </p:extLst>
          </p:nvPr>
        </p:nvGraphicFramePr>
        <p:xfrm>
          <a:off x="339634" y="1349831"/>
          <a:ext cx="8435347" cy="1854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847970314"/>
                    </a:ext>
                  </a:extLst>
                </a:gridCol>
                <a:gridCol w="4868998">
                  <a:extLst>
                    <a:ext uri="{9D8B030D-6E8A-4147-A177-3AD203B41FA5}">
                      <a16:colId xmlns:a16="http://schemas.microsoft.com/office/drawing/2014/main" val="2823618968"/>
                    </a:ext>
                  </a:extLst>
                </a:gridCol>
                <a:gridCol w="2834829">
                  <a:extLst>
                    <a:ext uri="{9D8B030D-6E8A-4147-A177-3AD203B41FA5}">
                      <a16:colId xmlns:a16="http://schemas.microsoft.com/office/drawing/2014/main" val="257498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交付內容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時程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EDR/MDR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間防火牆規則設定及確認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111/10/15 ~ 111/11/15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840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階段一：完成第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1~100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台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EDR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安裝及串接測試</a:t>
                      </a: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111/10/15 ~ 111/11/15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749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階段二：完成第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100~160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台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EDR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安裝及串接測試</a:t>
                      </a: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111/11/15 ~ 111/11/30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982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EDR/MDR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含資安分析全系統串通測試 服務驗收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111/12/01 ~ 111/12/15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721431"/>
                  </a:ext>
                </a:extLst>
              </a:tr>
            </a:tbl>
          </a:graphicData>
        </a:graphic>
      </p:graphicFrame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113212" y="78378"/>
            <a:ext cx="8229600" cy="758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+mn-ea"/>
                <a:ea typeface="+mn-ea"/>
              </a:rPr>
              <a:t>專案期程</a:t>
            </a:r>
            <a:r>
              <a:rPr lang="en-US" altLang="zh-TW" sz="3600" dirty="0">
                <a:solidFill>
                  <a:schemeClr val="bg1"/>
                </a:solidFill>
                <a:latin typeface="+mn-ea"/>
                <a:ea typeface="+mn-ea"/>
              </a:rPr>
              <a:t>(EDR / MDR</a:t>
            </a:r>
            <a:r>
              <a:rPr lang="zh-TW" altLang="en-US" sz="3600" dirty="0">
                <a:solidFill>
                  <a:schemeClr val="bg1"/>
                </a:solidFill>
                <a:latin typeface="+mn-ea"/>
                <a:ea typeface="+mn-ea"/>
              </a:rPr>
              <a:t> 階段驗收</a:t>
            </a:r>
            <a:r>
              <a:rPr lang="en-US" altLang="zh-TW" sz="36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zh-TW" altLang="en-US" sz="3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8982A-98EA-4674-83E9-AC0C78BA2A0E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951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239158C-4924-45BF-A4D5-A64AFD7F3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09414"/>
              </p:ext>
            </p:extLst>
          </p:nvPr>
        </p:nvGraphicFramePr>
        <p:xfrm>
          <a:off x="339634" y="1349831"/>
          <a:ext cx="8142514" cy="22199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847970314"/>
                    </a:ext>
                  </a:extLst>
                </a:gridCol>
                <a:gridCol w="3500846">
                  <a:extLst>
                    <a:ext uri="{9D8B030D-6E8A-4147-A177-3AD203B41FA5}">
                      <a16:colId xmlns:a16="http://schemas.microsoft.com/office/drawing/2014/main" val="2823618968"/>
                    </a:ext>
                  </a:extLst>
                </a:gridCol>
                <a:gridCol w="3910148">
                  <a:extLst>
                    <a:ext uri="{9D8B030D-6E8A-4147-A177-3AD203B41FA5}">
                      <a16:colId xmlns:a16="http://schemas.microsoft.com/office/drawing/2014/main" val="257498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交付內容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時程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工作說明書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111/9/22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840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完工報告</a:t>
                      </a: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111/12/5 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749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上線後每個月監控月報</a:t>
                      </a: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111/12/15 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982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721431"/>
                  </a:ext>
                </a:extLst>
              </a:tr>
              <a:tr h="2861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111421"/>
                  </a:ext>
                </a:extLst>
              </a:tr>
            </a:tbl>
          </a:graphicData>
        </a:graphic>
      </p:graphicFrame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113212" y="78378"/>
            <a:ext cx="8229600" cy="758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+mn-ea"/>
                <a:ea typeface="+mn-ea"/>
              </a:rPr>
              <a:t>專案期程</a:t>
            </a:r>
            <a:r>
              <a:rPr lang="en-US" altLang="zh-TW" sz="36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zh-TW" altLang="en-US" sz="3600" dirty="0">
                <a:solidFill>
                  <a:schemeClr val="bg1"/>
                </a:solidFill>
                <a:latin typeface="+mn-ea"/>
                <a:ea typeface="+mn-ea"/>
              </a:rPr>
              <a:t>文件交付</a:t>
            </a:r>
            <a:r>
              <a:rPr lang="en-US" altLang="zh-TW" sz="36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zh-TW" altLang="en-US" sz="3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7889DA-F644-472B-B7B9-8912F97621E4}"/>
              </a:ext>
            </a:extLst>
          </p:cNvPr>
          <p:cNvSpPr/>
          <p:nvPr/>
        </p:nvSpPr>
        <p:spPr>
          <a:xfrm>
            <a:off x="229777" y="97178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產品交付及時程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8982A-98EA-4674-83E9-AC0C78BA2A0E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6765228"/>
      </p:ext>
    </p:extLst>
  </p:cSld>
  <p:clrMapOvr>
    <a:masterClrMapping/>
  </p:clrMapOvr>
</p:sld>
</file>

<file path=ppt/theme/theme1.xml><?xml version="1.0" encoding="utf-8"?>
<a:theme xmlns:a="http://schemas.openxmlformats.org/drawingml/2006/main" name="3_預設簡報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5400000" scaled="0"/>
        </a:gradFill>
        <a:effectLst>
          <a:innerShdw blurRad="63500" dist="50800" dir="18900000">
            <a:srgbClr val="FFC000">
              <a:alpha val="50000"/>
            </a:srgbClr>
          </a:inn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00B05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1D529D73FDD774CB9629952A2F127E6" ma:contentTypeVersion="0" ma:contentTypeDescription="建立新的文件。" ma:contentTypeScope="" ma:versionID="af64fd0fc8c78945c1cfa98bcf39b30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9ca1165369cbf929f3384faf68dff5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E38868-C85E-45B0-ABF3-11C1C68B531A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6FEE1A3-DDC1-4D07-B6C3-5F134D5489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E161A7-E67B-4599-95D2-B595CBBAF1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33665</TotalTime>
  <Words>587</Words>
  <Application>Microsoft Office PowerPoint</Application>
  <PresentationFormat>如螢幕大小 (4:3)</PresentationFormat>
  <Paragraphs>118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.AppleSystemUIFont</vt:lpstr>
      <vt:lpstr>LucidaGrande</vt:lpstr>
      <vt:lpstr>Microsoft JhengHei</vt:lpstr>
      <vt:lpstr>Microsoft JhengHei</vt:lpstr>
      <vt:lpstr>Arial</vt:lpstr>
      <vt:lpstr>Calibri</vt:lpstr>
      <vt:lpstr>Wingdings</vt:lpstr>
      <vt:lpstr>3_預設簡報設計</vt:lpstr>
      <vt:lpstr>PowerPoint 簡報</vt:lpstr>
      <vt:lpstr>大       綱</vt:lpstr>
      <vt:lpstr>本案緣由及背景說明</vt:lpstr>
      <vt:lpstr>專案組織人員架構圖</vt:lpstr>
      <vt:lpstr>系統架構</vt:lpstr>
      <vt:lpstr>專案期程(設備建置)</vt:lpstr>
      <vt:lpstr>專案期程(EDR / MDR 階段驗收)</vt:lpstr>
      <vt:lpstr>專案期程(文件交付)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呂金燕</dc:creator>
  <cp:lastModifiedBy>鎮仰 余</cp:lastModifiedBy>
  <cp:revision>2214</cp:revision>
  <cp:lastPrinted>2020-02-04T07:48:55Z</cp:lastPrinted>
  <dcterms:created xsi:type="dcterms:W3CDTF">2014-08-05T02:46:42Z</dcterms:created>
  <dcterms:modified xsi:type="dcterms:W3CDTF">2022-09-15T14:09:56Z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0x010100E1D529D73FDD774CB9629952A2F127E6</vt:lpwstr>
  </property>
</Properties>
</file>