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7"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varScale="1">
        <p:scale>
          <a:sx n="110" d="100"/>
          <a:sy n="110" d="100"/>
        </p:scale>
        <p:origin x="492" y="102"/>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2019/12/13</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2019/12/13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2019/12/13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2019/12/13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2019/12/13</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单击此处编辑母版文本样式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2019/12/13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2019/12/13</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2019/12/13</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2019/12/13</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2019/12/13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单击此处编辑母版文本样式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2019/12/13</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2019/12/13</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300" y="4221088"/>
            <a:ext cx="11090447" cy="1158446"/>
          </a:xfrm>
        </p:spPr>
        <p:txBody>
          <a:bodyPr>
            <a:noAutofit/>
          </a:bodyPr>
          <a:lstStyle/>
          <a:p>
            <a:r>
              <a:rPr lang="en-US" sz="4400" b="1" dirty="0"/>
              <a:t>A Sub-Branch Location Recommender System for Community Bank</a:t>
            </a:r>
          </a:p>
        </p:txBody>
      </p:sp>
      <p:sp>
        <p:nvSpPr>
          <p:cNvPr id="3" name="Subtitle 2"/>
          <p:cNvSpPr>
            <a:spLocks noGrp="1"/>
          </p:cNvSpPr>
          <p:nvPr>
            <p:ph type="subTitle" idx="1"/>
          </p:nvPr>
        </p:nvSpPr>
        <p:spPr>
          <a:xfrm>
            <a:off x="844300" y="5517232"/>
            <a:ext cx="10515598" cy="474836"/>
          </a:xfrm>
        </p:spPr>
        <p:txBody>
          <a:bodyPr>
            <a:normAutofit/>
          </a:bodyPr>
          <a:lstStyle/>
          <a:p>
            <a:pPr algn="r"/>
            <a:r>
              <a:rPr lang="en-US" sz="1800" dirty="0"/>
              <a:t>Alex Zhang</a:t>
            </a:r>
          </a:p>
        </p:txBody>
      </p:sp>
    </p:spTree>
    <p:extLst>
      <p:ext uri="{BB962C8B-B14F-4D97-AF65-F5344CB8AC3E}">
        <p14:creationId xmlns:p14="http://schemas.microsoft.com/office/powerpoint/2010/main" val="32561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400C3-1D16-487F-AF42-DA8E646DD486}"/>
              </a:ext>
            </a:extLst>
          </p:cNvPr>
          <p:cNvSpPr>
            <a:spLocks noGrp="1"/>
          </p:cNvSpPr>
          <p:nvPr>
            <p:ph type="title"/>
          </p:nvPr>
        </p:nvSpPr>
        <p:spPr/>
        <p:txBody>
          <a:bodyPr/>
          <a:lstStyle/>
          <a:p>
            <a:r>
              <a:rPr lang="en-US"/>
              <a:t>Thanks!</a:t>
            </a:r>
          </a:p>
        </p:txBody>
      </p:sp>
      <p:sp>
        <p:nvSpPr>
          <p:cNvPr id="3" name="文本占位符 2">
            <a:extLst>
              <a:ext uri="{FF2B5EF4-FFF2-40B4-BE49-F238E27FC236}">
                <a16:creationId xmlns:a16="http://schemas.microsoft.com/office/drawing/2014/main" id="{8D2D3F2A-4E08-45BD-BC82-75533457F9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524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Community Bank in one of the boroughs of Toronto (Scarborough). This bank provides small loan business </a:t>
            </a:r>
            <a:r>
              <a:rPr lang="en-US" b="1" dirty="0" err="1"/>
              <a:t>fro</a:t>
            </a:r>
            <a:r>
              <a:rPr lang="en-US" b="1" dirty="0"/>
              <a:t> different types of Restaurants, Bakery, Breakfast Spot, Brewery and Café . The bank wants to build a new sub branch in the community, so that they will support more convenient services for the owner of the shops. </a:t>
            </a:r>
            <a:endParaRPr lang="en-US" dirty="0"/>
          </a:p>
        </p:txBody>
      </p:sp>
    </p:spTree>
    <p:extLst>
      <p:ext uri="{BB962C8B-B14F-4D97-AF65-F5344CB8AC3E}">
        <p14:creationId xmlns:p14="http://schemas.microsoft.com/office/powerpoint/2010/main" val="165214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86246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143</TotalTime>
  <Words>552</Words>
  <Application>Microsoft Office PowerPoint</Application>
  <PresentationFormat>宽屏</PresentationFormat>
  <Paragraphs>36</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宋体</vt:lpstr>
      <vt:lpstr>Arial</vt:lpstr>
      <vt:lpstr>Century Schoolbook</vt:lpstr>
      <vt:lpstr>城市素描 16X9</vt:lpstr>
      <vt:lpstr>A Sub-Branch Location Recommender System for Community Bank</vt:lpstr>
      <vt:lpstr>Synopsis</vt:lpstr>
      <vt:lpstr>Synopsis</vt:lpstr>
      <vt:lpstr>Synopsis</vt:lpstr>
      <vt:lpstr>Main Article</vt:lpstr>
      <vt:lpstr>Main Article</vt:lpstr>
      <vt:lpstr>Main Article</vt:lpstr>
      <vt:lpstr>Main Article</vt:lpstr>
      <vt:lpstr>Main Article</vt:lpstr>
      <vt:lpstr>PowerPoint 演示文稿</vt:lpstr>
      <vt:lpstr>Main Article</vt:lpstr>
      <vt:lpstr>Decision Making and Reporting Results</vt:lpstr>
      <vt:lpstr>Decision Making and Reporting Results</vt:lpstr>
      <vt:lpstr>Decision Making and Reporting Results</vt:lpstr>
      <vt:lpstr>Decision Making and Reporting 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Sub-Branch Location Recommender System for Community Bank</dc:title>
  <dc:creator>Alex Zhang</dc:creator>
  <cp:lastModifiedBy>Alex Zhang</cp:lastModifiedBy>
  <cp:revision>1</cp:revision>
  <dcterms:created xsi:type="dcterms:W3CDTF">2019-12-13T05:35:32Z</dcterms:created>
  <dcterms:modified xsi:type="dcterms:W3CDTF">2019-12-13T07:58:57Z</dcterms:modified>
</cp:coreProperties>
</file>