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86" r:id="rId4"/>
    <p:sldId id="338" r:id="rId5"/>
    <p:sldId id="340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73F75-224B-4426-B85C-3D0D4E0A0E9D}" v="14" dt="2021-11-30T13:29:23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Desiato" userId="6086800b4a6ae4c0" providerId="LiveId" clId="{30823AA9-C5D6-4D4B-81A6-2C01BF991834}"/>
    <pc:docChg chg="custSel delSld modSld">
      <pc:chgData name="Domenico Desiato" userId="6086800b4a6ae4c0" providerId="LiveId" clId="{30823AA9-C5D6-4D4B-81A6-2C01BF991834}" dt="2021-10-05T15:36:28.231" v="1442" actId="20577"/>
      <pc:docMkLst>
        <pc:docMk/>
      </pc:docMkLst>
      <pc:sldChg chg="modSp mod">
        <pc:chgData name="Domenico Desiato" userId="6086800b4a6ae4c0" providerId="LiveId" clId="{30823AA9-C5D6-4D4B-81A6-2C01BF991834}" dt="2021-10-05T15:31:53.677" v="1429" actId="20577"/>
        <pc:sldMkLst>
          <pc:docMk/>
          <pc:sldMk cId="1245578101" sldId="260"/>
        </pc:sldMkLst>
        <pc:spChg chg="mod">
          <ac:chgData name="Domenico Desiato" userId="6086800b4a6ae4c0" providerId="LiveId" clId="{30823AA9-C5D6-4D4B-81A6-2C01BF991834}" dt="2021-10-05T15:31:53.677" v="1429" actId="20577"/>
          <ac:spMkLst>
            <pc:docMk/>
            <pc:sldMk cId="1245578101" sldId="260"/>
            <ac:spMk id="3" creationId="{EF70FF0A-81E2-4480-8780-450FFD1B085F}"/>
          </ac:spMkLst>
        </pc:spChg>
      </pc:sldChg>
      <pc:sldChg chg="del">
        <pc:chgData name="Domenico Desiato" userId="6086800b4a6ae4c0" providerId="LiveId" clId="{30823AA9-C5D6-4D4B-81A6-2C01BF991834}" dt="2021-10-05T15:29:00.141" v="1391" actId="47"/>
        <pc:sldMkLst>
          <pc:docMk/>
          <pc:sldMk cId="145108358" sldId="263"/>
        </pc:sldMkLst>
      </pc:sldChg>
      <pc:sldChg chg="del">
        <pc:chgData name="Domenico Desiato" userId="6086800b4a6ae4c0" providerId="LiveId" clId="{30823AA9-C5D6-4D4B-81A6-2C01BF991834}" dt="2021-10-05T15:29:01.465" v="1392" actId="47"/>
        <pc:sldMkLst>
          <pc:docMk/>
          <pc:sldMk cId="1291008495" sldId="264"/>
        </pc:sldMkLst>
      </pc:sldChg>
      <pc:sldChg chg="del">
        <pc:chgData name="Domenico Desiato" userId="6086800b4a6ae4c0" providerId="LiveId" clId="{30823AA9-C5D6-4D4B-81A6-2C01BF991834}" dt="2021-10-05T15:29:03.139" v="1393" actId="47"/>
        <pc:sldMkLst>
          <pc:docMk/>
          <pc:sldMk cId="42327066" sldId="265"/>
        </pc:sldMkLst>
      </pc:sldChg>
      <pc:sldChg chg="del">
        <pc:chgData name="Domenico Desiato" userId="6086800b4a6ae4c0" providerId="LiveId" clId="{30823AA9-C5D6-4D4B-81A6-2C01BF991834}" dt="2021-10-05T15:29:03.916" v="1394" actId="47"/>
        <pc:sldMkLst>
          <pc:docMk/>
          <pc:sldMk cId="1551814369" sldId="266"/>
        </pc:sldMkLst>
      </pc:sldChg>
      <pc:sldChg chg="del">
        <pc:chgData name="Domenico Desiato" userId="6086800b4a6ae4c0" providerId="LiveId" clId="{30823AA9-C5D6-4D4B-81A6-2C01BF991834}" dt="2021-10-05T15:29:04.895" v="1395" actId="47"/>
        <pc:sldMkLst>
          <pc:docMk/>
          <pc:sldMk cId="3950733353" sldId="267"/>
        </pc:sldMkLst>
      </pc:sldChg>
      <pc:sldChg chg="del">
        <pc:chgData name="Domenico Desiato" userId="6086800b4a6ae4c0" providerId="LiveId" clId="{30823AA9-C5D6-4D4B-81A6-2C01BF991834}" dt="2021-10-05T15:29:05.814" v="1396" actId="47"/>
        <pc:sldMkLst>
          <pc:docMk/>
          <pc:sldMk cId="4108418744" sldId="268"/>
        </pc:sldMkLst>
      </pc:sldChg>
      <pc:sldChg chg="del">
        <pc:chgData name="Domenico Desiato" userId="6086800b4a6ae4c0" providerId="LiveId" clId="{30823AA9-C5D6-4D4B-81A6-2C01BF991834}" dt="2021-10-05T15:29:06.570" v="1397" actId="47"/>
        <pc:sldMkLst>
          <pc:docMk/>
          <pc:sldMk cId="251860607" sldId="269"/>
        </pc:sldMkLst>
      </pc:sldChg>
      <pc:sldChg chg="del">
        <pc:chgData name="Domenico Desiato" userId="6086800b4a6ae4c0" providerId="LiveId" clId="{30823AA9-C5D6-4D4B-81A6-2C01BF991834}" dt="2021-10-05T15:29:07.411" v="1398" actId="47"/>
        <pc:sldMkLst>
          <pc:docMk/>
          <pc:sldMk cId="3151123946" sldId="270"/>
        </pc:sldMkLst>
      </pc:sldChg>
      <pc:sldChg chg="del">
        <pc:chgData name="Domenico Desiato" userId="6086800b4a6ae4c0" providerId="LiveId" clId="{30823AA9-C5D6-4D4B-81A6-2C01BF991834}" dt="2021-10-05T15:29:08.240" v="1399" actId="47"/>
        <pc:sldMkLst>
          <pc:docMk/>
          <pc:sldMk cId="3114169367" sldId="271"/>
        </pc:sldMkLst>
      </pc:sldChg>
      <pc:sldChg chg="del">
        <pc:chgData name="Domenico Desiato" userId="6086800b4a6ae4c0" providerId="LiveId" clId="{30823AA9-C5D6-4D4B-81A6-2C01BF991834}" dt="2021-10-05T15:29:09.003" v="1400" actId="47"/>
        <pc:sldMkLst>
          <pc:docMk/>
          <pc:sldMk cId="860989378" sldId="272"/>
        </pc:sldMkLst>
      </pc:sldChg>
      <pc:sldChg chg="del">
        <pc:chgData name="Domenico Desiato" userId="6086800b4a6ae4c0" providerId="LiveId" clId="{30823AA9-C5D6-4D4B-81A6-2C01BF991834}" dt="2021-10-05T15:29:09.630" v="1401" actId="47"/>
        <pc:sldMkLst>
          <pc:docMk/>
          <pc:sldMk cId="345351015" sldId="273"/>
        </pc:sldMkLst>
      </pc:sldChg>
      <pc:sldChg chg="del">
        <pc:chgData name="Domenico Desiato" userId="6086800b4a6ae4c0" providerId="LiveId" clId="{30823AA9-C5D6-4D4B-81A6-2C01BF991834}" dt="2021-10-05T15:29:10.639" v="1402" actId="47"/>
        <pc:sldMkLst>
          <pc:docMk/>
          <pc:sldMk cId="127992679" sldId="274"/>
        </pc:sldMkLst>
      </pc:sldChg>
      <pc:sldChg chg="del">
        <pc:chgData name="Domenico Desiato" userId="6086800b4a6ae4c0" providerId="LiveId" clId="{30823AA9-C5D6-4D4B-81A6-2C01BF991834}" dt="2021-10-05T15:29:11.630" v="1403" actId="47"/>
        <pc:sldMkLst>
          <pc:docMk/>
          <pc:sldMk cId="26774217" sldId="275"/>
        </pc:sldMkLst>
      </pc:sldChg>
      <pc:sldChg chg="del">
        <pc:chgData name="Domenico Desiato" userId="6086800b4a6ae4c0" providerId="LiveId" clId="{30823AA9-C5D6-4D4B-81A6-2C01BF991834}" dt="2021-10-05T15:29:12.607" v="1404" actId="47"/>
        <pc:sldMkLst>
          <pc:docMk/>
          <pc:sldMk cId="708718808" sldId="276"/>
        </pc:sldMkLst>
      </pc:sldChg>
      <pc:sldChg chg="del">
        <pc:chgData name="Domenico Desiato" userId="6086800b4a6ae4c0" providerId="LiveId" clId="{30823AA9-C5D6-4D4B-81A6-2C01BF991834}" dt="2021-10-05T15:29:14.380" v="1405" actId="47"/>
        <pc:sldMkLst>
          <pc:docMk/>
          <pc:sldMk cId="4010508749" sldId="277"/>
        </pc:sldMkLst>
      </pc:sldChg>
      <pc:sldChg chg="modSp mod">
        <pc:chgData name="Domenico Desiato" userId="6086800b4a6ae4c0" providerId="LiveId" clId="{30823AA9-C5D6-4D4B-81A6-2C01BF991834}" dt="2021-10-05T15:35:16.847" v="1439" actId="20577"/>
        <pc:sldMkLst>
          <pc:docMk/>
          <pc:sldMk cId="3357766522" sldId="280"/>
        </pc:sldMkLst>
        <pc:spChg chg="mod">
          <ac:chgData name="Domenico Desiato" userId="6086800b4a6ae4c0" providerId="LiveId" clId="{30823AA9-C5D6-4D4B-81A6-2C01BF991834}" dt="2021-10-05T15:35:16.847" v="1439" actId="20577"/>
          <ac:spMkLst>
            <pc:docMk/>
            <pc:sldMk cId="3357766522" sldId="280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30823AA9-C5D6-4D4B-81A6-2C01BF991834}" dt="2021-10-05T15:36:28.231" v="1442" actId="20577"/>
        <pc:sldMkLst>
          <pc:docMk/>
          <pc:sldMk cId="2694019350" sldId="281"/>
        </pc:sldMkLst>
        <pc:spChg chg="mod">
          <ac:chgData name="Domenico Desiato" userId="6086800b4a6ae4c0" providerId="LiveId" clId="{30823AA9-C5D6-4D4B-81A6-2C01BF991834}" dt="2021-10-05T15:36:28.231" v="1442" actId="20577"/>
          <ac:spMkLst>
            <pc:docMk/>
            <pc:sldMk cId="2694019350" sldId="281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30823AA9-C5D6-4D4B-81A6-2C01BF991834}" dt="2021-10-05T15:16:27.439" v="297" actId="20577"/>
        <pc:sldMkLst>
          <pc:docMk/>
          <pc:sldMk cId="2118255560" sldId="283"/>
        </pc:sldMkLst>
        <pc:spChg chg="mod">
          <ac:chgData name="Domenico Desiato" userId="6086800b4a6ae4c0" providerId="LiveId" clId="{30823AA9-C5D6-4D4B-81A6-2C01BF991834}" dt="2021-10-05T15:16:27.439" v="297" actId="20577"/>
          <ac:spMkLst>
            <pc:docMk/>
            <pc:sldMk cId="2118255560" sldId="283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30823AA9-C5D6-4D4B-81A6-2C01BF991834}" dt="2021-10-05T15:20:29.555" v="695" actId="14100"/>
        <pc:sldMkLst>
          <pc:docMk/>
          <pc:sldMk cId="4155422928" sldId="284"/>
        </pc:sldMkLst>
        <pc:spChg chg="mod">
          <ac:chgData name="Domenico Desiato" userId="6086800b4a6ae4c0" providerId="LiveId" clId="{30823AA9-C5D6-4D4B-81A6-2C01BF991834}" dt="2021-10-05T15:20:29.555" v="695" actId="14100"/>
          <ac:spMkLst>
            <pc:docMk/>
            <pc:sldMk cId="4155422928" sldId="284"/>
            <ac:spMk id="3" creationId="{EF70FF0A-81E2-4480-8780-450FFD1B085F}"/>
          </ac:spMkLst>
        </pc:spChg>
      </pc:sldChg>
      <pc:sldChg chg="addSp delSp modSp mod">
        <pc:chgData name="Domenico Desiato" userId="6086800b4a6ae4c0" providerId="LiveId" clId="{30823AA9-C5D6-4D4B-81A6-2C01BF991834}" dt="2021-10-05T15:28:44.186" v="1390" actId="1076"/>
        <pc:sldMkLst>
          <pc:docMk/>
          <pc:sldMk cId="1390833994" sldId="285"/>
        </pc:sldMkLst>
        <pc:spChg chg="del">
          <ac:chgData name="Domenico Desiato" userId="6086800b4a6ae4c0" providerId="LiveId" clId="{30823AA9-C5D6-4D4B-81A6-2C01BF991834}" dt="2021-10-05T15:22:53.416" v="696" actId="478"/>
          <ac:spMkLst>
            <pc:docMk/>
            <pc:sldMk cId="1390833994" sldId="285"/>
            <ac:spMk id="3" creationId="{EF70FF0A-81E2-4480-8780-450FFD1B085F}"/>
          </ac:spMkLst>
        </pc:spChg>
        <pc:spChg chg="add del mod">
          <ac:chgData name="Domenico Desiato" userId="6086800b4a6ae4c0" providerId="LiveId" clId="{30823AA9-C5D6-4D4B-81A6-2C01BF991834}" dt="2021-10-05T15:22:56.692" v="697" actId="478"/>
          <ac:spMkLst>
            <pc:docMk/>
            <pc:sldMk cId="1390833994" sldId="285"/>
            <ac:spMk id="5" creationId="{FF2A988F-CDFF-461B-8841-6BF5763924AF}"/>
          </ac:spMkLst>
        </pc:spChg>
        <pc:spChg chg="add mod">
          <ac:chgData name="Domenico Desiato" userId="6086800b4a6ae4c0" providerId="LiveId" clId="{30823AA9-C5D6-4D4B-81A6-2C01BF991834}" dt="2021-10-05T15:28:44.186" v="1390" actId="1076"/>
          <ac:spMkLst>
            <pc:docMk/>
            <pc:sldMk cId="1390833994" sldId="285"/>
            <ac:spMk id="8" creationId="{5B23A3A9-EF5F-486A-9973-2925E887C8CA}"/>
          </ac:spMkLst>
        </pc:spChg>
        <pc:picChg chg="add mod">
          <ac:chgData name="Domenico Desiato" userId="6086800b4a6ae4c0" providerId="LiveId" clId="{30823AA9-C5D6-4D4B-81A6-2C01BF991834}" dt="2021-10-05T15:23:12.490" v="700" actId="1076"/>
          <ac:picMkLst>
            <pc:docMk/>
            <pc:sldMk cId="1390833994" sldId="285"/>
            <ac:picMk id="7" creationId="{23112D8A-1112-424E-807E-89E1EFC7CCE4}"/>
          </ac:picMkLst>
        </pc:picChg>
      </pc:sldChg>
    </pc:docChg>
  </pc:docChgLst>
  <pc:docChgLst>
    <pc:chgData name="Domenico Desiato" userId="6086800b4a6ae4c0" providerId="LiveId" clId="{B5026A96-37A9-418D-A2C3-6A28B23A003F}"/>
    <pc:docChg chg="modSld">
      <pc:chgData name="Domenico Desiato" userId="6086800b4a6ae4c0" providerId="LiveId" clId="{B5026A96-37A9-418D-A2C3-6A28B23A003F}" dt="2021-09-28T22:34:55.699" v="1" actId="20577"/>
      <pc:docMkLst>
        <pc:docMk/>
      </pc:docMkLst>
      <pc:sldChg chg="modSp mod">
        <pc:chgData name="Domenico Desiato" userId="6086800b4a6ae4c0" providerId="LiveId" clId="{B5026A96-37A9-418D-A2C3-6A28B23A003F}" dt="2021-09-28T22:34:55.699" v="1" actId="20577"/>
        <pc:sldMkLst>
          <pc:docMk/>
          <pc:sldMk cId="4010508749" sldId="277"/>
        </pc:sldMkLst>
        <pc:spChg chg="mod">
          <ac:chgData name="Domenico Desiato" userId="6086800b4a6ae4c0" providerId="LiveId" clId="{B5026A96-37A9-418D-A2C3-6A28B23A003F}" dt="2021-09-28T22:34:55.699" v="1" actId="20577"/>
          <ac:spMkLst>
            <pc:docMk/>
            <pc:sldMk cId="4010508749" sldId="277"/>
            <ac:spMk id="2" creationId="{AA97CC9C-7E0D-423A-B711-B4478D21B9AB}"/>
          </ac:spMkLst>
        </pc:spChg>
      </pc:sldChg>
    </pc:docChg>
  </pc:docChgLst>
  <pc:docChgLst>
    <pc:chgData name="Domenico Desiato" userId="6086800b4a6ae4c0" providerId="LiveId" clId="{41B73F75-224B-4426-B85C-3D0D4E0A0E9D}"/>
    <pc:docChg chg="undo custSel addSld delSld modSld">
      <pc:chgData name="Domenico Desiato" userId="6086800b4a6ae4c0" providerId="LiveId" clId="{41B73F75-224B-4426-B85C-3D0D4E0A0E9D}" dt="2021-12-01T09:08:59.503" v="3432" actId="113"/>
      <pc:docMkLst>
        <pc:docMk/>
      </pc:docMkLst>
      <pc:sldChg chg="modSp mod">
        <pc:chgData name="Domenico Desiato" userId="6086800b4a6ae4c0" providerId="LiveId" clId="{41B73F75-224B-4426-B85C-3D0D4E0A0E9D}" dt="2021-11-30T11:17:58.068" v="47" actId="403"/>
        <pc:sldMkLst>
          <pc:docMk/>
          <pc:sldMk cId="543289499" sldId="257"/>
        </pc:sldMkLst>
        <pc:spChg chg="mod">
          <ac:chgData name="Domenico Desiato" userId="6086800b4a6ae4c0" providerId="LiveId" clId="{41B73F75-224B-4426-B85C-3D0D4E0A0E9D}" dt="2021-11-30T11:17:58.068" v="47" actId="403"/>
          <ac:spMkLst>
            <pc:docMk/>
            <pc:sldMk cId="543289499" sldId="257"/>
            <ac:spMk id="2" creationId="{AA97CC9C-7E0D-423A-B711-B4478D21B9AB}"/>
          </ac:spMkLst>
        </pc:spChg>
      </pc:sldChg>
      <pc:sldChg chg="modSp mod">
        <pc:chgData name="Domenico Desiato" userId="6086800b4a6ae4c0" providerId="LiveId" clId="{41B73F75-224B-4426-B85C-3D0D4E0A0E9D}" dt="2021-11-30T11:25:30.864" v="504" actId="20577"/>
        <pc:sldMkLst>
          <pc:docMk/>
          <pc:sldMk cId="976369769" sldId="258"/>
        </pc:sldMkLst>
        <pc:spChg chg="mod">
          <ac:chgData name="Domenico Desiato" userId="6086800b4a6ae4c0" providerId="LiveId" clId="{41B73F75-224B-4426-B85C-3D0D4E0A0E9D}" dt="2021-11-30T11:25:30.864" v="504" actId="20577"/>
          <ac:spMkLst>
            <pc:docMk/>
            <pc:sldMk cId="976369769" sldId="258"/>
            <ac:spMk id="2" creationId="{AA97CC9C-7E0D-423A-B711-B4478D21B9AB}"/>
          </ac:spMkLst>
        </pc:spChg>
        <pc:spChg chg="mod">
          <ac:chgData name="Domenico Desiato" userId="6086800b4a6ae4c0" providerId="LiveId" clId="{41B73F75-224B-4426-B85C-3D0D4E0A0E9D}" dt="2021-11-30T11:22:53.440" v="458" actId="20577"/>
          <ac:spMkLst>
            <pc:docMk/>
            <pc:sldMk cId="976369769" sldId="258"/>
            <ac:spMk id="3" creationId="{EF70FF0A-81E2-4480-8780-450FFD1B085F}"/>
          </ac:spMkLst>
        </pc:spChg>
      </pc:sldChg>
      <pc:sldChg chg="addSp delSp modSp mod">
        <pc:chgData name="Domenico Desiato" userId="6086800b4a6ae4c0" providerId="LiveId" clId="{41B73F75-224B-4426-B85C-3D0D4E0A0E9D}" dt="2021-11-30T11:35:23.771" v="693" actId="1076"/>
        <pc:sldMkLst>
          <pc:docMk/>
          <pc:sldMk cId="3718355173" sldId="286"/>
        </pc:sldMkLst>
        <pc:spChg chg="mod">
          <ac:chgData name="Domenico Desiato" userId="6086800b4a6ae4c0" providerId="LiveId" clId="{41B73F75-224B-4426-B85C-3D0D4E0A0E9D}" dt="2021-11-30T11:35:23.771" v="693" actId="1076"/>
          <ac:spMkLst>
            <pc:docMk/>
            <pc:sldMk cId="3718355173" sldId="286"/>
            <ac:spMk id="2" creationId="{AA97CC9C-7E0D-423A-B711-B4478D21B9AB}"/>
          </ac:spMkLst>
        </pc:spChg>
        <pc:spChg chg="del mod">
          <ac:chgData name="Domenico Desiato" userId="6086800b4a6ae4c0" providerId="LiveId" clId="{41B73F75-224B-4426-B85C-3D0D4E0A0E9D}" dt="2021-11-30T11:35:02.467" v="666" actId="478"/>
          <ac:spMkLst>
            <pc:docMk/>
            <pc:sldMk cId="3718355173" sldId="286"/>
            <ac:spMk id="3" creationId="{EF70FF0A-81E2-4480-8780-450FFD1B085F}"/>
          </ac:spMkLst>
        </pc:spChg>
        <pc:spChg chg="add del">
          <ac:chgData name="Domenico Desiato" userId="6086800b4a6ae4c0" providerId="LiveId" clId="{41B73F75-224B-4426-B85C-3D0D4E0A0E9D}" dt="2021-11-30T11:27:43.781" v="516"/>
          <ac:spMkLst>
            <pc:docMk/>
            <pc:sldMk cId="3718355173" sldId="286"/>
            <ac:spMk id="4" creationId="{52E2E4EE-558B-469D-934E-1CCD08DDD3BF}"/>
          </ac:spMkLst>
        </pc:spChg>
        <pc:spChg chg="add del mod">
          <ac:chgData name="Domenico Desiato" userId="6086800b4a6ae4c0" providerId="LiveId" clId="{41B73F75-224B-4426-B85C-3D0D4E0A0E9D}" dt="2021-11-30T11:35:04.687" v="667" actId="478"/>
          <ac:spMkLst>
            <pc:docMk/>
            <pc:sldMk cId="3718355173" sldId="286"/>
            <ac:spMk id="6" creationId="{C0A1EF3A-C955-473F-BF03-C269259CBB34}"/>
          </ac:spMkLst>
        </pc:spChg>
      </pc:sldChg>
      <pc:sldChg chg="del">
        <pc:chgData name="Domenico Desiato" userId="6086800b4a6ae4c0" providerId="LiveId" clId="{41B73F75-224B-4426-B85C-3D0D4E0A0E9D}" dt="2021-11-30T15:31:54.161" v="3120" actId="47"/>
        <pc:sldMkLst>
          <pc:docMk/>
          <pc:sldMk cId="2284610236" sldId="287"/>
        </pc:sldMkLst>
      </pc:sldChg>
      <pc:sldChg chg="del">
        <pc:chgData name="Domenico Desiato" userId="6086800b4a6ae4c0" providerId="LiveId" clId="{41B73F75-224B-4426-B85C-3D0D4E0A0E9D}" dt="2021-11-30T15:31:56.621" v="3121" actId="47"/>
        <pc:sldMkLst>
          <pc:docMk/>
          <pc:sldMk cId="1129272454" sldId="288"/>
        </pc:sldMkLst>
      </pc:sldChg>
      <pc:sldChg chg="del">
        <pc:chgData name="Domenico Desiato" userId="6086800b4a6ae4c0" providerId="LiveId" clId="{41B73F75-224B-4426-B85C-3D0D4E0A0E9D}" dt="2021-11-30T15:31:57.479" v="3122" actId="47"/>
        <pc:sldMkLst>
          <pc:docMk/>
          <pc:sldMk cId="774988938" sldId="289"/>
        </pc:sldMkLst>
      </pc:sldChg>
      <pc:sldChg chg="del">
        <pc:chgData name="Domenico Desiato" userId="6086800b4a6ae4c0" providerId="LiveId" clId="{41B73F75-224B-4426-B85C-3D0D4E0A0E9D}" dt="2021-11-30T15:31:58.086" v="3123" actId="47"/>
        <pc:sldMkLst>
          <pc:docMk/>
          <pc:sldMk cId="1437364829" sldId="290"/>
        </pc:sldMkLst>
      </pc:sldChg>
      <pc:sldChg chg="del">
        <pc:chgData name="Domenico Desiato" userId="6086800b4a6ae4c0" providerId="LiveId" clId="{41B73F75-224B-4426-B85C-3D0D4E0A0E9D}" dt="2021-11-30T15:31:58.686" v="3124" actId="47"/>
        <pc:sldMkLst>
          <pc:docMk/>
          <pc:sldMk cId="667206675" sldId="291"/>
        </pc:sldMkLst>
      </pc:sldChg>
      <pc:sldChg chg="del">
        <pc:chgData name="Domenico Desiato" userId="6086800b4a6ae4c0" providerId="LiveId" clId="{41B73F75-224B-4426-B85C-3D0D4E0A0E9D}" dt="2021-11-30T15:31:59.174" v="3125" actId="47"/>
        <pc:sldMkLst>
          <pc:docMk/>
          <pc:sldMk cId="953468722" sldId="292"/>
        </pc:sldMkLst>
      </pc:sldChg>
      <pc:sldChg chg="del">
        <pc:chgData name="Domenico Desiato" userId="6086800b4a6ae4c0" providerId="LiveId" clId="{41B73F75-224B-4426-B85C-3D0D4E0A0E9D}" dt="2021-11-30T15:31:59.770" v="3126" actId="47"/>
        <pc:sldMkLst>
          <pc:docMk/>
          <pc:sldMk cId="412439459" sldId="293"/>
        </pc:sldMkLst>
      </pc:sldChg>
      <pc:sldChg chg="del">
        <pc:chgData name="Domenico Desiato" userId="6086800b4a6ae4c0" providerId="LiveId" clId="{41B73F75-224B-4426-B85C-3D0D4E0A0E9D}" dt="2021-11-30T15:32:00.327" v="3127" actId="47"/>
        <pc:sldMkLst>
          <pc:docMk/>
          <pc:sldMk cId="31824464" sldId="294"/>
        </pc:sldMkLst>
      </pc:sldChg>
      <pc:sldChg chg="del">
        <pc:chgData name="Domenico Desiato" userId="6086800b4a6ae4c0" providerId="LiveId" clId="{41B73F75-224B-4426-B85C-3D0D4E0A0E9D}" dt="2021-11-30T15:32:00.852" v="3128" actId="47"/>
        <pc:sldMkLst>
          <pc:docMk/>
          <pc:sldMk cId="1946690818" sldId="295"/>
        </pc:sldMkLst>
      </pc:sldChg>
      <pc:sldChg chg="del">
        <pc:chgData name="Domenico Desiato" userId="6086800b4a6ae4c0" providerId="LiveId" clId="{41B73F75-224B-4426-B85C-3D0D4E0A0E9D}" dt="2021-11-30T15:32:01.407" v="3129" actId="47"/>
        <pc:sldMkLst>
          <pc:docMk/>
          <pc:sldMk cId="2713076268" sldId="296"/>
        </pc:sldMkLst>
      </pc:sldChg>
      <pc:sldChg chg="del">
        <pc:chgData name="Domenico Desiato" userId="6086800b4a6ae4c0" providerId="LiveId" clId="{41B73F75-224B-4426-B85C-3D0D4E0A0E9D}" dt="2021-11-30T15:32:01.913" v="3130" actId="47"/>
        <pc:sldMkLst>
          <pc:docMk/>
          <pc:sldMk cId="2537416085" sldId="297"/>
        </pc:sldMkLst>
      </pc:sldChg>
      <pc:sldChg chg="del">
        <pc:chgData name="Domenico Desiato" userId="6086800b4a6ae4c0" providerId="LiveId" clId="{41B73F75-224B-4426-B85C-3D0D4E0A0E9D}" dt="2021-11-30T15:32:02.400" v="3131" actId="47"/>
        <pc:sldMkLst>
          <pc:docMk/>
          <pc:sldMk cId="1428247449" sldId="298"/>
        </pc:sldMkLst>
      </pc:sldChg>
      <pc:sldChg chg="del">
        <pc:chgData name="Domenico Desiato" userId="6086800b4a6ae4c0" providerId="LiveId" clId="{41B73F75-224B-4426-B85C-3D0D4E0A0E9D}" dt="2021-11-30T15:32:02.946" v="3132" actId="47"/>
        <pc:sldMkLst>
          <pc:docMk/>
          <pc:sldMk cId="4136036916" sldId="299"/>
        </pc:sldMkLst>
      </pc:sldChg>
      <pc:sldChg chg="del">
        <pc:chgData name="Domenico Desiato" userId="6086800b4a6ae4c0" providerId="LiveId" clId="{41B73F75-224B-4426-B85C-3D0D4E0A0E9D}" dt="2021-11-30T15:32:03.524" v="3133" actId="47"/>
        <pc:sldMkLst>
          <pc:docMk/>
          <pc:sldMk cId="401204258" sldId="300"/>
        </pc:sldMkLst>
      </pc:sldChg>
      <pc:sldChg chg="del">
        <pc:chgData name="Domenico Desiato" userId="6086800b4a6ae4c0" providerId="LiveId" clId="{41B73F75-224B-4426-B85C-3D0D4E0A0E9D}" dt="2021-11-30T15:32:04.118" v="3134" actId="47"/>
        <pc:sldMkLst>
          <pc:docMk/>
          <pc:sldMk cId="2812267656" sldId="301"/>
        </pc:sldMkLst>
      </pc:sldChg>
      <pc:sldChg chg="del">
        <pc:chgData name="Domenico Desiato" userId="6086800b4a6ae4c0" providerId="LiveId" clId="{41B73F75-224B-4426-B85C-3D0D4E0A0E9D}" dt="2021-11-30T15:32:04.673" v="3135" actId="47"/>
        <pc:sldMkLst>
          <pc:docMk/>
          <pc:sldMk cId="497994731" sldId="302"/>
        </pc:sldMkLst>
      </pc:sldChg>
      <pc:sldChg chg="del">
        <pc:chgData name="Domenico Desiato" userId="6086800b4a6ae4c0" providerId="LiveId" clId="{41B73F75-224B-4426-B85C-3D0D4E0A0E9D}" dt="2021-11-30T15:32:05.222" v="3136" actId="47"/>
        <pc:sldMkLst>
          <pc:docMk/>
          <pc:sldMk cId="3653562392" sldId="303"/>
        </pc:sldMkLst>
      </pc:sldChg>
      <pc:sldChg chg="del">
        <pc:chgData name="Domenico Desiato" userId="6086800b4a6ae4c0" providerId="LiveId" clId="{41B73F75-224B-4426-B85C-3D0D4E0A0E9D}" dt="2021-11-30T15:32:05.734" v="3137" actId="47"/>
        <pc:sldMkLst>
          <pc:docMk/>
          <pc:sldMk cId="476187339" sldId="304"/>
        </pc:sldMkLst>
      </pc:sldChg>
      <pc:sldChg chg="del">
        <pc:chgData name="Domenico Desiato" userId="6086800b4a6ae4c0" providerId="LiveId" clId="{41B73F75-224B-4426-B85C-3D0D4E0A0E9D}" dt="2021-11-30T15:32:06.379" v="3138" actId="47"/>
        <pc:sldMkLst>
          <pc:docMk/>
          <pc:sldMk cId="2032618140" sldId="305"/>
        </pc:sldMkLst>
      </pc:sldChg>
      <pc:sldChg chg="del">
        <pc:chgData name="Domenico Desiato" userId="6086800b4a6ae4c0" providerId="LiveId" clId="{41B73F75-224B-4426-B85C-3D0D4E0A0E9D}" dt="2021-11-30T15:32:06.965" v="3139" actId="47"/>
        <pc:sldMkLst>
          <pc:docMk/>
          <pc:sldMk cId="4276789174" sldId="306"/>
        </pc:sldMkLst>
      </pc:sldChg>
      <pc:sldChg chg="del">
        <pc:chgData name="Domenico Desiato" userId="6086800b4a6ae4c0" providerId="LiveId" clId="{41B73F75-224B-4426-B85C-3D0D4E0A0E9D}" dt="2021-11-30T15:32:07.513" v="3140" actId="47"/>
        <pc:sldMkLst>
          <pc:docMk/>
          <pc:sldMk cId="2279572490" sldId="307"/>
        </pc:sldMkLst>
      </pc:sldChg>
      <pc:sldChg chg="del">
        <pc:chgData name="Domenico Desiato" userId="6086800b4a6ae4c0" providerId="LiveId" clId="{41B73F75-224B-4426-B85C-3D0D4E0A0E9D}" dt="2021-11-30T15:32:08.080" v="3141" actId="47"/>
        <pc:sldMkLst>
          <pc:docMk/>
          <pc:sldMk cId="2096970435" sldId="308"/>
        </pc:sldMkLst>
      </pc:sldChg>
      <pc:sldChg chg="del">
        <pc:chgData name="Domenico Desiato" userId="6086800b4a6ae4c0" providerId="LiveId" clId="{41B73F75-224B-4426-B85C-3D0D4E0A0E9D}" dt="2021-11-30T15:32:08.703" v="3142" actId="47"/>
        <pc:sldMkLst>
          <pc:docMk/>
          <pc:sldMk cId="4100480178" sldId="309"/>
        </pc:sldMkLst>
      </pc:sldChg>
      <pc:sldChg chg="del">
        <pc:chgData name="Domenico Desiato" userId="6086800b4a6ae4c0" providerId="LiveId" clId="{41B73F75-224B-4426-B85C-3D0D4E0A0E9D}" dt="2021-11-30T15:32:09.390" v="3143" actId="47"/>
        <pc:sldMkLst>
          <pc:docMk/>
          <pc:sldMk cId="977558426" sldId="310"/>
        </pc:sldMkLst>
      </pc:sldChg>
      <pc:sldChg chg="del">
        <pc:chgData name="Domenico Desiato" userId="6086800b4a6ae4c0" providerId="LiveId" clId="{41B73F75-224B-4426-B85C-3D0D4E0A0E9D}" dt="2021-11-30T15:32:10.009" v="3144" actId="47"/>
        <pc:sldMkLst>
          <pc:docMk/>
          <pc:sldMk cId="153395323" sldId="311"/>
        </pc:sldMkLst>
      </pc:sldChg>
      <pc:sldChg chg="del">
        <pc:chgData name="Domenico Desiato" userId="6086800b4a6ae4c0" providerId="LiveId" clId="{41B73F75-224B-4426-B85C-3D0D4E0A0E9D}" dt="2021-11-30T15:32:10.616" v="3145" actId="47"/>
        <pc:sldMkLst>
          <pc:docMk/>
          <pc:sldMk cId="804133436" sldId="312"/>
        </pc:sldMkLst>
      </pc:sldChg>
      <pc:sldChg chg="del">
        <pc:chgData name="Domenico Desiato" userId="6086800b4a6ae4c0" providerId="LiveId" clId="{41B73F75-224B-4426-B85C-3D0D4E0A0E9D}" dt="2021-11-30T15:32:11.364" v="3146" actId="47"/>
        <pc:sldMkLst>
          <pc:docMk/>
          <pc:sldMk cId="4231952516" sldId="313"/>
        </pc:sldMkLst>
      </pc:sldChg>
      <pc:sldChg chg="del">
        <pc:chgData name="Domenico Desiato" userId="6086800b4a6ae4c0" providerId="LiveId" clId="{41B73F75-224B-4426-B85C-3D0D4E0A0E9D}" dt="2021-11-30T15:32:11.988" v="3147" actId="47"/>
        <pc:sldMkLst>
          <pc:docMk/>
          <pc:sldMk cId="3704289023" sldId="314"/>
        </pc:sldMkLst>
      </pc:sldChg>
      <pc:sldChg chg="del">
        <pc:chgData name="Domenico Desiato" userId="6086800b4a6ae4c0" providerId="LiveId" clId="{41B73F75-224B-4426-B85C-3D0D4E0A0E9D}" dt="2021-11-30T15:32:12.619" v="3148" actId="47"/>
        <pc:sldMkLst>
          <pc:docMk/>
          <pc:sldMk cId="388898458" sldId="315"/>
        </pc:sldMkLst>
      </pc:sldChg>
      <pc:sldChg chg="del">
        <pc:chgData name="Domenico Desiato" userId="6086800b4a6ae4c0" providerId="LiveId" clId="{41B73F75-224B-4426-B85C-3D0D4E0A0E9D}" dt="2021-11-30T15:32:13.287" v="3149" actId="47"/>
        <pc:sldMkLst>
          <pc:docMk/>
          <pc:sldMk cId="3807934207" sldId="316"/>
        </pc:sldMkLst>
      </pc:sldChg>
      <pc:sldChg chg="del">
        <pc:chgData name="Domenico Desiato" userId="6086800b4a6ae4c0" providerId="LiveId" clId="{41B73F75-224B-4426-B85C-3D0D4E0A0E9D}" dt="2021-11-30T15:32:13.906" v="3150" actId="47"/>
        <pc:sldMkLst>
          <pc:docMk/>
          <pc:sldMk cId="3657223897" sldId="317"/>
        </pc:sldMkLst>
      </pc:sldChg>
      <pc:sldChg chg="del">
        <pc:chgData name="Domenico Desiato" userId="6086800b4a6ae4c0" providerId="LiveId" clId="{41B73F75-224B-4426-B85C-3D0D4E0A0E9D}" dt="2021-11-30T15:32:14.525" v="3151" actId="47"/>
        <pc:sldMkLst>
          <pc:docMk/>
          <pc:sldMk cId="3261822975" sldId="318"/>
        </pc:sldMkLst>
      </pc:sldChg>
      <pc:sldChg chg="del">
        <pc:chgData name="Domenico Desiato" userId="6086800b4a6ae4c0" providerId="LiveId" clId="{41B73F75-224B-4426-B85C-3D0D4E0A0E9D}" dt="2021-11-30T15:32:15.151" v="3152" actId="47"/>
        <pc:sldMkLst>
          <pc:docMk/>
          <pc:sldMk cId="4081668165" sldId="319"/>
        </pc:sldMkLst>
      </pc:sldChg>
      <pc:sldChg chg="del">
        <pc:chgData name="Domenico Desiato" userId="6086800b4a6ae4c0" providerId="LiveId" clId="{41B73F75-224B-4426-B85C-3D0D4E0A0E9D}" dt="2021-11-30T15:32:15.749" v="3153" actId="47"/>
        <pc:sldMkLst>
          <pc:docMk/>
          <pc:sldMk cId="2480137238" sldId="320"/>
        </pc:sldMkLst>
      </pc:sldChg>
      <pc:sldChg chg="del">
        <pc:chgData name="Domenico Desiato" userId="6086800b4a6ae4c0" providerId="LiveId" clId="{41B73F75-224B-4426-B85C-3D0D4E0A0E9D}" dt="2021-11-30T15:32:16.361" v="3154" actId="47"/>
        <pc:sldMkLst>
          <pc:docMk/>
          <pc:sldMk cId="2972461326" sldId="321"/>
        </pc:sldMkLst>
      </pc:sldChg>
      <pc:sldChg chg="del">
        <pc:chgData name="Domenico Desiato" userId="6086800b4a6ae4c0" providerId="LiveId" clId="{41B73F75-224B-4426-B85C-3D0D4E0A0E9D}" dt="2021-11-30T15:32:17.028" v="3155" actId="47"/>
        <pc:sldMkLst>
          <pc:docMk/>
          <pc:sldMk cId="446126670" sldId="322"/>
        </pc:sldMkLst>
      </pc:sldChg>
      <pc:sldChg chg="del">
        <pc:chgData name="Domenico Desiato" userId="6086800b4a6ae4c0" providerId="LiveId" clId="{41B73F75-224B-4426-B85C-3D0D4E0A0E9D}" dt="2021-11-30T15:32:17.646" v="3156" actId="47"/>
        <pc:sldMkLst>
          <pc:docMk/>
          <pc:sldMk cId="736366426" sldId="323"/>
        </pc:sldMkLst>
      </pc:sldChg>
      <pc:sldChg chg="del">
        <pc:chgData name="Domenico Desiato" userId="6086800b4a6ae4c0" providerId="LiveId" clId="{41B73F75-224B-4426-B85C-3D0D4E0A0E9D}" dt="2021-11-30T15:32:18.207" v="3157" actId="47"/>
        <pc:sldMkLst>
          <pc:docMk/>
          <pc:sldMk cId="3504165137" sldId="324"/>
        </pc:sldMkLst>
      </pc:sldChg>
      <pc:sldChg chg="del">
        <pc:chgData name="Domenico Desiato" userId="6086800b4a6ae4c0" providerId="LiveId" clId="{41B73F75-224B-4426-B85C-3D0D4E0A0E9D}" dt="2021-11-30T15:32:18.939" v="3158" actId="47"/>
        <pc:sldMkLst>
          <pc:docMk/>
          <pc:sldMk cId="1102365240" sldId="325"/>
        </pc:sldMkLst>
      </pc:sldChg>
      <pc:sldChg chg="del">
        <pc:chgData name="Domenico Desiato" userId="6086800b4a6ae4c0" providerId="LiveId" clId="{41B73F75-224B-4426-B85C-3D0D4E0A0E9D}" dt="2021-11-30T15:32:19.540" v="3159" actId="47"/>
        <pc:sldMkLst>
          <pc:docMk/>
          <pc:sldMk cId="182556661" sldId="326"/>
        </pc:sldMkLst>
      </pc:sldChg>
      <pc:sldChg chg="del">
        <pc:chgData name="Domenico Desiato" userId="6086800b4a6ae4c0" providerId="LiveId" clId="{41B73F75-224B-4426-B85C-3D0D4E0A0E9D}" dt="2021-11-30T15:32:20.152" v="3160" actId="47"/>
        <pc:sldMkLst>
          <pc:docMk/>
          <pc:sldMk cId="2710399748" sldId="327"/>
        </pc:sldMkLst>
      </pc:sldChg>
      <pc:sldChg chg="del">
        <pc:chgData name="Domenico Desiato" userId="6086800b4a6ae4c0" providerId="LiveId" clId="{41B73F75-224B-4426-B85C-3D0D4E0A0E9D}" dt="2021-11-30T15:32:20.722" v="3161" actId="47"/>
        <pc:sldMkLst>
          <pc:docMk/>
          <pc:sldMk cId="2352021723" sldId="328"/>
        </pc:sldMkLst>
      </pc:sldChg>
      <pc:sldChg chg="del">
        <pc:chgData name="Domenico Desiato" userId="6086800b4a6ae4c0" providerId="LiveId" clId="{41B73F75-224B-4426-B85C-3D0D4E0A0E9D}" dt="2021-11-30T15:32:21.468" v="3162" actId="47"/>
        <pc:sldMkLst>
          <pc:docMk/>
          <pc:sldMk cId="3239725742" sldId="329"/>
        </pc:sldMkLst>
      </pc:sldChg>
      <pc:sldChg chg="del">
        <pc:chgData name="Domenico Desiato" userId="6086800b4a6ae4c0" providerId="LiveId" clId="{41B73F75-224B-4426-B85C-3D0D4E0A0E9D}" dt="2021-11-30T15:32:22.045" v="3163" actId="47"/>
        <pc:sldMkLst>
          <pc:docMk/>
          <pc:sldMk cId="840740416" sldId="330"/>
        </pc:sldMkLst>
      </pc:sldChg>
      <pc:sldChg chg="del">
        <pc:chgData name="Domenico Desiato" userId="6086800b4a6ae4c0" providerId="LiveId" clId="{41B73F75-224B-4426-B85C-3D0D4E0A0E9D}" dt="2021-11-30T15:32:22.540" v="3164" actId="47"/>
        <pc:sldMkLst>
          <pc:docMk/>
          <pc:sldMk cId="2834417760" sldId="331"/>
        </pc:sldMkLst>
      </pc:sldChg>
      <pc:sldChg chg="del">
        <pc:chgData name="Domenico Desiato" userId="6086800b4a6ae4c0" providerId="LiveId" clId="{41B73F75-224B-4426-B85C-3D0D4E0A0E9D}" dt="2021-11-30T15:32:23.045" v="3165" actId="47"/>
        <pc:sldMkLst>
          <pc:docMk/>
          <pc:sldMk cId="4048800358" sldId="332"/>
        </pc:sldMkLst>
      </pc:sldChg>
      <pc:sldChg chg="del">
        <pc:chgData name="Domenico Desiato" userId="6086800b4a6ae4c0" providerId="LiveId" clId="{41B73F75-224B-4426-B85C-3D0D4E0A0E9D}" dt="2021-11-30T15:32:25.526" v="3169" actId="47"/>
        <pc:sldMkLst>
          <pc:docMk/>
          <pc:sldMk cId="1954485794" sldId="333"/>
        </pc:sldMkLst>
      </pc:sldChg>
      <pc:sldChg chg="del">
        <pc:chgData name="Domenico Desiato" userId="6086800b4a6ae4c0" providerId="LiveId" clId="{41B73F75-224B-4426-B85C-3D0D4E0A0E9D}" dt="2021-11-30T15:32:26.102" v="3170" actId="47"/>
        <pc:sldMkLst>
          <pc:docMk/>
          <pc:sldMk cId="386722354" sldId="334"/>
        </pc:sldMkLst>
      </pc:sldChg>
      <pc:sldChg chg="del">
        <pc:chgData name="Domenico Desiato" userId="6086800b4a6ae4c0" providerId="LiveId" clId="{41B73F75-224B-4426-B85C-3D0D4E0A0E9D}" dt="2021-11-30T15:32:23.703" v="3166" actId="47"/>
        <pc:sldMkLst>
          <pc:docMk/>
          <pc:sldMk cId="3768141676" sldId="335"/>
        </pc:sldMkLst>
      </pc:sldChg>
      <pc:sldChg chg="del">
        <pc:chgData name="Domenico Desiato" userId="6086800b4a6ae4c0" providerId="LiveId" clId="{41B73F75-224B-4426-B85C-3D0D4E0A0E9D}" dt="2021-11-30T15:32:24.349" v="3167" actId="47"/>
        <pc:sldMkLst>
          <pc:docMk/>
          <pc:sldMk cId="3097834008" sldId="336"/>
        </pc:sldMkLst>
      </pc:sldChg>
      <pc:sldChg chg="del">
        <pc:chgData name="Domenico Desiato" userId="6086800b4a6ae4c0" providerId="LiveId" clId="{41B73F75-224B-4426-B85C-3D0D4E0A0E9D}" dt="2021-11-30T15:32:24.916" v="3168" actId="47"/>
        <pc:sldMkLst>
          <pc:docMk/>
          <pc:sldMk cId="2619128605" sldId="337"/>
        </pc:sldMkLst>
      </pc:sldChg>
      <pc:sldChg chg="addSp delSp modSp mod setBg">
        <pc:chgData name="Domenico Desiato" userId="6086800b4a6ae4c0" providerId="LiveId" clId="{41B73F75-224B-4426-B85C-3D0D4E0A0E9D}" dt="2021-11-30T14:23:17.026" v="3118" actId="207"/>
        <pc:sldMkLst>
          <pc:docMk/>
          <pc:sldMk cId="3447644894" sldId="338"/>
        </pc:sldMkLst>
        <pc:spChg chg="del">
          <ac:chgData name="Domenico Desiato" userId="6086800b4a6ae4c0" providerId="LiveId" clId="{41B73F75-224B-4426-B85C-3D0D4E0A0E9D}" dt="2021-11-30T11:35:28.369" v="694" actId="478"/>
          <ac:spMkLst>
            <pc:docMk/>
            <pc:sldMk cId="3447644894" sldId="338"/>
            <ac:spMk id="2" creationId="{AA97CC9C-7E0D-423A-B711-B4478D21B9AB}"/>
          </ac:spMkLst>
        </pc:spChg>
        <pc:spChg chg="mod">
          <ac:chgData name="Domenico Desiato" userId="6086800b4a6ae4c0" providerId="LiveId" clId="{41B73F75-224B-4426-B85C-3D0D4E0A0E9D}" dt="2021-11-30T14:23:17.026" v="3118" actId="207"/>
          <ac:spMkLst>
            <pc:docMk/>
            <pc:sldMk cId="3447644894" sldId="338"/>
            <ac:spMk id="3" creationId="{EF70FF0A-81E2-4480-8780-450FFD1B085F}"/>
          </ac:spMkLst>
        </pc:spChg>
        <pc:spChg chg="add del mod">
          <ac:chgData name="Domenico Desiato" userId="6086800b4a6ae4c0" providerId="LiveId" clId="{41B73F75-224B-4426-B85C-3D0D4E0A0E9D}" dt="2021-11-30T11:35:32.844" v="695" actId="478"/>
          <ac:spMkLst>
            <pc:docMk/>
            <pc:sldMk cId="3447644894" sldId="338"/>
            <ac:spMk id="5" creationId="{1C5EDF23-D5FF-4431-9494-CBD919DB0C8B}"/>
          </ac:spMkLst>
        </pc:spChg>
        <pc:spChg chg="add mod">
          <ac:chgData name="Domenico Desiato" userId="6086800b4a6ae4c0" providerId="LiveId" clId="{41B73F75-224B-4426-B85C-3D0D4E0A0E9D}" dt="2021-11-30T14:21:18.037" v="3039" actId="207"/>
          <ac:spMkLst>
            <pc:docMk/>
            <pc:sldMk cId="3447644894" sldId="338"/>
            <ac:spMk id="6" creationId="{79A26A22-6E17-42C0-B591-68FCD066DE55}"/>
          </ac:spMkLst>
        </pc:spChg>
      </pc:sldChg>
      <pc:sldChg chg="new del">
        <pc:chgData name="Domenico Desiato" userId="6086800b4a6ae4c0" providerId="LiveId" clId="{41B73F75-224B-4426-B85C-3D0D4E0A0E9D}" dt="2021-11-30T15:31:50.516" v="3119" actId="47"/>
        <pc:sldMkLst>
          <pc:docMk/>
          <pc:sldMk cId="1705209132" sldId="339"/>
        </pc:sldMkLst>
      </pc:sldChg>
      <pc:sldChg chg="addSp delSp modSp new del mod setBg chgLayout">
        <pc:chgData name="Domenico Desiato" userId="6086800b4a6ae4c0" providerId="LiveId" clId="{41B73F75-224B-4426-B85C-3D0D4E0A0E9D}" dt="2021-11-30T11:48:31.202" v="835" actId="47"/>
        <pc:sldMkLst>
          <pc:docMk/>
          <pc:sldMk cId="3843994352" sldId="339"/>
        </pc:sldMkLst>
        <pc:spChg chg="del">
          <ac:chgData name="Domenico Desiato" userId="6086800b4a6ae4c0" providerId="LiveId" clId="{41B73F75-224B-4426-B85C-3D0D4E0A0E9D}" dt="2021-11-30T11:36:20.721" v="705" actId="478"/>
          <ac:spMkLst>
            <pc:docMk/>
            <pc:sldMk cId="3843994352" sldId="339"/>
            <ac:spMk id="2" creationId="{0DD1B0C1-275E-42DE-A869-B933EA8DC416}"/>
          </ac:spMkLst>
        </pc:spChg>
        <pc:spChg chg="del">
          <ac:chgData name="Domenico Desiato" userId="6086800b4a6ae4c0" providerId="LiveId" clId="{41B73F75-224B-4426-B85C-3D0D4E0A0E9D}" dt="2021-11-30T11:36:21.886" v="706" actId="478"/>
          <ac:spMkLst>
            <pc:docMk/>
            <pc:sldMk cId="3843994352" sldId="339"/>
            <ac:spMk id="3" creationId="{94D7D7F7-F19E-4E1B-A2F9-5763869A6F3D}"/>
          </ac:spMkLst>
        </pc:spChg>
        <pc:spChg chg="add del mod">
          <ac:chgData name="Domenico Desiato" userId="6086800b4a6ae4c0" providerId="LiveId" clId="{41B73F75-224B-4426-B85C-3D0D4E0A0E9D}" dt="2021-11-30T11:36:34.939" v="708" actId="6264"/>
          <ac:spMkLst>
            <pc:docMk/>
            <pc:sldMk cId="3843994352" sldId="339"/>
            <ac:spMk id="4" creationId="{611802F0-96C3-4E01-8EF9-0A1B0196669B}"/>
          </ac:spMkLst>
        </pc:spChg>
        <pc:spChg chg="add del mod">
          <ac:chgData name="Domenico Desiato" userId="6086800b4a6ae4c0" providerId="LiveId" clId="{41B73F75-224B-4426-B85C-3D0D4E0A0E9D}" dt="2021-11-30T11:36:34.939" v="708" actId="6264"/>
          <ac:spMkLst>
            <pc:docMk/>
            <pc:sldMk cId="3843994352" sldId="339"/>
            <ac:spMk id="5" creationId="{BE399141-80CB-44F8-B09D-CC48E364ED12}"/>
          </ac:spMkLst>
        </pc:spChg>
        <pc:spChg chg="add mod">
          <ac:chgData name="Domenico Desiato" userId="6086800b4a6ae4c0" providerId="LiveId" clId="{41B73F75-224B-4426-B85C-3D0D4E0A0E9D}" dt="2021-11-30T11:38:17.932" v="716" actId="1076"/>
          <ac:spMkLst>
            <pc:docMk/>
            <pc:sldMk cId="3843994352" sldId="339"/>
            <ac:spMk id="6" creationId="{F22C4F6B-A6F6-4FAD-83BD-59B577DDBCB4}"/>
          </ac:spMkLst>
        </pc:spChg>
      </pc:sldChg>
      <pc:sldChg chg="addSp delSp modSp mod">
        <pc:chgData name="Domenico Desiato" userId="6086800b4a6ae4c0" providerId="LiveId" clId="{41B73F75-224B-4426-B85C-3D0D4E0A0E9D}" dt="2021-11-30T13:28:09.395" v="1650" actId="20577"/>
        <pc:sldMkLst>
          <pc:docMk/>
          <pc:sldMk cId="45931506" sldId="340"/>
        </pc:sldMkLst>
        <pc:spChg chg="mod">
          <ac:chgData name="Domenico Desiato" userId="6086800b4a6ae4c0" providerId="LiveId" clId="{41B73F75-224B-4426-B85C-3D0D4E0A0E9D}" dt="2021-11-30T13:28:09.395" v="1650" actId="20577"/>
          <ac:spMkLst>
            <pc:docMk/>
            <pc:sldMk cId="45931506" sldId="340"/>
            <ac:spMk id="2" creationId="{AA97CC9C-7E0D-423A-B711-B4478D21B9AB}"/>
          </ac:spMkLst>
        </pc:spChg>
        <pc:spChg chg="del mod">
          <ac:chgData name="Domenico Desiato" userId="6086800b4a6ae4c0" providerId="LiveId" clId="{41B73F75-224B-4426-B85C-3D0D4E0A0E9D}" dt="2021-11-30T13:19:18.121" v="1212" actId="478"/>
          <ac:spMkLst>
            <pc:docMk/>
            <pc:sldMk cId="45931506" sldId="340"/>
            <ac:spMk id="3" creationId="{EF70FF0A-81E2-4480-8780-450FFD1B085F}"/>
          </ac:spMkLst>
        </pc:spChg>
        <pc:spChg chg="add mod">
          <ac:chgData name="Domenico Desiato" userId="6086800b4a6ae4c0" providerId="LiveId" clId="{41B73F75-224B-4426-B85C-3D0D4E0A0E9D}" dt="2021-11-30T13:24:33.880" v="1471" actId="1076"/>
          <ac:spMkLst>
            <pc:docMk/>
            <pc:sldMk cId="45931506" sldId="340"/>
            <ac:spMk id="6" creationId="{4E18F0A3-9548-472B-BFED-EC2E19C5D852}"/>
          </ac:spMkLst>
        </pc:spChg>
        <pc:spChg chg="add mod">
          <ac:chgData name="Domenico Desiato" userId="6086800b4a6ae4c0" providerId="LiveId" clId="{41B73F75-224B-4426-B85C-3D0D4E0A0E9D}" dt="2021-11-30T13:25:41.103" v="1537" actId="20577"/>
          <ac:spMkLst>
            <pc:docMk/>
            <pc:sldMk cId="45931506" sldId="340"/>
            <ac:spMk id="7" creationId="{E8441CC3-C7C9-4043-99C2-28622EF81406}"/>
          </ac:spMkLst>
        </pc:spChg>
        <pc:spChg chg="add mod">
          <ac:chgData name="Domenico Desiato" userId="6086800b4a6ae4c0" providerId="LiveId" clId="{41B73F75-224B-4426-B85C-3D0D4E0A0E9D}" dt="2021-11-30T13:27:12.537" v="1626" actId="1076"/>
          <ac:spMkLst>
            <pc:docMk/>
            <pc:sldMk cId="45931506" sldId="340"/>
            <ac:spMk id="8" creationId="{E2956848-E691-4B59-836E-043699AC2EF4}"/>
          </ac:spMkLst>
        </pc:spChg>
        <pc:graphicFrameChg chg="add mod modGraphic">
          <ac:chgData name="Domenico Desiato" userId="6086800b4a6ae4c0" providerId="LiveId" clId="{41B73F75-224B-4426-B85C-3D0D4E0A0E9D}" dt="2021-11-30T13:23:26.674" v="1403" actId="1076"/>
          <ac:graphicFrameMkLst>
            <pc:docMk/>
            <pc:sldMk cId="45931506" sldId="340"/>
            <ac:graphicFrameMk id="4" creationId="{BC5A2446-F8CC-4BD6-90D7-438FDB6187BA}"/>
          </ac:graphicFrameMkLst>
        </pc:graphicFrameChg>
        <pc:graphicFrameChg chg="add mod modGraphic">
          <ac:chgData name="Domenico Desiato" userId="6086800b4a6ae4c0" providerId="LiveId" clId="{41B73F75-224B-4426-B85C-3D0D4E0A0E9D}" dt="2021-11-30T13:23:17.314" v="1402" actId="1076"/>
          <ac:graphicFrameMkLst>
            <pc:docMk/>
            <pc:sldMk cId="45931506" sldId="340"/>
            <ac:graphicFrameMk id="5" creationId="{EC113E42-7E7C-4106-B82A-82963D53E81E}"/>
          </ac:graphicFrameMkLst>
        </pc:graphicFrameChg>
      </pc:sldChg>
      <pc:sldChg chg="addSp delSp modSp mod">
        <pc:chgData name="Domenico Desiato" userId="6086800b4a6ae4c0" providerId="LiveId" clId="{41B73F75-224B-4426-B85C-3D0D4E0A0E9D}" dt="2021-12-01T09:08:59.503" v="3432" actId="113"/>
        <pc:sldMkLst>
          <pc:docMk/>
          <pc:sldMk cId="2341196884" sldId="341"/>
        </pc:sldMkLst>
        <pc:spChg chg="mod">
          <ac:chgData name="Domenico Desiato" userId="6086800b4a6ae4c0" providerId="LiveId" clId="{41B73F75-224B-4426-B85C-3D0D4E0A0E9D}" dt="2021-11-30T13:29:11.339" v="1670" actId="20577"/>
          <ac:spMkLst>
            <pc:docMk/>
            <pc:sldMk cId="2341196884" sldId="341"/>
            <ac:spMk id="2" creationId="{AA97CC9C-7E0D-423A-B711-B4478D21B9AB}"/>
          </ac:spMkLst>
        </pc:spChg>
        <pc:spChg chg="del">
          <ac:chgData name="Domenico Desiato" userId="6086800b4a6ae4c0" providerId="LiveId" clId="{41B73F75-224B-4426-B85C-3D0D4E0A0E9D}" dt="2021-11-30T13:28:48.636" v="1651" actId="478"/>
          <ac:spMkLst>
            <pc:docMk/>
            <pc:sldMk cId="2341196884" sldId="341"/>
            <ac:spMk id="6" creationId="{4E18F0A3-9548-472B-BFED-EC2E19C5D852}"/>
          </ac:spMkLst>
        </pc:spChg>
        <pc:spChg chg="del">
          <ac:chgData name="Domenico Desiato" userId="6086800b4a6ae4c0" providerId="LiveId" clId="{41B73F75-224B-4426-B85C-3D0D4E0A0E9D}" dt="2021-11-30T13:28:52.865" v="1653" actId="478"/>
          <ac:spMkLst>
            <pc:docMk/>
            <pc:sldMk cId="2341196884" sldId="341"/>
            <ac:spMk id="7" creationId="{E8441CC3-C7C9-4043-99C2-28622EF81406}"/>
          </ac:spMkLst>
        </pc:spChg>
        <pc:spChg chg="del">
          <ac:chgData name="Domenico Desiato" userId="6086800b4a6ae4c0" providerId="LiveId" clId="{41B73F75-224B-4426-B85C-3D0D4E0A0E9D}" dt="2021-11-30T13:28:57.155" v="1655" actId="478"/>
          <ac:spMkLst>
            <pc:docMk/>
            <pc:sldMk cId="2341196884" sldId="341"/>
            <ac:spMk id="8" creationId="{E2956848-E691-4B59-836E-043699AC2EF4}"/>
          </ac:spMkLst>
        </pc:spChg>
        <pc:spChg chg="add mod">
          <ac:chgData name="Domenico Desiato" userId="6086800b4a6ae4c0" providerId="LiveId" clId="{41B73F75-224B-4426-B85C-3D0D4E0A0E9D}" dt="2021-12-01T09:08:59.503" v="3432" actId="113"/>
          <ac:spMkLst>
            <pc:docMk/>
            <pc:sldMk cId="2341196884" sldId="341"/>
            <ac:spMk id="9" creationId="{841B6390-3061-4229-9F68-AD1D8BC8CEE6}"/>
          </ac:spMkLst>
        </pc:spChg>
        <pc:graphicFrameChg chg="del">
          <ac:chgData name="Domenico Desiato" userId="6086800b4a6ae4c0" providerId="LiveId" clId="{41B73F75-224B-4426-B85C-3D0D4E0A0E9D}" dt="2021-11-30T13:28:50.475" v="1652" actId="478"/>
          <ac:graphicFrameMkLst>
            <pc:docMk/>
            <pc:sldMk cId="2341196884" sldId="341"/>
            <ac:graphicFrameMk id="4" creationId="{BC5A2446-F8CC-4BD6-90D7-438FDB6187BA}"/>
          </ac:graphicFrameMkLst>
        </pc:graphicFrameChg>
        <pc:graphicFrameChg chg="del">
          <ac:chgData name="Domenico Desiato" userId="6086800b4a6ae4c0" providerId="LiveId" clId="{41B73F75-224B-4426-B85C-3D0D4E0A0E9D}" dt="2021-11-30T13:28:55.516" v="1654" actId="478"/>
          <ac:graphicFrameMkLst>
            <pc:docMk/>
            <pc:sldMk cId="2341196884" sldId="341"/>
            <ac:graphicFrameMk id="5" creationId="{EC113E42-7E7C-4106-B82A-82963D53E81E}"/>
          </ac:graphicFrameMkLst>
        </pc:graphicFrameChg>
      </pc:sldChg>
    </pc:docChg>
  </pc:docChgLst>
  <pc:docChgLst>
    <pc:chgData name="Domenico Desiato" userId="6086800b4a6ae4c0" providerId="LiveId" clId="{D5F27A60-4D15-412F-9334-884837C12802}"/>
    <pc:docChg chg="undo custSel addSld delSld modSld">
      <pc:chgData name="Domenico Desiato" userId="6086800b4a6ae4c0" providerId="LiveId" clId="{D5F27A60-4D15-412F-9334-884837C12802}" dt="2021-11-25T17:09:45.893" v="51790" actId="20577"/>
      <pc:docMkLst>
        <pc:docMk/>
      </pc:docMkLst>
      <pc:sldChg chg="modSp mod">
        <pc:chgData name="Domenico Desiato" userId="6086800b4a6ae4c0" providerId="LiveId" clId="{D5F27A60-4D15-412F-9334-884837C12802}" dt="2021-11-23T08:27:44.115" v="22" actId="27636"/>
        <pc:sldMkLst>
          <pc:docMk/>
          <pc:sldMk cId="543289499" sldId="257"/>
        </pc:sldMkLst>
        <pc:spChg chg="mod">
          <ac:chgData name="Domenico Desiato" userId="6086800b4a6ae4c0" providerId="LiveId" clId="{D5F27A60-4D15-412F-9334-884837C12802}" dt="2021-11-23T08:27:44.115" v="22" actId="27636"/>
          <ac:spMkLst>
            <pc:docMk/>
            <pc:sldMk cId="543289499" sldId="257"/>
            <ac:spMk id="2" creationId="{AA97CC9C-7E0D-423A-B711-B4478D21B9AB}"/>
          </ac:spMkLst>
        </pc:spChg>
      </pc:sldChg>
      <pc:sldChg chg="modSp mod">
        <pc:chgData name="Domenico Desiato" userId="6086800b4a6ae4c0" providerId="LiveId" clId="{D5F27A60-4D15-412F-9334-884837C12802}" dt="2021-11-23T22:01:17.809" v="31180" actId="1076"/>
        <pc:sldMkLst>
          <pc:docMk/>
          <pc:sldMk cId="976369769" sldId="258"/>
        </pc:sldMkLst>
        <pc:spChg chg="mod">
          <ac:chgData name="Domenico Desiato" userId="6086800b4a6ae4c0" providerId="LiveId" clId="{D5F27A60-4D15-412F-9334-884837C12802}" dt="2021-11-23T08:40:22.636" v="707" actId="1076"/>
          <ac:spMkLst>
            <pc:docMk/>
            <pc:sldMk cId="976369769" sldId="25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01:17.809" v="31180" actId="1076"/>
          <ac:spMkLst>
            <pc:docMk/>
            <pc:sldMk cId="976369769" sldId="258"/>
            <ac:spMk id="3" creationId="{EF70FF0A-81E2-4480-8780-450FFD1B085F}"/>
          </ac:spMkLst>
        </pc:spChg>
      </pc:sldChg>
      <pc:sldChg chg="del">
        <pc:chgData name="Domenico Desiato" userId="6086800b4a6ae4c0" providerId="LiveId" clId="{D5F27A60-4D15-412F-9334-884837C12802}" dt="2021-11-23T21:59:18.220" v="31157" actId="47"/>
        <pc:sldMkLst>
          <pc:docMk/>
          <pc:sldMk cId="1752830794" sldId="259"/>
        </pc:sldMkLst>
      </pc:sldChg>
      <pc:sldChg chg="del">
        <pc:chgData name="Domenico Desiato" userId="6086800b4a6ae4c0" providerId="LiveId" clId="{D5F27A60-4D15-412F-9334-884837C12802}" dt="2021-11-23T21:59:18.818" v="31158" actId="47"/>
        <pc:sldMkLst>
          <pc:docMk/>
          <pc:sldMk cId="1245578101" sldId="260"/>
        </pc:sldMkLst>
      </pc:sldChg>
      <pc:sldChg chg="del">
        <pc:chgData name="Domenico Desiato" userId="6086800b4a6ae4c0" providerId="LiveId" clId="{D5F27A60-4D15-412F-9334-884837C12802}" dt="2021-11-23T21:59:19.147" v="31159" actId="47"/>
        <pc:sldMkLst>
          <pc:docMk/>
          <pc:sldMk cId="553725435" sldId="261"/>
        </pc:sldMkLst>
      </pc:sldChg>
      <pc:sldChg chg="del">
        <pc:chgData name="Domenico Desiato" userId="6086800b4a6ae4c0" providerId="LiveId" clId="{D5F27A60-4D15-412F-9334-884837C12802}" dt="2021-11-23T21:59:19.629" v="31160" actId="47"/>
        <pc:sldMkLst>
          <pc:docMk/>
          <pc:sldMk cId="1977746285" sldId="262"/>
        </pc:sldMkLst>
      </pc:sldChg>
      <pc:sldChg chg="del">
        <pc:chgData name="Domenico Desiato" userId="6086800b4a6ae4c0" providerId="LiveId" clId="{D5F27A60-4D15-412F-9334-884837C12802}" dt="2021-11-23T21:59:20.142" v="31161" actId="47"/>
        <pc:sldMkLst>
          <pc:docMk/>
          <pc:sldMk cId="175233696" sldId="278"/>
        </pc:sldMkLst>
      </pc:sldChg>
      <pc:sldChg chg="del">
        <pc:chgData name="Domenico Desiato" userId="6086800b4a6ae4c0" providerId="LiveId" clId="{D5F27A60-4D15-412F-9334-884837C12802}" dt="2021-11-23T21:59:20.737" v="31162" actId="47"/>
        <pc:sldMkLst>
          <pc:docMk/>
          <pc:sldMk cId="2811068657" sldId="279"/>
        </pc:sldMkLst>
      </pc:sldChg>
      <pc:sldChg chg="del">
        <pc:chgData name="Domenico Desiato" userId="6086800b4a6ae4c0" providerId="LiveId" clId="{D5F27A60-4D15-412F-9334-884837C12802}" dt="2021-11-23T21:59:21.759" v="31163" actId="47"/>
        <pc:sldMkLst>
          <pc:docMk/>
          <pc:sldMk cId="3357766522" sldId="280"/>
        </pc:sldMkLst>
      </pc:sldChg>
      <pc:sldChg chg="del">
        <pc:chgData name="Domenico Desiato" userId="6086800b4a6ae4c0" providerId="LiveId" clId="{D5F27A60-4D15-412F-9334-884837C12802}" dt="2021-11-23T21:59:22.265" v="31164" actId="47"/>
        <pc:sldMkLst>
          <pc:docMk/>
          <pc:sldMk cId="2694019350" sldId="281"/>
        </pc:sldMkLst>
      </pc:sldChg>
      <pc:sldChg chg="del">
        <pc:chgData name="Domenico Desiato" userId="6086800b4a6ae4c0" providerId="LiveId" clId="{D5F27A60-4D15-412F-9334-884837C12802}" dt="2021-11-23T21:59:22.517" v="31165" actId="47"/>
        <pc:sldMkLst>
          <pc:docMk/>
          <pc:sldMk cId="1146838650" sldId="282"/>
        </pc:sldMkLst>
      </pc:sldChg>
      <pc:sldChg chg="del">
        <pc:chgData name="Domenico Desiato" userId="6086800b4a6ae4c0" providerId="LiveId" clId="{D5F27A60-4D15-412F-9334-884837C12802}" dt="2021-11-23T21:59:22.851" v="31166" actId="47"/>
        <pc:sldMkLst>
          <pc:docMk/>
          <pc:sldMk cId="2118255560" sldId="283"/>
        </pc:sldMkLst>
      </pc:sldChg>
      <pc:sldChg chg="del">
        <pc:chgData name="Domenico Desiato" userId="6086800b4a6ae4c0" providerId="LiveId" clId="{D5F27A60-4D15-412F-9334-884837C12802}" dt="2021-11-23T21:59:23.122" v="31167" actId="47"/>
        <pc:sldMkLst>
          <pc:docMk/>
          <pc:sldMk cId="4155422928" sldId="284"/>
        </pc:sldMkLst>
      </pc:sldChg>
      <pc:sldChg chg="add del">
        <pc:chgData name="Domenico Desiato" userId="6086800b4a6ae4c0" providerId="LiveId" clId="{D5F27A60-4D15-412F-9334-884837C12802}" dt="2021-11-23T21:59:36.272" v="31178" actId="47"/>
        <pc:sldMkLst>
          <pc:docMk/>
          <pc:sldMk cId="1390833994" sldId="285"/>
        </pc:sldMkLst>
      </pc:sldChg>
      <pc:sldChg chg="modSp mod">
        <pc:chgData name="Domenico Desiato" userId="6086800b4a6ae4c0" providerId="LiveId" clId="{D5F27A60-4D15-412F-9334-884837C12802}" dt="2021-11-23T22:01:29.698" v="31182" actId="1076"/>
        <pc:sldMkLst>
          <pc:docMk/>
          <pc:sldMk cId="3718355173" sldId="286"/>
        </pc:sldMkLst>
        <pc:spChg chg="mod">
          <ac:chgData name="Domenico Desiato" userId="6086800b4a6ae4c0" providerId="LiveId" clId="{D5F27A60-4D15-412F-9334-884837C12802}" dt="2021-11-23T08:46:48.537" v="1010" actId="20577"/>
          <ac:spMkLst>
            <pc:docMk/>
            <pc:sldMk cId="3718355173" sldId="28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01:29.698" v="31182" actId="1076"/>
          <ac:spMkLst>
            <pc:docMk/>
            <pc:sldMk cId="3718355173" sldId="286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D5F27A60-4D15-412F-9334-884837C12802}" dt="2021-11-23T22:01:25.225" v="31181" actId="1076"/>
        <pc:sldMkLst>
          <pc:docMk/>
          <pc:sldMk cId="2284610236" sldId="287"/>
        </pc:sldMkLst>
        <pc:spChg chg="mod">
          <ac:chgData name="Domenico Desiato" userId="6086800b4a6ae4c0" providerId="LiveId" clId="{D5F27A60-4D15-412F-9334-884837C12802}" dt="2021-11-23T08:56:08.968" v="1855" actId="20577"/>
          <ac:spMkLst>
            <pc:docMk/>
            <pc:sldMk cId="2284610236" sldId="28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01:25.225" v="31181" actId="1076"/>
          <ac:spMkLst>
            <pc:docMk/>
            <pc:sldMk cId="2284610236" sldId="287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D5F27A60-4D15-412F-9334-884837C12802}" dt="2021-11-23T09:34:59.538" v="5353" actId="20577"/>
        <pc:sldMkLst>
          <pc:docMk/>
          <pc:sldMk cId="1129272454" sldId="288"/>
        </pc:sldMkLst>
        <pc:spChg chg="mod">
          <ac:chgData name="Domenico Desiato" userId="6086800b4a6ae4c0" providerId="LiveId" clId="{D5F27A60-4D15-412F-9334-884837C12802}" dt="2021-11-23T09:34:59.538" v="5353" actId="20577"/>
          <ac:spMkLst>
            <pc:docMk/>
            <pc:sldMk cId="1129272454" sldId="288"/>
            <ac:spMk id="3" creationId="{EF70FF0A-81E2-4480-8780-450FFD1B085F}"/>
          </ac:spMkLst>
        </pc:spChg>
      </pc:sldChg>
      <pc:sldChg chg="addSp delSp modSp mod">
        <pc:chgData name="Domenico Desiato" userId="6086800b4a6ae4c0" providerId="LiveId" clId="{D5F27A60-4D15-412F-9334-884837C12802}" dt="2021-11-23T22:07:46.431" v="31190" actId="20577"/>
        <pc:sldMkLst>
          <pc:docMk/>
          <pc:sldMk cId="774988938" sldId="289"/>
        </pc:sldMkLst>
        <pc:spChg chg="del mod">
          <ac:chgData name="Domenico Desiato" userId="6086800b4a6ae4c0" providerId="LiveId" clId="{D5F27A60-4D15-412F-9334-884837C12802}" dt="2021-11-23T09:34:24.643" v="5337" actId="478"/>
          <ac:spMkLst>
            <pc:docMk/>
            <pc:sldMk cId="774988938" sldId="289"/>
            <ac:spMk id="3" creationId="{EF70FF0A-81E2-4480-8780-450FFD1B085F}"/>
          </ac:spMkLst>
        </pc:spChg>
        <pc:spChg chg="add del mod">
          <ac:chgData name="Domenico Desiato" userId="6086800b4a6ae4c0" providerId="LiveId" clId="{D5F27A60-4D15-412F-9334-884837C12802}" dt="2021-11-23T09:34:28.203" v="5338" actId="478"/>
          <ac:spMkLst>
            <pc:docMk/>
            <pc:sldMk cId="774988938" sldId="289"/>
            <ac:spMk id="5" creationId="{4E9986B1-9FA3-4513-BFF7-8BDA1F129816}"/>
          </ac:spMkLst>
        </pc:spChg>
        <pc:spChg chg="add mod">
          <ac:chgData name="Domenico Desiato" userId="6086800b4a6ae4c0" providerId="LiveId" clId="{D5F27A60-4D15-412F-9334-884837C12802}" dt="2021-11-23T22:07:46.431" v="31190" actId="20577"/>
          <ac:spMkLst>
            <pc:docMk/>
            <pc:sldMk cId="774988938" sldId="289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00:12.038" v="7807" actId="20577"/>
        <pc:sldMkLst>
          <pc:docMk/>
          <pc:sldMk cId="1437364829" sldId="290"/>
        </pc:sldMkLst>
        <pc:spChg chg="mod">
          <ac:chgData name="Domenico Desiato" userId="6086800b4a6ae4c0" providerId="LiveId" clId="{D5F27A60-4D15-412F-9334-884837C12802}" dt="2021-11-23T11:00:12.038" v="7807" actId="20577"/>
          <ac:spMkLst>
            <pc:docMk/>
            <pc:sldMk cId="1437364829" sldId="290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10:21.572" v="31191" actId="20577"/>
        <pc:sldMkLst>
          <pc:docMk/>
          <pc:sldMk cId="667206675" sldId="291"/>
        </pc:sldMkLst>
        <pc:spChg chg="mod">
          <ac:chgData name="Domenico Desiato" userId="6086800b4a6ae4c0" providerId="LiveId" clId="{D5F27A60-4D15-412F-9334-884837C12802}" dt="2021-11-23T22:10:21.572" v="31191" actId="20577"/>
          <ac:spMkLst>
            <pc:docMk/>
            <pc:sldMk cId="667206675" sldId="29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21:28.975" v="9066" actId="113"/>
        <pc:sldMkLst>
          <pc:docMk/>
          <pc:sldMk cId="953468722" sldId="292"/>
        </pc:sldMkLst>
        <pc:spChg chg="mod">
          <ac:chgData name="Domenico Desiato" userId="6086800b4a6ae4c0" providerId="LiveId" clId="{D5F27A60-4D15-412F-9334-884837C12802}" dt="2021-11-23T11:21:28.975" v="9066" actId="113"/>
          <ac:spMkLst>
            <pc:docMk/>
            <pc:sldMk cId="953468722" sldId="292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30:20.914" v="9903" actId="20577"/>
        <pc:sldMkLst>
          <pc:docMk/>
          <pc:sldMk cId="412439459" sldId="293"/>
        </pc:sldMkLst>
        <pc:spChg chg="mod">
          <ac:chgData name="Domenico Desiato" userId="6086800b4a6ae4c0" providerId="LiveId" clId="{D5F27A60-4D15-412F-9334-884837C12802}" dt="2021-11-23T11:22:18.908" v="9088" actId="20577"/>
          <ac:spMkLst>
            <pc:docMk/>
            <pc:sldMk cId="412439459" sldId="293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1:30:20.914" v="9903" actId="20577"/>
          <ac:spMkLst>
            <pc:docMk/>
            <pc:sldMk cId="412439459" sldId="29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0:00:07.871" v="31227" actId="20577"/>
        <pc:sldMkLst>
          <pc:docMk/>
          <pc:sldMk cId="31824464" sldId="294"/>
        </pc:sldMkLst>
        <pc:spChg chg="mod">
          <ac:chgData name="Domenico Desiato" userId="6086800b4a6ae4c0" providerId="LiveId" clId="{D5F27A60-4D15-412F-9334-884837C12802}" dt="2021-11-23T11:30:46.827" v="9914" actId="20577"/>
          <ac:spMkLst>
            <pc:docMk/>
            <pc:sldMk cId="31824464" sldId="294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0:00:07.871" v="31227" actId="20577"/>
          <ac:spMkLst>
            <pc:docMk/>
            <pc:sldMk cId="31824464" sldId="29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59:55.940" v="12046" actId="14100"/>
        <pc:sldMkLst>
          <pc:docMk/>
          <pc:sldMk cId="1946690818" sldId="295"/>
        </pc:sldMkLst>
        <pc:spChg chg="mod">
          <ac:chgData name="Domenico Desiato" userId="6086800b4a6ae4c0" providerId="LiveId" clId="{D5F27A60-4D15-412F-9334-884837C12802}" dt="2021-11-23T11:52:16.744" v="11183" actId="20577"/>
          <ac:spMkLst>
            <pc:docMk/>
            <pc:sldMk cId="1946690818" sldId="295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1:59:55.940" v="12046" actId="14100"/>
          <ac:spMkLst>
            <pc:docMk/>
            <pc:sldMk cId="1946690818" sldId="29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2:07:47.732" v="13026" actId="113"/>
        <pc:sldMkLst>
          <pc:docMk/>
          <pc:sldMk cId="2713076268" sldId="296"/>
        </pc:sldMkLst>
        <pc:spChg chg="mod">
          <ac:chgData name="Domenico Desiato" userId="6086800b4a6ae4c0" providerId="LiveId" clId="{D5F27A60-4D15-412F-9334-884837C12802}" dt="2021-11-23T12:00:33.203" v="12077" actId="20577"/>
          <ac:spMkLst>
            <pc:docMk/>
            <pc:sldMk cId="2713076268" sldId="29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2:07:47.732" v="13026" actId="113"/>
          <ac:spMkLst>
            <pc:docMk/>
            <pc:sldMk cId="2713076268" sldId="296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3:20:11.782" v="15032" actId="113"/>
        <pc:sldMkLst>
          <pc:docMk/>
          <pc:sldMk cId="2537416085" sldId="297"/>
        </pc:sldMkLst>
        <pc:spChg chg="mod">
          <ac:chgData name="Domenico Desiato" userId="6086800b4a6ae4c0" providerId="LiveId" clId="{D5F27A60-4D15-412F-9334-884837C12802}" dt="2021-11-23T12:08:21.477" v="13053" actId="20577"/>
          <ac:spMkLst>
            <pc:docMk/>
            <pc:sldMk cId="2537416085" sldId="29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3:20:11.782" v="15032" actId="113"/>
          <ac:spMkLst>
            <pc:docMk/>
            <pc:sldMk cId="2537416085" sldId="297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3:42:13.165" v="17218" actId="20577"/>
        <pc:sldMkLst>
          <pc:docMk/>
          <pc:sldMk cId="1428247449" sldId="298"/>
        </pc:sldMkLst>
        <pc:spChg chg="mod">
          <ac:chgData name="Domenico Desiato" userId="6086800b4a6ae4c0" providerId="LiveId" clId="{D5F27A60-4D15-412F-9334-884837C12802}" dt="2021-11-23T13:18:56.309" v="15022" actId="20577"/>
          <ac:spMkLst>
            <pc:docMk/>
            <pc:sldMk cId="1428247449" sldId="29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3:42:13.165" v="17218" actId="20577"/>
          <ac:spMkLst>
            <pc:docMk/>
            <pc:sldMk cId="1428247449" sldId="29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25:27.364" v="31194" actId="313"/>
        <pc:sldMkLst>
          <pc:docMk/>
          <pc:sldMk cId="4136036916" sldId="299"/>
        </pc:sldMkLst>
        <pc:spChg chg="mod">
          <ac:chgData name="Domenico Desiato" userId="6086800b4a6ae4c0" providerId="LiveId" clId="{D5F27A60-4D15-412F-9334-884837C12802}" dt="2021-11-23T22:25:27.364" v="31194" actId="313"/>
          <ac:spMkLst>
            <pc:docMk/>
            <pc:sldMk cId="4136036916" sldId="299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27:09.264" v="31195" actId="20577"/>
        <pc:sldMkLst>
          <pc:docMk/>
          <pc:sldMk cId="401204258" sldId="300"/>
        </pc:sldMkLst>
        <pc:spChg chg="mod">
          <ac:chgData name="Domenico Desiato" userId="6086800b4a6ae4c0" providerId="LiveId" clId="{D5F27A60-4D15-412F-9334-884837C12802}" dt="2021-11-23T22:27:09.264" v="31195" actId="20577"/>
          <ac:spMkLst>
            <pc:docMk/>
            <pc:sldMk cId="401204258" sldId="300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4:42:42.023" v="21515" actId="113"/>
        <pc:sldMkLst>
          <pc:docMk/>
          <pc:sldMk cId="2812267656" sldId="301"/>
        </pc:sldMkLst>
        <pc:spChg chg="mod">
          <ac:chgData name="Domenico Desiato" userId="6086800b4a6ae4c0" providerId="LiveId" clId="{D5F27A60-4D15-412F-9334-884837C12802}" dt="2021-11-23T14:11:35.451" v="19956" actId="20577"/>
          <ac:spMkLst>
            <pc:docMk/>
            <pc:sldMk cId="2812267656" sldId="301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4:42:42.023" v="21515" actId="113"/>
          <ac:spMkLst>
            <pc:docMk/>
            <pc:sldMk cId="2812267656" sldId="30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29:20.532" v="31197" actId="113"/>
        <pc:sldMkLst>
          <pc:docMk/>
          <pc:sldMk cId="497994731" sldId="302"/>
        </pc:sldMkLst>
        <pc:spChg chg="mod">
          <ac:chgData name="Domenico Desiato" userId="6086800b4a6ae4c0" providerId="LiveId" clId="{D5F27A60-4D15-412F-9334-884837C12802}" dt="2021-11-23T22:29:20.532" v="31197" actId="113"/>
          <ac:spMkLst>
            <pc:docMk/>
            <pc:sldMk cId="497994731" sldId="302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0:53.887" v="31198" actId="20577"/>
        <pc:sldMkLst>
          <pc:docMk/>
          <pc:sldMk cId="3653562392" sldId="303"/>
        </pc:sldMkLst>
        <pc:spChg chg="mod">
          <ac:chgData name="Domenico Desiato" userId="6086800b4a6ae4c0" providerId="LiveId" clId="{D5F27A60-4D15-412F-9334-884837C12802}" dt="2021-11-23T15:18:29.125" v="22574" actId="20577"/>
          <ac:spMkLst>
            <pc:docMk/>
            <pc:sldMk cId="3653562392" sldId="303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0:53.887" v="31198" actId="20577"/>
          <ac:spMkLst>
            <pc:docMk/>
            <pc:sldMk cId="3653562392" sldId="30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2:34.472" v="31204" actId="20577"/>
        <pc:sldMkLst>
          <pc:docMk/>
          <pc:sldMk cId="476187339" sldId="304"/>
        </pc:sldMkLst>
        <pc:spChg chg="mod">
          <ac:chgData name="Domenico Desiato" userId="6086800b4a6ae4c0" providerId="LiveId" clId="{D5F27A60-4D15-412F-9334-884837C12802}" dt="2021-11-23T15:24:51.090" v="23295" actId="20577"/>
          <ac:spMkLst>
            <pc:docMk/>
            <pc:sldMk cId="476187339" sldId="304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2:34.472" v="31204" actId="20577"/>
          <ac:spMkLst>
            <pc:docMk/>
            <pc:sldMk cId="476187339" sldId="30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5:40:03.394" v="24906" actId="14100"/>
        <pc:sldMkLst>
          <pc:docMk/>
          <pc:sldMk cId="2032618140" sldId="305"/>
        </pc:sldMkLst>
        <pc:spChg chg="mod">
          <ac:chgData name="Domenico Desiato" userId="6086800b4a6ae4c0" providerId="LiveId" clId="{D5F27A60-4D15-412F-9334-884837C12802}" dt="2021-11-23T15:40:03.394" v="24906" actId="14100"/>
          <ac:spMkLst>
            <pc:docMk/>
            <pc:sldMk cId="2032618140" sldId="30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4:27.586" v="31205" actId="313"/>
        <pc:sldMkLst>
          <pc:docMk/>
          <pc:sldMk cId="4276789174" sldId="306"/>
        </pc:sldMkLst>
        <pc:spChg chg="mod">
          <ac:chgData name="Domenico Desiato" userId="6086800b4a6ae4c0" providerId="LiveId" clId="{D5F27A60-4D15-412F-9334-884837C12802}" dt="2021-11-23T15:40:55.967" v="24923" actId="20577"/>
          <ac:spMkLst>
            <pc:docMk/>
            <pc:sldMk cId="4276789174" sldId="30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4:27.586" v="31205" actId="313"/>
          <ac:spMkLst>
            <pc:docMk/>
            <pc:sldMk cId="4276789174" sldId="306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5:46.466" v="31206" actId="113"/>
        <pc:sldMkLst>
          <pc:docMk/>
          <pc:sldMk cId="2279572490" sldId="307"/>
        </pc:sldMkLst>
        <pc:spChg chg="mod">
          <ac:chgData name="Domenico Desiato" userId="6086800b4a6ae4c0" providerId="LiveId" clId="{D5F27A60-4D15-412F-9334-884837C12802}" dt="2021-11-23T15:52:26.364" v="25293" actId="20577"/>
          <ac:spMkLst>
            <pc:docMk/>
            <pc:sldMk cId="2279572490" sldId="30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5:46.466" v="31206" actId="113"/>
          <ac:spMkLst>
            <pc:docMk/>
            <pc:sldMk cId="2279572490" sldId="307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6:12:54.493" v="27858" actId="20577"/>
        <pc:sldMkLst>
          <pc:docMk/>
          <pc:sldMk cId="2096970435" sldId="308"/>
        </pc:sldMkLst>
        <pc:spChg chg="mod">
          <ac:chgData name="Domenico Desiato" userId="6086800b4a6ae4c0" providerId="LiveId" clId="{D5F27A60-4D15-412F-9334-884837C12802}" dt="2021-11-23T16:01:38.069" v="26388" actId="20577"/>
          <ac:spMkLst>
            <pc:docMk/>
            <pc:sldMk cId="2096970435" sldId="30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6:12:54.493" v="27858" actId="20577"/>
          <ac:spMkLst>
            <pc:docMk/>
            <pc:sldMk cId="2096970435" sldId="30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7:44.410" v="31208" actId="113"/>
        <pc:sldMkLst>
          <pc:docMk/>
          <pc:sldMk cId="4100480178" sldId="309"/>
        </pc:sldMkLst>
        <pc:spChg chg="mod">
          <ac:chgData name="Domenico Desiato" userId="6086800b4a6ae4c0" providerId="LiveId" clId="{D5F27A60-4D15-412F-9334-884837C12802}" dt="2021-11-23T22:37:44.410" v="31208" actId="113"/>
          <ac:spMkLst>
            <pc:docMk/>
            <pc:sldMk cId="4100480178" sldId="309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1:59:26.810" v="31173" actId="47"/>
        <pc:sldMkLst>
          <pc:docMk/>
          <pc:sldMk cId="977558426" sldId="310"/>
        </pc:sldMkLst>
        <pc:spChg chg="mod">
          <ac:chgData name="Domenico Desiato" userId="6086800b4a6ae4c0" providerId="LiveId" clId="{D5F27A60-4D15-412F-9334-884837C12802}" dt="2021-11-23T16:30:54.180" v="28574" actId="20577"/>
          <ac:spMkLst>
            <pc:docMk/>
            <pc:sldMk cId="977558426" sldId="310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6:34:45.087" v="28827" actId="14100"/>
          <ac:spMkLst>
            <pc:docMk/>
            <pc:sldMk cId="977558426" sldId="310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2:38:44.702" v="31209" actId="20577"/>
        <pc:sldMkLst>
          <pc:docMk/>
          <pc:sldMk cId="153395323" sldId="311"/>
        </pc:sldMkLst>
        <pc:spChg chg="mod">
          <ac:chgData name="Domenico Desiato" userId="6086800b4a6ae4c0" providerId="LiveId" clId="{D5F27A60-4D15-412F-9334-884837C12802}" dt="2021-11-23T16:51:18.858" v="28836" actId="20577"/>
          <ac:spMkLst>
            <pc:docMk/>
            <pc:sldMk cId="153395323" sldId="311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8:44.702" v="31209" actId="20577"/>
          <ac:spMkLst>
            <pc:docMk/>
            <pc:sldMk cId="153395323" sldId="311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2:41:02.448" v="31221" actId="113"/>
        <pc:sldMkLst>
          <pc:docMk/>
          <pc:sldMk cId="804133436" sldId="312"/>
        </pc:sldMkLst>
        <pc:spChg chg="mod">
          <ac:chgData name="Domenico Desiato" userId="6086800b4a6ae4c0" providerId="LiveId" clId="{D5F27A60-4D15-412F-9334-884837C12802}" dt="2021-11-23T21:16:43.626" v="29265" actId="20577"/>
          <ac:spMkLst>
            <pc:docMk/>
            <pc:sldMk cId="804133436" sldId="312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41:02.448" v="31221" actId="113"/>
          <ac:spMkLst>
            <pc:docMk/>
            <pc:sldMk cId="804133436" sldId="312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2:42:49.309" v="31225" actId="20577"/>
        <pc:sldMkLst>
          <pc:docMk/>
          <pc:sldMk cId="4231952516" sldId="313"/>
        </pc:sldMkLst>
        <pc:spChg chg="mod">
          <ac:chgData name="Domenico Desiato" userId="6086800b4a6ae4c0" providerId="LiveId" clId="{D5F27A60-4D15-412F-9334-884837C12802}" dt="2021-11-23T22:42:49.309" v="31225" actId="20577"/>
          <ac:spMkLst>
            <pc:docMk/>
            <pc:sldMk cId="4231952516" sldId="31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4:10:17.461" v="32243" actId="14100"/>
        <pc:sldMkLst>
          <pc:docMk/>
          <pc:sldMk cId="3704289023" sldId="314"/>
        </pc:sldMkLst>
        <pc:spChg chg="mod">
          <ac:chgData name="Domenico Desiato" userId="6086800b4a6ae4c0" providerId="LiveId" clId="{D5F27A60-4D15-412F-9334-884837C12802}" dt="2021-11-24T13:56:33.812" v="31244" actId="20577"/>
          <ac:spMkLst>
            <pc:docMk/>
            <pc:sldMk cId="3704289023" sldId="314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4:10:17.461" v="32243" actId="14100"/>
          <ac:spMkLst>
            <pc:docMk/>
            <pc:sldMk cId="3704289023" sldId="31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4:18:45.603" v="33048" actId="14100"/>
        <pc:sldMkLst>
          <pc:docMk/>
          <pc:sldMk cId="388898458" sldId="315"/>
        </pc:sldMkLst>
        <pc:spChg chg="mod">
          <ac:chgData name="Domenico Desiato" userId="6086800b4a6ae4c0" providerId="LiveId" clId="{D5F27A60-4D15-412F-9334-884837C12802}" dt="2021-11-24T14:18:45.603" v="33048" actId="14100"/>
          <ac:spMkLst>
            <pc:docMk/>
            <pc:sldMk cId="388898458" sldId="31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4:28:55.640" v="34249" actId="14100"/>
        <pc:sldMkLst>
          <pc:docMk/>
          <pc:sldMk cId="3807934207" sldId="316"/>
        </pc:sldMkLst>
        <pc:spChg chg="mod">
          <ac:chgData name="Domenico Desiato" userId="6086800b4a6ae4c0" providerId="LiveId" clId="{D5F27A60-4D15-412F-9334-884837C12802}" dt="2021-11-24T14:19:30.410" v="33059" actId="20577"/>
          <ac:spMkLst>
            <pc:docMk/>
            <pc:sldMk cId="3807934207" sldId="31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4:28:55.640" v="34249" actId="14100"/>
          <ac:spMkLst>
            <pc:docMk/>
            <pc:sldMk cId="3807934207" sldId="316"/>
            <ac:spMk id="6" creationId="{347FB1C1-55AF-407C-A8BE-1F2395DFC7EE}"/>
          </ac:spMkLst>
        </pc:spChg>
      </pc:sldChg>
      <pc:sldChg chg="addSp modSp mod">
        <pc:chgData name="Domenico Desiato" userId="6086800b4a6ae4c0" providerId="LiveId" clId="{D5F27A60-4D15-412F-9334-884837C12802}" dt="2021-11-24T15:58:20.796" v="34770" actId="790"/>
        <pc:sldMkLst>
          <pc:docMk/>
          <pc:sldMk cId="3657223897" sldId="317"/>
        </pc:sldMkLst>
        <pc:spChg chg="add mod">
          <ac:chgData name="Domenico Desiato" userId="6086800b4a6ae4c0" providerId="LiveId" clId="{D5F27A60-4D15-412F-9334-884837C12802}" dt="2021-11-24T15:58:20.796" v="34770" actId="790"/>
          <ac:spMkLst>
            <pc:docMk/>
            <pc:sldMk cId="3657223897" sldId="317"/>
            <ac:spMk id="4" creationId="{547C01DD-2C9C-4E7C-A183-A5F6F752C3CB}"/>
          </ac:spMkLst>
        </pc:spChg>
        <pc:spChg chg="mod">
          <ac:chgData name="Domenico Desiato" userId="6086800b4a6ae4c0" providerId="LiveId" clId="{D5F27A60-4D15-412F-9334-884837C12802}" dt="2021-11-24T15:43:08.581" v="34769" actId="121"/>
          <ac:spMkLst>
            <pc:docMk/>
            <pc:sldMk cId="3657223897" sldId="317"/>
            <ac:spMk id="6" creationId="{347FB1C1-55AF-407C-A8BE-1F2395DFC7EE}"/>
          </ac:spMkLst>
        </pc:spChg>
        <pc:graphicFrameChg chg="add mod modGraphic">
          <ac:chgData name="Domenico Desiato" userId="6086800b4a6ae4c0" providerId="LiveId" clId="{D5F27A60-4D15-412F-9334-884837C12802}" dt="2021-11-24T15:42:22.790" v="34765" actId="14100"/>
          <ac:graphicFrameMkLst>
            <pc:docMk/>
            <pc:sldMk cId="3657223897" sldId="317"/>
            <ac:graphicFrameMk id="3" creationId="{1AB12F06-A4EA-4D3E-A8C1-9889D9612A1F}"/>
          </ac:graphicFrameMkLst>
        </pc:graphicFrameChg>
        <pc:graphicFrameChg chg="add mod modGraphic">
          <ac:chgData name="Domenico Desiato" userId="6086800b4a6ae4c0" providerId="LiveId" clId="{D5F27A60-4D15-412F-9334-884837C12802}" dt="2021-11-24T15:43:04.228" v="34768" actId="1076"/>
          <ac:graphicFrameMkLst>
            <pc:docMk/>
            <pc:sldMk cId="3657223897" sldId="317"/>
            <ac:graphicFrameMk id="7" creationId="{6A1984C8-538D-44D5-AFAE-25488E1F88FA}"/>
          </ac:graphicFrameMkLst>
        </pc:graphicFrameChg>
      </pc:sldChg>
      <pc:sldChg chg="modSp mod">
        <pc:chgData name="Domenico Desiato" userId="6086800b4a6ae4c0" providerId="LiveId" clId="{D5F27A60-4D15-412F-9334-884837C12802}" dt="2021-11-24T16:11:19.352" v="35724" actId="20577"/>
        <pc:sldMkLst>
          <pc:docMk/>
          <pc:sldMk cId="3261822975" sldId="318"/>
        </pc:sldMkLst>
        <pc:spChg chg="mod">
          <ac:chgData name="Domenico Desiato" userId="6086800b4a6ae4c0" providerId="LiveId" clId="{D5F27A60-4D15-412F-9334-884837C12802}" dt="2021-11-24T16:02:38.899" v="34789" actId="20577"/>
          <ac:spMkLst>
            <pc:docMk/>
            <pc:sldMk cId="3261822975" sldId="31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6:11:19.352" v="35724" actId="20577"/>
          <ac:spMkLst>
            <pc:docMk/>
            <pc:sldMk cId="3261822975" sldId="31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6:18:18.712" v="36485" actId="20577"/>
        <pc:sldMkLst>
          <pc:docMk/>
          <pc:sldMk cId="4081668165" sldId="319"/>
        </pc:sldMkLst>
        <pc:spChg chg="mod">
          <ac:chgData name="Domenico Desiato" userId="6086800b4a6ae4c0" providerId="LiveId" clId="{D5F27A60-4D15-412F-9334-884837C12802}" dt="2021-11-24T16:18:18.712" v="36485" actId="20577"/>
          <ac:spMkLst>
            <pc:docMk/>
            <pc:sldMk cId="4081668165" sldId="319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6:28:10.478" v="37661" actId="27636"/>
        <pc:sldMkLst>
          <pc:docMk/>
          <pc:sldMk cId="2480137238" sldId="320"/>
        </pc:sldMkLst>
        <pc:spChg chg="mod">
          <ac:chgData name="Domenico Desiato" userId="6086800b4a6ae4c0" providerId="LiveId" clId="{D5F27A60-4D15-412F-9334-884837C12802}" dt="2021-11-24T16:28:10.478" v="37661" actId="27636"/>
          <ac:spMkLst>
            <pc:docMk/>
            <pc:sldMk cId="2480137238" sldId="320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6:33:54.416" v="38045" actId="14100"/>
        <pc:sldMkLst>
          <pc:docMk/>
          <pc:sldMk cId="2972461326" sldId="321"/>
        </pc:sldMkLst>
        <pc:spChg chg="mod">
          <ac:chgData name="Domenico Desiato" userId="6086800b4a6ae4c0" providerId="LiveId" clId="{D5F27A60-4D15-412F-9334-884837C12802}" dt="2021-11-24T16:33:54.416" v="38045" actId="14100"/>
          <ac:spMkLst>
            <pc:docMk/>
            <pc:sldMk cId="2972461326" sldId="32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0:24:43.097" v="38780" actId="20577"/>
        <pc:sldMkLst>
          <pc:docMk/>
          <pc:sldMk cId="446126670" sldId="322"/>
        </pc:sldMkLst>
        <pc:spChg chg="mod">
          <ac:chgData name="Domenico Desiato" userId="6086800b4a6ae4c0" providerId="LiveId" clId="{D5F27A60-4D15-412F-9334-884837C12802}" dt="2021-11-25T10:20:00.276" v="38079" actId="20577"/>
          <ac:spMkLst>
            <pc:docMk/>
            <pc:sldMk cId="446126670" sldId="322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0:24:43.097" v="38780" actId="20577"/>
          <ac:spMkLst>
            <pc:docMk/>
            <pc:sldMk cId="446126670" sldId="322"/>
            <ac:spMk id="6" creationId="{347FB1C1-55AF-407C-A8BE-1F2395DFC7EE}"/>
          </ac:spMkLst>
        </pc:spChg>
      </pc:sldChg>
      <pc:sldChg chg="addSp delSp modSp mod">
        <pc:chgData name="Domenico Desiato" userId="6086800b4a6ae4c0" providerId="LiveId" clId="{D5F27A60-4D15-412F-9334-884837C12802}" dt="2021-11-25T10:34:28.827" v="39472" actId="14100"/>
        <pc:sldMkLst>
          <pc:docMk/>
          <pc:sldMk cId="736366426" sldId="323"/>
        </pc:sldMkLst>
        <pc:spChg chg="mod">
          <ac:chgData name="Domenico Desiato" userId="6086800b4a6ae4c0" providerId="LiveId" clId="{D5F27A60-4D15-412F-9334-884837C12802}" dt="2021-11-25T10:34:28.827" v="39472" actId="14100"/>
          <ac:spMkLst>
            <pc:docMk/>
            <pc:sldMk cId="736366426" sldId="323"/>
            <ac:spMk id="6" creationId="{347FB1C1-55AF-407C-A8BE-1F2395DFC7EE}"/>
          </ac:spMkLst>
        </pc:spChg>
        <pc:graphicFrameChg chg="add del mod modGraphic">
          <ac:chgData name="Domenico Desiato" userId="6086800b4a6ae4c0" providerId="LiveId" clId="{D5F27A60-4D15-412F-9334-884837C12802}" dt="2021-11-25T10:32:00.492" v="39090" actId="478"/>
          <ac:graphicFrameMkLst>
            <pc:docMk/>
            <pc:sldMk cId="736366426" sldId="323"/>
            <ac:graphicFrameMk id="3" creationId="{BB1EB9F9-B1FF-4569-B32D-951CB2C4E7D7}"/>
          </ac:graphicFrameMkLst>
        </pc:graphicFrameChg>
      </pc:sldChg>
      <pc:sldChg chg="addSp delSp modSp mod">
        <pc:chgData name="Domenico Desiato" userId="6086800b4a6ae4c0" providerId="LiveId" clId="{D5F27A60-4D15-412F-9334-884837C12802}" dt="2021-11-25T11:13:54.430" v="41189" actId="20577"/>
        <pc:sldMkLst>
          <pc:docMk/>
          <pc:sldMk cId="3504165137" sldId="324"/>
        </pc:sldMkLst>
        <pc:spChg chg="add del mod">
          <ac:chgData name="Domenico Desiato" userId="6086800b4a6ae4c0" providerId="LiveId" clId="{D5F27A60-4D15-412F-9334-884837C12802}" dt="2021-11-25T10:44:21.959" v="39897"/>
          <ac:spMkLst>
            <pc:docMk/>
            <pc:sldMk cId="3504165137" sldId="324"/>
            <ac:spMk id="4" creationId="{CF7E1070-9625-439E-8BC9-F08095B77B6D}"/>
          </ac:spMkLst>
        </pc:spChg>
        <pc:spChg chg="mod">
          <ac:chgData name="Domenico Desiato" userId="6086800b4a6ae4c0" providerId="LiveId" clId="{D5F27A60-4D15-412F-9334-884837C12802}" dt="2021-11-25T11:13:54.430" v="41189" actId="20577"/>
          <ac:spMkLst>
            <pc:docMk/>
            <pc:sldMk cId="3504165137" sldId="324"/>
            <ac:spMk id="6" creationId="{347FB1C1-55AF-407C-A8BE-1F2395DFC7EE}"/>
          </ac:spMkLst>
        </pc:spChg>
        <pc:graphicFrameChg chg="mod">
          <ac:chgData name="Domenico Desiato" userId="6086800b4a6ae4c0" providerId="LiveId" clId="{D5F27A60-4D15-412F-9334-884837C12802}" dt="2021-11-25T11:13:43.451" v="41184" actId="1076"/>
          <ac:graphicFrameMkLst>
            <pc:docMk/>
            <pc:sldMk cId="3504165137" sldId="324"/>
            <ac:graphicFrameMk id="3" creationId="{BB1EB9F9-B1FF-4569-B32D-951CB2C4E7D7}"/>
          </ac:graphicFrameMkLst>
        </pc:graphicFrameChg>
        <pc:graphicFrameChg chg="add del mod modGraphic">
          <ac:chgData name="Domenico Desiato" userId="6086800b4a6ae4c0" providerId="LiveId" clId="{D5F27A60-4D15-412F-9334-884837C12802}" dt="2021-11-25T10:47:38.420" v="40049" actId="478"/>
          <ac:graphicFrameMkLst>
            <pc:docMk/>
            <pc:sldMk cId="3504165137" sldId="324"/>
            <ac:graphicFrameMk id="5" creationId="{8CA5358E-EDCC-48EC-AA31-2398808C2CEC}"/>
          </ac:graphicFrameMkLst>
        </pc:graphicFrameChg>
        <pc:graphicFrameChg chg="add mod modGraphic">
          <ac:chgData name="Domenico Desiato" userId="6086800b4a6ae4c0" providerId="LiveId" clId="{D5F27A60-4D15-412F-9334-884837C12802}" dt="2021-11-25T11:13:49.243" v="41185" actId="1076"/>
          <ac:graphicFrameMkLst>
            <pc:docMk/>
            <pc:sldMk cId="3504165137" sldId="324"/>
            <ac:graphicFrameMk id="7" creationId="{F8094EC1-FCBF-4F0D-8D5F-85CB49F5F507}"/>
          </ac:graphicFrameMkLst>
        </pc:graphicFrameChg>
      </pc:sldChg>
      <pc:sldChg chg="modSp mod">
        <pc:chgData name="Domenico Desiato" userId="6086800b4a6ae4c0" providerId="LiveId" clId="{D5F27A60-4D15-412F-9334-884837C12802}" dt="2021-11-25T11:12:56.730" v="41168" actId="14100"/>
        <pc:sldMkLst>
          <pc:docMk/>
          <pc:sldMk cId="1102365240" sldId="325"/>
        </pc:sldMkLst>
        <pc:spChg chg="mod">
          <ac:chgData name="Domenico Desiato" userId="6086800b4a6ae4c0" providerId="LiveId" clId="{D5F27A60-4D15-412F-9334-884837C12802}" dt="2021-11-25T10:59:00.915" v="40535" actId="20577"/>
          <ac:spMkLst>
            <pc:docMk/>
            <pc:sldMk cId="1102365240" sldId="325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1:12:56.730" v="41168" actId="14100"/>
          <ac:spMkLst>
            <pc:docMk/>
            <pc:sldMk cId="1102365240" sldId="325"/>
            <ac:spMk id="6" creationId="{347FB1C1-55AF-407C-A8BE-1F2395DFC7EE}"/>
          </ac:spMkLst>
        </pc:spChg>
      </pc:sldChg>
      <pc:sldChg chg="addSp modSp mod">
        <pc:chgData name="Domenico Desiato" userId="6086800b4a6ae4c0" providerId="LiveId" clId="{D5F27A60-4D15-412F-9334-884837C12802}" dt="2021-11-25T11:15:25.130" v="41381" actId="1076"/>
        <pc:sldMkLst>
          <pc:docMk/>
          <pc:sldMk cId="182556661" sldId="326"/>
        </pc:sldMkLst>
        <pc:spChg chg="mod">
          <ac:chgData name="Domenico Desiato" userId="6086800b4a6ae4c0" providerId="LiveId" clId="{D5F27A60-4D15-412F-9334-884837C12802}" dt="2021-11-25T11:14:17.685" v="41315" actId="20577"/>
          <ac:spMkLst>
            <pc:docMk/>
            <pc:sldMk cId="182556661" sldId="326"/>
            <ac:spMk id="6" creationId="{347FB1C1-55AF-407C-A8BE-1F2395DFC7EE}"/>
          </ac:spMkLst>
        </pc:spChg>
        <pc:graphicFrameChg chg="add mod modGraphic">
          <ac:chgData name="Domenico Desiato" userId="6086800b4a6ae4c0" providerId="LiveId" clId="{D5F27A60-4D15-412F-9334-884837C12802}" dt="2021-11-25T11:15:25.130" v="41381" actId="1076"/>
          <ac:graphicFrameMkLst>
            <pc:docMk/>
            <pc:sldMk cId="182556661" sldId="326"/>
            <ac:graphicFrameMk id="3" creationId="{F675E8A0-129E-4B41-8FCA-A230D61192D6}"/>
          </ac:graphicFrameMkLst>
        </pc:graphicFrameChg>
        <pc:graphicFrameChg chg="add mod">
          <ac:chgData name="Domenico Desiato" userId="6086800b4a6ae4c0" providerId="LiveId" clId="{D5F27A60-4D15-412F-9334-884837C12802}" dt="2021-11-25T11:13:12.511" v="41170"/>
          <ac:graphicFrameMkLst>
            <pc:docMk/>
            <pc:sldMk cId="182556661" sldId="326"/>
            <ac:graphicFrameMk id="4" creationId="{2010C455-B02C-4F4B-A81B-4AB31273EA37}"/>
          </ac:graphicFrameMkLst>
        </pc:graphicFrameChg>
      </pc:sldChg>
      <pc:sldChg chg="modSp mod">
        <pc:chgData name="Domenico Desiato" userId="6086800b4a6ae4c0" providerId="LiveId" clId="{D5F27A60-4D15-412F-9334-884837C12802}" dt="2021-11-25T11:46:45.482" v="42218" actId="113"/>
        <pc:sldMkLst>
          <pc:docMk/>
          <pc:sldMk cId="2710399748" sldId="327"/>
        </pc:sldMkLst>
        <pc:spChg chg="mod">
          <ac:chgData name="Domenico Desiato" userId="6086800b4a6ae4c0" providerId="LiveId" clId="{D5F27A60-4D15-412F-9334-884837C12802}" dt="2021-11-25T11:23:06.408" v="41420" actId="20577"/>
          <ac:spMkLst>
            <pc:docMk/>
            <pc:sldMk cId="2710399748" sldId="32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1:46:45.482" v="42218" actId="113"/>
          <ac:spMkLst>
            <pc:docMk/>
            <pc:sldMk cId="2710399748" sldId="327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1:44:37.283" v="42163" actId="20577"/>
        <pc:sldMkLst>
          <pc:docMk/>
          <pc:sldMk cId="2352021723" sldId="328"/>
        </pc:sldMkLst>
        <pc:spChg chg="mod">
          <ac:chgData name="Domenico Desiato" userId="6086800b4a6ae4c0" providerId="LiveId" clId="{D5F27A60-4D15-412F-9334-884837C12802}" dt="2021-11-25T11:44:37.283" v="42163" actId="20577"/>
          <ac:spMkLst>
            <pc:docMk/>
            <pc:sldMk cId="2352021723" sldId="32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3:28:50.838" v="43843" actId="20577"/>
        <pc:sldMkLst>
          <pc:docMk/>
          <pc:sldMk cId="3239725742" sldId="329"/>
        </pc:sldMkLst>
        <pc:spChg chg="mod">
          <ac:chgData name="Domenico Desiato" userId="6086800b4a6ae4c0" providerId="LiveId" clId="{D5F27A60-4D15-412F-9334-884837C12802}" dt="2021-11-25T13:14:42.367" v="42228" actId="20577"/>
          <ac:spMkLst>
            <pc:docMk/>
            <pc:sldMk cId="3239725742" sldId="329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3:28:50.838" v="43843" actId="20577"/>
          <ac:spMkLst>
            <pc:docMk/>
            <pc:sldMk cId="3239725742" sldId="329"/>
            <ac:spMk id="6" creationId="{347FB1C1-55AF-407C-A8BE-1F2395DFC7EE}"/>
          </ac:spMkLst>
        </pc:spChg>
      </pc:sldChg>
      <pc:sldChg chg="addSp delSp modSp mod">
        <pc:chgData name="Domenico Desiato" userId="6086800b4a6ae4c0" providerId="LiveId" clId="{D5F27A60-4D15-412F-9334-884837C12802}" dt="2021-11-25T13:59:51.628" v="44627" actId="14100"/>
        <pc:sldMkLst>
          <pc:docMk/>
          <pc:sldMk cId="840740416" sldId="330"/>
        </pc:sldMkLst>
        <pc:spChg chg="mod">
          <ac:chgData name="Domenico Desiato" userId="6086800b4a6ae4c0" providerId="LiveId" clId="{D5F27A60-4D15-412F-9334-884837C12802}" dt="2021-11-25T13:59:51.628" v="44627" actId="14100"/>
          <ac:spMkLst>
            <pc:docMk/>
            <pc:sldMk cId="840740416" sldId="330"/>
            <ac:spMk id="6" creationId="{347FB1C1-55AF-407C-A8BE-1F2395DFC7EE}"/>
          </ac:spMkLst>
        </pc:spChg>
        <pc:graphicFrameChg chg="add del mod modGraphic">
          <ac:chgData name="Domenico Desiato" userId="6086800b4a6ae4c0" providerId="LiveId" clId="{D5F27A60-4D15-412F-9334-884837C12802}" dt="2021-11-25T13:59:46.692" v="44626" actId="478"/>
          <ac:graphicFrameMkLst>
            <pc:docMk/>
            <pc:sldMk cId="840740416" sldId="330"/>
            <ac:graphicFrameMk id="3" creationId="{6A084444-28A5-4833-B0CA-1226A1C8F137}"/>
          </ac:graphicFrameMkLst>
        </pc:graphicFrameChg>
        <pc:graphicFrameChg chg="add del mod">
          <ac:chgData name="Domenico Desiato" userId="6086800b4a6ae4c0" providerId="LiveId" clId="{D5F27A60-4D15-412F-9334-884837C12802}" dt="2021-11-25T13:59:42.851" v="44625" actId="478"/>
          <ac:graphicFrameMkLst>
            <pc:docMk/>
            <pc:sldMk cId="840740416" sldId="330"/>
            <ac:graphicFrameMk id="5" creationId="{23C264E1-0447-4E67-A7FE-AE413C7560FD}"/>
          </ac:graphicFrameMkLst>
        </pc:graphicFrameChg>
      </pc:sldChg>
      <pc:sldChg chg="add del">
        <pc:chgData name="Domenico Desiato" userId="6086800b4a6ae4c0" providerId="LiveId" clId="{D5F27A60-4D15-412F-9334-884837C12802}" dt="2021-11-25T13:48:41.475" v="44541"/>
        <pc:sldMkLst>
          <pc:docMk/>
          <pc:sldMk cId="1682838994" sldId="331"/>
        </pc:sldMkLst>
      </pc:sldChg>
      <pc:sldChg chg="modSp mod">
        <pc:chgData name="Domenico Desiato" userId="6086800b4a6ae4c0" providerId="LiveId" clId="{D5F27A60-4D15-412F-9334-884837C12802}" dt="2021-11-25T14:05:26.660" v="45067" actId="14100"/>
        <pc:sldMkLst>
          <pc:docMk/>
          <pc:sldMk cId="2834417760" sldId="331"/>
        </pc:sldMkLst>
        <pc:spChg chg="mod">
          <ac:chgData name="Domenico Desiato" userId="6086800b4a6ae4c0" providerId="LiveId" clId="{D5F27A60-4D15-412F-9334-884837C12802}" dt="2021-11-25T14:05:26.660" v="45067" actId="14100"/>
          <ac:spMkLst>
            <pc:docMk/>
            <pc:sldMk cId="2834417760" sldId="33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4:07:37.662" v="45351" actId="113"/>
        <pc:sldMkLst>
          <pc:docMk/>
          <pc:sldMk cId="4048800358" sldId="332"/>
        </pc:sldMkLst>
        <pc:spChg chg="mod">
          <ac:chgData name="Domenico Desiato" userId="6086800b4a6ae4c0" providerId="LiveId" clId="{D5F27A60-4D15-412F-9334-884837C12802}" dt="2021-11-25T14:07:37.662" v="45351" actId="113"/>
          <ac:spMkLst>
            <pc:docMk/>
            <pc:sldMk cId="4048800358" sldId="332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4:52:45.485" v="46547" actId="20577"/>
        <pc:sldMkLst>
          <pc:docMk/>
          <pc:sldMk cId="1954485794" sldId="333"/>
        </pc:sldMkLst>
        <pc:spChg chg="mod">
          <ac:chgData name="Domenico Desiato" userId="6086800b4a6ae4c0" providerId="LiveId" clId="{D5F27A60-4D15-412F-9334-884837C12802}" dt="2021-11-25T14:36:41.824" v="45386" actId="20577"/>
          <ac:spMkLst>
            <pc:docMk/>
            <pc:sldMk cId="1954485794" sldId="333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4:52:45.485" v="46547" actId="20577"/>
          <ac:spMkLst>
            <pc:docMk/>
            <pc:sldMk cId="1954485794" sldId="33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5:07:50.537" v="47556" actId="20577"/>
        <pc:sldMkLst>
          <pc:docMk/>
          <pc:sldMk cId="386722354" sldId="334"/>
        </pc:sldMkLst>
        <pc:spChg chg="mod">
          <ac:chgData name="Domenico Desiato" userId="6086800b4a6ae4c0" providerId="LiveId" clId="{D5F27A60-4D15-412F-9334-884837C12802}" dt="2021-11-25T15:07:50.537" v="47556" actId="20577"/>
          <ac:spMkLst>
            <pc:docMk/>
            <pc:sldMk cId="386722354" sldId="33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6:19:37.424" v="49522" actId="27636"/>
        <pc:sldMkLst>
          <pc:docMk/>
          <pc:sldMk cId="3768141676" sldId="335"/>
        </pc:sldMkLst>
        <pc:spChg chg="mod">
          <ac:chgData name="Domenico Desiato" userId="6086800b4a6ae4c0" providerId="LiveId" clId="{D5F27A60-4D15-412F-9334-884837C12802}" dt="2021-11-25T16:02:08.575" v="47566" actId="20577"/>
          <ac:spMkLst>
            <pc:docMk/>
            <pc:sldMk cId="3768141676" sldId="335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6:19:37.424" v="49522" actId="27636"/>
          <ac:spMkLst>
            <pc:docMk/>
            <pc:sldMk cId="3768141676" sldId="33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6:29:01.542" v="51064" actId="113"/>
        <pc:sldMkLst>
          <pc:docMk/>
          <pc:sldMk cId="3097834008" sldId="336"/>
        </pc:sldMkLst>
        <pc:spChg chg="mod">
          <ac:chgData name="Domenico Desiato" userId="6086800b4a6ae4c0" providerId="LiveId" clId="{D5F27A60-4D15-412F-9334-884837C12802}" dt="2021-11-25T16:29:01.542" v="51064" actId="113"/>
          <ac:spMkLst>
            <pc:docMk/>
            <pc:sldMk cId="3097834008" sldId="336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7:09:45.893" v="51790" actId="20577"/>
        <pc:sldMkLst>
          <pc:docMk/>
          <pc:sldMk cId="2619128605" sldId="337"/>
        </pc:sldMkLst>
        <pc:spChg chg="mod">
          <ac:chgData name="Domenico Desiato" userId="6086800b4a6ae4c0" providerId="LiveId" clId="{D5F27A60-4D15-412F-9334-884837C12802}" dt="2021-11-25T17:09:45.893" v="51790" actId="20577"/>
          <ac:spMkLst>
            <pc:docMk/>
            <pc:sldMk cId="2619128605" sldId="337"/>
            <ac:spMk id="6" creationId="{347FB1C1-55AF-407C-A8BE-1F2395DFC7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61133"/>
            <a:ext cx="8915399" cy="927717"/>
          </a:xfrm>
        </p:spPr>
        <p:txBody>
          <a:bodyPr>
            <a:noAutofit/>
          </a:bodyPr>
          <a:lstStyle/>
          <a:p>
            <a:r>
              <a:rPr lang="it-IT" sz="4000" dirty="0"/>
              <a:t>JDBC- Java Database Connectivity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70FF0A-81E2-4480-8780-450FFD1B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762" y="2288219"/>
            <a:ext cx="9382848" cy="2281561"/>
          </a:xfrm>
        </p:spPr>
        <p:txBody>
          <a:bodyPr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Libro di testo: 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 DI DATI - MODELLI E LINGUAGGI DI INTERROGAZIONE, 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P. ATZENI, S. CERI, P. FRATERNALI, S. PARABOSCHI, R. TORLONE, 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4A EDIZIONE, MCGRAW-HILL, 2013</a:t>
            </a:r>
          </a:p>
        </p:txBody>
      </p:sp>
    </p:spTree>
    <p:extLst>
      <p:ext uri="{BB962C8B-B14F-4D97-AF65-F5344CB8AC3E}">
        <p14:creationId xmlns:p14="http://schemas.microsoft.com/office/powerpoint/2010/main" val="5432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37229"/>
            <a:ext cx="8915399" cy="501502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JDBC – Java Database Connectivity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70FF0A-81E2-4480-8780-450FFD1B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498706"/>
            <a:ext cx="8915399" cy="5253075"/>
          </a:xfrm>
        </p:spPr>
        <p:txBody>
          <a:bodyPr>
            <a:normAutofit/>
          </a:bodyPr>
          <a:lstStyle/>
          <a:p>
            <a:r>
              <a:rPr lang="it-IT" altLang="it-IT" sz="1600" dirty="0"/>
              <a:t>JDBC rappresenta una soluzione molto interessante per la realizzazione di applicazioni portabili che facciano accesso a basi di dati.</a:t>
            </a:r>
          </a:p>
          <a:p>
            <a:r>
              <a:rPr lang="it-IT" altLang="it-IT" sz="1600" dirty="0"/>
              <a:t>Per utilizzare i servizi di JDBC normalmente si seguono i passi seguenti: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/>
              <a:t>si carica il driver richiesto;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/>
              <a:t>si crea una connessione con la base di dati;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/>
              <a:t>si compone il comando SQL e lo si invia alla base di dati;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/>
              <a:t>si gestisce il risultato del comando SQL. </a:t>
            </a:r>
          </a:p>
        </p:txBody>
      </p:sp>
    </p:spTree>
    <p:extLst>
      <p:ext uri="{BB962C8B-B14F-4D97-AF65-F5344CB8AC3E}">
        <p14:creationId xmlns:p14="http://schemas.microsoft.com/office/powerpoint/2010/main" val="97636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3178249"/>
            <a:ext cx="8915399" cy="501502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Esempio JDBC</a:t>
            </a:r>
          </a:p>
        </p:txBody>
      </p:sp>
    </p:spTree>
    <p:extLst>
      <p:ext uri="{BB962C8B-B14F-4D97-AF65-F5344CB8AC3E}">
        <p14:creationId xmlns:p14="http://schemas.microsoft.com/office/powerpoint/2010/main" val="37183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F70FF0A-81E2-4480-8780-450FFD1B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475" y="0"/>
            <a:ext cx="7629525" cy="6858000"/>
          </a:xfrm>
        </p:spPr>
        <p:txBody>
          <a:bodyPr>
            <a:normAutofit/>
          </a:bodyPr>
          <a:lstStyle/>
          <a:p>
            <a:r>
              <a:rPr lang="it-IT" altLang="it-IT" sz="1400" dirty="0">
                <a:solidFill>
                  <a:schemeClr val="tx1"/>
                </a:solidFill>
              </a:rPr>
              <a:t>(6)</a:t>
            </a:r>
            <a:r>
              <a:rPr lang="it-IT" altLang="it-IT" sz="1400" dirty="0">
                <a:solidFill>
                  <a:srgbClr val="FF0000"/>
                </a:solidFill>
              </a:rPr>
              <a:t> public class</a:t>
            </a:r>
            <a:r>
              <a:rPr lang="it-IT" altLang="it-IT" sz="1400" dirty="0"/>
              <a:t> </a:t>
            </a:r>
            <a:r>
              <a:rPr lang="it-IT" altLang="it-IT" sz="1400" dirty="0" err="1"/>
              <a:t>ExampleJDBC</a:t>
            </a:r>
            <a:r>
              <a:rPr lang="it-IT" altLang="it-IT" sz="1400" dirty="0"/>
              <a:t> {</a:t>
            </a:r>
          </a:p>
          <a:p>
            <a:r>
              <a:rPr lang="it-IT" altLang="it-IT" sz="1400" dirty="0"/>
              <a:t>(7)	</a:t>
            </a:r>
            <a:r>
              <a:rPr lang="it-IT" altLang="it-IT" sz="1400" dirty="0" err="1">
                <a:solidFill>
                  <a:srgbClr val="FF0000"/>
                </a:solidFill>
              </a:rPr>
              <a:t>static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</a:rPr>
              <a:t>final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chemeClr val="tx1"/>
                </a:solidFill>
              </a:rPr>
              <a:t>String</a:t>
            </a:r>
            <a:r>
              <a:rPr lang="it-IT" altLang="it-IT" sz="1400" dirty="0"/>
              <a:t> </a:t>
            </a:r>
            <a:r>
              <a:rPr lang="it-IT" altLang="it-IT" sz="1400" dirty="0">
                <a:solidFill>
                  <a:schemeClr val="tx1"/>
                </a:solidFill>
              </a:rPr>
              <a:t>DB_URL</a:t>
            </a:r>
            <a:r>
              <a:rPr lang="it-IT" altLang="it-IT" sz="1400" dirty="0"/>
              <a:t> = "</a:t>
            </a:r>
            <a:r>
              <a:rPr lang="it-IT" altLang="it-IT" sz="1400" dirty="0" err="1"/>
              <a:t>jdbc:mysql</a:t>
            </a:r>
            <a:r>
              <a:rPr lang="it-IT" altLang="it-IT" sz="1400" dirty="0"/>
              <a:t>://</a:t>
            </a:r>
            <a:r>
              <a:rPr lang="it-IT" altLang="it-IT" sz="1400" dirty="0" err="1"/>
              <a:t>localhost</a:t>
            </a:r>
            <a:r>
              <a:rPr lang="it-IT" altLang="it-IT" sz="1400" dirty="0"/>
              <a:t>/TUTORIALSPOINT";</a:t>
            </a:r>
          </a:p>
          <a:p>
            <a:r>
              <a:rPr lang="it-IT" altLang="it-IT" sz="1400" dirty="0"/>
              <a:t>(8)	</a:t>
            </a:r>
            <a:r>
              <a:rPr lang="it-IT" altLang="it-IT" sz="1400" dirty="0" err="1">
                <a:solidFill>
                  <a:srgbClr val="FF0000"/>
                </a:solidFill>
              </a:rPr>
              <a:t>static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</a:rPr>
              <a:t>final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chemeClr val="tx1"/>
                </a:solidFill>
              </a:rPr>
              <a:t>String</a:t>
            </a:r>
            <a:r>
              <a:rPr lang="it-IT" altLang="it-IT" sz="1400" dirty="0"/>
              <a:t> </a:t>
            </a:r>
            <a:r>
              <a:rPr lang="it-IT" altLang="it-IT" sz="1400" dirty="0">
                <a:solidFill>
                  <a:schemeClr val="tx1"/>
                </a:solidFill>
              </a:rPr>
              <a:t>USER</a:t>
            </a:r>
            <a:r>
              <a:rPr lang="it-IT" altLang="it-IT" sz="1400" dirty="0"/>
              <a:t> = "guest";</a:t>
            </a:r>
          </a:p>
          <a:p>
            <a:r>
              <a:rPr lang="it-IT" altLang="it-IT" sz="1400" dirty="0"/>
              <a:t>(9)	</a:t>
            </a:r>
            <a:r>
              <a:rPr lang="it-IT" altLang="it-IT" sz="1400" dirty="0" err="1">
                <a:solidFill>
                  <a:srgbClr val="FF0000"/>
                </a:solidFill>
              </a:rPr>
              <a:t>static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</a:rPr>
              <a:t>final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chemeClr val="tx1"/>
                </a:solidFill>
              </a:rPr>
              <a:t>String</a:t>
            </a:r>
            <a:r>
              <a:rPr lang="it-IT" altLang="it-IT" sz="1400" dirty="0"/>
              <a:t> PASS = "guest123";</a:t>
            </a:r>
          </a:p>
          <a:p>
            <a:r>
              <a:rPr lang="it-IT" altLang="it-IT" sz="1400" dirty="0"/>
              <a:t>(10)	</a:t>
            </a:r>
            <a:r>
              <a:rPr lang="it-IT" altLang="it-IT" sz="1400" dirty="0" err="1">
                <a:solidFill>
                  <a:srgbClr val="FF0000"/>
                </a:solidFill>
              </a:rPr>
              <a:t>static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</a:rPr>
              <a:t>final</a:t>
            </a:r>
            <a:r>
              <a:rPr lang="it-IT" altLang="it-IT" sz="1400" dirty="0">
                <a:solidFill>
                  <a:srgbClr val="FF0000"/>
                </a:solidFill>
              </a:rPr>
              <a:t> </a:t>
            </a:r>
            <a:r>
              <a:rPr lang="it-IT" altLang="it-IT" sz="1400" dirty="0" err="1">
                <a:solidFill>
                  <a:schemeClr val="tx1"/>
                </a:solidFill>
              </a:rPr>
              <a:t>String</a:t>
            </a:r>
            <a:r>
              <a:rPr lang="it-IT" altLang="it-IT" sz="1400" dirty="0"/>
              <a:t> QUERY = "SELECT id, first, last, age FROM </a:t>
            </a:r>
            <a:r>
              <a:rPr lang="it-IT" altLang="it-IT" sz="1400" dirty="0" err="1"/>
              <a:t>Employees</a:t>
            </a:r>
            <a:r>
              <a:rPr lang="it-IT" altLang="it-IT" sz="1400" dirty="0"/>
              <a:t>";</a:t>
            </a:r>
          </a:p>
          <a:p>
            <a:r>
              <a:rPr lang="it-IT" altLang="it-IT" sz="1400" dirty="0"/>
              <a:t>(11)	</a:t>
            </a:r>
            <a:r>
              <a:rPr lang="en-US" altLang="it-IT" sz="1400" dirty="0">
                <a:solidFill>
                  <a:srgbClr val="FF0000"/>
                </a:solidFill>
              </a:rPr>
              <a:t>public static void</a:t>
            </a:r>
            <a:r>
              <a:rPr lang="en-US" altLang="it-IT" sz="1400" dirty="0"/>
              <a:t> main(String[] </a:t>
            </a:r>
            <a:r>
              <a:rPr lang="en-US" altLang="it-IT" sz="1400" dirty="0" err="1"/>
              <a:t>args</a:t>
            </a:r>
            <a:r>
              <a:rPr lang="en-US" altLang="it-IT" sz="1400" dirty="0"/>
              <a:t>) {</a:t>
            </a:r>
          </a:p>
          <a:p>
            <a:r>
              <a:rPr lang="en-US" altLang="it-IT" sz="1400" dirty="0"/>
              <a:t>(12)		</a:t>
            </a:r>
            <a:r>
              <a:rPr lang="en-US" altLang="it-IT" sz="1400" dirty="0">
                <a:solidFill>
                  <a:srgbClr val="FF0000"/>
                </a:solidFill>
              </a:rPr>
              <a:t>try</a:t>
            </a:r>
            <a:r>
              <a:rPr lang="en-US" altLang="it-IT" sz="1400" dirty="0"/>
              <a:t>(Connection conn = </a:t>
            </a:r>
            <a:r>
              <a:rPr lang="en-US" altLang="it-IT" sz="1400" dirty="0" err="1"/>
              <a:t>DriverManager.getConnection</a:t>
            </a:r>
            <a:r>
              <a:rPr lang="en-US" altLang="it-IT" sz="1400" dirty="0"/>
              <a:t>(DB_URL, USER, PASS);</a:t>
            </a:r>
          </a:p>
          <a:p>
            <a:r>
              <a:rPr lang="en-US" altLang="it-IT" sz="1400" dirty="0"/>
              <a:t>(13)			Statement </a:t>
            </a:r>
            <a:r>
              <a:rPr lang="en-US" altLang="it-IT" sz="1400" dirty="0" err="1"/>
              <a:t>stmt</a:t>
            </a:r>
            <a:r>
              <a:rPr lang="en-US" altLang="it-IT" sz="1400" dirty="0"/>
              <a:t> = </a:t>
            </a:r>
            <a:r>
              <a:rPr lang="en-US" altLang="it-IT" sz="1400" dirty="0" err="1"/>
              <a:t>conn.createStatement</a:t>
            </a:r>
            <a:r>
              <a:rPr lang="en-US" altLang="it-IT" sz="1400" dirty="0"/>
              <a:t>();</a:t>
            </a:r>
          </a:p>
          <a:p>
            <a:r>
              <a:rPr lang="en-US" altLang="it-IT" sz="1400" dirty="0"/>
              <a:t>(14)			</a:t>
            </a:r>
            <a:r>
              <a:rPr lang="en-US" altLang="it-IT" sz="1400" dirty="0" err="1"/>
              <a:t>ResultSet</a:t>
            </a:r>
            <a:r>
              <a:rPr lang="en-US" altLang="it-IT" sz="1400" dirty="0"/>
              <a:t> </a:t>
            </a:r>
            <a:r>
              <a:rPr lang="en-US" altLang="it-IT" sz="1400" dirty="0" err="1"/>
              <a:t>rs</a:t>
            </a:r>
            <a:r>
              <a:rPr lang="en-US" altLang="it-IT" sz="1400" dirty="0"/>
              <a:t> = </a:t>
            </a:r>
            <a:r>
              <a:rPr lang="en-US" altLang="it-IT" sz="1400" dirty="0" err="1"/>
              <a:t>stmt.executeQuery</a:t>
            </a:r>
            <a:r>
              <a:rPr lang="en-US" altLang="it-IT" sz="1400" dirty="0"/>
              <a:t>(QUERY);) {</a:t>
            </a:r>
          </a:p>
          <a:p>
            <a:r>
              <a:rPr lang="en-US" altLang="it-IT" sz="1400" dirty="0"/>
              <a:t>(15)         			</a:t>
            </a:r>
            <a:r>
              <a:rPr lang="en-US" altLang="it-IT" sz="1400" dirty="0">
                <a:solidFill>
                  <a:srgbClr val="FF0000"/>
                </a:solidFill>
              </a:rPr>
              <a:t>while</a:t>
            </a:r>
            <a:r>
              <a:rPr lang="en-US" altLang="it-IT" sz="1400" dirty="0"/>
              <a:t> (</a:t>
            </a:r>
            <a:r>
              <a:rPr lang="en-US" altLang="it-IT" sz="1400" dirty="0" err="1"/>
              <a:t>rs.next</a:t>
            </a:r>
            <a:r>
              <a:rPr lang="en-US" altLang="it-IT" sz="1400" dirty="0"/>
              <a:t>()) {</a:t>
            </a:r>
          </a:p>
          <a:p>
            <a:r>
              <a:rPr lang="en-US" altLang="it-IT" sz="1400" dirty="0"/>
              <a:t>(16)            				</a:t>
            </a:r>
            <a:r>
              <a:rPr lang="en-US" altLang="it-IT" sz="1400" dirty="0" err="1"/>
              <a:t>System.out.print</a:t>
            </a:r>
            <a:r>
              <a:rPr lang="en-US" altLang="it-IT" sz="1400" dirty="0"/>
              <a:t>("ID: " + </a:t>
            </a:r>
            <a:r>
              <a:rPr lang="en-US" altLang="it-IT" sz="1400" dirty="0" err="1"/>
              <a:t>rs.getInt</a:t>
            </a:r>
            <a:r>
              <a:rPr lang="en-US" altLang="it-IT" sz="1400" dirty="0"/>
              <a:t>("id"));</a:t>
            </a:r>
          </a:p>
          <a:p>
            <a:r>
              <a:rPr lang="en-US" altLang="it-IT" sz="1400" dirty="0"/>
              <a:t>(17)            				</a:t>
            </a:r>
            <a:r>
              <a:rPr lang="en-US" altLang="it-IT" sz="1400" dirty="0" err="1"/>
              <a:t>System.out.print</a:t>
            </a:r>
            <a:r>
              <a:rPr lang="en-US" altLang="it-IT" sz="1400" dirty="0"/>
              <a:t>(", Age: " + </a:t>
            </a:r>
            <a:r>
              <a:rPr lang="en-US" altLang="it-IT" sz="1400" dirty="0" err="1"/>
              <a:t>rs.getInt</a:t>
            </a:r>
            <a:r>
              <a:rPr lang="en-US" altLang="it-IT" sz="1400" dirty="0"/>
              <a:t>("age"));</a:t>
            </a:r>
          </a:p>
          <a:p>
            <a:r>
              <a:rPr lang="en-US" altLang="it-IT" sz="1400" dirty="0"/>
              <a:t>(18)            				</a:t>
            </a:r>
            <a:r>
              <a:rPr lang="en-US" altLang="it-IT" sz="1400" dirty="0" err="1"/>
              <a:t>System.out.print</a:t>
            </a:r>
            <a:r>
              <a:rPr lang="en-US" altLang="it-IT" sz="1400" dirty="0"/>
              <a:t>(", First: " + </a:t>
            </a:r>
            <a:r>
              <a:rPr lang="en-US" altLang="it-IT" sz="1400" dirty="0" err="1"/>
              <a:t>rs.getString</a:t>
            </a:r>
            <a:r>
              <a:rPr lang="en-US" altLang="it-IT" sz="1400" dirty="0"/>
              <a:t>("first"));</a:t>
            </a:r>
          </a:p>
          <a:p>
            <a:r>
              <a:rPr lang="en-US" altLang="it-IT" sz="1400" dirty="0"/>
              <a:t>(19)            				</a:t>
            </a:r>
            <a:r>
              <a:rPr lang="en-US" altLang="it-IT" sz="1400" dirty="0" err="1"/>
              <a:t>System.out.println</a:t>
            </a:r>
            <a:r>
              <a:rPr lang="en-US" altLang="it-IT" sz="1400" dirty="0"/>
              <a:t>(", Last: " + </a:t>
            </a:r>
            <a:r>
              <a:rPr lang="en-US" altLang="it-IT" sz="1400" dirty="0" err="1"/>
              <a:t>rs.getString</a:t>
            </a:r>
            <a:r>
              <a:rPr lang="en-US" altLang="it-IT" sz="1400" dirty="0"/>
              <a:t>("last"));</a:t>
            </a:r>
          </a:p>
          <a:p>
            <a:r>
              <a:rPr lang="en-US" altLang="it-IT" sz="1400" dirty="0"/>
              <a:t>(20)			}</a:t>
            </a:r>
          </a:p>
          <a:p>
            <a:r>
              <a:rPr lang="en-US" altLang="it-IT" sz="1400" dirty="0"/>
              <a:t>(21)		} </a:t>
            </a:r>
            <a:r>
              <a:rPr lang="en-US" altLang="it-IT" sz="1400" dirty="0">
                <a:solidFill>
                  <a:srgbClr val="FF0000"/>
                </a:solidFill>
              </a:rPr>
              <a:t>catch</a:t>
            </a:r>
            <a:r>
              <a:rPr lang="en-US" altLang="it-IT" sz="1400" dirty="0"/>
              <a:t> (</a:t>
            </a:r>
            <a:r>
              <a:rPr lang="en-US" altLang="it-IT" sz="1400" dirty="0" err="1"/>
              <a:t>SQLException</a:t>
            </a:r>
            <a:r>
              <a:rPr lang="en-US" altLang="it-IT" sz="1400" dirty="0"/>
              <a:t> e) {</a:t>
            </a:r>
          </a:p>
          <a:p>
            <a:r>
              <a:rPr lang="en-US" altLang="it-IT" sz="1400" dirty="0"/>
              <a:t>(22)			 </a:t>
            </a:r>
            <a:r>
              <a:rPr lang="en-US" altLang="it-IT" sz="1400" dirty="0" err="1"/>
              <a:t>e.printStackTrace</a:t>
            </a:r>
            <a:r>
              <a:rPr lang="en-US" altLang="it-IT" sz="1400" dirty="0"/>
              <a:t>();</a:t>
            </a:r>
          </a:p>
          <a:p>
            <a:r>
              <a:rPr lang="en-US" altLang="it-IT" sz="1400" dirty="0"/>
              <a:t>(23)      		} </a:t>
            </a:r>
          </a:p>
          <a:p>
            <a:r>
              <a:rPr lang="en-US" altLang="it-IT" sz="1400" dirty="0"/>
              <a:t>(24)	}</a:t>
            </a:r>
            <a:endParaRPr lang="it-IT" altLang="it-IT" sz="1400" dirty="0"/>
          </a:p>
          <a:p>
            <a:r>
              <a:rPr lang="it-IT" altLang="it-IT" sz="1400" dirty="0"/>
              <a:t>(25) 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A26A22-6E17-42C0-B591-68FCD066DE55}"/>
              </a:ext>
            </a:extLst>
          </p:cNvPr>
          <p:cNvSpPr txBox="1"/>
          <p:nvPr/>
        </p:nvSpPr>
        <p:spPr>
          <a:xfrm>
            <a:off x="1428750" y="9525"/>
            <a:ext cx="3133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(1)</a:t>
            </a:r>
            <a:r>
              <a:rPr lang="it-IT" sz="1400" dirty="0">
                <a:solidFill>
                  <a:srgbClr val="FF0000"/>
                </a:solidFill>
              </a:rPr>
              <a:t> import</a:t>
            </a:r>
            <a:r>
              <a:rPr lang="it-IT" sz="1400" dirty="0"/>
              <a:t> </a:t>
            </a:r>
            <a:r>
              <a:rPr lang="it-IT" sz="1400" dirty="0" err="1"/>
              <a:t>java.sql.Connection</a:t>
            </a:r>
            <a:r>
              <a:rPr lang="it-IT" sz="1400" dirty="0"/>
              <a:t>;</a:t>
            </a:r>
          </a:p>
          <a:p>
            <a:r>
              <a:rPr lang="it-IT" sz="1400" dirty="0"/>
              <a:t>(2)</a:t>
            </a:r>
            <a:r>
              <a:rPr lang="it-IT" sz="1400" dirty="0">
                <a:solidFill>
                  <a:srgbClr val="FF0000"/>
                </a:solidFill>
              </a:rPr>
              <a:t> import</a:t>
            </a:r>
            <a:r>
              <a:rPr lang="it-IT" sz="1400" dirty="0"/>
              <a:t> </a:t>
            </a:r>
            <a:r>
              <a:rPr lang="it-IT" sz="1400" dirty="0" err="1"/>
              <a:t>java.sql.DriverManager</a:t>
            </a:r>
            <a:r>
              <a:rPr lang="it-IT" sz="1400" dirty="0"/>
              <a:t>;</a:t>
            </a:r>
          </a:p>
          <a:p>
            <a:r>
              <a:rPr lang="it-IT" sz="1400" dirty="0"/>
              <a:t>(3)</a:t>
            </a:r>
            <a:r>
              <a:rPr lang="it-IT" sz="1400" dirty="0">
                <a:solidFill>
                  <a:srgbClr val="FF0000"/>
                </a:solidFill>
              </a:rPr>
              <a:t> import</a:t>
            </a:r>
            <a:r>
              <a:rPr lang="it-IT" sz="1400" dirty="0"/>
              <a:t> </a:t>
            </a:r>
            <a:r>
              <a:rPr lang="it-IT" sz="1400" dirty="0" err="1"/>
              <a:t>java.sql.ResultSet</a:t>
            </a:r>
            <a:r>
              <a:rPr lang="it-IT" sz="1400" dirty="0"/>
              <a:t>;</a:t>
            </a:r>
          </a:p>
          <a:p>
            <a:r>
              <a:rPr lang="it-IT" sz="1400" dirty="0"/>
              <a:t>(4)</a:t>
            </a:r>
            <a:r>
              <a:rPr lang="it-IT" sz="1400" dirty="0">
                <a:solidFill>
                  <a:srgbClr val="FF0000"/>
                </a:solidFill>
              </a:rPr>
              <a:t> import</a:t>
            </a:r>
            <a:r>
              <a:rPr lang="it-IT" sz="1400" dirty="0"/>
              <a:t> </a:t>
            </a:r>
            <a:r>
              <a:rPr lang="it-IT" sz="1400" dirty="0" err="1"/>
              <a:t>java.sql.SQLException</a:t>
            </a:r>
            <a:r>
              <a:rPr lang="it-IT" sz="1400" dirty="0"/>
              <a:t>;</a:t>
            </a:r>
          </a:p>
          <a:p>
            <a:r>
              <a:rPr lang="it-IT" sz="1400" dirty="0"/>
              <a:t>(5)</a:t>
            </a:r>
            <a:r>
              <a:rPr lang="it-IT" sz="1400" dirty="0">
                <a:solidFill>
                  <a:srgbClr val="FF0000"/>
                </a:solidFill>
              </a:rPr>
              <a:t> import</a:t>
            </a:r>
            <a:r>
              <a:rPr lang="it-IT" sz="1400" dirty="0"/>
              <a:t> </a:t>
            </a:r>
            <a:r>
              <a:rPr lang="it-IT" sz="1400" dirty="0" err="1"/>
              <a:t>java.sql.Statement</a:t>
            </a:r>
            <a:r>
              <a:rPr lang="it-IT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76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37229"/>
            <a:ext cx="8915399" cy="501502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Esercitazione (creare schema UFFICIO)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C5A2446-F8CC-4BD6-90D7-438FDB618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31358"/>
              </p:ext>
            </p:extLst>
          </p:nvPr>
        </p:nvGraphicFramePr>
        <p:xfrm>
          <a:off x="2146298" y="1989606"/>
          <a:ext cx="7115178" cy="248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63">
                  <a:extLst>
                    <a:ext uri="{9D8B030D-6E8A-4147-A177-3AD203B41FA5}">
                      <a16:colId xmlns:a16="http://schemas.microsoft.com/office/drawing/2014/main" val="4250991613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40938072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260180699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201415343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1096297811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1349792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000" dirty="0"/>
                        <a:t>Matricola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/>
                        <a:t>Dipart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Ufficio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14048"/>
                  </a:ext>
                </a:extLst>
              </a:tr>
              <a:tr h="342219">
                <a:tc>
                  <a:txBody>
                    <a:bodyPr/>
                    <a:lstStyle/>
                    <a:p>
                      <a:r>
                        <a:rPr lang="it-IT" sz="1000" dirty="0"/>
                        <a:t>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Amministrazione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9682"/>
                  </a:ext>
                </a:extLst>
              </a:tr>
              <a:tr h="210596">
                <a:tc>
                  <a:txBody>
                    <a:bodyPr/>
                    <a:lstStyle/>
                    <a:p>
                      <a:r>
                        <a:rPr lang="it-IT" sz="1000" dirty="0"/>
                        <a:t>I02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Bianchi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Produzione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89058"/>
                  </a:ext>
                </a:extLst>
              </a:tr>
              <a:tr h="342219">
                <a:tc>
                  <a:txBody>
                    <a:bodyPr/>
                    <a:lstStyle/>
                    <a:p>
                      <a:r>
                        <a:rPr lang="it-IT" sz="1000" dirty="0"/>
                        <a:t>I03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Giovanni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Verdi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Amministrazione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90472"/>
                  </a:ext>
                </a:extLst>
              </a:tr>
              <a:tr h="210596">
                <a:tc>
                  <a:txBody>
                    <a:bodyPr/>
                    <a:lstStyle/>
                    <a:p>
                      <a:r>
                        <a:rPr lang="it-IT" sz="1000" dirty="0"/>
                        <a:t>I04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Franco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Neri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Distribuzione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80367"/>
                  </a:ext>
                </a:extLst>
              </a:tr>
              <a:tr h="210596">
                <a:tc>
                  <a:txBody>
                    <a:bodyPr/>
                    <a:lstStyle/>
                    <a:p>
                      <a:r>
                        <a:rPr lang="it-IT" sz="1000" dirty="0"/>
                        <a:t>I05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Direzione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11955"/>
                  </a:ext>
                </a:extLst>
              </a:tr>
              <a:tr h="210596">
                <a:tc>
                  <a:txBody>
                    <a:bodyPr/>
                    <a:lstStyle/>
                    <a:p>
                      <a:r>
                        <a:rPr lang="it-IT" sz="1000" dirty="0"/>
                        <a:t>I06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Lorenzo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Gialli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Direzione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7229"/>
                  </a:ext>
                </a:extLst>
              </a:tr>
              <a:tr h="342219">
                <a:tc>
                  <a:txBody>
                    <a:bodyPr/>
                    <a:lstStyle/>
                    <a:p>
                      <a:r>
                        <a:rPr lang="it-IT" sz="1000" dirty="0"/>
                        <a:t>I07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Paola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Rosati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Amministrazione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3794"/>
                  </a:ext>
                </a:extLst>
              </a:tr>
              <a:tr h="210596">
                <a:tc>
                  <a:txBody>
                    <a:bodyPr/>
                    <a:lstStyle/>
                    <a:p>
                      <a:r>
                        <a:rPr lang="it-IT" sz="1000" dirty="0"/>
                        <a:t>I08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Franco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Produzione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2287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EC113E42-7E7C-4106-B82A-82963D53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4894"/>
              </p:ext>
            </p:extLst>
          </p:nvPr>
        </p:nvGraphicFramePr>
        <p:xfrm>
          <a:off x="2146298" y="5289251"/>
          <a:ext cx="47688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3">
                  <a:extLst>
                    <a:ext uri="{9D8B030D-6E8A-4147-A177-3AD203B41FA5}">
                      <a16:colId xmlns:a16="http://schemas.microsoft.com/office/drawing/2014/main" val="1285705697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138937690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1739426100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1647272905"/>
                    </a:ext>
                  </a:extLst>
                </a:gridCol>
              </a:tblGrid>
              <a:tr h="195968">
                <a:tc>
                  <a:txBody>
                    <a:bodyPr/>
                    <a:lstStyle/>
                    <a:p>
                      <a:r>
                        <a:rPr lang="it-IT" sz="1000" dirty="0" err="1"/>
                        <a:t>NomeDip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/>
                        <a:t>NumeroCivico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Città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6132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r>
                        <a:rPr lang="it-IT" sz="1000" dirty="0"/>
                        <a:t>Amministrazione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Tito Livio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Milano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5049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r>
                        <a:rPr lang="it-IT" sz="1000" dirty="0"/>
                        <a:t>Direzione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Tito Livio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Milano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1263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r>
                        <a:rPr lang="it-IT" sz="1000" dirty="0"/>
                        <a:t>Distribuzione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Segre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Roma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02166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r>
                        <a:rPr lang="it-IT" sz="1000" dirty="0"/>
                        <a:t>Produzione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P.le Lavater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Torino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60869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r>
                        <a:rPr lang="it-IT" sz="1000" dirty="0"/>
                        <a:t>Ricerca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Venosa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Milano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1294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18F0A3-9548-472B-BFED-EC2E19C5D852}"/>
              </a:ext>
            </a:extLst>
          </p:cNvPr>
          <p:cNvSpPr txBox="1"/>
          <p:nvPr/>
        </p:nvSpPr>
        <p:spPr>
          <a:xfrm>
            <a:off x="2146298" y="151120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IMPIEGATO</a:t>
            </a:r>
            <a:r>
              <a:rPr lang="it-IT" u="sng" dirty="0"/>
              <a:t>(Matricola</a:t>
            </a:r>
            <a:r>
              <a:rPr lang="it-IT" dirty="0"/>
              <a:t>, Nome, Cognome, </a:t>
            </a:r>
            <a:r>
              <a:rPr lang="it-IT" dirty="0" err="1"/>
              <a:t>Dipart</a:t>
            </a:r>
            <a:r>
              <a:rPr lang="it-IT" dirty="0"/>
              <a:t>, Ufficio, Stipendio</a:t>
            </a:r>
            <a:r>
              <a:rPr lang="it-IT" u="sng" dirty="0"/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441CC3-C7C9-4043-99C2-28622EF81406}"/>
              </a:ext>
            </a:extLst>
          </p:cNvPr>
          <p:cNvSpPr txBox="1"/>
          <p:nvPr/>
        </p:nvSpPr>
        <p:spPr>
          <a:xfrm>
            <a:off x="2146297" y="4709556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DIPARTIMENTO</a:t>
            </a:r>
            <a:r>
              <a:rPr lang="it-IT" u="sng" dirty="0"/>
              <a:t>(</a:t>
            </a:r>
            <a:r>
              <a:rPr lang="it-IT" u="sng" dirty="0" err="1"/>
              <a:t>NomeDip</a:t>
            </a:r>
            <a:r>
              <a:rPr lang="it-IT" dirty="0"/>
              <a:t>, Via, </a:t>
            </a:r>
            <a:r>
              <a:rPr lang="it-IT" dirty="0" err="1"/>
              <a:t>NumeroCivico</a:t>
            </a:r>
            <a:r>
              <a:rPr lang="it-IT" dirty="0"/>
              <a:t>, Città</a:t>
            </a:r>
            <a:r>
              <a:rPr lang="it-IT" u="sng" dirty="0"/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956848-E691-4B59-836E-043699AC2EF4}"/>
              </a:ext>
            </a:extLst>
          </p:cNvPr>
          <p:cNvSpPr txBox="1"/>
          <p:nvPr/>
        </p:nvSpPr>
        <p:spPr>
          <a:xfrm>
            <a:off x="8098567" y="5289251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Vincolo I.R. </a:t>
            </a:r>
            <a:r>
              <a:rPr lang="it-IT" dirty="0" err="1"/>
              <a:t>Dipart</a:t>
            </a:r>
            <a:r>
              <a:rPr lang="it-IT" dirty="0"/>
              <a:t> (IMPIEGATO) </a:t>
            </a:r>
          </a:p>
          <a:p>
            <a:r>
              <a:rPr lang="it-IT" dirty="0"/>
              <a:t>e </a:t>
            </a:r>
            <a:r>
              <a:rPr lang="it-IT" dirty="0" err="1"/>
              <a:t>NomeDip</a:t>
            </a:r>
            <a:r>
              <a:rPr lang="it-IT" dirty="0"/>
              <a:t> (DIPARTIMENTO). </a:t>
            </a:r>
          </a:p>
        </p:txBody>
      </p:sp>
    </p:spTree>
    <p:extLst>
      <p:ext uri="{BB962C8B-B14F-4D97-AF65-F5344CB8AC3E}">
        <p14:creationId xmlns:p14="http://schemas.microsoft.com/office/powerpoint/2010/main" val="459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37229"/>
            <a:ext cx="8915399" cy="501502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Esercitazione (QUERY)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841B6390-3061-4229-9F68-AD1D8BC8C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498706"/>
            <a:ext cx="8915399" cy="5359294"/>
          </a:xfrm>
        </p:spPr>
        <p:txBody>
          <a:bodyPr>
            <a:normAutofit fontScale="70000" lnSpcReduction="20000"/>
          </a:bodyPr>
          <a:lstStyle/>
          <a:p>
            <a:r>
              <a:rPr lang="it-IT" altLang="it-IT" sz="1600" dirty="0"/>
              <a:t>CREAZIONE:</a:t>
            </a:r>
          </a:p>
          <a:p>
            <a:r>
              <a:rPr lang="it-IT" altLang="it-IT" sz="1600" dirty="0"/>
              <a:t>	-CREARE SCHEMA UFFICIO</a:t>
            </a:r>
          </a:p>
          <a:p>
            <a:r>
              <a:rPr lang="it-IT" altLang="it-IT" sz="1600" dirty="0"/>
              <a:t>	-CREARE TABELLA IMPIAGATO</a:t>
            </a:r>
          </a:p>
          <a:p>
            <a:r>
              <a:rPr lang="it-IT" altLang="it-IT" sz="1600" dirty="0"/>
              <a:t>	-CREARE TABELLA DIPARTIMENTO</a:t>
            </a:r>
          </a:p>
          <a:p>
            <a:r>
              <a:rPr lang="it-IT" altLang="it-IT" sz="1600" dirty="0"/>
              <a:t>	-INSERIRE IMPIEGATI</a:t>
            </a:r>
          </a:p>
          <a:p>
            <a:r>
              <a:rPr lang="it-IT" altLang="it-IT" sz="1600" dirty="0"/>
              <a:t>	-INSERIRE DIPARTIMENTI</a:t>
            </a:r>
          </a:p>
          <a:p>
            <a:r>
              <a:rPr lang="it-IT" altLang="it-IT" sz="1600" dirty="0"/>
              <a:t>QUERY: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LE INFORMAZIONI DELLA TABELLA IMPIEGATO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LE INFORMAZIONI DELLA TABELLA DIPARTIMENTO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LE INFORMAZIONI DEGLI IMPIEGATI CON COGNOME </a:t>
            </a:r>
            <a:r>
              <a:rPr lang="it-IT" altLang="it-IT" sz="1600" b="1" dirty="0"/>
              <a:t>ROSSI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LE INFORMAZIONI DEGLI IMPIEGATI CON STIPENDIO </a:t>
            </a:r>
            <a:r>
              <a:rPr lang="it-IT" altLang="it-IT" sz="1600" b="1" dirty="0"/>
              <a:t>MAGGIORE</a:t>
            </a:r>
            <a:r>
              <a:rPr lang="it-IT" altLang="it-IT" sz="1600" dirty="0"/>
              <a:t> DI </a:t>
            </a:r>
            <a:r>
              <a:rPr lang="it-IT" altLang="it-IT" sz="1600" b="1" dirty="0"/>
              <a:t>50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</a:t>
            </a:r>
            <a:r>
              <a:rPr lang="it-IT" altLang="it-IT" sz="1600" b="1" dirty="0"/>
              <a:t>NOME</a:t>
            </a:r>
            <a:r>
              <a:rPr lang="it-IT" altLang="it-IT" sz="1600" dirty="0"/>
              <a:t> E </a:t>
            </a:r>
            <a:r>
              <a:rPr lang="it-IT" altLang="it-IT" sz="1600" b="1" dirty="0"/>
              <a:t>COGNOME</a:t>
            </a:r>
            <a:r>
              <a:rPr lang="it-IT" altLang="it-IT" sz="1600" dirty="0"/>
              <a:t> DEGLI IMPIEGATI CHE LAVORANO NEL DIPARTIMENTO </a:t>
            </a:r>
            <a:r>
              <a:rPr lang="it-IT" altLang="it-IT" sz="1600" b="1" dirty="0"/>
              <a:t>AMMINISTRAZIONE</a:t>
            </a:r>
            <a:r>
              <a:rPr lang="it-IT" altLang="it-IT" sz="1600" dirty="0"/>
              <a:t> 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DIPARTIMENTO DI AFFERENZA E INDIRIZZO DEGLI IMPIEGATI CON COGNOME </a:t>
            </a:r>
            <a:r>
              <a:rPr lang="it-IT" altLang="it-IT" sz="1600" b="1" dirty="0"/>
              <a:t>ROSSI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PRODURRE QUERY 6 CON </a:t>
            </a:r>
            <a:r>
              <a:rPr lang="it-IT" altLang="it-IT" sz="1600" b="1" dirty="0"/>
              <a:t>INNER JOIN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INSERIRE UN IMPIEGATO SENZA DIPARTIMENTO DI AFFERENZA. STAMPARE </a:t>
            </a:r>
            <a:r>
              <a:rPr lang="it-IT" altLang="it-IT" sz="1600" b="1" dirty="0"/>
              <a:t>NOME</a:t>
            </a:r>
            <a:r>
              <a:rPr lang="it-IT" altLang="it-IT" sz="1600" dirty="0"/>
              <a:t>,</a:t>
            </a:r>
            <a:r>
              <a:rPr lang="it-IT" altLang="it-IT" sz="1600" b="1" dirty="0"/>
              <a:t> COGNOME</a:t>
            </a:r>
            <a:r>
              <a:rPr lang="it-IT" altLang="it-IT" sz="1600" dirty="0"/>
              <a:t> E </a:t>
            </a:r>
            <a:r>
              <a:rPr lang="it-IT" altLang="it-IT" sz="1600" b="1" dirty="0"/>
              <a:t>CITTA’</a:t>
            </a:r>
            <a:r>
              <a:rPr lang="it-IT" altLang="it-IT" sz="1600" dirty="0"/>
              <a:t> DI TUTTI GLI IMPIEGATI MANTENENDO LE INFORMAZIONI SUGLI IMPIEGATI SENZA DIPARTIMENTO DI AFFERENZA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PRODURRE QUERY 8 USANDO </a:t>
            </a:r>
            <a:r>
              <a:rPr lang="it-IT" altLang="it-IT" sz="1600" b="1" dirty="0"/>
              <a:t>RIGHT JOIN</a:t>
            </a:r>
            <a:r>
              <a:rPr lang="it-IT" altLang="it-IT" sz="1600" dirty="0"/>
              <a:t> E SPECIFICARE LE DIFFERENZE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LE INFORMAZIONI DEI DIPARTIMENTI CHE SONO LOCALIZZATI IN CITTA’ CHE HANNO COME PRIMA LETTERA LA «</a:t>
            </a:r>
            <a:r>
              <a:rPr lang="it-IT" altLang="it-IT" sz="1600" b="1" dirty="0"/>
              <a:t>T</a:t>
            </a:r>
            <a:r>
              <a:rPr lang="it-IT" altLang="it-IT" sz="1600" dirty="0"/>
              <a:t>»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LE MATRICOLE DEGLI IMPIEGATI CHE NON AFFERISCONO AL DIPARTIMENTO </a:t>
            </a:r>
            <a:r>
              <a:rPr lang="it-IT" altLang="it-IT" sz="1600" b="1" dirty="0"/>
              <a:t>AMMINISTRAZIONE</a:t>
            </a:r>
            <a:r>
              <a:rPr lang="it-IT" altLang="it-IT" sz="1600" dirty="0"/>
              <a:t> E CHE NON LAVORANO A </a:t>
            </a:r>
            <a:r>
              <a:rPr lang="it-IT" altLang="it-IT" sz="1600" b="1" dirty="0"/>
              <a:t>ROMA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STAMPARE NOME E COGNOME DEGLI IMPIEGATI CHE LAVORANO A </a:t>
            </a:r>
            <a:r>
              <a:rPr lang="it-IT" altLang="it-IT" sz="1600" b="1" dirty="0"/>
              <a:t>ROMA</a:t>
            </a:r>
            <a:r>
              <a:rPr lang="it-IT" altLang="it-IT" sz="1600" dirty="0"/>
              <a:t> O </a:t>
            </a:r>
            <a:r>
              <a:rPr lang="it-IT" altLang="it-IT" sz="1600" b="1" dirty="0"/>
              <a:t>MILANO</a:t>
            </a:r>
            <a:r>
              <a:rPr lang="it-IT" altLang="it-IT" sz="1600" dirty="0"/>
              <a:t> E CHE GUADAGNANO UNO STIPENDIO COMPRESO TRA </a:t>
            </a:r>
            <a:r>
              <a:rPr lang="it-IT" altLang="it-IT" sz="1600" b="1" dirty="0"/>
              <a:t>50</a:t>
            </a:r>
            <a:r>
              <a:rPr lang="it-IT" altLang="it-IT" sz="1600" dirty="0"/>
              <a:t> E </a:t>
            </a:r>
            <a:r>
              <a:rPr lang="it-IT" altLang="it-IT" sz="1600" b="1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4119688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26E6D9CA25964EA2FF9131C1174080" ma:contentTypeVersion="5" ma:contentTypeDescription="Creare un nuovo documento." ma:contentTypeScope="" ma:versionID="cd13db9aad8eb4ee82553a88d4a4300a">
  <xsd:schema xmlns:xsd="http://www.w3.org/2001/XMLSchema" xmlns:xs="http://www.w3.org/2001/XMLSchema" xmlns:p="http://schemas.microsoft.com/office/2006/metadata/properties" xmlns:ns2="0e449d4c-e27f-4abf-bb3c-790dc5223ba6" targetNamespace="http://schemas.microsoft.com/office/2006/metadata/properties" ma:root="true" ma:fieldsID="2a5a2ef964acd6adb8913c944bd6e078" ns2:_="">
    <xsd:import namespace="0e449d4c-e27f-4abf-bb3c-790dc5223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49d4c-e27f-4abf-bb3c-790dc5223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39646E-12AB-44A6-9A8A-F1CED7790C56}"/>
</file>

<file path=customXml/itemProps2.xml><?xml version="1.0" encoding="utf-8"?>
<ds:datastoreItem xmlns:ds="http://schemas.openxmlformats.org/officeDocument/2006/customXml" ds:itemID="{0B712569-C9CD-4C3D-A9F1-808926C34C0B}"/>
</file>

<file path=customXml/itemProps3.xml><?xml version="1.0" encoding="utf-8"?>
<ds:datastoreItem xmlns:ds="http://schemas.openxmlformats.org/officeDocument/2006/customXml" ds:itemID="{B330E568-1495-45AF-A982-2A97CC76C01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772</Words>
  <Application>Microsoft Office PowerPoint</Application>
  <PresentationFormat>Widescreen</PresentationFormat>
  <Paragraphs>141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JDBC- Java Database Connectivity </vt:lpstr>
      <vt:lpstr>JDBC – Java Database Connectivity</vt:lpstr>
      <vt:lpstr>Esempio JDBC</vt:lpstr>
      <vt:lpstr>Presentazione standard di PowerPoint</vt:lpstr>
      <vt:lpstr>Esercitazione (creare schema UFFICIO)</vt:lpstr>
      <vt:lpstr>Esercitazione (QUERY)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 di Dati</dc:title>
  <dc:creator>Domenico Desiato</dc:creator>
  <cp:lastModifiedBy>Domenico Desiato</cp:lastModifiedBy>
  <cp:revision>3</cp:revision>
  <dcterms:created xsi:type="dcterms:W3CDTF">2021-09-28T19:42:11Z</dcterms:created>
  <dcterms:modified xsi:type="dcterms:W3CDTF">2021-12-01T09:09:19Z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0x0101002726E6D9CA25964EA2FF9131C1174080</vt:lpwstr>
  </property>
</Properties>
</file>