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What the application will do: Students can create posts as buyers or sellers of a textbook. The final goal is to connect OSU students and promote academic discourse on campus.</a:t>
            </a:r>
            <a:endParaRPr sz="105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Why this application: There are no mediums for buying and selling textbooks at a low price. Services such as Facebook do not offer convenient search features and posts may be outdated. This app allows students to work directly with other students in a timely manner.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e4bb54d11_1_3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e4bb54d1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e4bb54d11_1_6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e4bb54d11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e4b87a5a7_0_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e4b87a5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e4bb54d11_1_6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e4bb54d11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e479ec563_0_4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e479ec56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e4bb54bb7_0_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e4bb54bb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e4bb54d11_1_4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e4bb54d11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4bb54d11_1_3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4bb54d11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e4bb54d11_1_2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e4bb54d1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e4b87a5a7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e4b87a5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e4bb54d11_1_1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e4bb54d1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############################################################################################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## PeterGate Roles                                                                        ##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## The :user role is added by default and shouldn't be included in this list.             ##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## The :site_admin can access any page regardless of access settings. Use with caution!   ##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## The multiple option can be set to true if you need users to have multiple roles.       ##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petergate(roles: [:site_admin], multiple: false)                                          ##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############################################################################################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gic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2C0A2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rocesson.com/view/link/5b58fd1ae4b0edb750eaea8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1644" l="0" r="0" t="2201"/>
          <a:stretch/>
        </p:blipFill>
        <p:spPr>
          <a:xfrm>
            <a:off x="0" y="376525"/>
            <a:ext cx="9143998" cy="465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1835" t="24913"/>
          <a:stretch/>
        </p:blipFill>
        <p:spPr>
          <a:xfrm>
            <a:off x="2920700" y="5230925"/>
            <a:ext cx="3453224" cy="146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Rails Active Job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Periodically update the database and notify users by email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" y="2584050"/>
            <a:ext cx="90106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Development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Implementing online payment system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2791000"/>
            <a:ext cx="8520600" cy="12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Storage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Workflow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Functionality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Authentication(Devise)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Authorization(Petergate)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Fetch Google Book API(jQuery &amp; RESTful API)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Search(Sunspot)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Message(Ajax &amp; jQuery)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Rails Active Job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Further development plan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791000"/>
            <a:ext cx="8520600" cy="12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DEMO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https://www.processon.com/view/link/5ab235dae4b0d165d5ab9da6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https://www.processon.com/view/link/5b58fd1ae4b0edb750eaea85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Books API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29458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 Data From Google Books API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3698" l="0" r="724" t="0"/>
          <a:stretch/>
        </p:blipFill>
        <p:spPr>
          <a:xfrm>
            <a:off x="439275" y="1888725"/>
            <a:ext cx="8018925" cy="22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575" y="4464425"/>
            <a:ext cx="66103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Sunspot</a:t>
            </a:r>
            <a:r>
              <a:rPr lang="en"/>
              <a:t> handles database </a:t>
            </a:r>
            <a:r>
              <a:rPr b="1" lang="en"/>
              <a:t>indexing</a:t>
            </a:r>
            <a:r>
              <a:rPr lang="en"/>
              <a:t> and </a:t>
            </a:r>
            <a:r>
              <a:rPr b="1" lang="en"/>
              <a:t>partial matches</a:t>
            </a:r>
            <a:endParaRPr b="1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838" y="2800367"/>
            <a:ext cx="412432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Messaging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Periodic check for new content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Animation when msg received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100" y="1129275"/>
            <a:ext cx="4607201" cy="45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52050" y="270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and Authorization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121025" y="1034125"/>
            <a:ext cx="8711400" cy="17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Devise for authentication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Petergate allows for role authorization</a:t>
            </a:r>
            <a:endParaRPr>
              <a:solidFill>
                <a:srgbClr val="FFFFFF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Guest: Use Devise to check login status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Users: Default role added by Petergate 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Admin: Permission to all actions and access to admin management center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200" y="3530665"/>
            <a:ext cx="7415041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050" y="5467925"/>
            <a:ext cx="6823285" cy="8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769200" y="2968200"/>
            <a:ext cx="2487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Controller: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826050" y="4924700"/>
            <a:ext cx="2487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User Model: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gic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