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4" r:id="rId4"/>
    <p:sldId id="257" r:id="rId5"/>
    <p:sldId id="259" r:id="rId6"/>
  </p:sldIdLst>
  <p:sldSz cx="14630400" cy="8229600"/>
  <p:notesSz cx="8229600" cy="14630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8308" autoAdjust="0"/>
  </p:normalViewPr>
  <p:slideViewPr>
    <p:cSldViewPr snapToGrid="0" snapToObjects="1">
      <p:cViewPr varScale="1">
        <p:scale>
          <a:sx n="63" d="100"/>
          <a:sy n="63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y Altama" userId="35832d7b68668bb4" providerId="LiveId" clId="{1562EAC4-8391-4542-96B8-6185F641D1AD}"/>
    <pc:docChg chg="undo custSel addSld delSld modSld sldOrd">
      <pc:chgData name="Ricky Altama" userId="35832d7b68668bb4" providerId="LiveId" clId="{1562EAC4-8391-4542-96B8-6185F641D1AD}" dt="2024-11-25T08:57:51.934" v="298"/>
      <pc:docMkLst>
        <pc:docMk/>
      </pc:docMkLst>
      <pc:sldChg chg="modTransition">
        <pc:chgData name="Ricky Altama" userId="35832d7b68668bb4" providerId="LiveId" clId="{1562EAC4-8391-4542-96B8-6185F641D1AD}" dt="2024-11-25T08:57:51.934" v="298"/>
        <pc:sldMkLst>
          <pc:docMk/>
          <pc:sldMk cId="0" sldId="259"/>
        </pc:sldMkLst>
      </pc:sldChg>
      <pc:sldChg chg="modTransition">
        <pc:chgData name="Ricky Altama" userId="35832d7b68668bb4" providerId="LiveId" clId="{1562EAC4-8391-4542-96B8-6185F641D1AD}" dt="2024-11-25T05:59:00.403" v="266"/>
        <pc:sldMkLst>
          <pc:docMk/>
          <pc:sldMk cId="0" sldId="260"/>
        </pc:sldMkLst>
      </pc:sldChg>
      <pc:sldChg chg="addSp delSp modSp mod delAnim modAnim">
        <pc:chgData name="Ricky Altama" userId="35832d7b68668bb4" providerId="LiveId" clId="{1562EAC4-8391-4542-96B8-6185F641D1AD}" dt="2024-11-25T05:58:03.418" v="263" actId="1076"/>
        <pc:sldMkLst>
          <pc:docMk/>
          <pc:sldMk cId="0" sldId="261"/>
        </pc:sldMkLst>
        <pc:spChg chg="mod">
          <ac:chgData name="Ricky Altama" userId="35832d7b68668bb4" providerId="LiveId" clId="{1562EAC4-8391-4542-96B8-6185F641D1AD}" dt="2024-11-25T05:52:54.787" v="135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Ricky Altama" userId="35832d7b68668bb4" providerId="LiveId" clId="{1562EAC4-8391-4542-96B8-6185F641D1AD}" dt="2024-11-25T05:51:53.189" v="14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Ricky Altama" userId="35832d7b68668bb4" providerId="LiveId" clId="{1562EAC4-8391-4542-96B8-6185F641D1AD}" dt="2024-11-25T05:51:53.189" v="14" actId="1076"/>
          <ac:spMkLst>
            <pc:docMk/>
            <pc:sldMk cId="0" sldId="261"/>
            <ac:spMk id="4" creationId="{00000000-0000-0000-0000-000000000000}"/>
          </ac:spMkLst>
        </pc:spChg>
        <pc:spChg chg="add mod">
          <ac:chgData name="Ricky Altama" userId="35832d7b68668bb4" providerId="LiveId" clId="{1562EAC4-8391-4542-96B8-6185F641D1AD}" dt="2024-11-25T05:58:01.449" v="262" actId="1076"/>
          <ac:spMkLst>
            <pc:docMk/>
            <pc:sldMk cId="0" sldId="261"/>
            <ac:spMk id="6" creationId="{3968302C-1751-E312-6C99-3CA3C19167FB}"/>
          </ac:spMkLst>
        </pc:spChg>
        <pc:spChg chg="mod">
          <ac:chgData name="Ricky Altama" userId="35832d7b68668bb4" providerId="LiveId" clId="{1562EAC4-8391-4542-96B8-6185F641D1AD}" dt="2024-11-25T05:52:01.659" v="16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Ricky Altama" userId="35832d7b68668bb4" providerId="LiveId" clId="{1562EAC4-8391-4542-96B8-6185F641D1AD}" dt="2024-11-25T05:52:09.605" v="18" actId="14100"/>
          <ac:spMkLst>
            <pc:docMk/>
            <pc:sldMk cId="0" sldId="261"/>
            <ac:spMk id="8" creationId="{00000000-0000-0000-0000-000000000000}"/>
          </ac:spMkLst>
        </pc:spChg>
        <pc:spChg chg="add mod">
          <ac:chgData name="Ricky Altama" userId="35832d7b68668bb4" providerId="LiveId" clId="{1562EAC4-8391-4542-96B8-6185F641D1AD}" dt="2024-11-25T05:58:03.418" v="263" actId="1076"/>
          <ac:spMkLst>
            <pc:docMk/>
            <pc:sldMk cId="0" sldId="261"/>
            <ac:spMk id="10" creationId="{5FFBDEEF-9EED-4F86-60CF-D9A589B5D742}"/>
          </ac:spMkLst>
        </pc:spChg>
        <pc:picChg chg="mod">
          <ac:chgData name="Ricky Altama" userId="35832d7b68668bb4" providerId="LiveId" clId="{1562EAC4-8391-4542-96B8-6185F641D1AD}" dt="2024-11-25T05:51:53.189" v="14" actId="1076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Ricky Altama" userId="35832d7b68668bb4" providerId="LiveId" clId="{1562EAC4-8391-4542-96B8-6185F641D1AD}" dt="2024-11-25T05:54:58.300" v="253" actId="1076"/>
          <ac:picMkLst>
            <pc:docMk/>
            <pc:sldMk cId="0" sldId="261"/>
            <ac:picMk id="9" creationId="{00000000-0000-0000-0000-000000000000}"/>
          </ac:picMkLst>
        </pc:picChg>
        <pc:picChg chg="add del mod">
          <ac:chgData name="Ricky Altama" userId="35832d7b68668bb4" providerId="LiveId" clId="{1562EAC4-8391-4542-96B8-6185F641D1AD}" dt="2024-11-25T05:56:46.789" v="255" actId="478"/>
          <ac:picMkLst>
            <pc:docMk/>
            <pc:sldMk cId="0" sldId="261"/>
            <ac:picMk id="11" creationId="{40B1A857-8546-7C6D-6142-D898D1D0AC13}"/>
          </ac:picMkLst>
        </pc:picChg>
        <pc:picChg chg="add mod">
          <ac:chgData name="Ricky Altama" userId="35832d7b68668bb4" providerId="LiveId" clId="{1562EAC4-8391-4542-96B8-6185F641D1AD}" dt="2024-11-25T05:57:23.906" v="259" actId="14100"/>
          <ac:picMkLst>
            <pc:docMk/>
            <pc:sldMk cId="0" sldId="261"/>
            <ac:picMk id="13" creationId="{FB8F7A8A-4FAE-F01C-5B70-9D9BAE423C2A}"/>
          </ac:picMkLst>
        </pc:picChg>
      </pc:sldChg>
      <pc:sldChg chg="addSp delSp modSp mod ord delAnim modAnim">
        <pc:chgData name="Ricky Altama" userId="35832d7b68668bb4" providerId="LiveId" clId="{1562EAC4-8391-4542-96B8-6185F641D1AD}" dt="2024-11-25T08:56:44.099" v="297"/>
        <pc:sldMkLst>
          <pc:docMk/>
          <pc:sldMk cId="0" sldId="263"/>
        </pc:sldMkLst>
        <pc:picChg chg="del">
          <ac:chgData name="Ricky Altama" userId="35832d7b68668bb4" providerId="LiveId" clId="{1562EAC4-8391-4542-96B8-6185F641D1AD}" dt="2024-11-25T06:01:32.343" v="268" actId="478"/>
          <ac:picMkLst>
            <pc:docMk/>
            <pc:sldMk cId="0" sldId="263"/>
            <ac:picMk id="12" creationId="{00000000-0000-0000-0000-000000000000}"/>
          </ac:picMkLst>
        </pc:picChg>
        <pc:picChg chg="add mod">
          <ac:chgData name="Ricky Altama" userId="35832d7b68668bb4" providerId="LiveId" clId="{1562EAC4-8391-4542-96B8-6185F641D1AD}" dt="2024-11-25T06:01:47.175" v="272" actId="1076"/>
          <ac:picMkLst>
            <pc:docMk/>
            <pc:sldMk cId="0" sldId="263"/>
            <ac:picMk id="16" creationId="{55AC9FC7-2C60-AD8D-A376-FC1A8E42E348}"/>
          </ac:picMkLst>
        </pc:picChg>
      </pc:sldChg>
      <pc:sldChg chg="delSp add mod modAnim">
        <pc:chgData name="Ricky Altama" userId="35832d7b68668bb4" providerId="LiveId" clId="{1562EAC4-8391-4542-96B8-6185F641D1AD}" dt="2024-11-25T08:53:47.081" v="283"/>
        <pc:sldMkLst>
          <pc:docMk/>
          <pc:sldMk cId="1917807082" sldId="267"/>
        </pc:sldMkLst>
        <pc:spChg chg="del">
          <ac:chgData name="Ricky Altama" userId="35832d7b68668bb4" providerId="LiveId" clId="{1562EAC4-8391-4542-96B8-6185F641D1AD}" dt="2024-11-25T08:51:28.182" v="274" actId="478"/>
          <ac:spMkLst>
            <pc:docMk/>
            <pc:sldMk cId="1917807082" sldId="267"/>
            <ac:spMk id="5" creationId="{34A0D453-D87A-492F-20A4-A42462D9B8A6}"/>
          </ac:spMkLst>
        </pc:spChg>
      </pc:sldChg>
      <pc:sldChg chg="add modAnim">
        <pc:chgData name="Ricky Altama" userId="35832d7b68668bb4" providerId="LiveId" clId="{1562EAC4-8391-4542-96B8-6185F641D1AD}" dt="2024-11-25T08:54:15.326" v="286"/>
        <pc:sldMkLst>
          <pc:docMk/>
          <pc:sldMk cId="4011561954" sldId="268"/>
        </pc:sldMkLst>
      </pc:sldChg>
      <pc:sldChg chg="modSp add mod modAnim">
        <pc:chgData name="Ricky Altama" userId="35832d7b68668bb4" providerId="LiveId" clId="{1562EAC4-8391-4542-96B8-6185F641D1AD}" dt="2024-11-25T08:55:15.635" v="295"/>
        <pc:sldMkLst>
          <pc:docMk/>
          <pc:sldMk cId="3282096926" sldId="269"/>
        </pc:sldMkLst>
        <pc:spChg chg="mod">
          <ac:chgData name="Ricky Altama" userId="35832d7b68668bb4" providerId="LiveId" clId="{1562EAC4-8391-4542-96B8-6185F641D1AD}" dt="2024-11-25T08:54:37.592" v="288" actId="1076"/>
          <ac:spMkLst>
            <pc:docMk/>
            <pc:sldMk cId="3282096926" sldId="269"/>
            <ac:spMk id="13" creationId="{AC5B2E02-09CC-99D7-A1D5-3006AD95D098}"/>
          </ac:spMkLst>
        </pc:spChg>
        <pc:picChg chg="mod">
          <ac:chgData name="Ricky Altama" userId="35832d7b68668bb4" providerId="LiveId" clId="{1562EAC4-8391-4542-96B8-6185F641D1AD}" dt="2024-11-25T08:54:42.849" v="290" actId="1076"/>
          <ac:picMkLst>
            <pc:docMk/>
            <pc:sldMk cId="3282096926" sldId="269"/>
            <ac:picMk id="20" creationId="{65D48AC0-90CF-8B05-E8BA-78E54BE69489}"/>
          </ac:picMkLst>
        </pc:picChg>
        <pc:picChg chg="mod">
          <ac:chgData name="Ricky Altama" userId="35832d7b68668bb4" providerId="LiveId" clId="{1562EAC4-8391-4542-96B8-6185F641D1AD}" dt="2024-11-25T08:54:34.803" v="287" actId="1076"/>
          <ac:picMkLst>
            <pc:docMk/>
            <pc:sldMk cId="3282096926" sldId="269"/>
            <ac:picMk id="22" creationId="{60895B89-9DB0-AC40-EF67-DE3BE13941EF}"/>
          </ac:picMkLst>
        </pc:picChg>
      </pc:sldChg>
      <pc:sldChg chg="add del">
        <pc:chgData name="Ricky Altama" userId="35832d7b68668bb4" providerId="LiveId" clId="{1562EAC4-8391-4542-96B8-6185F641D1AD}" dt="2024-11-25T08:52:58.137" v="279" actId="47"/>
        <pc:sldMkLst>
          <pc:docMk/>
          <pc:sldMk cId="1090339007" sldId="270"/>
        </pc:sldMkLst>
      </pc:sldChg>
      <pc:sldChg chg="add">
        <pc:chgData name="Ricky Altama" userId="35832d7b68668bb4" providerId="LiveId" clId="{1562EAC4-8391-4542-96B8-6185F641D1AD}" dt="2024-11-25T08:52:45.150" v="277"/>
        <pc:sldMkLst>
          <pc:docMk/>
          <pc:sldMk cId="201424432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05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910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9600" b="1" dirty="0">
                <a:cs typeface="Dubai Medium" panose="020F0502020204030204" pitchFamily="34" charset="-78"/>
              </a:rPr>
              <a:t>MYSQL</a:t>
            </a:r>
          </a:p>
        </p:txBody>
      </p:sp>
      <p:sp>
        <p:nvSpPr>
          <p:cNvPr id="4" name="Text 1"/>
          <p:cNvSpPr/>
          <p:nvPr/>
        </p:nvSpPr>
        <p:spPr>
          <a:xfrm>
            <a:off x="793790" y="3220201"/>
            <a:ext cx="6146272" cy="1000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mysql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nol.</a:t>
            </a:r>
          </a:p>
        </p:txBody>
      </p:sp>
      <p:sp>
        <p:nvSpPr>
          <p:cNvPr id="5" name="Text 2"/>
          <p:cNvSpPr/>
          <p:nvPr/>
        </p:nvSpPr>
        <p:spPr>
          <a:xfrm>
            <a:off x="793789" y="37338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 err="1"/>
              <a:t>Mishbahul</a:t>
            </a:r>
            <a:r>
              <a:rPr lang="en-US" dirty="0"/>
              <a:t> </a:t>
            </a:r>
            <a:r>
              <a:rPr lang="en-US" dirty="0" err="1"/>
              <a:t>ma’arif</a:t>
            </a:r>
            <a:r>
              <a:rPr lang="en-US" dirty="0"/>
              <a:t> al </a:t>
            </a:r>
            <a:r>
              <a:rPr lang="en-US" dirty="0" err="1"/>
              <a:t>jaly</a:t>
            </a:r>
            <a:r>
              <a:rPr lang="en-US" dirty="0"/>
              <a:t> / 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737" y="707469"/>
            <a:ext cx="8058269" cy="673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800" b="1" dirty="0" err="1"/>
              <a:t>Mengaktifkan</a:t>
            </a:r>
            <a:r>
              <a:rPr lang="en-US" sz="4800" b="1" dirty="0"/>
              <a:t> MYSQL</a:t>
            </a:r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8876" y="1812607"/>
            <a:ext cx="2889364" cy="187737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4737" y="3959543"/>
            <a:ext cx="3037642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/>
              <a:t>Dasar </a:t>
            </a:r>
            <a:r>
              <a:rPr lang="en-US" sz="2100" b="1" dirty="0" err="1"/>
              <a:t>Penggunaan</a:t>
            </a:r>
            <a:endParaRPr lang="en-US" sz="2100" b="1" dirty="0"/>
          </a:p>
        </p:txBody>
      </p:sp>
      <p:sp>
        <p:nvSpPr>
          <p:cNvPr id="5" name="Text 2"/>
          <p:cNvSpPr/>
          <p:nvPr/>
        </p:nvSpPr>
        <p:spPr>
          <a:xfrm>
            <a:off x="754737" y="4422096"/>
            <a:ext cx="3037642" cy="172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ID" sz="1600" dirty="0" err="1"/>
              <a:t>Sebelum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MySQL, </a:t>
            </a:r>
            <a:r>
              <a:rPr lang="en-ID" sz="1600" dirty="0" err="1"/>
              <a:t>pastikan</a:t>
            </a:r>
            <a:r>
              <a:rPr lang="en-ID" sz="1600" dirty="0"/>
              <a:t> MySQL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ter</a:t>
            </a:r>
            <a:r>
              <a:rPr lang="en-ID" sz="1600" dirty="0"/>
              <a:t> install di </a:t>
            </a:r>
            <a:r>
              <a:rPr lang="en-ID" sz="1600" dirty="0" err="1"/>
              <a:t>komputer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laptop. Agar </a:t>
            </a:r>
            <a:r>
              <a:rPr lang="en-ID" sz="1600" dirty="0" err="1"/>
              <a:t>latihan</a:t>
            </a:r>
            <a:r>
              <a:rPr lang="en-ID" sz="1600" dirty="0"/>
              <a:t> </a:t>
            </a:r>
            <a:r>
              <a:rPr lang="en-ID" sz="1600" dirty="0" err="1"/>
              <a:t>anda</a:t>
            </a:r>
            <a:r>
              <a:rPr lang="en-ID" sz="1600" dirty="0"/>
              <a:t>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yang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dibuku</a:t>
            </a:r>
            <a:r>
              <a:rPr lang="en-ID" sz="1600" dirty="0"/>
              <a:t>. </a:t>
            </a:r>
            <a:r>
              <a:rPr lang="en-ID" sz="1600" dirty="0" err="1"/>
              <a:t>Sebaiknya</a:t>
            </a:r>
            <a:r>
              <a:rPr lang="en-ID" sz="1600" dirty="0"/>
              <a:t> </a:t>
            </a:r>
            <a:r>
              <a:rPr lang="en-ID" sz="1600" dirty="0" err="1"/>
              <a:t>ikuti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yang </a:t>
            </a:r>
            <a:r>
              <a:rPr lang="en-ID" sz="1600" dirty="0" err="1"/>
              <a:t>digunkan</a:t>
            </a:r>
            <a:r>
              <a:rPr lang="en-ID" sz="1600" dirty="0"/>
              <a:t> di </a:t>
            </a:r>
            <a:r>
              <a:rPr lang="en-ID" sz="1600" dirty="0" err="1"/>
              <a:t>buku</a:t>
            </a:r>
            <a:r>
              <a:rPr lang="en-ID" sz="1600" dirty="0"/>
              <a:t>, </a:t>
            </a:r>
            <a:r>
              <a:rPr lang="en-ID" sz="1600" dirty="0" err="1"/>
              <a:t>gunakan</a:t>
            </a:r>
            <a:r>
              <a:rPr lang="en-ID" sz="1600" dirty="0"/>
              <a:t> XAMP </a:t>
            </a:r>
            <a:r>
              <a:rPr lang="en-ID" sz="1600" dirty="0" err="1"/>
              <a:t>uttuk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MySQL. </a:t>
            </a:r>
            <a:endParaRPr lang="en-US" sz="1650" dirty="0"/>
          </a:p>
        </p:txBody>
      </p:sp>
      <p:pic>
        <p:nvPicPr>
          <p:cNvPr id="6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15753" y="2119653"/>
            <a:ext cx="3037761" cy="126328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15753" y="3959543"/>
            <a:ext cx="3037761" cy="1010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 err="1"/>
              <a:t>Jalankan</a:t>
            </a:r>
            <a:r>
              <a:rPr lang="en-US" sz="2100" b="1" dirty="0"/>
              <a:t> CMD</a:t>
            </a:r>
          </a:p>
        </p:txBody>
      </p:sp>
      <p:sp>
        <p:nvSpPr>
          <p:cNvPr id="8" name="Text 4"/>
          <p:cNvSpPr/>
          <p:nvPr/>
        </p:nvSpPr>
        <p:spPr>
          <a:xfrm>
            <a:off x="4115692" y="4464963"/>
            <a:ext cx="3037761" cy="172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ID" sz="1600" dirty="0"/>
              <a:t>Setelah XAMPP </a:t>
            </a:r>
            <a:r>
              <a:rPr lang="en-ID" sz="1600" dirty="0" err="1"/>
              <a:t>berhasil</a:t>
            </a:r>
            <a:r>
              <a:rPr lang="en-ID" sz="1600" dirty="0"/>
              <a:t> </a:t>
            </a:r>
            <a:r>
              <a:rPr lang="en-ID" sz="1600" dirty="0" err="1"/>
              <a:t>dijalankan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buka</a:t>
            </a:r>
            <a:r>
              <a:rPr lang="en-ID" sz="1600" dirty="0"/>
              <a:t> </a:t>
            </a:r>
            <a:r>
              <a:rPr lang="en-ID" sz="1600" dirty="0" err="1"/>
              <a:t>aplikasi</a:t>
            </a:r>
            <a:r>
              <a:rPr lang="en-ID" sz="1600" dirty="0"/>
              <a:t> Command Prompt di windows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ketik</a:t>
            </a:r>
            <a:r>
              <a:rPr lang="en-ID" sz="1600" dirty="0"/>
              <a:t> [</a:t>
            </a:r>
            <a:r>
              <a:rPr lang="en-ID" sz="1600" dirty="0" err="1"/>
              <a:t>cmd</a:t>
            </a:r>
            <a:r>
              <a:rPr lang="en-ID" sz="1600" dirty="0"/>
              <a:t>] di </a:t>
            </a:r>
            <a:r>
              <a:rPr lang="en-ID" sz="1600" dirty="0" err="1"/>
              <a:t>pencarian</a:t>
            </a:r>
            <a:r>
              <a:rPr lang="en-ID" sz="1600" dirty="0"/>
              <a:t> start windows</a:t>
            </a:r>
            <a:endParaRPr lang="en-US" sz="1650" dirty="0"/>
          </a:p>
        </p:txBody>
      </p:sp>
      <p:pic>
        <p:nvPicPr>
          <p:cNvPr id="9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476887" y="2100373"/>
            <a:ext cx="3037642" cy="130184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76887" y="3959543"/>
            <a:ext cx="3037642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 err="1"/>
              <a:t>Kode</a:t>
            </a:r>
            <a:r>
              <a:rPr lang="en-US" sz="2100" b="1" dirty="0"/>
              <a:t> CMD</a:t>
            </a:r>
          </a:p>
        </p:txBody>
      </p:sp>
      <p:sp>
        <p:nvSpPr>
          <p:cNvPr id="11" name="Text 6"/>
          <p:cNvSpPr/>
          <p:nvPr/>
        </p:nvSpPr>
        <p:spPr>
          <a:xfrm>
            <a:off x="7476887" y="4409878"/>
            <a:ext cx="3037642" cy="1379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sv-SE" sz="1600" dirty="0"/>
              <a:t>Setelah terbuka jalankan MySQL dengan mengetik C:\Users\HP&gt;cd C:\xampp\mysql\bin</a:t>
            </a:r>
            <a:endParaRPr lang="en-US" sz="1650" dirty="0"/>
          </a:p>
        </p:txBody>
      </p:sp>
      <p:pic>
        <p:nvPicPr>
          <p:cNvPr id="12" name="Image 3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837902" y="2136811"/>
            <a:ext cx="3037761" cy="122896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7902" y="3959543"/>
            <a:ext cx="3037761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ID" sz="2100" b="1" dirty="0"/>
              <a:t>MENAMPILKAN TANGGAL</a:t>
            </a:r>
            <a:endParaRPr lang="en-US" sz="2100" b="1" dirty="0"/>
          </a:p>
        </p:txBody>
      </p:sp>
      <p:sp>
        <p:nvSpPr>
          <p:cNvPr id="14" name="Text 8"/>
          <p:cNvSpPr/>
          <p:nvPr/>
        </p:nvSpPr>
        <p:spPr>
          <a:xfrm>
            <a:off x="10837902" y="4385468"/>
            <a:ext cx="3037761" cy="2239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ID" sz="1600" dirty="0" err="1"/>
              <a:t>Gunakan</a:t>
            </a:r>
            <a:r>
              <a:rPr lang="en-ID" sz="1600" dirty="0"/>
              <a:t> </a:t>
            </a:r>
            <a:r>
              <a:rPr lang="en-ID" sz="1600" dirty="0" err="1"/>
              <a:t>perintah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menampilkan</a:t>
            </a:r>
            <a:r>
              <a:rPr lang="en-ID" sz="1600" dirty="0"/>
              <a:t> </a:t>
            </a:r>
            <a:r>
              <a:rPr lang="en-ID" sz="1600" dirty="0" err="1"/>
              <a:t>tanggal</a:t>
            </a:r>
            <a:r>
              <a:rPr lang="en-ID" sz="1600" dirty="0"/>
              <a:t>. </a:t>
            </a:r>
            <a:r>
              <a:rPr lang="en-ID" sz="1600" dirty="0" err="1"/>
              <a:t>Pastikan</a:t>
            </a:r>
            <a:r>
              <a:rPr lang="en-ID" sz="1600" dirty="0"/>
              <a:t> </a:t>
            </a:r>
            <a:r>
              <a:rPr lang="en-ID" sz="1600" dirty="0" err="1"/>
              <a:t>akhir</a:t>
            </a:r>
            <a:r>
              <a:rPr lang="en-ID" sz="1600" dirty="0"/>
              <a:t> </a:t>
            </a:r>
            <a:r>
              <a:rPr lang="en-ID" sz="1600" dirty="0" err="1"/>
              <a:t>perintah</a:t>
            </a:r>
            <a:r>
              <a:rPr lang="en-ID" sz="1600" dirty="0"/>
              <a:t> di </a:t>
            </a:r>
            <a:r>
              <a:rPr lang="en-ID" sz="1600" dirty="0" err="1"/>
              <a:t>beri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TITIK KOMA (;) </a:t>
            </a:r>
            <a:r>
              <a:rPr lang="en-ID" sz="1600" dirty="0" err="1"/>
              <a:t>kemudian</a:t>
            </a:r>
            <a:r>
              <a:rPr lang="en-ID" sz="1600" dirty="0"/>
              <a:t> </a:t>
            </a:r>
            <a:r>
              <a:rPr lang="en-ID" sz="1600" dirty="0" err="1"/>
              <a:t>tekan</a:t>
            </a:r>
            <a:r>
              <a:rPr lang="en-ID" sz="1600" dirty="0"/>
              <a:t> enter.</a:t>
            </a:r>
            <a:endParaRPr lang="en-US" sz="16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737" y="707469"/>
            <a:ext cx="8058269" cy="673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800" b="1" dirty="0" err="1"/>
              <a:t>Mengaktifkan</a:t>
            </a:r>
            <a:r>
              <a:rPr lang="en-US" sz="4800" b="1" dirty="0"/>
              <a:t> MYSQL</a:t>
            </a:r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8876" y="2118860"/>
            <a:ext cx="2889364" cy="126487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4736" y="3959543"/>
            <a:ext cx="3805071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2100" b="1" dirty="0" err="1"/>
              <a:t>Menampilkan</a:t>
            </a:r>
            <a:r>
              <a:rPr lang="en-US" sz="2100" b="1" dirty="0"/>
              <a:t> jam/</a:t>
            </a:r>
            <a:r>
              <a:rPr lang="en-US" sz="2100" b="1" dirty="0" err="1"/>
              <a:t>waktu</a:t>
            </a:r>
            <a:endParaRPr lang="en-US" sz="2100" b="1" dirty="0"/>
          </a:p>
        </p:txBody>
      </p:sp>
      <p:sp>
        <p:nvSpPr>
          <p:cNvPr id="5" name="Text 2"/>
          <p:cNvSpPr/>
          <p:nvPr/>
        </p:nvSpPr>
        <p:spPr>
          <a:xfrm>
            <a:off x="754737" y="4422096"/>
            <a:ext cx="3037642" cy="172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endParaRPr lang="en-US" sz="1650" dirty="0"/>
          </a:p>
        </p:txBody>
      </p:sp>
      <p:pic>
        <p:nvPicPr>
          <p:cNvPr id="6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02910" y="2119653"/>
            <a:ext cx="2863446" cy="126328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15753" y="3959543"/>
            <a:ext cx="3553015" cy="1010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ID" sz="2100" b="1" dirty="0"/>
              <a:t>KALKULATOR </a:t>
            </a:r>
            <a:endParaRPr lang="en-US" sz="2100" b="1" dirty="0"/>
          </a:p>
        </p:txBody>
      </p:sp>
      <p:sp>
        <p:nvSpPr>
          <p:cNvPr id="8" name="Text 4"/>
          <p:cNvSpPr/>
          <p:nvPr/>
        </p:nvSpPr>
        <p:spPr>
          <a:xfrm>
            <a:off x="4115692" y="4464963"/>
            <a:ext cx="3037761" cy="172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kalkulator</a:t>
            </a:r>
            <a:r>
              <a:rPr lang="en-ID" sz="1600" dirty="0"/>
              <a:t> di MySQL </a:t>
            </a:r>
            <a:r>
              <a:rPr lang="en-ID" sz="1600" dirty="0" err="1"/>
              <a:t>gunakan</a:t>
            </a:r>
            <a:r>
              <a:rPr lang="en-ID" sz="1600" dirty="0"/>
              <a:t> </a:t>
            </a:r>
            <a:r>
              <a:rPr lang="en-ID" sz="1600" dirty="0" err="1"/>
              <a:t>perintah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.</a:t>
            </a:r>
            <a:endParaRPr lang="en-US" sz="1650" dirty="0"/>
          </a:p>
        </p:txBody>
      </p:sp>
      <p:sp>
        <p:nvSpPr>
          <p:cNvPr id="10" name="Text 5"/>
          <p:cNvSpPr/>
          <p:nvPr/>
        </p:nvSpPr>
        <p:spPr>
          <a:xfrm>
            <a:off x="7476887" y="3959543"/>
            <a:ext cx="3037642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b="1" dirty="0"/>
          </a:p>
        </p:txBody>
      </p:sp>
      <p:sp>
        <p:nvSpPr>
          <p:cNvPr id="11" name="Text 6"/>
          <p:cNvSpPr/>
          <p:nvPr/>
        </p:nvSpPr>
        <p:spPr>
          <a:xfrm>
            <a:off x="7476887" y="4409878"/>
            <a:ext cx="3037642" cy="1379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10837902" y="3959543"/>
            <a:ext cx="3037761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endParaRPr lang="en-US" sz="2100" b="1" dirty="0"/>
          </a:p>
        </p:txBody>
      </p:sp>
      <p:sp>
        <p:nvSpPr>
          <p:cNvPr id="14" name="Text 8"/>
          <p:cNvSpPr/>
          <p:nvPr/>
        </p:nvSpPr>
        <p:spPr>
          <a:xfrm>
            <a:off x="10837902" y="4385468"/>
            <a:ext cx="3037761" cy="2239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21920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8409" y="478036"/>
            <a:ext cx="13413581" cy="1086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250"/>
              </a:lnSpc>
            </a:pPr>
            <a:r>
              <a:rPr lang="en-US" sz="4800" b="1" dirty="0"/>
              <a:t>DDL </a:t>
            </a:r>
            <a:r>
              <a:rPr lang="en-ID" sz="4800" b="1" dirty="0"/>
              <a:t>(Data Definition Language)</a:t>
            </a:r>
            <a:endParaRPr lang="en-US" sz="4800" b="1" dirty="0"/>
          </a:p>
        </p:txBody>
      </p:sp>
      <p:sp>
        <p:nvSpPr>
          <p:cNvPr id="3" name="Text 1"/>
          <p:cNvSpPr/>
          <p:nvPr/>
        </p:nvSpPr>
        <p:spPr>
          <a:xfrm>
            <a:off x="608409" y="1998940"/>
            <a:ext cx="2607469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08409" y="2444353"/>
            <a:ext cx="6494740" cy="834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534870" y="1998940"/>
            <a:ext cx="2586871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534870" y="2444353"/>
            <a:ext cx="6494740" cy="834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5A798C-8C93-8A8E-B185-BA0A2DDB6B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6088" y="2515484"/>
            <a:ext cx="11603267" cy="2468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D2DF40-BFB5-4ED2-8490-7BD538E5D549}"/>
              </a:ext>
            </a:extLst>
          </p:cNvPr>
          <p:cNvSpPr txBox="1"/>
          <p:nvPr/>
        </p:nvSpPr>
        <p:spPr>
          <a:xfrm>
            <a:off x="608409" y="1265693"/>
            <a:ext cx="893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/>
              <a:t>DDL </a:t>
            </a:r>
            <a:r>
              <a:rPr lang="en-ID" sz="2000" dirty="0" err="1"/>
              <a:t>adalah</a:t>
            </a:r>
            <a:r>
              <a:rPr lang="en-ID" sz="2000" dirty="0"/>
              <a:t> proses </a:t>
            </a:r>
            <a:r>
              <a:rPr lang="en-ID" sz="2000" dirty="0" err="1"/>
              <a:t>pembuatan</a:t>
            </a:r>
            <a:r>
              <a:rPr lang="en-ID" sz="2000" dirty="0"/>
              <a:t> RUMAH </a:t>
            </a:r>
            <a:r>
              <a:rPr lang="en-ID" sz="2000" dirty="0" err="1"/>
              <a:t>dari</a:t>
            </a:r>
            <a:r>
              <a:rPr lang="en-ID" sz="2000" dirty="0"/>
              <a:t> data. Data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disimpan</a:t>
            </a:r>
            <a:r>
              <a:rPr lang="en-ID" sz="2000" dirty="0"/>
              <a:t> pada KOLOM,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disimpan</a:t>
            </a:r>
            <a:r>
              <a:rPr lang="en-ID" sz="2000" dirty="0"/>
              <a:t> di TABEL. </a:t>
            </a:r>
            <a:r>
              <a:rPr lang="en-ID" sz="2000" dirty="0" err="1"/>
              <a:t>Tabel</a:t>
            </a:r>
            <a:r>
              <a:rPr lang="en-ID" sz="2000" dirty="0"/>
              <a:t> </a:t>
            </a:r>
            <a:r>
              <a:rPr lang="en-ID" sz="2000" dirty="0" err="1"/>
              <a:t>disimpan</a:t>
            </a:r>
            <a:r>
              <a:rPr lang="en-ID" sz="2000" dirty="0"/>
              <a:t> di DATABASE.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8987" y="476488"/>
            <a:ext cx="7866698" cy="418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250"/>
              </a:lnSpc>
            </a:pPr>
            <a:r>
              <a:rPr lang="en-ID" sz="4800" b="1" dirty="0"/>
              <a:t>MENAMPILKAN DATABASE</a:t>
            </a:r>
            <a:endParaRPr lang="en-US" sz="4800" b="1" dirty="0"/>
          </a:p>
        </p:txBody>
      </p:sp>
      <p:sp>
        <p:nvSpPr>
          <p:cNvPr id="3" name="Text 1"/>
          <p:cNvSpPr/>
          <p:nvPr/>
        </p:nvSpPr>
        <p:spPr>
          <a:xfrm>
            <a:off x="468987" y="1096208"/>
            <a:ext cx="4316849" cy="209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00"/>
              </a:lnSpc>
              <a:buNone/>
            </a:pPr>
            <a:r>
              <a:rPr lang="en-US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`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96265" y="1606987"/>
            <a:ext cx="13437870" cy="15010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468987" y="3359229"/>
            <a:ext cx="13692426" cy="4288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68987" y="3989070"/>
            <a:ext cx="5001935" cy="209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00"/>
              </a:lnSpc>
              <a:buNone/>
            </a:pPr>
            <a:r>
              <a:rPr lang="en-US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`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96265" y="4499848"/>
            <a:ext cx="13437870" cy="2573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468987" y="7324249"/>
            <a:ext cx="13692426" cy="4288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650"/>
              </a:lnSpc>
              <a:buNone/>
            </a:pP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04AE84-9CDC-4A10-8394-5E02C83A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144" y="1291518"/>
            <a:ext cx="8087854" cy="1371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0D01C-F235-449F-B7A8-704F6223C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478" y="2978778"/>
            <a:ext cx="4229690" cy="3848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176</Words>
  <Application>Microsoft Office PowerPoint</Application>
  <PresentationFormat>Custom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7</cp:revision>
  <dcterms:created xsi:type="dcterms:W3CDTF">2024-11-24T13:17:41Z</dcterms:created>
  <dcterms:modified xsi:type="dcterms:W3CDTF">2024-12-06T11:51:20Z</dcterms:modified>
</cp:coreProperties>
</file>