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Konstruksi Dasar Algoritma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566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Pertemuan II</a:t>
            </a:r>
            <a:endParaRPr b="0" lang="en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249480" y="226800"/>
            <a:ext cx="11555280" cy="663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Tiga Konstruksi Dasar – Struktur Runtunan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Sebuah runtunan terdiri atas satu atau lebih pernyataan / aksi yang dikerjakan secara berurutan, berarti: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Tiap instruksi dikerjakan satu per satu.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Tiap instruksi dilaksanakan tepat satu kali; tidak ada instruksi yang di ulang.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Urutan instruksi yang dilaksanakan pemroses (kompiler) sama dengan urutan instruksi sebagaimana yang tertulis di dalam teks algoritmanya.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4. Akhir dari instruksi terakhir merupakan akhir algoritma.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Contoh Algoritma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Menghitung Luas Persegi Panjang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Masukkan panjang (p)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Masukkan lebar ( l 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Hitung Luas (p * l 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4. Tulis Luas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280800" y="301680"/>
            <a:ext cx="11510280" cy="641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Urutan instruksi dalam algoritma adalah penting.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Urutan instruksi menunjukkan urutan logika penyelesaian masalah.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Urutan instruksi yang berbeda mungkin tidak ada pengaruh terhadap solusi persoalan, tetapi mungkin juga menghasilkan keluaran yang berbeda, tergantung pada masalahnya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44280" y="93240"/>
            <a:ext cx="10515240" cy="91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Tiga Konstruksi Dasar – Struktur Pemilihan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31640" y="1011600"/>
            <a:ext cx="11343960" cy="5738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Memungkinkan suatu Aksi dieksekusi jika suatu kondisi terpenuhi atau tidak terpenuhi.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Struktur pemilihan mampu memungkinkan pemroses mengikuti jalur aksi yang berbeda berdasarkan kondisi yang ada.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Tidak setiap baris program akan dikerjakan.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Baris program akan dikerjakan jika memenuhi syarat.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Jadi, struktur pemilihan adalah : struktur program yang melakukan proses pengujian untuk mengambil suatu keputusan apakah suatu baris program atau blok instruksi akan diproses atau tidak.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Pengambilan keputusan menggunakan pernyataan boolean (true/false) dg menggunakan operator pembanding( &gt;,&lt;,&gt;=,&lt;=,=,&lt;&gt;) yang bisa di kombinasikan dengan operator boolean (AND, OR dan NOT).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55680" y="226800"/>
            <a:ext cx="11631600" cy="6402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Berikut ini adalah contoh suatu algoritma menggunakan pseudocode untuk mencetak pesan lulus apabila nilai ujian adalah lebih besar dari 60.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Algoritma Lulus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 mencetak pesan Lulus jika nilai ujian &gt;=60.}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Deklarasi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nilai :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Deskripsi: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read(nilai)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if nilai &gt;= 60 then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print(‘Lulus’ 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print(‘Tida k Lulus’)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endif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415800" y="392400"/>
            <a:ext cx="11404080" cy="623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Algoritma Euclidean adalah salah satu algoritma untuk mencari FPB (Faktor Persekutuan Terbesar) dari 2 buah bilangan. Langkahnya adalah dengan membagi bilangan yang lebih besar (misalkan a) dengan bilangan yang lebih kecil (b), pembagian tersebut akan menghasilkan hasil bagi h1 dan sisa s1. Jika s1 = 0, maka FPB nya adalah b. Tetapi bila s1 tidak sama dengan 0, maka prosesnya diulang lagi dengan membagi b dengan s1.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Pembagian tersebut akan menghasilkan hasil bagi h2 dan sisa s2. Jika s2 = 0, maka FPB nya adalah s1 (sisa pembagian sebelumnya), jika s2 bukan 0, maka lakukan pembagian s1 dengan s2.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838080" y="468000"/>
            <a:ext cx="10515240" cy="5979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Contoh :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5 =5  (true), karena 5 sama dengan 5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3 = 4 (false), karena 3 tidak sama dengan 4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3 &gt; 1 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5 &lt;&gt; 2 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 = 5  bisa true/false tergantung nilai variabel A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(A&gt;5) AND (B=2)  true, jika pernyataan A&gt;5 bernilai true, dan pernyataan B=2 juga bernilai true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506880" y="513000"/>
            <a:ext cx="11207880" cy="6161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700" spc="-1" strike="noStrike" u="sng">
                <a:solidFill>
                  <a:srgbClr val="000000"/>
                </a:solidFill>
                <a:uFillTx/>
                <a:latin typeface="Calibri"/>
              </a:rPr>
              <a:t>Tiga Konstruksi Dasar – Pengulangan</a:t>
            </a: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Pengulangan adalah instruksi yang dapat mengulang sederetan instruksi secara berulang-ulang sesuai persyaratan yang ditetapkan. 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Salah satu kelebihan komputer adalah mampu mengerjakan pekerjaan yang sama berulang kali tanpa kenal lelah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Struktur pengulangan memungkinkan kita untuk membuat suatu algoritma dari instruksi yang berulang-ulang lebih efektif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700" spc="-1" strike="noStrike">
                <a:solidFill>
                  <a:srgbClr val="000000"/>
                </a:solidFill>
                <a:latin typeface="Calibri"/>
              </a:rPr>
              <a:t>Contoh : mencetak suatu kalimat sebanyak 100 kali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838080" y="407520"/>
            <a:ext cx="10515240" cy="617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Struktur instruksi perulangan pada dasarnya terdiri atas : 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Kondisi perulangan; suatu kondisi yang harus dipenuhi agar perulangan dapat terjadi. 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Badan (body) perulangan; deretan instruksi yang akan diulang-ulang pelaksanaannya. 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Pencacah (counter) perulangan; suatu variabel yang nilainya harus berubah agar perulangan dapat terjadi dan pada akhirnya membatasi jumlah perulangan yang dapat dilaksanakan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415800" y="184320"/>
            <a:ext cx="11420280" cy="659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Jenis Pengulangan :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1. For – Next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2. While – Do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3. Repeat - Until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1. Bentuk umum 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 var=awal to akhir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……………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instruksi-instruksi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……………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..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Next var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contoh 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 i = 1 to 4 do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intruksi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next 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838080" y="498600"/>
            <a:ext cx="10741320" cy="567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Makna dari bentuk perulangan di atas adalah ulangi instruksi tersebut berdasarkan variabel perulangan mulai dari nilai awal hingga nilai akhir.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Dari gambar di atas instruksi akan dikerjakan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sebanyak 4 kali, karena perulangan dimulai dari 1 sampai 4.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Bentuk umum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{kondisi} 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…………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instruksi-instruksi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…………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Endwhile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Sub Capaian Pembelajaran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Mahasiswa mampu menjelaskan tiga instruksi dasar : Runtunan, Pemilihan dan Pengulangan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mahasiswa mampu membuat algooritma dalam bentuk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a. Suatu kalimat deskriptif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b. Pseudo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c. Flow chart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340200" y="332280"/>
            <a:ext cx="11389680" cy="625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Dari bentuk pengulangan di atas instruksi akan dilaksanakan berulang kali selama kondisi bernilai TRUE , jika FALSE maka badan pengulangan tidak akan dilaksanakan yang berarti pengulangan selesai.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Algoritma Cetak_Angka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{mencetak 1, 2, .., 8 ke piranti keluaran}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Deklarasi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K: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Deskripsi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 = 1 {inisialisasi}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k &lt;= 8 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(k)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 = k + 1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endwhile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386640" y="271800"/>
            <a:ext cx="11555280" cy="632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Instruksi ( atau runtunan instruksi) akan dilaksanakan berulang kali sampai kondisi bernilai true, jika kondisi bernilai false maka pengulangan masih terus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dilakukan.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Algoritma Cetak_Angka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{mencetak 1, 2, .., 8 ke piranti keluaran}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Deklarasi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K: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Deskripsi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 = 1 {inisialisasi}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repeat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(k)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 = k + 1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until k &gt; 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506880" y="90720"/>
            <a:ext cx="11329920" cy="659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Buatlah algoritma untuk menentukan bilangan terbesar dari 3 buah bilangan!!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Buatlah flowchart untuk aturan menonton sebuah film tertentusebagai berikut, jika usia penonton lebih dari 17 tahun makapenonton diperbolehkan dan apabila kurang dari 17 tahun makapenonton tidak diperbolehkan nonton.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Buat algoritma menampilkan deret 1, 3, 5, 7,…, N. N adalah masukan berupa bilangan ganjil.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1698120" y="558720"/>
            <a:ext cx="8793720" cy="58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Content Placeholder 3" descr=""/>
          <p:cNvPicPr/>
          <p:nvPr/>
        </p:nvPicPr>
        <p:blipFill>
          <a:blip r:embed="rId1"/>
          <a:stretch/>
        </p:blipFill>
        <p:spPr>
          <a:xfrm>
            <a:off x="3232800" y="307800"/>
            <a:ext cx="5936400" cy="643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3" descr=""/>
          <p:cNvPicPr/>
          <p:nvPr/>
        </p:nvPicPr>
        <p:blipFill>
          <a:blip r:embed="rId1"/>
          <a:stretch/>
        </p:blipFill>
        <p:spPr>
          <a:xfrm>
            <a:off x="3804120" y="970920"/>
            <a:ext cx="4250880" cy="423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295200" y="407160"/>
            <a:ext cx="11555280" cy="628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Kesimpulan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Sebuah algoritma pada hakekatnya berisi sekumpulan instruksi yang menggambarkan langkah-langkah penyeleseaian suatu persolan.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Instruksi adalah perintah untuk melakukan aksi tertentu.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 dalam bahasa pemrograman, instruksi dinyatakan sebagai pernyataan.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Sebuah algoritma dibangun dari tiga konstruksi dasar, yaitu runtunan (sequence), pemilihan (selection), dan pengulangan (repeatition).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Sebuah runtunan (sequence) terdiri atas satu atau lebih pernyataan yang dikerjakan secara berurutan.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Pada penyeleksian (selection), sebuah aksi dikerjakan jika kondisit ertentu terpenuhi.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Pada pengulangan (repetition), memungkinkan banyak aksi dikerjakan dengan satu instruksi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57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Instruksi dan Aksi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423800"/>
            <a:ext cx="10515240" cy="475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Algoritma merupakan deskripsi urutan pelaksanaan suatu proses.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Algoritma tersusun oleh sederetan langkah instruksi yang logis.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Tiap langkah instruksi akan mengerjakan suatu tindakan(aksi).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Bila aksi dilaksanakan, maka sejumlah operasi yang  bersesuaian akan dikerjakan oleh CPU.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Struktur Pseudo-code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4680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Nama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{Penjelasan tentang algoritma, berisi uraian singkat mengenai masalah yang akan diselesaikan}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DEKLARASI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{semua nama yang dipakai, meliputi nama tipe, nama konstanta, nama peubah, nama prosedur, dan nama fungsi}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{semua langkah/aksi algoritma dituliskan disini}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477000" y="151920"/>
            <a:ext cx="11373840" cy="676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Penulisan algoritma menggunakan pseudo code dapat menggunakan notasi-notasi sebagai berikut 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Calibri"/>
              </a:rPr>
              <a:t>Penulisan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Cout (x) Nilai x dicetak di piranti keluaran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Cout (x,y) Nilai x dan y dicetak di piranti keluaran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Cout (“Hello”) Text Hello dicetak di piranti keluaran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Calibri"/>
              </a:rPr>
              <a:t>Pembacaan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read(a) Baca nilai 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read(a,b) Baca nilai a,b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Penugasan bilx Isikan nilai variabel x kedalam variabel bil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Calibri"/>
              </a:rPr>
              <a:t>Komentar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 komentar Komentar untuk 1 (satu) baris dimulai dengan //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/* Komentar baris 1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Komentar baris 2    ---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Komentar baris n    */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Komentar untuk banyak baris dimulai dengan /* dan diakhiri dengan */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Straight Arrow Connector 3"/>
          <p:cNvSpPr/>
          <p:nvPr/>
        </p:nvSpPr>
        <p:spPr>
          <a:xfrm flipH="1" flipV="1">
            <a:off x="2743200" y="4494600"/>
            <a:ext cx="21096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219240" y="124560"/>
            <a:ext cx="11768040" cy="664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8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8400" spc="-1" strike="noStrike" u="sng">
                <a:solidFill>
                  <a:srgbClr val="000000"/>
                </a:solidFill>
                <a:uFillTx/>
                <a:latin typeface="Calibri"/>
              </a:rPr>
              <a:t>Ekspresi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&gt; b Ekspresi boolean yang akan memiliki nilai kembalian true jika nilai a lebih besar dari nilai b,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&gt;= b Ekspresi boolean yang akan memiliki nilai kembalian true jika a &gt;= b,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&lt; b Ekspresi boolean yang akan memiliki nilai kembalian true jika nilai a &lt; nilai b,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&lt;= b Ekspresi boolean yang akan memiliki nilai kembalian true jika nilai a &lt;= b,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== b Ekspresi boolean yang akan memiliki nilai kembalian true jika nilai a = nilai b,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!= b Ekspresi boolean yang akan memiliki nilai kembalian true jika nilai a tidak sama dengan nilai b,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AND b Ekspresi boolean yang akan memiliki nilai kembalian true jika kedua kondisi ( a dan b) bernilai true,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a OR b Ekspresi boolean yang akan memiliki nilai kembalian true jika salah satu kondisi ( a dan b) bernilai true,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Not a Ekspresi boolean yang akan memiliki nilai kembalian true jika hasil evaluasi nilai a adalah false, apabila tidak maka nilai kembaliannya false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614520" y="271080"/>
            <a:ext cx="10963080" cy="641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8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2800" spc="-1" strike="noStrike" u="sng">
                <a:solidFill>
                  <a:srgbClr val="000000"/>
                </a:solidFill>
                <a:uFillTx/>
                <a:latin typeface="Calibri"/>
              </a:rPr>
              <a:t>Kondisi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If &lt;kondisi&gt; then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&lt;pernyataan&gt;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Keterangan : Jika kondisi true / benar maka pernyataan akan dijalankan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if &lt;condi&gt; then 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&lt;case 1&gt; 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else 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&lt;case 2&gt;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800" spc="-1" strike="noStrike">
                <a:solidFill>
                  <a:srgbClr val="000000"/>
                </a:solidFill>
                <a:latin typeface="Calibri"/>
              </a:rPr>
              <a:t>Keterangan : apabila kondisi true / benar maka pernyataan 1 akan dijalankan sebaliknya apabila kondisi false / salah maka pernyataan 2 yang akan dijalankan.</a:t>
            </a: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205920" y="110520"/>
            <a:ext cx="11781360" cy="682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1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8400" spc="-1" strike="noStrike" u="sng">
                <a:solidFill>
                  <a:srgbClr val="000000"/>
                </a:solidFill>
                <a:uFillTx/>
                <a:latin typeface="Calibri"/>
              </a:rPr>
              <a:t>Pengulangan</a:t>
            </a: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1. while &lt;cond&gt;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do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{ case }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Keterangan : Pengulangan pernyataan akan dijalankan selama kondisi true / bernar apabila kondisi false / salah maka pengulangan akan dihentikan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2. repeat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{ case }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until &lt;cond&gt;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Keterangan : Pengulangan pernyataan akan dijalankan selama kondisi true / bernar apabila kondisi false / salah maka pengulangan akan dihentikan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3. for variable =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nilai1 to nilai2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{ 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pernyataan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Pengulangan pernyataan akan dijalankan dari variable nilai1 sampai dengan nilai2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Tiga Konstruksi Dasar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358280"/>
            <a:ext cx="10515240" cy="4818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Sebuah algoritma dibangun dari tiga konstruksi dasar, yaitu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Pemilihan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Runtunan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Pengulangan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LibreOffice/7.2.1.2$MacOSX_X86_64 LibreOffice_project/87b77fad49947c1441b67c559c339af8f3517e22</Application>
  <AppVersion>15.0000</AppVersion>
  <Words>10443</Words>
  <Paragraphs>248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2022-10-02T02:52:29Z</dcterms:created>
  <dc:creator>ENDANG</dc:creator>
  <dc:description/>
  <dc:language>en-ID</dc:language>
  <cp:lastModifiedBy/>
  <dcterms:modified xsi:type="dcterms:W3CDTF">2022-10-03T10:02:12Z</dcterms:modified>
  <cp:revision>6</cp:revision>
  <dc:subject/>
  <dc:title>Konstruksi Dasar Algoritma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F4CAC82749024DF3AFEC6AF2DEF01298</vt:lpwstr>
  </property>
  <property fmtid="{D5CDD505-2E9C-101B-9397-08002B2CF9AE}" pid="3" name="KSOProductBuildVer">
    <vt:lpwstr>1033-11.2.0.11306</vt:lpwstr>
  </property>
  <property fmtid="{D5CDD505-2E9C-101B-9397-08002B2CF9AE}" pid="4" name="PresentationFormat">
    <vt:lpwstr>Widescreen</vt:lpwstr>
  </property>
  <property fmtid="{D5CDD505-2E9C-101B-9397-08002B2CF9AE}" pid="5" name="Slides">
    <vt:i4>29</vt:i4>
  </property>
</Properties>
</file>