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84" r:id="rId15"/>
    <p:sldId id="285" r:id="rId16"/>
    <p:sldId id="286" r:id="rId17"/>
    <p:sldId id="267" r:id="rId18"/>
    <p:sldId id="268" r:id="rId19"/>
    <p:sldId id="269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93" r:id="rId33"/>
    <p:sldId id="294" r:id="rId34"/>
    <p:sldId id="296" r:id="rId35"/>
    <p:sldId id="289" r:id="rId36"/>
    <p:sldId id="290" r:id="rId37"/>
    <p:sldId id="291" r:id="rId38"/>
    <p:sldId id="292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D5C59-B803-4D43-9CBA-66533B11BA5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8C2-B90B-4029-829C-C60E616666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F78C2-B90B-4029-829C-C60E616666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0C77-8C86-485B-9DAA-294872064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E05C-448B-4342-A57F-8AD33FA96B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PEMROGRAMAN WEB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400800" cy="1066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Endang</a:t>
            </a:r>
            <a:r>
              <a:rPr lang="en-US" sz="3600" dirty="0" smtClean="0">
                <a:solidFill>
                  <a:srgbClr val="0070C0"/>
                </a:solidFill>
              </a:rPr>
              <a:t> Sri </a:t>
            </a:r>
            <a:r>
              <a:rPr lang="en-US" sz="3600" dirty="0" err="1" smtClean="0">
                <a:solidFill>
                  <a:srgbClr val="0070C0"/>
                </a:solidFill>
              </a:rPr>
              <a:t>Sumanti</a:t>
            </a:r>
            <a:r>
              <a:rPr lang="en-US" sz="3600" dirty="0" smtClean="0">
                <a:solidFill>
                  <a:srgbClr val="0070C0"/>
                </a:solidFill>
              </a:rPr>
              <a:t>, ST., </a:t>
            </a:r>
            <a:r>
              <a:rPr lang="en-US" sz="3600" dirty="0" err="1" smtClean="0">
                <a:solidFill>
                  <a:srgbClr val="0070C0"/>
                </a:solidFill>
              </a:rPr>
              <a:t>M.Eng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500" dirty="0"/>
              <a:t>Website Personal,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dirty="0" err="1"/>
              <a:t>situs</a:t>
            </a:r>
            <a:r>
              <a:rPr lang="en-US" sz="2500" dirty="0"/>
              <a:t> yang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menceritakan</a:t>
            </a:r>
            <a:r>
              <a:rPr lang="en-US" sz="2500" dirty="0"/>
              <a:t> </a:t>
            </a:r>
            <a:r>
              <a:rPr lang="en-US" sz="2500" dirty="0" err="1"/>
              <a:t>tentang</a:t>
            </a:r>
            <a:r>
              <a:rPr lang="en-US" sz="2500" dirty="0"/>
              <a:t> </a:t>
            </a:r>
            <a:r>
              <a:rPr lang="en-US" sz="2500" dirty="0" err="1"/>
              <a:t>biografi</a:t>
            </a:r>
            <a:r>
              <a:rPr lang="en-US" sz="2500" dirty="0"/>
              <a:t> </a:t>
            </a:r>
            <a:r>
              <a:rPr lang="en-US" sz="2500" dirty="0" err="1" smtClean="0"/>
              <a:t>diri</a:t>
            </a:r>
            <a:r>
              <a:rPr lang="en-US" sz="2500" dirty="0" smtClean="0"/>
              <a:t>, </a:t>
            </a:r>
            <a:r>
              <a:rPr lang="en-US" sz="2500" dirty="0" err="1" smtClean="0"/>
              <a:t>pengalaman</a:t>
            </a:r>
            <a:r>
              <a:rPr lang="en-US" sz="2500" dirty="0" smtClean="0"/>
              <a:t> </a:t>
            </a:r>
            <a:r>
              <a:rPr lang="en-US" sz="2500" dirty="0" err="1" smtClean="0"/>
              <a:t>pribadi,dll</a:t>
            </a:r>
            <a:r>
              <a:rPr lang="en-US" sz="2500" dirty="0"/>
              <a:t>. </a:t>
            </a:r>
            <a:r>
              <a:rPr lang="en-US" sz="2500" dirty="0" err="1"/>
              <a:t>Contoh</a:t>
            </a:r>
            <a:r>
              <a:rPr lang="en-US" sz="2500" dirty="0"/>
              <a:t> : Blog </a:t>
            </a:r>
            <a:r>
              <a:rPr lang="en-US" sz="2500" dirty="0" err="1"/>
              <a:t>Pribadi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dirty="0" smtClean="0"/>
              <a:t>Website </a:t>
            </a:r>
            <a:r>
              <a:rPr lang="en-US" sz="2500" dirty="0" err="1"/>
              <a:t>Komersial</a:t>
            </a:r>
            <a:r>
              <a:rPr lang="en-US" sz="2500" dirty="0"/>
              <a:t> (Company Profile / Online Shop),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dirty="0" err="1"/>
              <a:t>situs</a:t>
            </a:r>
            <a:r>
              <a:rPr lang="en-US" sz="2500" dirty="0"/>
              <a:t> yang </a:t>
            </a:r>
            <a:r>
              <a:rPr lang="en-US" sz="2500" dirty="0" err="1"/>
              <a:t>dipakai</a:t>
            </a:r>
            <a:r>
              <a:rPr lang="en-US" sz="2500" dirty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/>
              <a:t>menunjukkan</a:t>
            </a:r>
            <a:r>
              <a:rPr lang="en-US" sz="2500" dirty="0"/>
              <a:t> </a:t>
            </a:r>
            <a:r>
              <a:rPr lang="en-US" sz="2500" dirty="0" err="1"/>
              <a:t>produk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jasa</a:t>
            </a:r>
            <a:r>
              <a:rPr lang="en-US" sz="2500" dirty="0"/>
              <a:t>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dirty="0" err="1"/>
              <a:t>perusahaan</a:t>
            </a:r>
            <a:r>
              <a:rPr lang="en-US" sz="2500" dirty="0"/>
              <a:t>,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juga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 smtClean="0"/>
              <a:t>melakukan</a:t>
            </a:r>
            <a:r>
              <a:rPr lang="en-US" sz="2500" dirty="0" smtClean="0"/>
              <a:t> </a:t>
            </a:r>
            <a:r>
              <a:rPr lang="en-US" sz="2500" dirty="0" err="1"/>
              <a:t>transaksi</a:t>
            </a:r>
            <a:r>
              <a:rPr lang="en-US" sz="2500" dirty="0"/>
              <a:t> </a:t>
            </a:r>
            <a:r>
              <a:rPr lang="en-US" sz="2500" dirty="0" err="1"/>
              <a:t>penjualan</a:t>
            </a:r>
            <a:r>
              <a:rPr lang="en-US" sz="2500" dirty="0"/>
              <a:t> online (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sistem</a:t>
            </a:r>
            <a:r>
              <a:rPr lang="en-US" sz="2500" dirty="0"/>
              <a:t> shopping cart system). </a:t>
            </a:r>
            <a:r>
              <a:rPr lang="en-US" sz="2500" dirty="0" smtClean="0"/>
              <a:t>Domain </a:t>
            </a:r>
            <a:r>
              <a:rPr lang="en-US" sz="2500" dirty="0"/>
              <a:t>yang </a:t>
            </a:r>
            <a:r>
              <a:rPr lang="en-US" sz="2500" dirty="0" err="1"/>
              <a:t>biasa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.com, .</a:t>
            </a:r>
            <a:r>
              <a:rPr lang="en-US" sz="2500" dirty="0" err="1"/>
              <a:t>co.id,dll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dirty="0" smtClean="0"/>
              <a:t>Website </a:t>
            </a:r>
            <a:r>
              <a:rPr lang="en-US" sz="2500" dirty="0" err="1" smtClean="0"/>
              <a:t>Instansi</a:t>
            </a:r>
            <a:r>
              <a:rPr lang="en-US" sz="2500" dirty="0" smtClean="0"/>
              <a:t>/</a:t>
            </a:r>
            <a:r>
              <a:rPr lang="en-US" sz="2500" dirty="0" err="1" smtClean="0"/>
              <a:t>Pemerintahan</a:t>
            </a:r>
            <a:r>
              <a:rPr lang="en-US" sz="2500" dirty="0" smtClean="0"/>
              <a:t> : </a:t>
            </a:r>
            <a:r>
              <a:rPr lang="en-US" sz="2500" dirty="0" err="1"/>
              <a:t>situs</a:t>
            </a:r>
            <a:r>
              <a:rPr lang="en-US" sz="2500" dirty="0"/>
              <a:t> </a:t>
            </a:r>
            <a:r>
              <a:rPr lang="en-US" sz="2500" dirty="0" err="1"/>
              <a:t>jenis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hanya</a:t>
            </a:r>
            <a:r>
              <a:rPr lang="en-US" sz="2500" dirty="0"/>
              <a:t> </a:t>
            </a:r>
            <a:r>
              <a:rPr lang="en-US" sz="2500" dirty="0" err="1"/>
              <a:t>boleh</a:t>
            </a:r>
            <a:r>
              <a:rPr lang="en-US" sz="2500" dirty="0"/>
              <a:t> </a:t>
            </a:r>
            <a:r>
              <a:rPr lang="en-US" sz="2500" dirty="0" err="1"/>
              <a:t>dipakai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 smtClean="0"/>
              <a:t>keperluan</a:t>
            </a:r>
            <a:r>
              <a:rPr lang="en-US" sz="2500" dirty="0" smtClean="0"/>
              <a:t> </a:t>
            </a:r>
            <a:r>
              <a:rPr lang="en-US" sz="2500" dirty="0"/>
              <a:t>website </a:t>
            </a:r>
            <a:r>
              <a:rPr lang="en-US" sz="2500" dirty="0" err="1"/>
              <a:t>pemerintahan</a:t>
            </a:r>
            <a:r>
              <a:rPr lang="en-US" sz="2500" dirty="0"/>
              <a:t> yang </a:t>
            </a:r>
            <a:r>
              <a:rPr lang="en-US" sz="2500" dirty="0" err="1"/>
              <a:t>resmi</a:t>
            </a:r>
            <a:r>
              <a:rPr lang="en-US" sz="2500" dirty="0"/>
              <a:t>. Domain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negara</a:t>
            </a:r>
            <a:r>
              <a:rPr lang="en-US" sz="2500" dirty="0"/>
              <a:t> Indonesia </a:t>
            </a:r>
            <a:r>
              <a:rPr lang="en-US" sz="2500" dirty="0" err="1" smtClean="0"/>
              <a:t>menggunakan</a:t>
            </a:r>
            <a:r>
              <a:rPr lang="en-US" sz="2500" dirty="0" smtClean="0"/>
              <a:t> </a:t>
            </a:r>
            <a:r>
              <a:rPr lang="en-US" sz="2500" dirty="0"/>
              <a:t>.go.id. </a:t>
            </a:r>
            <a:endParaRPr lang="en-US" sz="25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500" dirty="0" smtClean="0"/>
              <a:t>Website </a:t>
            </a:r>
            <a:r>
              <a:rPr lang="en-US" sz="2500" dirty="0"/>
              <a:t>Non-Profit, website </a:t>
            </a:r>
            <a:r>
              <a:rPr lang="en-US" sz="2500" dirty="0" err="1"/>
              <a:t>jenis-jenis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biasanya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hanya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 smtClean="0"/>
              <a:t>yayasan</a:t>
            </a:r>
            <a:r>
              <a:rPr lang="en-US" sz="2500" dirty="0"/>
              <a:t>, </a:t>
            </a:r>
            <a:r>
              <a:rPr lang="en-US" sz="2500" dirty="0" err="1"/>
              <a:t>sekolahan</a:t>
            </a:r>
            <a:r>
              <a:rPr lang="en-US" sz="2500" dirty="0"/>
              <a:t>, </a:t>
            </a:r>
            <a:r>
              <a:rPr lang="en-US" sz="2500" dirty="0" err="1"/>
              <a:t>dll.Domain</a:t>
            </a:r>
            <a:r>
              <a:rPr lang="en-US" sz="2500" dirty="0"/>
              <a:t> yang </a:t>
            </a:r>
            <a:r>
              <a:rPr lang="en-US" sz="2500" dirty="0" err="1"/>
              <a:t>biasa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.org, .</a:t>
            </a:r>
            <a:r>
              <a:rPr lang="en-US" sz="2500" dirty="0" err="1" smtClean="0"/>
              <a:t>edu,dll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6666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Proses </a:t>
            </a:r>
            <a:r>
              <a:rPr lang="en-US" dirty="0" err="1" smtClean="0"/>
              <a:t>Kerja</a:t>
            </a:r>
            <a:r>
              <a:rPr lang="en-US" dirty="0" smtClean="0"/>
              <a:t> Web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32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b="1" u="sng" dirty="0" err="1"/>
              <a:t>Fungsi</a:t>
            </a:r>
            <a:r>
              <a:rPr lang="en-US" sz="2500" b="1" u="sng" dirty="0"/>
              <a:t> server web: </a:t>
            </a:r>
            <a:endParaRPr lang="en-US" sz="2500" b="1" u="sng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500" dirty="0" err="1" smtClean="0"/>
              <a:t>Menyimpan</a:t>
            </a:r>
            <a:r>
              <a:rPr lang="en-US" sz="2500" dirty="0" smtClean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mengamankan</a:t>
            </a:r>
            <a:r>
              <a:rPr lang="en-US" sz="2500" dirty="0"/>
              <a:t> data </a:t>
            </a:r>
            <a:r>
              <a:rPr lang="en-US" sz="2500" dirty="0" err="1"/>
              <a:t>situs</a:t>
            </a:r>
            <a:r>
              <a:rPr lang="en-US" sz="2500" dirty="0"/>
              <a:t> web: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layanan</a:t>
            </a:r>
            <a:r>
              <a:rPr lang="en-US" sz="2500" dirty="0"/>
              <a:t> hosting web, </a:t>
            </a:r>
            <a:r>
              <a:rPr lang="en-US" sz="2500" dirty="0" smtClean="0"/>
              <a:t>server </a:t>
            </a:r>
            <a:r>
              <a:rPr lang="en-US" sz="2500" dirty="0"/>
              <a:t>web </a:t>
            </a:r>
            <a:r>
              <a:rPr lang="en-US" sz="2500" dirty="0" err="1"/>
              <a:t>menyimpan</a:t>
            </a:r>
            <a:r>
              <a:rPr lang="en-US" sz="2500" dirty="0"/>
              <a:t> </a:t>
            </a:r>
            <a:r>
              <a:rPr lang="en-US" sz="2500" dirty="0" err="1"/>
              <a:t>semua</a:t>
            </a:r>
            <a:r>
              <a:rPr lang="en-US" sz="2500" dirty="0"/>
              <a:t> data </a:t>
            </a:r>
            <a:r>
              <a:rPr lang="en-US" sz="2500" dirty="0" err="1"/>
              <a:t>situs</a:t>
            </a:r>
            <a:r>
              <a:rPr lang="en-US" sz="2500" dirty="0"/>
              <a:t> web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mengamankannya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 smtClean="0"/>
              <a:t>pengguna</a:t>
            </a:r>
            <a:r>
              <a:rPr lang="en-US" sz="2500" dirty="0" smtClean="0"/>
              <a:t> </a:t>
            </a:r>
            <a:r>
              <a:rPr lang="en-US" sz="2500" dirty="0"/>
              <a:t>yang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sah</a:t>
            </a:r>
            <a:r>
              <a:rPr lang="en-US" sz="2500" dirty="0"/>
              <a:t> </a:t>
            </a:r>
            <a:r>
              <a:rPr lang="en-US" sz="2500" dirty="0" err="1"/>
              <a:t>ketika</a:t>
            </a:r>
            <a:r>
              <a:rPr lang="en-US" sz="2500" dirty="0"/>
              <a:t> </a:t>
            </a:r>
            <a:r>
              <a:rPr lang="en-US" sz="2500" dirty="0" err="1"/>
              <a:t>dikonfigurasi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benar</a:t>
            </a:r>
            <a:r>
              <a:rPr lang="en-US" sz="2500" dirty="0"/>
              <a:t>. </a:t>
            </a:r>
            <a:endParaRPr lang="en-US" sz="25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500" dirty="0" err="1" smtClean="0"/>
              <a:t>Menyediakan</a:t>
            </a:r>
            <a:r>
              <a:rPr lang="en-US" sz="2500" dirty="0" smtClean="0"/>
              <a:t> </a:t>
            </a:r>
            <a:r>
              <a:rPr lang="en-US" sz="2500" dirty="0" err="1"/>
              <a:t>akses</a:t>
            </a:r>
            <a:r>
              <a:rPr lang="en-US" sz="2500" dirty="0"/>
              <a:t> basis data web: </a:t>
            </a:r>
            <a:r>
              <a:rPr lang="en-US" sz="2500" dirty="0" err="1"/>
              <a:t>Tanggung</a:t>
            </a:r>
            <a:r>
              <a:rPr lang="en-US" sz="2500" dirty="0"/>
              <a:t> </a:t>
            </a:r>
            <a:r>
              <a:rPr lang="en-US" sz="2500" dirty="0" err="1"/>
              <a:t>jawab</a:t>
            </a:r>
            <a:r>
              <a:rPr lang="en-US" sz="2500" dirty="0"/>
              <a:t> server web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 smtClean="0"/>
              <a:t>menyediakan</a:t>
            </a:r>
            <a:r>
              <a:rPr lang="en-US" sz="2500" dirty="0" smtClean="0"/>
              <a:t> </a:t>
            </a:r>
            <a:r>
              <a:rPr lang="en-US" sz="2500" dirty="0" err="1"/>
              <a:t>akses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dirty="0" err="1"/>
              <a:t>situs</a:t>
            </a:r>
            <a:r>
              <a:rPr lang="en-US" sz="2500" dirty="0"/>
              <a:t> web yang </a:t>
            </a:r>
            <a:r>
              <a:rPr lang="en-US" sz="2500" dirty="0" err="1"/>
              <a:t>dihosting</a:t>
            </a:r>
            <a:r>
              <a:rPr lang="en-US" sz="2500" dirty="0"/>
              <a:t>. </a:t>
            </a:r>
            <a:r>
              <a:rPr lang="en-US" sz="2500" dirty="0" err="1"/>
              <a:t>Penyedia</a:t>
            </a:r>
            <a:r>
              <a:rPr lang="en-US" sz="2500" dirty="0"/>
              <a:t> </a:t>
            </a:r>
            <a:r>
              <a:rPr lang="en-US" sz="2500" dirty="0" err="1"/>
              <a:t>layanan</a:t>
            </a:r>
            <a:r>
              <a:rPr lang="en-US" sz="2500" dirty="0"/>
              <a:t> hosting web </a:t>
            </a:r>
            <a:r>
              <a:rPr lang="en-US" sz="2500" dirty="0" err="1" smtClean="0"/>
              <a:t>memiliki</a:t>
            </a:r>
            <a:r>
              <a:rPr lang="en-US" sz="2500" dirty="0" smtClean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server web yang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berbagai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 smtClean="0"/>
              <a:t>menyediakan</a:t>
            </a:r>
            <a:r>
              <a:rPr lang="en-US" sz="2500" dirty="0" smtClean="0"/>
              <a:t> </a:t>
            </a:r>
            <a:r>
              <a:rPr lang="en-US" sz="2500" dirty="0" err="1"/>
              <a:t>layanan</a:t>
            </a:r>
            <a:r>
              <a:rPr lang="en-US" sz="2500" dirty="0"/>
              <a:t> hosting web yang </a:t>
            </a:r>
            <a:r>
              <a:rPr lang="en-US" sz="2500" dirty="0" err="1"/>
              <a:t>berbeda</a:t>
            </a:r>
            <a:r>
              <a:rPr lang="en-US" sz="2500" dirty="0"/>
              <a:t>, </a:t>
            </a:r>
            <a:r>
              <a:rPr lang="en-US" sz="2500" dirty="0" err="1"/>
              <a:t>seperti</a:t>
            </a:r>
            <a:r>
              <a:rPr lang="en-US" sz="2500" dirty="0"/>
              <a:t> server database </a:t>
            </a:r>
            <a:r>
              <a:rPr lang="en-US" sz="2500" dirty="0" smtClean="0"/>
              <a:t>backend</a:t>
            </a:r>
            <a:r>
              <a:rPr lang="en-US" sz="2500" dirty="0"/>
              <a:t>. </a:t>
            </a:r>
            <a:endParaRPr lang="en-US" sz="2500" dirty="0" smtClean="0"/>
          </a:p>
          <a:p>
            <a:pPr marL="457200" indent="-457200" algn="just">
              <a:buFont typeface="+mj-lt"/>
              <a:buAutoNum type="alphaLcPeriod"/>
            </a:pPr>
            <a:r>
              <a:rPr lang="en-US" sz="2500" dirty="0" err="1" smtClean="0"/>
              <a:t>Melayani</a:t>
            </a:r>
            <a:r>
              <a:rPr lang="en-US" sz="2500" dirty="0" smtClean="0"/>
              <a:t> </a:t>
            </a:r>
            <a:r>
              <a:rPr lang="en-US" sz="2500" dirty="0" err="1"/>
              <a:t>permintaan</a:t>
            </a:r>
            <a:r>
              <a:rPr lang="en-US" sz="2500" dirty="0"/>
              <a:t> </a:t>
            </a:r>
            <a:r>
              <a:rPr lang="en-US" sz="2500" dirty="0" err="1"/>
              <a:t>pengguna</a:t>
            </a:r>
            <a:r>
              <a:rPr lang="en-US" sz="2500" dirty="0"/>
              <a:t> </a:t>
            </a:r>
            <a:r>
              <a:rPr lang="en-US" sz="2500" dirty="0" err="1"/>
              <a:t>akhir</a:t>
            </a:r>
            <a:r>
              <a:rPr lang="en-US" sz="2500" dirty="0"/>
              <a:t>: Server web </a:t>
            </a:r>
            <a:r>
              <a:rPr lang="en-US" sz="2500" dirty="0" err="1"/>
              <a:t>menerima</a:t>
            </a:r>
            <a:r>
              <a:rPr lang="en-US" sz="2500" dirty="0"/>
              <a:t> </a:t>
            </a:r>
            <a:r>
              <a:rPr lang="en-US" sz="2500" dirty="0" err="1"/>
              <a:t>permintaan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 smtClean="0"/>
              <a:t>berbagai</a:t>
            </a:r>
            <a:r>
              <a:rPr lang="en-US" sz="2500" dirty="0" smtClean="0"/>
              <a:t> </a:t>
            </a:r>
            <a:r>
              <a:rPr lang="en-US" sz="2500" dirty="0" err="1"/>
              <a:t>pengguna</a:t>
            </a:r>
            <a:r>
              <a:rPr lang="en-US" sz="2500" dirty="0"/>
              <a:t> yang </a:t>
            </a:r>
            <a:r>
              <a:rPr lang="en-US" sz="2500" dirty="0" err="1"/>
              <a:t>terhubung</a:t>
            </a:r>
            <a:r>
              <a:rPr lang="en-US" sz="2500" dirty="0"/>
              <a:t> </a:t>
            </a:r>
            <a:r>
              <a:rPr lang="en-US" sz="2500" dirty="0" err="1"/>
              <a:t>melalui</a:t>
            </a:r>
            <a:r>
              <a:rPr lang="en-US" sz="2500" dirty="0"/>
              <a:t> internet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melayani</a:t>
            </a:r>
            <a:r>
              <a:rPr lang="en-US" sz="2500" dirty="0"/>
              <a:t> </a:t>
            </a:r>
            <a:r>
              <a:rPr lang="en-US" sz="2500" dirty="0" err="1"/>
              <a:t>mereka</a:t>
            </a:r>
            <a:r>
              <a:rPr lang="en-US" sz="2500" dirty="0"/>
              <a:t> </a:t>
            </a:r>
            <a:r>
              <a:rPr lang="en-US" sz="2500" dirty="0" err="1" smtClean="0"/>
              <a:t>sesuai</a:t>
            </a:r>
            <a:r>
              <a:rPr lang="en-US" sz="2500" dirty="0" smtClean="0"/>
              <a:t> </a:t>
            </a:r>
            <a:r>
              <a:rPr lang="en-US" sz="2500" dirty="0" err="1"/>
              <a:t>kebutuhan</a:t>
            </a:r>
            <a:r>
              <a:rPr lang="en-US" sz="2500" dirty="0"/>
              <a:t>. </a:t>
            </a:r>
            <a:endParaRPr lang="en-US" sz="25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lphaLcPeriod" startAt="4"/>
            </a:pPr>
            <a:r>
              <a:rPr lang="en-US" sz="2400" dirty="0" err="1" smtClean="0"/>
              <a:t>Pengendalian</a:t>
            </a:r>
            <a:r>
              <a:rPr lang="en-US" sz="2400" dirty="0" smtClean="0"/>
              <a:t> bandwidth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: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di server web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meminimalkan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berlebih</a:t>
            </a:r>
            <a:r>
              <a:rPr lang="en-US" sz="2400" dirty="0" smtClean="0"/>
              <a:t>. Host Web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bandwidth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laju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internet.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menghindari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henti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web yang </a:t>
            </a:r>
            <a:r>
              <a:rPr lang="en-US" sz="2400" dirty="0" err="1" smtClean="0"/>
              <a:t>tinggi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 startAt="4"/>
            </a:pPr>
            <a:r>
              <a:rPr lang="en-US" sz="2400" dirty="0" smtClean="0"/>
              <a:t>Hosting virtual: Virtual Hosting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web hosting di </a:t>
            </a:r>
            <a:r>
              <a:rPr lang="en-US" sz="2400" dirty="0" err="1" smtClean="0"/>
              <a:t>mana</a:t>
            </a:r>
            <a:r>
              <a:rPr lang="en-US" sz="2400" dirty="0" smtClean="0"/>
              <a:t> server web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</a:t>
            </a:r>
            <a:r>
              <a:rPr lang="en-US" sz="2400" dirty="0" smtClean="0"/>
              <a:t>-host </a:t>
            </a:r>
            <a:r>
              <a:rPr lang="en-US" sz="2400" dirty="0" err="1" smtClean="0"/>
              <a:t>situs</a:t>
            </a:r>
            <a:r>
              <a:rPr lang="en-US" sz="2400" dirty="0" smtClean="0"/>
              <a:t> web-server virtual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lain, data,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Server Web </a:t>
            </a:r>
            <a:r>
              <a:rPr lang="en-US" sz="2400" dirty="0" err="1" smtClean="0"/>
              <a:t>tervirtualisasi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hosting virtual. </a:t>
            </a:r>
            <a:endParaRPr lang="en-US" sz="2400" dirty="0" smtClean="0"/>
          </a:p>
          <a:p>
            <a:pPr marL="457200" indent="-457200" algn="just">
              <a:buFont typeface="+mj-lt"/>
              <a:buAutoNum type="alphaLcPeriod" startAt="4"/>
            </a:pPr>
            <a:r>
              <a:rPr lang="en-US" sz="2400" dirty="0" err="1" smtClean="0"/>
              <a:t>Skrip</a:t>
            </a:r>
            <a:r>
              <a:rPr lang="en-US" sz="2400" dirty="0" smtClean="0"/>
              <a:t> web </a:t>
            </a:r>
            <a:r>
              <a:rPr lang="en-US" sz="2400" dirty="0" err="1" smtClean="0"/>
              <a:t>sisi</a:t>
            </a:r>
            <a:r>
              <a:rPr lang="en-US" sz="2400" dirty="0" smtClean="0"/>
              <a:t> server: </a:t>
            </a:r>
            <a:r>
              <a:rPr lang="en-US" sz="2400" dirty="0" err="1" smtClean="0"/>
              <a:t>Fitur</a:t>
            </a:r>
            <a:r>
              <a:rPr lang="en-US" sz="2400" dirty="0" smtClean="0"/>
              <a:t> server web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 yang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.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scripting </a:t>
            </a:r>
            <a:r>
              <a:rPr lang="en-US" sz="2400" dirty="0" err="1" smtClean="0"/>
              <a:t>sisi</a:t>
            </a:r>
            <a:r>
              <a:rPr lang="en-US" sz="2400" dirty="0" smtClean="0"/>
              <a:t> server yang </a:t>
            </a:r>
            <a:r>
              <a:rPr lang="en-US" sz="2400" dirty="0" err="1" smtClean="0"/>
              <a:t>populer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Perl, Ruby, Python, PHP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ASP.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305800" cy="6705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u="sng" dirty="0" err="1" smtClean="0"/>
              <a:t>Keuntungan</a:t>
            </a:r>
            <a:r>
              <a:rPr lang="en-US" sz="1900" b="1" u="sng" dirty="0" smtClean="0"/>
              <a:t> Server Web Apache </a:t>
            </a:r>
            <a:endParaRPr lang="en-US" sz="1900" b="1" u="sng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smtClean="0"/>
              <a:t>Source code Apache </a:t>
            </a:r>
            <a:r>
              <a:rPr lang="en-US" sz="1900" dirty="0" err="1" smtClean="0"/>
              <a:t>tersedia</a:t>
            </a:r>
            <a:r>
              <a:rPr lang="en-US" sz="1900" dirty="0" smtClean="0"/>
              <a:t> gratis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siapa</a:t>
            </a:r>
            <a:r>
              <a:rPr lang="en-US" sz="1900" dirty="0" smtClean="0"/>
              <a:t> </a:t>
            </a:r>
            <a:r>
              <a:rPr lang="en-US" sz="1900" dirty="0" err="1" smtClean="0"/>
              <a:t>saja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tidak</a:t>
            </a:r>
            <a:r>
              <a:rPr lang="en-US" sz="1900" dirty="0" smtClean="0"/>
              <a:t> </a:t>
            </a:r>
            <a:r>
              <a:rPr lang="en-US" sz="1900" dirty="0" err="1" smtClean="0"/>
              <a:t>diperlukan</a:t>
            </a:r>
            <a:r>
              <a:rPr lang="en-US" sz="1900" dirty="0" smtClean="0"/>
              <a:t> </a:t>
            </a:r>
            <a:r>
              <a:rPr lang="en-US" sz="1900" dirty="0" err="1" smtClean="0"/>
              <a:t>lisensi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dimodifikasi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menyesuaikan</a:t>
            </a:r>
            <a:r>
              <a:rPr lang="en-US" sz="1900" dirty="0" smtClean="0"/>
              <a:t> </a:t>
            </a:r>
            <a:r>
              <a:rPr lang="en-US" sz="1900" dirty="0" err="1" smtClean="0"/>
              <a:t>kode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juga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memperbaiki</a:t>
            </a:r>
            <a:r>
              <a:rPr lang="en-US" sz="1900" dirty="0" smtClean="0"/>
              <a:t> </a:t>
            </a:r>
            <a:r>
              <a:rPr lang="en-US" sz="1900" dirty="0" err="1" smtClean="0"/>
              <a:t>kesalahan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Kemampuan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menambah</a:t>
            </a:r>
            <a:r>
              <a:rPr lang="en-US" sz="1900" dirty="0" smtClean="0"/>
              <a:t> </a:t>
            </a:r>
            <a:r>
              <a:rPr lang="en-US" sz="1900" dirty="0" err="1" smtClean="0"/>
              <a:t>lebih</a:t>
            </a:r>
            <a:r>
              <a:rPr lang="en-US" sz="1900" dirty="0" smtClean="0"/>
              <a:t> </a:t>
            </a:r>
            <a:r>
              <a:rPr lang="en-US" sz="1900" dirty="0" err="1" smtClean="0"/>
              <a:t>banyak</a:t>
            </a:r>
            <a:r>
              <a:rPr lang="en-US" sz="1900" dirty="0" smtClean="0"/>
              <a:t> </a:t>
            </a:r>
            <a:r>
              <a:rPr lang="en-US" sz="1900" dirty="0" err="1" smtClean="0"/>
              <a:t>fitur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modul</a:t>
            </a:r>
            <a:r>
              <a:rPr lang="en-US" sz="1900" dirty="0" smtClean="0"/>
              <a:t> </a:t>
            </a:r>
            <a:r>
              <a:rPr lang="en-US" sz="1900" dirty="0" err="1" smtClean="0"/>
              <a:t>menjadikannya</a:t>
            </a:r>
            <a:r>
              <a:rPr lang="en-US" sz="1900" dirty="0" smtClean="0"/>
              <a:t> </a:t>
            </a:r>
            <a:r>
              <a:rPr lang="en-US" sz="1900" dirty="0" err="1" smtClean="0"/>
              <a:t>favorit</a:t>
            </a:r>
            <a:r>
              <a:rPr lang="en-US" sz="1900" dirty="0" smtClean="0"/>
              <a:t> di </a:t>
            </a:r>
            <a:r>
              <a:rPr lang="en-US" sz="1900" dirty="0" err="1" smtClean="0"/>
              <a:t>antara</a:t>
            </a:r>
            <a:r>
              <a:rPr lang="en-US" sz="1900" dirty="0" smtClean="0"/>
              <a:t> </a:t>
            </a:r>
            <a:r>
              <a:rPr lang="en-US" sz="1900" dirty="0" err="1" smtClean="0"/>
              <a:t>para</a:t>
            </a:r>
            <a:r>
              <a:rPr lang="en-US" sz="1900" dirty="0" smtClean="0"/>
              <a:t> </a:t>
            </a:r>
            <a:r>
              <a:rPr lang="en-US" sz="1900" dirty="0" err="1" smtClean="0"/>
              <a:t>teknisi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Sangat</a:t>
            </a:r>
            <a:r>
              <a:rPr lang="en-US" sz="1900" dirty="0" smtClean="0"/>
              <a:t> </a:t>
            </a:r>
            <a:r>
              <a:rPr lang="en-US" sz="1900" dirty="0" err="1" smtClean="0"/>
              <a:t>handal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berkinerja</a:t>
            </a:r>
            <a:r>
              <a:rPr lang="en-US" sz="1900" dirty="0" smtClean="0"/>
              <a:t> </a:t>
            </a:r>
            <a:r>
              <a:rPr lang="en-US" sz="1900" dirty="0" err="1" smtClean="0"/>
              <a:t>lebih</a:t>
            </a:r>
            <a:r>
              <a:rPr lang="en-US" sz="1900" dirty="0" smtClean="0"/>
              <a:t> </a:t>
            </a:r>
            <a:r>
              <a:rPr lang="en-US" sz="1900" dirty="0" err="1" smtClean="0"/>
              <a:t>baik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diinstal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mudah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Perubahan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dibuat</a:t>
            </a:r>
            <a:r>
              <a:rPr lang="en-US" sz="1900" dirty="0" smtClean="0"/>
              <a:t> </a:t>
            </a:r>
            <a:r>
              <a:rPr lang="en-US" sz="1900" dirty="0" err="1" smtClean="0"/>
              <a:t>direkam</a:t>
            </a:r>
            <a:r>
              <a:rPr lang="en-US" sz="1900" dirty="0" smtClean="0"/>
              <a:t> </a:t>
            </a:r>
            <a:r>
              <a:rPr lang="en-US" sz="1900" dirty="0" err="1" smtClean="0"/>
              <a:t>segera</a:t>
            </a:r>
            <a:r>
              <a:rPr lang="en-US" sz="1900" dirty="0" smtClean="0"/>
              <a:t>, </a:t>
            </a:r>
            <a:r>
              <a:rPr lang="en-US" sz="1900" dirty="0" err="1" smtClean="0"/>
              <a:t>bahkan</a:t>
            </a:r>
            <a:r>
              <a:rPr lang="en-US" sz="1900" dirty="0" smtClean="0"/>
              <a:t> </a:t>
            </a:r>
            <a:r>
              <a:rPr lang="en-US" sz="1900" dirty="0" err="1" smtClean="0"/>
              <a:t>tanpa</a:t>
            </a:r>
            <a:r>
              <a:rPr lang="en-US" sz="1900" dirty="0" smtClean="0"/>
              <a:t> me-restart server.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smtClean="0"/>
              <a:t>Apache </a:t>
            </a: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berjalan</a:t>
            </a:r>
            <a:r>
              <a:rPr lang="en-US" sz="1900" dirty="0" smtClean="0"/>
              <a:t> di </a:t>
            </a:r>
            <a:r>
              <a:rPr lang="en-US" sz="1900" dirty="0" err="1" smtClean="0"/>
              <a:t>hampir</a:t>
            </a:r>
            <a:r>
              <a:rPr lang="en-US" sz="1900" dirty="0" smtClean="0"/>
              <a:t> </a:t>
            </a:r>
            <a:r>
              <a:rPr lang="en-US" sz="1900" dirty="0" err="1" smtClean="0"/>
              <a:t>semua</a:t>
            </a:r>
            <a:r>
              <a:rPr lang="en-US" sz="1900" dirty="0" smtClean="0"/>
              <a:t> </a:t>
            </a:r>
            <a:r>
              <a:rPr lang="en-US" sz="1900" dirty="0" err="1" smtClean="0"/>
              <a:t>sistem</a:t>
            </a:r>
            <a:r>
              <a:rPr lang="en-US" sz="1900" dirty="0" smtClean="0"/>
              <a:t> </a:t>
            </a:r>
            <a:r>
              <a:rPr lang="en-US" sz="1900" dirty="0" err="1" smtClean="0"/>
              <a:t>operasi</a:t>
            </a:r>
            <a:r>
              <a:rPr lang="en-US" sz="1900" dirty="0" smtClean="0"/>
              <a:t> </a:t>
            </a:r>
            <a:r>
              <a:rPr lang="en-US" sz="1900" dirty="0" err="1" smtClean="0"/>
              <a:t>seperti</a:t>
            </a:r>
            <a:r>
              <a:rPr lang="en-US" sz="1900" dirty="0" smtClean="0"/>
              <a:t> Windows, Linux </a:t>
            </a:r>
            <a:r>
              <a:rPr lang="en-US" sz="1900" dirty="0" err="1" smtClean="0"/>
              <a:t>dan</a:t>
            </a:r>
            <a:r>
              <a:rPr lang="en-US" sz="1900" dirty="0" smtClean="0"/>
              <a:t> lain-lain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Dipelihara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diperbarui</a:t>
            </a:r>
            <a:r>
              <a:rPr lang="en-US" sz="1900" dirty="0" smtClean="0"/>
              <a:t> </a:t>
            </a:r>
            <a:r>
              <a:rPr lang="en-US" sz="1900" dirty="0" err="1" smtClean="0"/>
              <a:t>secara</a:t>
            </a:r>
            <a:r>
              <a:rPr lang="en-US" sz="1900" dirty="0" smtClean="0"/>
              <a:t> </a:t>
            </a:r>
            <a:r>
              <a:rPr lang="en-US" sz="1900" dirty="0" err="1" smtClean="0"/>
              <a:t>berkala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Mudah</a:t>
            </a:r>
            <a:r>
              <a:rPr lang="en-US" sz="1900" dirty="0" smtClean="0"/>
              <a:t> </a:t>
            </a:r>
            <a:r>
              <a:rPr lang="en-US" sz="1900" dirty="0" err="1" smtClean="0"/>
              <a:t>mendapatkan</a:t>
            </a:r>
            <a:r>
              <a:rPr lang="en-US" sz="1900" dirty="0" smtClean="0"/>
              <a:t> </a:t>
            </a:r>
            <a:r>
              <a:rPr lang="en-US" sz="1900" dirty="0" err="1" smtClean="0"/>
              <a:t>bantuan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server web Apache, </a:t>
            </a:r>
            <a:r>
              <a:rPr lang="en-US" sz="1900" dirty="0" err="1" smtClean="0"/>
              <a:t>karena</a:t>
            </a:r>
            <a:r>
              <a:rPr lang="en-US" sz="1900" dirty="0" smtClean="0"/>
              <a:t> </a:t>
            </a:r>
            <a:r>
              <a:rPr lang="en-US" sz="1900" dirty="0" err="1" smtClean="0"/>
              <a:t>dukungan</a:t>
            </a:r>
            <a:r>
              <a:rPr lang="en-US" sz="1900" dirty="0" smtClean="0"/>
              <a:t> </a:t>
            </a:r>
            <a:r>
              <a:rPr lang="en-US" sz="1900" dirty="0" err="1" smtClean="0"/>
              <a:t>teknisnya</a:t>
            </a:r>
            <a:r>
              <a:rPr lang="en-US" sz="1900" dirty="0" smtClean="0"/>
              <a:t> </a:t>
            </a:r>
            <a:r>
              <a:rPr lang="en-US" sz="1900" dirty="0" err="1" smtClean="0"/>
              <a:t>sudah</a:t>
            </a:r>
            <a:r>
              <a:rPr lang="en-US" sz="1900" dirty="0" smtClean="0"/>
              <a:t> </a:t>
            </a:r>
            <a:r>
              <a:rPr lang="en-US" sz="1900" dirty="0" err="1" smtClean="0"/>
              <a:t>tersedia</a:t>
            </a:r>
            <a:r>
              <a:rPr lang="en-US" sz="1900" dirty="0" smtClean="0"/>
              <a:t> di </a:t>
            </a:r>
            <a:r>
              <a:rPr lang="en-US" sz="1900" dirty="0" err="1" smtClean="0"/>
              <a:t>beberapa</a:t>
            </a:r>
            <a:r>
              <a:rPr lang="en-US" sz="1900" dirty="0" smtClean="0"/>
              <a:t> </a:t>
            </a:r>
            <a:r>
              <a:rPr lang="en-US" sz="1900" dirty="0" err="1" smtClean="0"/>
              <a:t>situs</a:t>
            </a:r>
            <a:r>
              <a:rPr lang="en-US" sz="1900" dirty="0" smtClean="0"/>
              <a:t> web.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Dokumentasi</a:t>
            </a:r>
            <a:r>
              <a:rPr lang="en-US" sz="1900" dirty="0" smtClean="0"/>
              <a:t> Apache </a:t>
            </a:r>
            <a:r>
              <a:rPr lang="en-US" sz="1900" dirty="0" err="1" smtClean="0"/>
              <a:t>sangat</a:t>
            </a:r>
            <a:r>
              <a:rPr lang="en-US" sz="1900" dirty="0" smtClean="0"/>
              <a:t> </a:t>
            </a:r>
            <a:r>
              <a:rPr lang="en-US" sz="1900" dirty="0" err="1" smtClean="0"/>
              <a:t>berguna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sangat</a:t>
            </a:r>
            <a:r>
              <a:rPr lang="en-US" sz="1900" dirty="0" smtClean="0"/>
              <a:t> </a:t>
            </a:r>
            <a:r>
              <a:rPr lang="en-US" sz="1900" dirty="0" err="1" smtClean="0"/>
              <a:t>luas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Dengan</a:t>
            </a:r>
            <a:r>
              <a:rPr lang="en-US" sz="1900" dirty="0" smtClean="0"/>
              <a:t> server web Apache, </a:t>
            </a:r>
            <a:r>
              <a:rPr lang="en-US" sz="1900" dirty="0" err="1" smtClean="0"/>
              <a:t>beberapa</a:t>
            </a:r>
            <a:r>
              <a:rPr lang="en-US" sz="1900" dirty="0" smtClean="0"/>
              <a:t> </a:t>
            </a:r>
            <a:r>
              <a:rPr lang="en-US" sz="1900" dirty="0" err="1" smtClean="0"/>
              <a:t>situs</a:t>
            </a:r>
            <a:r>
              <a:rPr lang="en-US" sz="1900" dirty="0" smtClean="0"/>
              <a:t> web </a:t>
            </a: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dijalankan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server yang </a:t>
            </a:r>
            <a:r>
              <a:rPr lang="en-US" sz="1900" dirty="0" err="1" smtClean="0"/>
              <a:t>sama</a:t>
            </a:r>
            <a:r>
              <a:rPr lang="en-US" sz="1900" dirty="0" smtClean="0"/>
              <a:t>.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kata lain, </a:t>
            </a:r>
            <a:r>
              <a:rPr lang="en-US" sz="1900" dirty="0" err="1" smtClean="0"/>
              <a:t>itu</a:t>
            </a:r>
            <a:r>
              <a:rPr lang="en-US" sz="1900" dirty="0" smtClean="0"/>
              <a:t> </a:t>
            </a: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membuat</a:t>
            </a:r>
            <a:r>
              <a:rPr lang="en-US" sz="1900" dirty="0" smtClean="0"/>
              <a:t> host virtual di server yang </a:t>
            </a:r>
            <a:r>
              <a:rPr lang="en-US" sz="1900" dirty="0" err="1" smtClean="0"/>
              <a:t>sama</a:t>
            </a:r>
            <a:r>
              <a:rPr lang="en-US" sz="1900" dirty="0" smtClean="0"/>
              <a:t>. </a:t>
            </a:r>
            <a:endParaRPr lang="en-US" sz="19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1900" dirty="0" err="1" smtClean="0"/>
              <a:t>Sangat</a:t>
            </a:r>
            <a:r>
              <a:rPr lang="en-US" sz="1900" dirty="0" smtClean="0"/>
              <a:t> </a:t>
            </a:r>
            <a:r>
              <a:rPr lang="en-US" sz="1900" dirty="0" err="1" smtClean="0"/>
              <a:t>fleksibel</a:t>
            </a:r>
            <a:endParaRPr lang="en-US" sz="1900" dirty="0" smtClean="0"/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 smtClean="0"/>
              <a:t>Pemrograman</a:t>
            </a:r>
            <a:r>
              <a:rPr lang="en-US" sz="2400" b="1" dirty="0" smtClean="0"/>
              <a:t> web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dirty="0" smtClean="0"/>
              <a:t>Proses</a:t>
            </a:r>
            <a:r>
              <a:rPr lang="en-US" sz="2400" dirty="0"/>
              <a:t>,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/>
              <a:t>situs</a:t>
            </a:r>
            <a:r>
              <a:rPr lang="en-US" sz="2400" dirty="0"/>
              <a:t> internet yang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, </a:t>
            </a:r>
            <a:r>
              <a:rPr lang="en-US" sz="2400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animasi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transfer </a:t>
            </a:r>
            <a:r>
              <a:rPr lang="en-US" sz="2400" dirty="0" smtClean="0"/>
              <a:t>hypertext.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err="1"/>
              <a:t>INTERnational</a:t>
            </a:r>
            <a:r>
              <a:rPr lang="en-US" sz="2400" b="1" dirty="0"/>
              <a:t> </a:t>
            </a:r>
            <a:r>
              <a:rPr lang="en-US" sz="2400" b="1" dirty="0" err="1"/>
              <a:t>NETworking</a:t>
            </a:r>
            <a:r>
              <a:rPr lang="en-US" sz="2400" b="1" dirty="0"/>
              <a:t>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/>
              <a:t>Merupakan</a:t>
            </a:r>
            <a:r>
              <a:rPr lang="en-US" sz="2400" dirty="0"/>
              <a:t> 2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jutaan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di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internasional</a:t>
            </a:r>
            <a:r>
              <a:rPr lang="en-US" sz="2400" dirty="0"/>
              <a:t>),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bertukar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 smtClean="0"/>
              <a:t>INTERconnected</a:t>
            </a:r>
            <a:r>
              <a:rPr lang="en-US" sz="2400" b="1" dirty="0" smtClean="0"/>
              <a:t> </a:t>
            </a:r>
            <a:r>
              <a:rPr lang="en-US" sz="2400" b="1" dirty="0" err="1"/>
              <a:t>NETworking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global yang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/>
              <a:t>komputer-komputer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jaringan-jaringan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di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 smtClean="0"/>
              <a:t>Internet</a:t>
            </a:r>
            <a:endParaRPr lang="en-US" b="1" u="sng" dirty="0" smtClean="0"/>
          </a:p>
          <a:p>
            <a:pPr marL="0" indent="0" algn="just">
              <a:buNone/>
            </a:pP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/>
              <a:t>kumpulan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</a:t>
            </a:r>
            <a:r>
              <a:rPr lang="en-US" sz="2600" dirty="0" err="1" smtClean="0"/>
              <a:t>komputer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 smtClean="0"/>
              <a:t>saling</a:t>
            </a:r>
            <a:r>
              <a:rPr lang="en-US" sz="2600" dirty="0" smtClean="0"/>
              <a:t> </a:t>
            </a:r>
            <a:r>
              <a:rPr lang="en-US" sz="2600" dirty="0" err="1"/>
              <a:t>interkoneksi</a:t>
            </a:r>
            <a:r>
              <a:rPr lang="en-US" sz="2600" dirty="0"/>
              <a:t> yang </a:t>
            </a:r>
            <a:r>
              <a:rPr lang="en-US" sz="2600" dirty="0" err="1" smtClean="0"/>
              <a:t>mencakup</a:t>
            </a:r>
            <a:r>
              <a:rPr lang="en-US" sz="2600" dirty="0" smtClean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dunia</a:t>
            </a:r>
            <a:r>
              <a:rPr lang="en-US" sz="2600" dirty="0"/>
              <a:t> (</a:t>
            </a:r>
            <a:r>
              <a:rPr lang="en-US" sz="2600" dirty="0" err="1"/>
              <a:t>jaringan</a:t>
            </a:r>
            <a:r>
              <a:rPr lang="en-US" sz="2600" dirty="0"/>
              <a:t> global)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jalur</a:t>
            </a:r>
            <a:r>
              <a:rPr lang="en-US" sz="2600" dirty="0"/>
              <a:t> </a:t>
            </a:r>
            <a:r>
              <a:rPr lang="en-US" sz="2600" dirty="0" err="1"/>
              <a:t>telekomunikasi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 smtClean="0"/>
              <a:t>telepon</a:t>
            </a:r>
            <a:r>
              <a:rPr lang="en-US" sz="2600" dirty="0"/>
              <a:t>, </a:t>
            </a:r>
            <a:r>
              <a:rPr lang="en-US" sz="2600" i="1" dirty="0"/>
              <a:t>fiber-optic</a:t>
            </a:r>
            <a:r>
              <a:rPr lang="en-US" sz="2600" dirty="0"/>
              <a:t>, </a:t>
            </a:r>
            <a:r>
              <a:rPr lang="en-US" sz="2600" i="1" dirty="0"/>
              <a:t>wireless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 smtClean="0"/>
              <a:t>lainnya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590800"/>
            <a:ext cx="428054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u="sng" dirty="0" err="1" smtClean="0"/>
              <a:t>Protokol</a:t>
            </a:r>
            <a:endParaRPr lang="en-US" b="1" u="sng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/</a:t>
            </a:r>
            <a:r>
              <a:rPr lang="en-US" i="1" dirty="0" smtClean="0"/>
              <a:t>software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TCP/IP (</a:t>
            </a:r>
            <a:r>
              <a:rPr lang="en-US" i="1" dirty="0" smtClean="0"/>
              <a:t>Transmission Control Protocol Internet Protocol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mempaketkan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menyelamatkan</a:t>
            </a:r>
            <a:r>
              <a:rPr lang="en-US" dirty="0" smtClean="0"/>
              <a:t> data </a:t>
            </a:r>
            <a:r>
              <a:rPr lang="en-US" dirty="0" err="1" smtClean="0"/>
              <a:t>komputer</a:t>
            </a:r>
            <a:r>
              <a:rPr lang="en-US" dirty="0" smtClean="0"/>
              <a:t> (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) </a:t>
            </a:r>
            <a:r>
              <a:rPr lang="en-US" dirty="0" err="1" smtClean="0"/>
              <a:t>sehingga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lain.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HTTP (</a:t>
            </a:r>
            <a:r>
              <a:rPr lang="en-US" b="1" i="1" dirty="0"/>
              <a:t>(Hypertext Transfer Protocol)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i="1" dirty="0"/>
              <a:t>web browser</a:t>
            </a:r>
            <a:r>
              <a:rPr lang="en-US" dirty="0"/>
              <a:t>.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u="sng" dirty="0"/>
              <a:t>URL (Uniform Resource Locator</a:t>
            </a:r>
            <a:r>
              <a:rPr lang="en-US" b="1" i="1" u="sng" dirty="0" smtClean="0"/>
              <a:t>)</a:t>
            </a:r>
            <a:endParaRPr lang="en-US" b="1" i="1" u="sng" dirty="0" smtClean="0"/>
          </a:p>
          <a:p>
            <a:pPr algn="just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server. </a:t>
            </a:r>
            <a:endParaRPr lang="en-US" dirty="0" smtClean="0"/>
          </a:p>
          <a:p>
            <a:pPr algn="just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smtClean="0"/>
              <a:t>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browser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i="1" dirty="0"/>
              <a:t>server</a:t>
            </a:r>
            <a:r>
              <a:rPr lang="en-US" dirty="0"/>
              <a:t>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err="1" smtClean="0"/>
              <a:t>Jalur</a:t>
            </a:r>
            <a:r>
              <a:rPr lang="en-US" dirty="0" smtClean="0"/>
              <a:t>/</a:t>
            </a:r>
            <a:r>
              <a:rPr lang="en-US" i="1" dirty="0" smtClean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5100" b="1" u="sng" dirty="0" err="1" smtClean="0"/>
              <a:t>Protokol</a:t>
            </a:r>
            <a:r>
              <a:rPr lang="en-US" sz="5100" b="1" u="sng" dirty="0" smtClean="0"/>
              <a:t> Transfer</a:t>
            </a:r>
            <a:endParaRPr lang="en-US" sz="5100" b="1" u="sng" dirty="0" smtClean="0"/>
          </a:p>
          <a:p>
            <a:pPr marL="0" indent="0" algn="just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diinternet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protokol</a:t>
            </a:r>
            <a:r>
              <a:rPr lang="en-US" dirty="0"/>
              <a:t> transfer: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 smtClean="0"/>
              <a:t>HTTP </a:t>
            </a:r>
            <a:r>
              <a:rPr lang="en-US" dirty="0"/>
              <a:t>→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i="1" dirty="0"/>
              <a:t>web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 smtClean="0"/>
              <a:t>FTP </a:t>
            </a:r>
            <a:r>
              <a:rPr lang="en-US" dirty="0"/>
              <a:t>(</a:t>
            </a:r>
            <a:r>
              <a:rPr lang="en-US" i="1" dirty="0"/>
              <a:t>File Transfer Protocol</a:t>
            </a:r>
            <a:r>
              <a:rPr lang="en-US" dirty="0"/>
              <a:t>) →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i="1" dirty="0" smtClean="0"/>
              <a:t>text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binary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diinternet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 smtClean="0"/>
              <a:t>Gopher </a:t>
            </a:r>
            <a:r>
              <a:rPr lang="en-US" dirty="0"/>
              <a:t>→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i="1" dirty="0"/>
              <a:t>server </a:t>
            </a:r>
            <a:r>
              <a:rPr lang="en-US" dirty="0"/>
              <a:t>gopher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menu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smtClean="0"/>
              <a:t>telnet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 smtClean="0"/>
              <a:t>News </a:t>
            </a:r>
            <a:r>
              <a:rPr lang="en-US" b="1" dirty="0"/>
              <a:t>NNTP </a:t>
            </a:r>
            <a:r>
              <a:rPr lang="en-US" dirty="0"/>
              <a:t>(</a:t>
            </a:r>
            <a:r>
              <a:rPr lang="en-US" i="1" dirty="0"/>
              <a:t>Network News Transfer Protocol</a:t>
            </a:r>
            <a:r>
              <a:rPr lang="en-US" dirty="0"/>
              <a:t>) →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err="1"/>
              <a:t>mendistribusikan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di </a:t>
            </a:r>
            <a:r>
              <a:rPr lang="en-US" dirty="0" err="1"/>
              <a:t>USENet</a:t>
            </a:r>
            <a:r>
              <a:rPr lang="en-US" dirty="0"/>
              <a:t>. </a:t>
            </a:r>
            <a:r>
              <a:rPr lang="en-US" dirty="0" err="1"/>
              <a:t>USENet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forum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topik-topik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smtClean="0"/>
              <a:t>news group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 smtClean="0"/>
              <a:t>Telnet </a:t>
            </a:r>
            <a:r>
              <a:rPr lang="en-US" dirty="0"/>
              <a:t>→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</a:t>
            </a:r>
            <a:r>
              <a:rPr lang="en-US" dirty="0"/>
              <a:t> </a:t>
            </a:r>
            <a:r>
              <a:rPr lang="en-US" dirty="0" err="1"/>
              <a:t>u</a:t>
            </a:r>
            <a:r>
              <a:rPr lang="en-US" i="1" dirty="0" err="1"/>
              <a:t>server</a:t>
            </a:r>
            <a:r>
              <a:rPr lang="en-US" i="1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Uraian</a:t>
            </a:r>
            <a:r>
              <a:rPr lang="en-US" dirty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, internet,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/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smtClean="0"/>
              <a:t>yang </a:t>
            </a:r>
            <a:r>
              <a:rPr lang="en-US" dirty="0" err="1"/>
              <a:t>bermanfaat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Web, Front End, </a:t>
            </a:r>
            <a:r>
              <a:rPr lang="en-US" dirty="0" smtClean="0"/>
              <a:t>Backend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FullStack</a:t>
            </a:r>
            <a:r>
              <a:rPr lang="en-US" dirty="0"/>
              <a:t> Programming 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Web, model </a:t>
            </a:r>
            <a:r>
              <a:rPr lang="en-US" dirty="0" err="1"/>
              <a:t>struktur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CSS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 Web </a:t>
            </a:r>
            <a:r>
              <a:rPr lang="en-US" dirty="0" err="1"/>
              <a:t>Dinamis</a:t>
            </a:r>
            <a:r>
              <a:rPr lang="en-US" dirty="0"/>
              <a:t>, Client Side Scripting, </a:t>
            </a:r>
            <a:r>
              <a:rPr lang="en-US" dirty="0" err="1"/>
              <a:t>Javascript</a:t>
            </a:r>
            <a:r>
              <a:rPr lang="en-US" dirty="0"/>
              <a:t>, Server </a:t>
            </a:r>
            <a:r>
              <a:rPr lang="en-US" dirty="0" smtClean="0"/>
              <a:t>Side </a:t>
            </a:r>
            <a:r>
              <a:rPr lang="en-US" dirty="0"/>
              <a:t>Scripting ,PHP : Database MySQL, </a:t>
            </a:r>
            <a:r>
              <a:rPr lang="en-US" dirty="0" err="1"/>
              <a:t>Operasi</a:t>
            </a:r>
            <a:r>
              <a:rPr lang="en-US" dirty="0"/>
              <a:t> Database </a:t>
            </a:r>
            <a:r>
              <a:rPr lang="en-US" dirty="0" err="1"/>
              <a:t>pada</a:t>
            </a:r>
            <a:r>
              <a:rPr lang="en-US" dirty="0"/>
              <a:t> PHP, </a:t>
            </a:r>
            <a:r>
              <a:rPr lang="en-US" dirty="0" smtClean="0"/>
              <a:t>Framework </a:t>
            </a:r>
            <a:r>
              <a:rPr lang="en-US" dirty="0" err="1"/>
              <a:t>Pemrograman</a:t>
            </a:r>
            <a:r>
              <a:rPr lang="en-US" dirty="0"/>
              <a:t> Web : MVC, CMS (Content Management </a:t>
            </a:r>
            <a:r>
              <a:rPr lang="en-US" dirty="0" smtClean="0"/>
              <a:t>System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u="sng" dirty="0" smtClean="0"/>
              <a:t>DNS ( Domain Name Server )</a:t>
            </a:r>
            <a:endParaRPr lang="en-US" sz="4000" b="1" u="sng" dirty="0" smtClean="0"/>
          </a:p>
          <a:p>
            <a:pPr algn="just"/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penamaan</a:t>
            </a:r>
            <a:r>
              <a:rPr lang="en-US" sz="4000" dirty="0"/>
              <a:t> </a:t>
            </a:r>
            <a:r>
              <a:rPr lang="en-US" sz="4000" dirty="0" err="1"/>
              <a:t>standar</a:t>
            </a:r>
            <a:r>
              <a:rPr lang="en-US" sz="4000" dirty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</a:t>
            </a:r>
            <a:r>
              <a:rPr lang="en-US" sz="4000" dirty="0"/>
              <a:t>di internet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mempermudah</a:t>
            </a:r>
            <a:r>
              <a:rPr lang="en-US" sz="4000" dirty="0" smtClean="0"/>
              <a:t> </a:t>
            </a:r>
            <a:r>
              <a:rPr lang="en-US" sz="4000" dirty="0" err="1"/>
              <a:t>pengelolaan</a:t>
            </a:r>
            <a:r>
              <a:rPr lang="en-US" sz="4000" dirty="0"/>
              <a:t> </a:t>
            </a:r>
            <a:r>
              <a:rPr lang="en-US" sz="4000" i="1" dirty="0"/>
              <a:t>server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smtClean="0"/>
              <a:t>internet</a:t>
            </a:r>
            <a:r>
              <a:rPr lang="en-US" sz="4000" dirty="0"/>
              <a:t>. </a:t>
            </a:r>
            <a:endParaRPr lang="en-US" sz="4000" dirty="0" smtClean="0"/>
          </a:p>
          <a:p>
            <a:pPr algn="just"/>
            <a:r>
              <a:rPr lang="en-US" sz="4000" dirty="0" err="1" smtClean="0"/>
              <a:t>Merupakan</a:t>
            </a:r>
            <a:r>
              <a:rPr lang="en-US" sz="4000" dirty="0" smtClean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tingkat-tingkat</a:t>
            </a:r>
            <a:r>
              <a:rPr lang="en-US" sz="4000" dirty="0"/>
              <a:t> domain, yang </a:t>
            </a:r>
            <a:r>
              <a:rPr lang="en-US" sz="4000" dirty="0" err="1" smtClean="0"/>
              <a:t>merupakan</a:t>
            </a:r>
            <a:r>
              <a:rPr lang="en-US" sz="4000" dirty="0" smtClean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komputer-komputer</a:t>
            </a:r>
            <a:r>
              <a:rPr lang="en-US" sz="4000" dirty="0"/>
              <a:t> yang </a:t>
            </a:r>
            <a:r>
              <a:rPr lang="en-US" sz="4000" dirty="0" err="1" smtClean="0"/>
              <a:t>terhubung</a:t>
            </a:r>
            <a:r>
              <a:rPr lang="en-US" sz="4000" dirty="0" smtClean="0"/>
              <a:t> </a:t>
            </a:r>
            <a:r>
              <a:rPr lang="en-US" sz="4000" dirty="0" err="1"/>
              <a:t>ke</a:t>
            </a:r>
            <a:r>
              <a:rPr lang="en-US" sz="4000" dirty="0"/>
              <a:t> internet.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5100" b="1" i="1" u="sng" dirty="0" smtClean="0"/>
              <a:t>Homepage</a:t>
            </a:r>
            <a:endParaRPr lang="en-US" sz="5100" b="1" i="1" u="sng" dirty="0" smtClean="0"/>
          </a:p>
          <a:p>
            <a:pPr marL="0" indent="0" algn="just">
              <a:buNone/>
            </a:pPr>
            <a:r>
              <a:rPr lang="en-US" b="1" i="1" dirty="0" smtClean="0"/>
              <a:t>Website </a:t>
            </a:r>
            <a:r>
              <a:rPr lang="en-US" b="1" dirty="0"/>
              <a:t>(</a:t>
            </a:r>
            <a:r>
              <a:rPr lang="en-US" b="1" dirty="0" err="1"/>
              <a:t>situs</a:t>
            </a:r>
            <a:r>
              <a:rPr lang="en-US" b="1" dirty="0"/>
              <a:t> web) </a:t>
            </a:r>
            <a:r>
              <a:rPr lang="en-US" dirty="0"/>
              <a:t>→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(URL)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i="1" dirty="0" smtClean="0"/>
              <a:t>Web </a:t>
            </a:r>
            <a:r>
              <a:rPr lang="en-US" b="1" i="1" dirty="0"/>
              <a:t>Page </a:t>
            </a:r>
            <a:r>
              <a:rPr lang="en-US" b="1" dirty="0"/>
              <a:t>(</a:t>
            </a:r>
            <a:r>
              <a:rPr lang="en-US" b="1" dirty="0" err="1"/>
              <a:t>halaman</a:t>
            </a:r>
            <a:r>
              <a:rPr lang="en-US" b="1" dirty="0"/>
              <a:t> web) </a:t>
            </a:r>
            <a:r>
              <a:rPr lang="en-US" dirty="0"/>
              <a:t>→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file. </a:t>
            </a:r>
            <a:r>
              <a:rPr lang="en-US" dirty="0" err="1"/>
              <a:t>Dalam</a:t>
            </a:r>
            <a:r>
              <a:rPr lang="en-US" dirty="0"/>
              <a:t> web </a:t>
            </a:r>
            <a:r>
              <a:rPr lang="en-US" dirty="0" smtClean="0"/>
              <a:t>page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link </a:t>
            </a:r>
            <a:r>
              <a:rPr lang="en-US" dirty="0"/>
              <a:t>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lain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page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i="1" dirty="0" smtClean="0"/>
              <a:t>web </a:t>
            </a:r>
            <a:r>
              <a:rPr lang="en-US" i="1" dirty="0"/>
              <a:t>page </a:t>
            </a:r>
            <a:r>
              <a:rPr lang="en-US" dirty="0"/>
              <a:t>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website </a:t>
            </a:r>
            <a:r>
              <a:rPr lang="en-US" dirty="0"/>
              <a:t>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i="1" dirty="0" smtClean="0"/>
              <a:t>Home </a:t>
            </a:r>
            <a:r>
              <a:rPr lang="en-US" b="1" i="1" dirty="0"/>
              <a:t>page </a:t>
            </a:r>
            <a:r>
              <a:rPr lang="en-US" dirty="0"/>
              <a:t>→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i="1" dirty="0" smtClean="0"/>
              <a:t>website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u="sng" dirty="0" smtClean="0"/>
              <a:t>Server </a:t>
            </a:r>
            <a:r>
              <a:rPr lang="en-US" sz="3600" b="1" u="sng" dirty="0" err="1" smtClean="0"/>
              <a:t>dan</a:t>
            </a:r>
            <a:r>
              <a:rPr lang="en-US" sz="3600" b="1" u="sng" dirty="0" smtClean="0"/>
              <a:t> Client</a:t>
            </a:r>
            <a:endParaRPr lang="en-US" sz="3600" b="1" u="sng" dirty="0" smtClean="0"/>
          </a:p>
          <a:p>
            <a:pPr marL="0" indent="0" algn="just">
              <a:buNone/>
            </a:pP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/>
              <a:t>dunia</a:t>
            </a:r>
            <a:r>
              <a:rPr lang="en-US" sz="3600" dirty="0"/>
              <a:t> internet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terdapat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sisi</a:t>
            </a:r>
            <a:r>
              <a:rPr lang="en-US" sz="3600" dirty="0"/>
              <a:t> yang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 smtClean="0"/>
              <a:t>mendukung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: </a:t>
            </a:r>
            <a:endParaRPr lang="en-US" sz="3600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sz="3600" i="1" dirty="0" smtClean="0"/>
              <a:t>Server </a:t>
            </a:r>
            <a:r>
              <a:rPr lang="en-US" sz="3600" dirty="0"/>
              <a:t>→ </a:t>
            </a:r>
            <a:r>
              <a:rPr lang="en-US" sz="3600" dirty="0" err="1"/>
              <a:t>penyedia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layanan</a:t>
            </a:r>
            <a:r>
              <a:rPr lang="en-US" sz="3600" dirty="0"/>
              <a:t> </a:t>
            </a:r>
            <a:r>
              <a:rPr lang="en-US" sz="3600" dirty="0" err="1"/>
              <a:t>termasuk</a:t>
            </a:r>
            <a:r>
              <a:rPr lang="en-US" sz="3600" dirty="0"/>
              <a:t> </a:t>
            </a:r>
            <a:r>
              <a:rPr lang="en-US" sz="3600" i="1" dirty="0"/>
              <a:t>web</a:t>
            </a:r>
            <a:r>
              <a:rPr lang="en-US" sz="3600" dirty="0"/>
              <a:t>. </a:t>
            </a:r>
            <a:r>
              <a:rPr lang="en-US" sz="3600" dirty="0" err="1"/>
              <a:t>Layanan</a:t>
            </a:r>
            <a:r>
              <a:rPr lang="en-US" sz="3600" dirty="0"/>
              <a:t> </a:t>
            </a:r>
            <a:r>
              <a:rPr lang="en-US" sz="3600" i="1" dirty="0" smtClean="0"/>
              <a:t>web </a:t>
            </a:r>
            <a:r>
              <a:rPr lang="en-US" sz="3600" dirty="0" err="1"/>
              <a:t>ditangani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bernama</a:t>
            </a:r>
            <a:r>
              <a:rPr lang="en-US" sz="3600" dirty="0"/>
              <a:t> </a:t>
            </a:r>
            <a:r>
              <a:rPr lang="en-US" sz="3600" i="1" dirty="0"/>
              <a:t>web server</a:t>
            </a:r>
            <a:r>
              <a:rPr lang="en-US" sz="3600" dirty="0"/>
              <a:t>. </a:t>
            </a:r>
            <a:endParaRPr lang="en-US" sz="3600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sz="3600" i="1" dirty="0" smtClean="0"/>
              <a:t>Client </a:t>
            </a:r>
            <a:r>
              <a:rPr lang="en-US" sz="3600" dirty="0"/>
              <a:t>→ </a:t>
            </a:r>
            <a:r>
              <a:rPr lang="en-US" sz="3600" dirty="0" err="1"/>
              <a:t>bertugas</a:t>
            </a:r>
            <a:r>
              <a:rPr lang="en-US" sz="3600" dirty="0"/>
              <a:t> </a:t>
            </a:r>
            <a:r>
              <a:rPr lang="en-US" sz="3600" dirty="0" err="1"/>
              <a:t>mengakses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yang </a:t>
            </a:r>
            <a:r>
              <a:rPr lang="en-US" sz="3600" dirty="0" err="1"/>
              <a:t>disediakan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i="1" dirty="0" smtClean="0"/>
              <a:t>server</a:t>
            </a:r>
            <a:r>
              <a:rPr lang="en-US" sz="3600" dirty="0"/>
              <a:t>.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layanan</a:t>
            </a:r>
            <a:r>
              <a:rPr lang="en-US" sz="3600" dirty="0"/>
              <a:t> </a:t>
            </a:r>
            <a:r>
              <a:rPr lang="en-US" sz="3600" i="1" dirty="0"/>
              <a:t>web</a:t>
            </a:r>
            <a:r>
              <a:rPr lang="en-US" sz="3600" dirty="0"/>
              <a:t>, </a:t>
            </a:r>
            <a:r>
              <a:rPr lang="en-US" sz="3600" i="1" dirty="0"/>
              <a:t>client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i="1" dirty="0"/>
              <a:t>web browser</a:t>
            </a:r>
            <a:r>
              <a:rPr lang="en-US" sz="3600" dirty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Web Browser</a:t>
            </a:r>
            <a:endParaRPr lang="en-US" b="1" u="sng" dirty="0" smtClean="0"/>
          </a:p>
          <a:p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i="1" dirty="0"/>
              <a:t>user 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/>
              <a:t>tool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di </a:t>
            </a:r>
            <a:r>
              <a:rPr lang="en-US" i="1" dirty="0"/>
              <a:t>web 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i="1" dirty="0" smtClean="0"/>
              <a:t>web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0912"/>
            <a:ext cx="5867400" cy="32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62300"/>
            <a:ext cx="2547776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u="sng" dirty="0" smtClean="0"/>
              <a:t>Server </a:t>
            </a:r>
            <a:r>
              <a:rPr lang="en-US" b="1" i="1" u="sng" dirty="0"/>
              <a:t>Side Programming </a:t>
            </a:r>
            <a:endParaRPr lang="en-US" b="1" u="sng" dirty="0" smtClean="0"/>
          </a:p>
          <a:p>
            <a:pPr algn="just"/>
            <a:r>
              <a:rPr lang="en-US" dirty="0" smtClean="0"/>
              <a:t>→ </a:t>
            </a:r>
            <a:r>
              <a:rPr lang="en-US" i="1" dirty="0" smtClean="0"/>
              <a:t>web </a:t>
            </a:r>
            <a:r>
              <a:rPr lang="en-US" i="1" dirty="0"/>
              <a:t>server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smtClean="0"/>
              <a:t>parse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/>
              <a:t>script </a:t>
            </a:r>
            <a:r>
              <a:rPr lang="en-US" i="1" dirty="0" smtClean="0"/>
              <a:t>embedded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endParaRPr lang="en-US" dirty="0" smtClean="0"/>
          </a:p>
          <a:p>
            <a:pPr algn="just"/>
            <a:r>
              <a:rPr lang="en-US" dirty="0" err="1" smtClean="0"/>
              <a:t>Contoh</a:t>
            </a:r>
            <a:r>
              <a:rPr lang="en-US" dirty="0"/>
              <a:t>: CGI/Perl, ASP, </a:t>
            </a:r>
            <a:r>
              <a:rPr lang="en-US" dirty="0" smtClean="0"/>
              <a:t>JSP</a:t>
            </a:r>
            <a:r>
              <a:rPr lang="en-US" dirty="0"/>
              <a:t>, PHP, </a:t>
            </a:r>
            <a:r>
              <a:rPr lang="en-US" dirty="0" smtClean="0"/>
              <a:t>CFM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Client </a:t>
            </a:r>
            <a:r>
              <a:rPr lang="en-US" i="1" dirty="0"/>
              <a:t>Side Programming </a:t>
            </a:r>
            <a:endParaRPr lang="en-US" dirty="0" smtClean="0"/>
          </a:p>
          <a:p>
            <a:r>
              <a:rPr lang="en-US" dirty="0"/>
              <a:t>→ </a:t>
            </a:r>
            <a:r>
              <a:rPr lang="en-US" i="1" dirty="0"/>
              <a:t>web browser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/>
              <a:t>parse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script </a:t>
            </a:r>
            <a:r>
              <a:rPr lang="en-US" i="1" dirty="0" smtClean="0"/>
              <a:t>embedded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/>
              <a:t>: JavaScript, </a:t>
            </a:r>
            <a:r>
              <a:rPr lang="en-US" dirty="0" smtClean="0"/>
              <a:t>HTML</a:t>
            </a:r>
            <a:r>
              <a:rPr lang="en-US" dirty="0"/>
              <a:t>, </a:t>
            </a:r>
            <a:r>
              <a:rPr lang="en-US" dirty="0" smtClean="0"/>
              <a:t>VBScript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52400"/>
            <a:ext cx="8229600" cy="6477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771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u="sng" dirty="0" err="1" smtClean="0"/>
              <a:t>Jenis</a:t>
            </a:r>
            <a:r>
              <a:rPr lang="en-US" sz="2600" b="1" u="sng" dirty="0" smtClean="0"/>
              <a:t> </a:t>
            </a:r>
            <a:r>
              <a:rPr lang="en-US" sz="2600" b="1" u="sng" dirty="0" err="1" smtClean="0"/>
              <a:t>Pemrograman</a:t>
            </a:r>
            <a:r>
              <a:rPr lang="en-US" sz="2600" b="1" u="sng" dirty="0" smtClean="0"/>
              <a:t> web</a:t>
            </a:r>
            <a:endParaRPr lang="en-US" sz="2600" b="1" u="sng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/>
              <a:t>Client </a:t>
            </a:r>
            <a:r>
              <a:rPr lang="en-US" sz="2600" dirty="0"/>
              <a:t>Side Scripting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 smtClean="0"/>
              <a:t>Client </a:t>
            </a:r>
            <a:r>
              <a:rPr lang="en-US" sz="2600" dirty="0"/>
              <a:t>Side Scripting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/>
              <a:t>salah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 smtClean="0"/>
              <a:t>jenis</a:t>
            </a:r>
            <a:r>
              <a:rPr lang="en-US" sz="2600" dirty="0" smtClean="0"/>
              <a:t> </a:t>
            </a:r>
            <a:r>
              <a:rPr lang="en-US" sz="2600" dirty="0" err="1"/>
              <a:t>bahasa</a:t>
            </a:r>
            <a:r>
              <a:rPr lang="en-US" sz="2600" dirty="0"/>
              <a:t> </a:t>
            </a:r>
            <a:r>
              <a:rPr lang="en-US" sz="2600" dirty="0" err="1" smtClean="0"/>
              <a:t>pemrograman</a:t>
            </a:r>
            <a:r>
              <a:rPr lang="en-US" sz="2600" dirty="0" smtClean="0"/>
              <a:t> web </a:t>
            </a:r>
            <a:r>
              <a:rPr lang="en-US" sz="2600" dirty="0"/>
              <a:t>yang proses </a:t>
            </a:r>
            <a:r>
              <a:rPr lang="en-US" sz="2600" dirty="0" err="1"/>
              <a:t>pengolahannya</a:t>
            </a:r>
            <a:r>
              <a:rPr lang="en-US" sz="2600" dirty="0"/>
              <a:t> </a:t>
            </a:r>
            <a:r>
              <a:rPr lang="en-US" sz="2600" dirty="0" err="1" smtClean="0"/>
              <a:t>dilakukan</a:t>
            </a:r>
            <a:r>
              <a:rPr lang="en-US" sz="2600" dirty="0" smtClean="0"/>
              <a:t> di </a:t>
            </a:r>
            <a:r>
              <a:rPr lang="en-US" sz="2600" dirty="0" err="1"/>
              <a:t>sisi</a:t>
            </a:r>
            <a:r>
              <a:rPr lang="en-US" sz="2600" dirty="0"/>
              <a:t> </a:t>
            </a:r>
            <a:r>
              <a:rPr lang="en-US" sz="2600" dirty="0" smtClean="0"/>
              <a:t>client</a:t>
            </a:r>
            <a:r>
              <a:rPr lang="en-US" sz="2600" dirty="0"/>
              <a:t>. Proses </a:t>
            </a:r>
            <a:r>
              <a:rPr lang="en-US" sz="2600" dirty="0" err="1" smtClean="0"/>
              <a:t>pengolahan</a:t>
            </a:r>
            <a:r>
              <a:rPr lang="en-US" sz="2600" dirty="0" smtClean="0"/>
              <a:t> </a:t>
            </a:r>
            <a:r>
              <a:rPr lang="en-US" sz="2600" dirty="0"/>
              <a:t>client side scripting </a:t>
            </a:r>
            <a:r>
              <a:rPr lang="en-US" sz="2600" dirty="0" err="1" smtClean="0"/>
              <a:t>ilakukan</a:t>
            </a:r>
            <a:r>
              <a:rPr lang="en-US" sz="2600" dirty="0" smtClean="0"/>
              <a:t> </a:t>
            </a:r>
            <a:r>
              <a:rPr lang="en-US" sz="2600" dirty="0" err="1"/>
              <a:t>oleh</a:t>
            </a:r>
            <a:r>
              <a:rPr lang="en-US" sz="2600" dirty="0"/>
              <a:t> web browser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/>
              <a:t>clientnya</a:t>
            </a:r>
            <a:r>
              <a:rPr lang="en-US" sz="2600" dirty="0"/>
              <a:t>. </a:t>
            </a:r>
            <a:r>
              <a:rPr lang="en-US" sz="2600" dirty="0" smtClean="0"/>
              <a:t> </a:t>
            </a:r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/>
              <a:t>: HTML, </a:t>
            </a:r>
            <a:r>
              <a:rPr lang="en-US" sz="2600" dirty="0" smtClean="0"/>
              <a:t>XHTML</a:t>
            </a:r>
            <a:r>
              <a:rPr lang="en-US" sz="2600" dirty="0"/>
              <a:t>, CSS, </a:t>
            </a:r>
            <a:r>
              <a:rPr lang="en-US" sz="2600" dirty="0" err="1"/>
              <a:t>Javascript</a:t>
            </a:r>
            <a:r>
              <a:rPr lang="en-US" sz="2600" dirty="0"/>
              <a:t>, XML(Extensible Markup </a:t>
            </a:r>
            <a:r>
              <a:rPr lang="en-US" sz="2600" dirty="0" smtClean="0"/>
              <a:t>Language). </a:t>
            </a:r>
            <a:endParaRPr lang="en-US" sz="2600" dirty="0" smtClean="0"/>
          </a:p>
          <a:p>
            <a:pPr marL="0" indent="0" algn="just">
              <a:buNone/>
            </a:pPr>
            <a:endParaRPr lang="en-US" sz="26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/>
              <a:t>Server </a:t>
            </a:r>
            <a:r>
              <a:rPr lang="en-US" sz="2600" dirty="0"/>
              <a:t>Side Scripting 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/>
              <a:t>Server Side Scripting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bahasa</a:t>
            </a:r>
            <a:r>
              <a:rPr lang="en-US" sz="2600" dirty="0" smtClean="0"/>
              <a:t> </a:t>
            </a:r>
            <a:r>
              <a:rPr lang="en-US" sz="2600" dirty="0" err="1" smtClean="0"/>
              <a:t>pemrograman</a:t>
            </a:r>
            <a:r>
              <a:rPr lang="en-US" sz="2600" dirty="0" smtClean="0"/>
              <a:t> web yang </a:t>
            </a:r>
            <a:r>
              <a:rPr lang="en-US" sz="2600" dirty="0" err="1" smtClean="0"/>
              <a:t>pengolahannya</a:t>
            </a:r>
            <a:r>
              <a:rPr lang="en-US" sz="2600" dirty="0" smtClean="0"/>
              <a:t> </a:t>
            </a:r>
            <a:r>
              <a:rPr lang="en-US" sz="2600" dirty="0" err="1" smtClean="0"/>
              <a:t>dilakukan</a:t>
            </a:r>
            <a:r>
              <a:rPr lang="en-US" sz="2600" dirty="0" smtClean="0"/>
              <a:t> di </a:t>
            </a:r>
            <a:r>
              <a:rPr lang="en-US" sz="2600" dirty="0" err="1"/>
              <a:t>sisi</a:t>
            </a:r>
            <a:r>
              <a:rPr lang="en-US" sz="2600" dirty="0"/>
              <a:t> </a:t>
            </a:r>
            <a:r>
              <a:rPr lang="en-US" sz="2600" dirty="0" smtClean="0"/>
              <a:t>server. </a:t>
            </a:r>
            <a:r>
              <a:rPr lang="en-US" sz="2600" dirty="0" err="1"/>
              <a:t>Maksud</a:t>
            </a:r>
            <a:r>
              <a:rPr lang="en-US" sz="2600" dirty="0"/>
              <a:t> server </a:t>
            </a:r>
            <a:r>
              <a:rPr lang="en-US" sz="2600" dirty="0" smtClean="0"/>
              <a:t>di </a:t>
            </a:r>
            <a:r>
              <a:rPr lang="en-US" sz="2600" dirty="0" err="1" smtClean="0"/>
              <a:t>sini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/>
              <a:t>web server yang </a:t>
            </a:r>
            <a:r>
              <a:rPr lang="en-US" sz="2600" dirty="0" err="1"/>
              <a:t>didalamnya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mengintegrasikan</a:t>
            </a:r>
            <a:r>
              <a:rPr lang="en-US" sz="2600" dirty="0"/>
              <a:t> </a:t>
            </a:r>
            <a:r>
              <a:rPr lang="en-US" sz="2600" dirty="0" err="1" smtClean="0"/>
              <a:t>komponen</a:t>
            </a:r>
            <a:r>
              <a:rPr lang="en-US" sz="2600" dirty="0" smtClean="0"/>
              <a:t> </a:t>
            </a:r>
            <a:r>
              <a:rPr lang="en-US" sz="2600" dirty="0"/>
              <a:t>web engine. </a:t>
            </a:r>
            <a:r>
              <a:rPr lang="en-US" sz="2600" dirty="0" smtClean="0"/>
              <a:t> </a:t>
            </a:r>
            <a:r>
              <a:rPr lang="en-US" sz="2600" dirty="0" err="1" smtClean="0"/>
              <a:t>Contoh</a:t>
            </a:r>
            <a:r>
              <a:rPr lang="en-US" sz="2600" dirty="0" smtClean="0"/>
              <a:t> : </a:t>
            </a:r>
            <a:r>
              <a:rPr lang="en-US" sz="2600" dirty="0"/>
              <a:t>ASP(Active </a:t>
            </a:r>
            <a:r>
              <a:rPr lang="en-US" sz="2600" dirty="0" smtClean="0"/>
              <a:t>Server </a:t>
            </a:r>
            <a:r>
              <a:rPr lang="en-US" sz="2600" dirty="0"/>
              <a:t>Pages), PHP(Hypertext Preprocessor, </a:t>
            </a:r>
            <a:r>
              <a:rPr lang="en-US" sz="2600" dirty="0" smtClean="0"/>
              <a:t>JSP(Java Server Pages).</a:t>
            </a:r>
            <a:endParaRPr 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u="sng" dirty="0" err="1" smtClean="0"/>
              <a:t>Umum</a:t>
            </a:r>
            <a:r>
              <a:rPr lang="en-US" dirty="0" smtClean="0"/>
              <a:t> 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r>
              <a:rPr lang="en-US" dirty="0" err="1"/>
              <a:t>Mahasiswa</a:t>
            </a:r>
            <a:r>
              <a:rPr lang="en-US" dirty="0"/>
              <a:t> S1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Statis</a:t>
            </a:r>
            <a:r>
              <a:rPr lang="en-US" dirty="0"/>
              <a:t>,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web, </a:t>
            </a:r>
            <a:r>
              <a:rPr lang="en-US" dirty="0" err="1"/>
              <a:t>membuat</a:t>
            </a:r>
            <a:r>
              <a:rPr lang="en-US" dirty="0"/>
              <a:t> web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smtClean="0"/>
              <a:t>client </a:t>
            </a:r>
            <a:r>
              <a:rPr lang="en-US" dirty="0" err="1"/>
              <a:t>dan</a:t>
            </a:r>
            <a:r>
              <a:rPr lang="en-US" dirty="0"/>
              <a:t> server,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online,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pariwisata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u="sng" dirty="0" err="1" smtClean="0"/>
              <a:t>Khusus</a:t>
            </a:r>
            <a:r>
              <a:rPr lang="en-US" b="1" u="sng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ke-1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err="1" smtClean="0"/>
              <a:t>Javascript</a:t>
            </a:r>
            <a:endParaRPr lang="en-US" sz="2800" b="1" u="sng" dirty="0" smtClean="0"/>
          </a:p>
          <a:p>
            <a:pPr marL="0" indent="0">
              <a:buNone/>
            </a:pPr>
            <a:r>
              <a:rPr lang="en-US" sz="2000" dirty="0" smtClean="0"/>
              <a:t>&lt;!</a:t>
            </a:r>
            <a:r>
              <a:rPr lang="en-US" sz="2000" dirty="0"/>
              <a:t>DOCTYPE html&gt;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▪ &lt;html&gt;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▪ &lt;body&gt;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&lt;h1&gt;What Can JavaScript Do?&lt;/h1&gt;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&lt;p&gt;JavaScript can change HTML attributes.&lt;/p&gt;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&lt;p&gt;In this case JavaScript changes the </a:t>
            </a:r>
            <a:r>
              <a:rPr lang="en-US" sz="2000" dirty="0" err="1"/>
              <a:t>src</a:t>
            </a:r>
            <a:r>
              <a:rPr lang="en-US" sz="2000" dirty="0"/>
              <a:t> (source) attribute of an image.&lt;/p&gt;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&lt;button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('</a:t>
            </a:r>
            <a:r>
              <a:rPr lang="en-US" sz="2000" dirty="0" err="1" smtClean="0"/>
              <a:t>myImage</a:t>
            </a:r>
            <a:r>
              <a:rPr lang="en-US" sz="2000" dirty="0" smtClean="0"/>
              <a:t>').</a:t>
            </a:r>
            <a:r>
              <a:rPr lang="en-US" sz="2000" dirty="0" err="1" smtClean="0"/>
              <a:t>src</a:t>
            </a:r>
            <a:r>
              <a:rPr lang="en-US" sz="2000" dirty="0" smtClean="0"/>
              <a:t>='pic_bulbon.gif'"&gt;Turn on the light&lt;/button&gt;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id="</a:t>
            </a:r>
            <a:r>
              <a:rPr lang="en-US" sz="2000" dirty="0" err="1"/>
              <a:t>myImage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="pic_bulboff.gif" style="width:100px"&gt;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&lt;button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document.getElementById</a:t>
            </a:r>
            <a:r>
              <a:rPr lang="en-US" sz="2000" dirty="0"/>
              <a:t>('</a:t>
            </a:r>
            <a:r>
              <a:rPr lang="en-US" sz="2000" dirty="0" err="1"/>
              <a:t>myImage</a:t>
            </a:r>
            <a:r>
              <a:rPr lang="en-US" sz="2000" dirty="0"/>
              <a:t>').</a:t>
            </a:r>
            <a:r>
              <a:rPr lang="en-US" sz="2000" dirty="0" err="1"/>
              <a:t>src</a:t>
            </a:r>
            <a:r>
              <a:rPr lang="en-US" sz="2000" dirty="0"/>
              <a:t>='pic_bulboff.gif'"&gt;Turn off the light&lt;/button&gt;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▪ &lt;/body&gt;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▪ 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95" y="457200"/>
            <a:ext cx="8587105" cy="6172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900" b="1" u="sng" dirty="0" smtClean="0"/>
              <a:t>Bahasa pemrograman PHP</a:t>
            </a:r>
            <a:endParaRPr lang="pt-BR" sz="2900" b="1" u="sng" dirty="0" smtClean="0"/>
          </a:p>
          <a:p>
            <a:pPr marL="0" indent="0" algn="just">
              <a:buNone/>
            </a:pPr>
            <a:r>
              <a:rPr lang="pt-BR" sz="2900" dirty="0" smtClean="0"/>
              <a:t>&lt;?</a:t>
            </a:r>
            <a:r>
              <a:rPr lang="pt-BR" sz="2900" dirty="0"/>
              <a:t>php </a:t>
            </a:r>
            <a:endParaRPr lang="pt-BR" sz="2900" dirty="0" smtClean="0"/>
          </a:p>
          <a:p>
            <a:pPr marL="0" indent="0" algn="just">
              <a:buNone/>
            </a:pPr>
            <a:r>
              <a:rPr lang="pt-BR" sz="2900" dirty="0" smtClean="0"/>
              <a:t>   echo </a:t>
            </a:r>
            <a:r>
              <a:rPr lang="pt-BR" sz="2900" dirty="0"/>
              <a:t>("Anda berada di Universitas M</a:t>
            </a:r>
            <a:r>
              <a:rPr lang="en-US" altLang="pt-BR" sz="2900" dirty="0"/>
              <a:t>uhamadiyah Bima</a:t>
            </a:r>
            <a:r>
              <a:rPr lang="pt-BR" sz="2900" dirty="0"/>
              <a:t>"); </a:t>
            </a:r>
            <a:endParaRPr lang="pt-BR" sz="2900" dirty="0" smtClean="0"/>
          </a:p>
          <a:p>
            <a:pPr marL="0" indent="0" algn="just">
              <a:buNone/>
            </a:pPr>
            <a:r>
              <a:rPr lang="pt-BR" sz="2900" dirty="0" smtClean="0"/>
              <a:t>?&gt;</a:t>
            </a:r>
            <a:endParaRPr lang="pt-BR" sz="2900" dirty="0" smtClean="0"/>
          </a:p>
          <a:p>
            <a:pPr marL="0" indent="0" algn="just">
              <a:buNone/>
            </a:pPr>
            <a:r>
              <a:rPr lang="pt-BR" sz="2900" b="1" u="sng" dirty="0" smtClean="0"/>
              <a:t>SQL</a:t>
            </a:r>
            <a:endParaRPr lang="pt-BR" sz="2900" b="1" u="sng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/>
              <a:t>CREATE </a:t>
            </a:r>
            <a:r>
              <a:rPr lang="en-US" sz="2900" dirty="0"/>
              <a:t>TABLE </a:t>
            </a:r>
            <a:r>
              <a:rPr lang="en-US" sz="2900" dirty="0" err="1"/>
              <a:t>mahasiswa</a:t>
            </a:r>
            <a:r>
              <a:rPr lang="en-US" sz="2900" dirty="0"/>
              <a:t> (NIM </a:t>
            </a:r>
            <a:r>
              <a:rPr lang="en-US" sz="2900" dirty="0" err="1"/>
              <a:t>int,Nama</a:t>
            </a:r>
            <a:r>
              <a:rPr lang="en-US" sz="2900" dirty="0"/>
              <a:t> </a:t>
            </a:r>
            <a:r>
              <a:rPr lang="en-US" sz="2900" dirty="0" err="1"/>
              <a:t>varchar</a:t>
            </a:r>
            <a:r>
              <a:rPr lang="en-US" sz="2900" dirty="0"/>
              <a:t> (255),Email </a:t>
            </a:r>
            <a:r>
              <a:rPr lang="en-US" sz="2900" dirty="0" err="1"/>
              <a:t>varchar</a:t>
            </a:r>
            <a:r>
              <a:rPr lang="en-US" sz="2900" dirty="0"/>
              <a:t>(50),</a:t>
            </a:r>
            <a:r>
              <a:rPr lang="en-US" sz="2900" dirty="0" err="1"/>
              <a:t>Asal</a:t>
            </a:r>
            <a:r>
              <a:rPr lang="en-US" sz="2900" dirty="0"/>
              <a:t> </a:t>
            </a:r>
            <a:r>
              <a:rPr lang="en-US" sz="2900" dirty="0" smtClean="0"/>
              <a:t>varchar50</a:t>
            </a:r>
            <a:r>
              <a:rPr lang="en-US" sz="2900" dirty="0"/>
              <a:t>)) </a:t>
            </a:r>
            <a:endParaRPr lang="en-US" sz="2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/>
              <a:t>SELECT </a:t>
            </a:r>
            <a:r>
              <a:rPr lang="en-US" sz="2900" dirty="0"/>
              <a:t>* FROM </a:t>
            </a:r>
            <a:r>
              <a:rPr lang="en-US" sz="2900" dirty="0" err="1"/>
              <a:t>mahasiswa</a:t>
            </a:r>
            <a:r>
              <a:rPr lang="en-US" sz="2900" dirty="0"/>
              <a:t>; </a:t>
            </a:r>
            <a:endParaRPr lang="en-US" sz="2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/>
              <a:t>UPDATE </a:t>
            </a:r>
            <a:r>
              <a:rPr lang="en-US" sz="2900" dirty="0" err="1"/>
              <a:t>mahasiswa</a:t>
            </a:r>
            <a:r>
              <a:rPr lang="en-US" sz="2900" dirty="0"/>
              <a:t> SET </a:t>
            </a:r>
            <a:r>
              <a:rPr lang="en-US" sz="2900" dirty="0" err="1"/>
              <a:t>nama</a:t>
            </a:r>
            <a:r>
              <a:rPr lang="en-US" sz="2900" dirty="0"/>
              <a:t>=</a:t>
            </a:r>
            <a:r>
              <a:rPr lang="en-US" sz="2900" dirty="0" err="1"/>
              <a:t>saya</a:t>
            </a:r>
            <a:r>
              <a:rPr lang="en-US" sz="2900" dirty="0"/>
              <a:t> email=‘saya@umbima.ac.id’, </a:t>
            </a:r>
            <a:r>
              <a:rPr lang="en-US" sz="2900" dirty="0" err="1" smtClean="0"/>
              <a:t>kota</a:t>
            </a:r>
            <a:r>
              <a:rPr lang="en-US" sz="2900" dirty="0"/>
              <a:t>=’</a:t>
            </a:r>
            <a:r>
              <a:rPr lang="en-US" sz="2900" dirty="0" err="1"/>
              <a:t>bima</a:t>
            </a:r>
            <a:r>
              <a:rPr lang="en-US" sz="2900" dirty="0"/>
              <a:t>’ where id = 1 </a:t>
            </a:r>
            <a:endParaRPr lang="en-US" sz="29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/>
              <a:t> DELETE FROM </a:t>
            </a:r>
            <a:r>
              <a:rPr lang="en-US" sz="2900" dirty="0" err="1"/>
              <a:t>mahasiswa</a:t>
            </a:r>
            <a:r>
              <a:rPr lang="en-US" sz="2900" dirty="0"/>
              <a:t> WHERE id = 1</a:t>
            </a:r>
            <a:endParaRPr lang="en-US" sz="2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09738"/>
            <a:ext cx="7704137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dirty="0"/>
              <a:t>Dari </a:t>
            </a:r>
            <a:r>
              <a:rPr lang="en-US" sz="2100" dirty="0" err="1"/>
              <a:t>struktur</a:t>
            </a:r>
            <a:r>
              <a:rPr lang="en-US" sz="2100" dirty="0"/>
              <a:t> </a:t>
            </a:r>
            <a:r>
              <a:rPr lang="en-US" sz="2100" dirty="0" err="1"/>
              <a:t>dasar</a:t>
            </a:r>
            <a:r>
              <a:rPr lang="en-US" sz="2100" dirty="0"/>
              <a:t> HTML di </a:t>
            </a:r>
            <a:r>
              <a:rPr lang="en-US" sz="2100" dirty="0" err="1"/>
              <a:t>atas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dijelaskan</a:t>
            </a:r>
            <a:r>
              <a:rPr lang="en-US" sz="2100" dirty="0"/>
              <a:t> </a:t>
            </a:r>
            <a:r>
              <a:rPr lang="en-US" sz="2100" dirty="0" err="1"/>
              <a:t>sebagai</a:t>
            </a:r>
            <a:r>
              <a:rPr lang="en-US" sz="2100" dirty="0"/>
              <a:t> </a:t>
            </a:r>
            <a:r>
              <a:rPr lang="en-US" sz="2100" dirty="0" err="1"/>
              <a:t>berikut</a:t>
            </a:r>
            <a:r>
              <a:rPr lang="en-US" sz="2100" dirty="0"/>
              <a:t>: 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/>
              <a:t>- </a:t>
            </a:r>
            <a:r>
              <a:rPr lang="en-US" sz="2100" dirty="0" smtClean="0"/>
              <a:t>Tag 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teks</a:t>
            </a:r>
            <a:r>
              <a:rPr lang="en-US" sz="2100" dirty="0"/>
              <a:t> </a:t>
            </a:r>
            <a:r>
              <a:rPr lang="en-US" sz="2100" dirty="0" err="1"/>
              <a:t>khusus</a:t>
            </a:r>
            <a:r>
              <a:rPr lang="en-US" sz="2100" dirty="0"/>
              <a:t> (</a:t>
            </a:r>
            <a:r>
              <a:rPr lang="en-US" sz="2100" i="1" dirty="0"/>
              <a:t>markup</a:t>
            </a:r>
            <a:r>
              <a:rPr lang="en-US" sz="2100" dirty="0"/>
              <a:t>) </a:t>
            </a:r>
            <a:r>
              <a:rPr lang="en-US" sz="2100" dirty="0" err="1"/>
              <a:t>berupa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karakter</a:t>
            </a:r>
            <a:r>
              <a:rPr lang="en-US" sz="2100" dirty="0"/>
              <a:t> "&lt;" </a:t>
            </a:r>
            <a:r>
              <a:rPr lang="en-US" sz="2100" dirty="0" err="1"/>
              <a:t>dan</a:t>
            </a:r>
            <a:r>
              <a:rPr lang="en-US" sz="2100" dirty="0"/>
              <a:t> "&gt;", </a:t>
            </a:r>
            <a:r>
              <a:rPr lang="en-US" sz="2100" dirty="0" err="1"/>
              <a:t>sebagai</a:t>
            </a:r>
            <a:r>
              <a:rPr lang="en-US" sz="2100" dirty="0"/>
              <a:t> </a:t>
            </a:r>
            <a:r>
              <a:rPr lang="en-US" sz="2100" dirty="0" err="1" smtClean="0"/>
              <a:t>contoh</a:t>
            </a:r>
            <a:r>
              <a:rPr lang="en-US" sz="2100" dirty="0" smtClean="0"/>
              <a:t> </a:t>
            </a:r>
            <a:r>
              <a:rPr lang="en-US" sz="2100" dirty="0"/>
              <a:t>&lt;body&gt; </a:t>
            </a:r>
            <a:r>
              <a:rPr lang="en-US" sz="2100" dirty="0" err="1"/>
              <a:t>adalah</a:t>
            </a:r>
            <a:r>
              <a:rPr lang="en-US" sz="2100" dirty="0"/>
              <a:t> tag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nama</a:t>
            </a:r>
            <a:r>
              <a:rPr lang="en-US" sz="2100" dirty="0"/>
              <a:t> body.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/>
              <a:t>umum</a:t>
            </a:r>
            <a:r>
              <a:rPr lang="en-US" sz="2100" dirty="0"/>
              <a:t> tag </a:t>
            </a:r>
            <a:r>
              <a:rPr lang="en-US" sz="2100" dirty="0" err="1"/>
              <a:t>ditulis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 smtClean="0"/>
              <a:t>berpasangan</a:t>
            </a:r>
            <a:r>
              <a:rPr lang="en-US" sz="2100" dirty="0"/>
              <a:t>, yang </a:t>
            </a:r>
            <a:r>
              <a:rPr lang="en-US" sz="2100" dirty="0" err="1"/>
              <a:t>terdiri</a:t>
            </a:r>
            <a:r>
              <a:rPr lang="en-US" sz="2100" dirty="0"/>
              <a:t> </a:t>
            </a:r>
            <a:r>
              <a:rPr lang="en-US" sz="2100" dirty="0" err="1"/>
              <a:t>atas</a:t>
            </a:r>
            <a:r>
              <a:rPr lang="en-US" sz="2100" dirty="0"/>
              <a:t> tag </a:t>
            </a:r>
            <a:r>
              <a:rPr lang="en-US" sz="2100" dirty="0" err="1"/>
              <a:t>pembuka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tag </a:t>
            </a:r>
            <a:r>
              <a:rPr lang="en-US" sz="2100" dirty="0" err="1"/>
              <a:t>penutup</a:t>
            </a:r>
            <a:r>
              <a:rPr lang="en-US" sz="2100" dirty="0"/>
              <a:t> (</a:t>
            </a:r>
            <a:r>
              <a:rPr lang="en-US" sz="2100" dirty="0" err="1"/>
              <a:t>ditambahkan</a:t>
            </a:r>
            <a:r>
              <a:rPr lang="en-US" sz="2100" dirty="0"/>
              <a:t> </a:t>
            </a:r>
            <a:r>
              <a:rPr lang="en-US" sz="2100" dirty="0" err="1"/>
              <a:t>karakter</a:t>
            </a:r>
            <a:r>
              <a:rPr lang="en-US" sz="2100" dirty="0"/>
              <a:t> "/" </a:t>
            </a:r>
            <a:r>
              <a:rPr lang="en-US" sz="2100" dirty="0" err="1" smtClean="0"/>
              <a:t>setelah</a:t>
            </a:r>
            <a:r>
              <a:rPr lang="en-US" sz="2100" dirty="0" smtClean="0"/>
              <a:t> </a:t>
            </a:r>
            <a:r>
              <a:rPr lang="en-US" sz="2100" dirty="0" err="1"/>
              <a:t>karakter</a:t>
            </a:r>
            <a:r>
              <a:rPr lang="en-US" sz="2100" dirty="0"/>
              <a:t> "&lt;"), </a:t>
            </a:r>
            <a:r>
              <a:rPr lang="en-US" sz="2100" dirty="0" err="1"/>
              <a:t>sebagai</a:t>
            </a:r>
            <a:r>
              <a:rPr lang="en-US" sz="2100" dirty="0"/>
              <a:t> </a:t>
            </a:r>
            <a:r>
              <a:rPr lang="en-US" sz="2100" dirty="0" err="1"/>
              <a:t>contoh</a:t>
            </a:r>
            <a:r>
              <a:rPr lang="en-US" sz="2100" dirty="0"/>
              <a:t> &lt;body&gt;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tag </a:t>
            </a:r>
            <a:r>
              <a:rPr lang="en-US" sz="2100" dirty="0" err="1"/>
              <a:t>pembuka</a:t>
            </a:r>
            <a:r>
              <a:rPr lang="en-US" sz="2100" dirty="0"/>
              <a:t>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HTML,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/>
              <a:t>&lt;/body&gt;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tag </a:t>
            </a:r>
            <a:r>
              <a:rPr lang="en-US" sz="2100" dirty="0" err="1"/>
              <a:t>penutup</a:t>
            </a:r>
            <a:r>
              <a:rPr lang="en-US" sz="2100" dirty="0"/>
              <a:t>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HTML. </a:t>
            </a:r>
            <a:endParaRPr lang="en-US" sz="2100" dirty="0" smtClean="0"/>
          </a:p>
          <a:p>
            <a:pPr marL="0" indent="0" algn="just">
              <a:buNone/>
            </a:pP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/>
              <a:t>- </a:t>
            </a:r>
            <a:r>
              <a:rPr lang="en-US" sz="2100" dirty="0" smtClean="0"/>
              <a:t>Element 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/>
              <a:t>Element </a:t>
            </a:r>
            <a:r>
              <a:rPr lang="en-US" sz="2100" dirty="0" err="1"/>
              <a:t>terdiri</a:t>
            </a:r>
            <a:r>
              <a:rPr lang="en-US" sz="2100" dirty="0"/>
              <a:t> </a:t>
            </a:r>
            <a:r>
              <a:rPr lang="en-US" sz="2100" dirty="0" err="1"/>
              <a:t>atas</a:t>
            </a:r>
            <a:r>
              <a:rPr lang="en-US" sz="2100" dirty="0"/>
              <a:t> </a:t>
            </a:r>
            <a:r>
              <a:rPr lang="en-US" sz="2100" dirty="0" err="1"/>
              <a:t>tiga</a:t>
            </a:r>
            <a:r>
              <a:rPr lang="en-US" sz="2100" dirty="0"/>
              <a:t> </a:t>
            </a:r>
            <a:r>
              <a:rPr lang="en-US" sz="2100" dirty="0" err="1"/>
              <a:t>bagian</a:t>
            </a:r>
            <a:r>
              <a:rPr lang="en-US" sz="2100" dirty="0"/>
              <a:t>, </a:t>
            </a:r>
            <a:r>
              <a:rPr lang="en-US" sz="2100" dirty="0" err="1"/>
              <a:t>yaitu</a:t>
            </a:r>
            <a:r>
              <a:rPr lang="en-US" sz="2100" dirty="0"/>
              <a:t> tag </a:t>
            </a:r>
            <a:r>
              <a:rPr lang="en-US" sz="2100" dirty="0" err="1"/>
              <a:t>pembuka</a:t>
            </a:r>
            <a:r>
              <a:rPr lang="en-US" sz="2100" dirty="0"/>
              <a:t>, </a:t>
            </a:r>
            <a:r>
              <a:rPr lang="en-US" sz="2100" dirty="0" err="1"/>
              <a:t>isi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tag </a:t>
            </a:r>
            <a:r>
              <a:rPr lang="en-US" sz="2100" dirty="0" err="1"/>
              <a:t>penutup</a:t>
            </a:r>
            <a:r>
              <a:rPr lang="en-US" sz="2100" dirty="0"/>
              <a:t>. </a:t>
            </a:r>
            <a:r>
              <a:rPr lang="en-US" sz="2100" dirty="0" err="1"/>
              <a:t>Sebagai</a:t>
            </a:r>
            <a:r>
              <a:rPr lang="en-US" sz="2100" dirty="0"/>
              <a:t> </a:t>
            </a:r>
            <a:r>
              <a:rPr lang="en-US" sz="2100" dirty="0" err="1"/>
              <a:t>contoh</a:t>
            </a:r>
            <a:r>
              <a:rPr lang="en-US" sz="2100" dirty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/>
              <a:t>menampilkan</a:t>
            </a:r>
            <a:r>
              <a:rPr lang="en-US" sz="2100" dirty="0"/>
              <a:t> </a:t>
            </a:r>
            <a:r>
              <a:rPr lang="en-US" sz="2100" dirty="0" err="1"/>
              <a:t>judul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HTML </a:t>
            </a:r>
            <a:r>
              <a:rPr lang="en-US" sz="2100" dirty="0" err="1"/>
              <a:t>pada</a:t>
            </a:r>
            <a:r>
              <a:rPr lang="en-US" sz="2100" dirty="0"/>
              <a:t> web browser </a:t>
            </a:r>
            <a:r>
              <a:rPr lang="en-US" sz="2100" dirty="0" err="1"/>
              <a:t>digunakan</a:t>
            </a:r>
            <a:r>
              <a:rPr lang="en-US" sz="2100" dirty="0"/>
              <a:t> element title, </a:t>
            </a:r>
            <a:r>
              <a:rPr lang="en-US" sz="2100" dirty="0" err="1" smtClean="0"/>
              <a:t>dimana</a:t>
            </a:r>
            <a:r>
              <a:rPr lang="en-US" sz="2100" dirty="0"/>
              <a:t>: &lt;title&gt;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tag </a:t>
            </a:r>
            <a:r>
              <a:rPr lang="en-US" sz="2100" dirty="0" err="1"/>
              <a:t>pembuka</a:t>
            </a:r>
            <a:r>
              <a:rPr lang="en-US" sz="2100" dirty="0"/>
              <a:t> </a:t>
            </a:r>
            <a:r>
              <a:rPr lang="en-US" sz="2100" dirty="0" err="1"/>
              <a:t>judul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HTML </a:t>
            </a:r>
            <a:r>
              <a:rPr lang="en-US" sz="2100" dirty="0" err="1"/>
              <a:t>Disini</a:t>
            </a:r>
            <a:r>
              <a:rPr lang="en-US" sz="2100" dirty="0"/>
              <a:t> </a:t>
            </a:r>
            <a:r>
              <a:rPr lang="en-US" sz="2100" dirty="0" err="1"/>
              <a:t>Judul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</a:t>
            </a:r>
            <a:r>
              <a:rPr lang="en-US" sz="2100" dirty="0" smtClean="0"/>
              <a:t>HTML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judul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HTML &lt;/title&gt;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tag </a:t>
            </a:r>
            <a:r>
              <a:rPr lang="en-US" sz="2100" dirty="0" err="1"/>
              <a:t>penutup</a:t>
            </a:r>
            <a:r>
              <a:rPr lang="en-US" sz="2100" dirty="0"/>
              <a:t> </a:t>
            </a:r>
            <a:r>
              <a:rPr lang="en-US" sz="2100" dirty="0" err="1"/>
              <a:t>judul</a:t>
            </a:r>
            <a:r>
              <a:rPr lang="en-US" sz="2100" dirty="0"/>
              <a:t> </a:t>
            </a:r>
            <a:r>
              <a:rPr lang="en-US" sz="2100" dirty="0" err="1"/>
              <a:t>dokumen</a:t>
            </a:r>
            <a:r>
              <a:rPr lang="en-US" sz="2100" dirty="0"/>
              <a:t> </a:t>
            </a:r>
            <a:r>
              <a:rPr lang="en-US" sz="2100" dirty="0" smtClean="0"/>
              <a:t>HTML </a:t>
            </a:r>
            <a:r>
              <a:rPr lang="en-US" sz="2100" dirty="0"/>
              <a:t>Tag-tag yang </a:t>
            </a:r>
            <a:r>
              <a:rPr lang="en-US" sz="2100" dirty="0" err="1"/>
              <a:t>ditulis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dirty="0" err="1"/>
              <a:t>berpasangan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element HTML,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boleh</a:t>
            </a:r>
            <a:r>
              <a:rPr lang="en-US" sz="2100" dirty="0"/>
              <a:t> </a:t>
            </a:r>
            <a:r>
              <a:rPr lang="en-US" sz="2100" dirty="0" err="1" smtClean="0"/>
              <a:t>saling</a:t>
            </a:r>
            <a:r>
              <a:rPr lang="en-US" sz="2100" dirty="0" smtClean="0"/>
              <a:t> </a:t>
            </a:r>
            <a:r>
              <a:rPr lang="en-US" sz="2100" dirty="0" err="1"/>
              <a:t>tumpang</a:t>
            </a:r>
            <a:r>
              <a:rPr lang="en-US" sz="2100" dirty="0"/>
              <a:t> </a:t>
            </a:r>
            <a:r>
              <a:rPr lang="en-US" sz="2100" dirty="0" err="1"/>
              <a:t>tindih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pasangan</a:t>
            </a:r>
            <a:r>
              <a:rPr lang="en-US" sz="2100" dirty="0"/>
              <a:t> tag-tag </a:t>
            </a:r>
            <a:r>
              <a:rPr lang="en-US" sz="2100" dirty="0" err="1"/>
              <a:t>lainnya</a:t>
            </a:r>
            <a:r>
              <a:rPr lang="en-US" sz="2100" dirty="0"/>
              <a:t>. </a:t>
            </a:r>
            <a:endParaRPr lang="en-US" sz="2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5"/>
            <a:ext cx="8229600" cy="554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u="sng" dirty="0" smtClean="0"/>
              <a:t>CSS Style</a:t>
            </a:r>
            <a:endParaRPr lang="en-US" sz="2800" b="1" u="sng" dirty="0" smtClean="0"/>
          </a:p>
          <a:p>
            <a:pPr marL="0" indent="0" algn="just">
              <a:buNone/>
            </a:pPr>
            <a:r>
              <a:rPr lang="en-US" sz="2800" dirty="0" smtClean="0"/>
              <a:t>&lt;</a:t>
            </a:r>
            <a:r>
              <a:rPr lang="en-US" sz="2800" dirty="0"/>
              <a:t>link </a:t>
            </a:r>
            <a:r>
              <a:rPr lang="en-US" sz="2800" dirty="0" err="1"/>
              <a:t>rel</a:t>
            </a:r>
            <a:r>
              <a:rPr lang="en-US" sz="2800" dirty="0"/>
              <a:t>="</a:t>
            </a:r>
            <a:r>
              <a:rPr lang="en-US" sz="2800" dirty="0" err="1"/>
              <a:t>stylesheet</a:t>
            </a:r>
            <a:r>
              <a:rPr lang="en-US" sz="2800" dirty="0"/>
              <a:t>" type="</a:t>
            </a:r>
            <a:r>
              <a:rPr lang="en-US" sz="2800" dirty="0" smtClean="0"/>
              <a:t>text/</a:t>
            </a:r>
            <a:r>
              <a:rPr lang="en-US" sz="2800" dirty="0" err="1" smtClean="0"/>
              <a:t>css</a:t>
            </a:r>
            <a:r>
              <a:rPr lang="en-US" sz="2800" dirty="0" smtClean="0"/>
              <a:t>" </a:t>
            </a:r>
            <a:r>
              <a:rPr lang="en-US" sz="2800" dirty="0" err="1" smtClean="0"/>
              <a:t>href</a:t>
            </a:r>
            <a:r>
              <a:rPr lang="en-US" sz="2800" dirty="0"/>
              <a:t>="style.css"&gt;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&lt;style type="text/</a:t>
            </a:r>
            <a:r>
              <a:rPr lang="en-US" sz="2800" dirty="0" err="1"/>
              <a:t>css</a:t>
            </a:r>
            <a:r>
              <a:rPr lang="en-US" sz="2800" dirty="0"/>
              <a:t>"&gt;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@import "style.css";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&lt;/</a:t>
            </a:r>
            <a:r>
              <a:rPr lang="en-US" sz="2800" dirty="0" smtClean="0"/>
              <a:t>style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3505200" cy="2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65785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(1.) </a:t>
            </a:r>
            <a:r>
              <a:rPr lang="en-US" b="1" dirty="0"/>
              <a:t>USER</a:t>
            </a:r>
            <a:r>
              <a:rPr lang="en-US" dirty="0"/>
              <a:t>/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/>
              <a:t>URL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(2.)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/>
              <a:t>WEB BROWSER </a:t>
            </a:r>
            <a:r>
              <a:rPr lang="en-US" dirty="0"/>
              <a:t>(</a:t>
            </a:r>
            <a:r>
              <a:rPr lang="en-US" dirty="0" err="1"/>
              <a:t>yaitu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URL yang </a:t>
            </a:r>
            <a:r>
              <a:rPr lang="en-US" dirty="0" err="1"/>
              <a:t>diakses</a:t>
            </a:r>
            <a:r>
              <a:rPr lang="en-US" dirty="0"/>
              <a:t>),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(3)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/>
              <a:t>WEB BROWSER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/ request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/>
              <a:t>HTTP </a:t>
            </a:r>
            <a:r>
              <a:rPr lang="en-US" b="1" dirty="0" smtClean="0"/>
              <a:t>REQUEST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b="1" dirty="0"/>
              <a:t>WEB SERVER </a:t>
            </a:r>
            <a:r>
              <a:rPr lang="en-US" dirty="0" err="1"/>
              <a:t>melalui</a:t>
            </a:r>
            <a:r>
              <a:rPr lang="en-US" dirty="0"/>
              <a:t> layer-layer </a:t>
            </a:r>
            <a:r>
              <a:rPr lang="en-US" b="1" dirty="0"/>
              <a:t>TCP/IP</a:t>
            </a:r>
            <a:r>
              <a:rPr lang="en-US" dirty="0"/>
              <a:t>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(4)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/>
              <a:t>WEB SERVER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b="1" dirty="0"/>
              <a:t>WEB FILES </a:t>
            </a:r>
            <a:r>
              <a:rPr lang="en-US" dirty="0"/>
              <a:t>yang di-request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WEB FILES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/di-display </a:t>
            </a:r>
            <a:r>
              <a:rPr lang="en-US" dirty="0" err="1"/>
              <a:t>begitusaja</a:t>
            </a:r>
            <a:r>
              <a:rPr lang="en-US" dirty="0"/>
              <a:t>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/>
              <a:t>5)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b="1" dirty="0"/>
              <a:t>WEB SERVER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b="1" dirty="0" err="1"/>
              <a:t>WEB</a:t>
            </a:r>
            <a:r>
              <a:rPr lang="en-US" b="1" dirty="0"/>
              <a:t> BROWSER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/>
              <a:t>HTTP RESPONSE </a:t>
            </a:r>
            <a:r>
              <a:rPr lang="en-US" dirty="0" smtClean="0"/>
              <a:t>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layer-layer </a:t>
            </a:r>
            <a:r>
              <a:rPr lang="en-US" b="1" dirty="0"/>
              <a:t>TCP/IP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WEB BROWSER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/>
              <a:t>DISPLAY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71550"/>
            <a:ext cx="60960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i="1" dirty="0"/>
              <a:t>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Client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i="1" dirty="0"/>
              <a:t>server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web server </a:t>
            </a:r>
            <a:r>
              <a:rPr lang="en-US" dirty="0"/>
              <a:t>(</a:t>
            </a:r>
            <a:r>
              <a:rPr lang="en-US" dirty="0" err="1"/>
              <a:t>misal</a:t>
            </a:r>
            <a:r>
              <a:rPr lang="en-US" dirty="0"/>
              <a:t> Apache </a:t>
            </a:r>
            <a:r>
              <a:rPr lang="en-US" dirty="0" err="1"/>
              <a:t>dan</a:t>
            </a:r>
            <a:r>
              <a:rPr lang="en-US" dirty="0"/>
              <a:t> IIS) 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smtClean="0"/>
              <a:t>Client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web browser </a:t>
            </a:r>
            <a:r>
              <a:rPr lang="en-US" dirty="0"/>
              <a:t>(</a:t>
            </a:r>
            <a:r>
              <a:rPr lang="en-US" dirty="0" err="1"/>
              <a:t>misal</a:t>
            </a:r>
            <a:r>
              <a:rPr lang="en-US" dirty="0"/>
              <a:t> Opera </a:t>
            </a:r>
            <a:r>
              <a:rPr lang="en-US" dirty="0" err="1"/>
              <a:t>dan</a:t>
            </a:r>
            <a:r>
              <a:rPr lang="en-US" dirty="0"/>
              <a:t> Internet Explorer)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/>
              <a:t>web programming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server-side programming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client-side </a:t>
            </a:r>
            <a:r>
              <a:rPr lang="en-US" i="1" dirty="0"/>
              <a:t>programming</a:t>
            </a:r>
            <a:r>
              <a:rPr lang="en-US" dirty="0"/>
              <a:t>. </a:t>
            </a:r>
            <a:r>
              <a:rPr lang="en-US" i="1" dirty="0"/>
              <a:t>Client-side programming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statis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 </a:t>
            </a:r>
            <a:r>
              <a:rPr lang="en-US" dirty="0" smtClean="0"/>
              <a:t>yang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user)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i="1" dirty="0"/>
              <a:t>server-side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client-side </a:t>
            </a:r>
            <a:r>
              <a:rPr lang="en-US" i="1" dirty="0"/>
              <a:t>programming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Pokok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Bahasan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Pertemuan</a:t>
            </a:r>
            <a:r>
              <a:rPr lang="en-US" dirty="0" smtClean="0">
                <a:latin typeface="+mn-lt"/>
              </a:rPr>
              <a:t> 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HTML5,CSS3, </a:t>
            </a:r>
            <a:r>
              <a:rPr lang="en-US" dirty="0" err="1"/>
              <a:t>JavaScript,Canvas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DasarWeb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Multitier Application Architecture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Client-Side Scripting </a:t>
            </a:r>
            <a:r>
              <a:rPr lang="en-US" i="1" dirty="0" err="1"/>
              <a:t>vs</a:t>
            </a:r>
            <a:r>
              <a:rPr lang="en-US" i="1" dirty="0"/>
              <a:t> Server-Side Scripting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PerkembanganWeb</a:t>
            </a:r>
            <a:r>
              <a:rPr lang="en-US" dirty="0"/>
              <a:t> 1,Web 2.0: </a:t>
            </a:r>
            <a:r>
              <a:rPr lang="en-US" i="1" dirty="0"/>
              <a:t>Going </a:t>
            </a:r>
            <a:r>
              <a:rPr lang="en-US" i="1" dirty="0" err="1"/>
              <a:t>Social,WEB</a:t>
            </a:r>
            <a:r>
              <a:rPr lang="en-US" i="1" dirty="0"/>
              <a:t> 3.0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Data Hierarchy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Object Technology (</a:t>
            </a:r>
            <a:r>
              <a:rPr lang="en-US" i="1" dirty="0" err="1"/>
              <a:t>FrameWork</a:t>
            </a:r>
            <a:r>
              <a:rPr lang="en-US" i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77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b="1" u="sng" dirty="0" err="1"/>
              <a:t>Pengertian</a:t>
            </a:r>
            <a:r>
              <a:rPr lang="en-US" sz="2300" b="1" u="sng" dirty="0"/>
              <a:t> </a:t>
            </a:r>
            <a:r>
              <a:rPr lang="en-US" sz="2300" b="1" u="sng" dirty="0" err="1"/>
              <a:t>Situs</a:t>
            </a:r>
            <a:r>
              <a:rPr lang="en-US" sz="2300" b="1" u="sng" dirty="0"/>
              <a:t> Web </a:t>
            </a:r>
            <a:endParaRPr lang="en-US" sz="2300" b="1" u="sng" dirty="0" smtClean="0"/>
          </a:p>
          <a:p>
            <a:pPr marL="0" indent="0" algn="just">
              <a:buNone/>
            </a:pPr>
            <a:r>
              <a:rPr lang="en-US" sz="2300" dirty="0" err="1" smtClean="0"/>
              <a:t>Situs</a:t>
            </a:r>
            <a:r>
              <a:rPr lang="en-US" sz="2300" dirty="0" smtClean="0"/>
              <a:t> </a:t>
            </a:r>
            <a:r>
              <a:rPr lang="en-US" sz="2300" dirty="0"/>
              <a:t>web </a:t>
            </a:r>
            <a:r>
              <a:rPr lang="en-US" sz="2300" dirty="0" err="1"/>
              <a:t>merupakan</a:t>
            </a:r>
            <a:r>
              <a:rPr lang="en-US" sz="2300" dirty="0"/>
              <a:t> </a:t>
            </a:r>
            <a:r>
              <a:rPr lang="en-US" sz="2300" dirty="0" err="1" smtClean="0"/>
              <a:t>kumpulan</a:t>
            </a:r>
            <a:r>
              <a:rPr lang="en-US" sz="2300" dirty="0" smtClean="0"/>
              <a:t>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halaman</a:t>
            </a:r>
            <a:r>
              <a:rPr lang="en-US" sz="2300" dirty="0" smtClean="0"/>
              <a:t> web yang </a:t>
            </a:r>
            <a:r>
              <a:rPr lang="en-US" sz="2300" dirty="0" err="1"/>
              <a:t>sudah</a:t>
            </a:r>
            <a:r>
              <a:rPr lang="en-US" sz="2300" dirty="0"/>
              <a:t> </a:t>
            </a:r>
            <a:r>
              <a:rPr lang="en-US" sz="2300" dirty="0" smtClean="0"/>
              <a:t>di </a:t>
            </a:r>
            <a:r>
              <a:rPr lang="en-US" sz="2300" dirty="0" err="1" smtClean="0"/>
              <a:t>publikasikan</a:t>
            </a:r>
            <a:r>
              <a:rPr lang="en-US" sz="2300" dirty="0" smtClean="0"/>
              <a:t> di </a:t>
            </a:r>
            <a:r>
              <a:rPr lang="en-US" sz="2300" dirty="0" err="1"/>
              <a:t>jaringan</a:t>
            </a:r>
            <a:r>
              <a:rPr lang="en-US" sz="2300" dirty="0"/>
              <a:t> </a:t>
            </a:r>
            <a:r>
              <a:rPr lang="en-US" sz="2300" dirty="0" smtClean="0"/>
              <a:t>internet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memiliki</a:t>
            </a:r>
            <a:r>
              <a:rPr lang="en-US" sz="2300" dirty="0" smtClean="0"/>
              <a:t> domain/URL yang </a:t>
            </a:r>
            <a:r>
              <a:rPr lang="en-US" sz="2300" dirty="0" err="1" smtClean="0"/>
              <a:t>dapat</a:t>
            </a:r>
            <a:r>
              <a:rPr lang="en-US" sz="2300" dirty="0" smtClean="0"/>
              <a:t> </a:t>
            </a:r>
            <a:r>
              <a:rPr lang="en-US" sz="2300" dirty="0"/>
              <a:t>di </a:t>
            </a:r>
            <a:r>
              <a:rPr lang="en-US" sz="2300" dirty="0" err="1"/>
              <a:t>akses</a:t>
            </a:r>
            <a:r>
              <a:rPr lang="en-US" sz="2300" dirty="0"/>
              <a:t> </a:t>
            </a:r>
            <a:r>
              <a:rPr lang="en-US" sz="2300" dirty="0" err="1"/>
              <a:t>semua</a:t>
            </a:r>
            <a:r>
              <a:rPr lang="en-US" sz="2300" dirty="0"/>
              <a:t> </a:t>
            </a:r>
            <a:r>
              <a:rPr lang="en-US" sz="2300" dirty="0" err="1"/>
              <a:t>pengguna</a:t>
            </a:r>
            <a:r>
              <a:rPr lang="en-US" sz="2300" dirty="0"/>
              <a:t> Internet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cara</a:t>
            </a:r>
            <a:r>
              <a:rPr lang="en-US" sz="2300" dirty="0"/>
              <a:t> </a:t>
            </a:r>
            <a:r>
              <a:rPr lang="en-US" sz="2300" dirty="0" err="1"/>
              <a:t>mengetikkan</a:t>
            </a:r>
            <a:r>
              <a:rPr lang="en-US" sz="2300" dirty="0"/>
              <a:t> </a:t>
            </a:r>
            <a:r>
              <a:rPr lang="en-US" sz="2300" dirty="0" err="1" smtClean="0"/>
              <a:t>alamatnya</a:t>
            </a:r>
            <a:r>
              <a:rPr lang="en-US" sz="2300" dirty="0"/>
              <a:t>. </a:t>
            </a:r>
            <a:endParaRPr lang="en-US" sz="2300" dirty="0" smtClean="0"/>
          </a:p>
          <a:p>
            <a:pPr marL="0" indent="0" algn="just">
              <a:buNone/>
            </a:pP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dasarnya</a:t>
            </a:r>
            <a:r>
              <a:rPr lang="en-US" sz="2300" dirty="0"/>
              <a:t>, web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skumpulan</a:t>
            </a:r>
            <a:r>
              <a:rPr lang="en-US" sz="2300" dirty="0"/>
              <a:t> computer yang </a:t>
            </a:r>
            <a:r>
              <a:rPr lang="en-US" sz="2300" dirty="0" err="1"/>
              <a:t>saling</a:t>
            </a:r>
            <a:r>
              <a:rPr lang="en-US" sz="2300" dirty="0"/>
              <a:t> </a:t>
            </a:r>
            <a:r>
              <a:rPr lang="en-US" sz="2300" dirty="0" err="1"/>
              <a:t>terkoneksi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berbicara</a:t>
            </a:r>
            <a:r>
              <a:rPr lang="en-US" sz="2300" dirty="0"/>
              <a:t> </a:t>
            </a:r>
            <a:r>
              <a:rPr lang="en-US" sz="2300" dirty="0" err="1" smtClean="0"/>
              <a:t>satu</a:t>
            </a:r>
            <a:r>
              <a:rPr lang="en-US" sz="2300" dirty="0" smtClean="0"/>
              <a:t> </a:t>
            </a:r>
            <a:r>
              <a:rPr lang="en-US" sz="2300" dirty="0" err="1"/>
              <a:t>sama</a:t>
            </a:r>
            <a:r>
              <a:rPr lang="en-US" sz="2300" dirty="0"/>
              <a:t> lain. </a:t>
            </a:r>
            <a:r>
              <a:rPr lang="en-US" sz="2300" dirty="0" err="1"/>
              <a:t>k</a:t>
            </a:r>
            <a:r>
              <a:rPr lang="en-US" sz="2300" dirty="0" err="1" smtClean="0"/>
              <a:t>omputer-komputer</a:t>
            </a:r>
            <a:r>
              <a:rPr lang="en-US" sz="2300" dirty="0" smtClean="0"/>
              <a:t> </a:t>
            </a:r>
            <a:r>
              <a:rPr lang="en-US" sz="2300" dirty="0" err="1"/>
              <a:t>biasanya</a:t>
            </a:r>
            <a:r>
              <a:rPr lang="en-US" sz="2300" dirty="0"/>
              <a:t> </a:t>
            </a:r>
            <a:r>
              <a:rPr lang="en-US" sz="2300" dirty="0" err="1"/>
              <a:t>terkoneksi</a:t>
            </a:r>
            <a:r>
              <a:rPr lang="en-US" sz="2300" dirty="0"/>
              <a:t> </a:t>
            </a:r>
            <a:r>
              <a:rPr lang="en-US" sz="2300" dirty="0" err="1"/>
              <a:t>melalui</a:t>
            </a:r>
            <a:r>
              <a:rPr lang="en-US" sz="2300" dirty="0"/>
              <a:t> </a:t>
            </a:r>
            <a:r>
              <a:rPr lang="en-US" sz="2300" dirty="0" err="1"/>
              <a:t>jaringan</a:t>
            </a:r>
            <a:r>
              <a:rPr lang="en-US" sz="2300" dirty="0"/>
              <a:t> </a:t>
            </a:r>
            <a:r>
              <a:rPr lang="en-US" sz="2300" dirty="0" err="1"/>
              <a:t>telpon</a:t>
            </a:r>
            <a:r>
              <a:rPr lang="en-US" sz="2300" dirty="0"/>
              <a:t>, signal </a:t>
            </a:r>
            <a:r>
              <a:rPr lang="en-US" sz="2300" dirty="0" err="1"/>
              <a:t>satelit</a:t>
            </a:r>
            <a:r>
              <a:rPr lang="en-US" sz="2300" dirty="0"/>
              <a:t> </a:t>
            </a:r>
            <a:r>
              <a:rPr lang="en-US" sz="2300" dirty="0" err="1" smtClean="0"/>
              <a:t>kabel</a:t>
            </a:r>
            <a:r>
              <a:rPr lang="en-US" sz="2300" dirty="0"/>
              <a:t>,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tipe</a:t>
            </a:r>
            <a:r>
              <a:rPr lang="en-US" sz="2300" dirty="0"/>
              <a:t> data </a:t>
            </a:r>
            <a:r>
              <a:rPr lang="en-US" sz="2300" dirty="0" smtClean="0"/>
              <a:t>transfer </a:t>
            </a:r>
            <a:r>
              <a:rPr lang="en-US" sz="2300" dirty="0" err="1"/>
              <a:t>lainnya</a:t>
            </a:r>
            <a:r>
              <a:rPr lang="en-US" sz="2300" dirty="0"/>
              <a:t>. </a:t>
            </a:r>
            <a:endParaRPr lang="en-US" sz="2300" dirty="0" smtClean="0"/>
          </a:p>
          <a:p>
            <a:pPr marL="0" indent="0" algn="just">
              <a:buNone/>
            </a:pPr>
            <a:endParaRPr lang="en-US" sz="2300" dirty="0" smtClean="0"/>
          </a:p>
          <a:p>
            <a:pPr marL="0" indent="0" algn="just">
              <a:buNone/>
            </a:pPr>
            <a:r>
              <a:rPr lang="en-US" sz="2300" b="1" u="sng" dirty="0"/>
              <a:t>HTTP</a:t>
            </a:r>
            <a:r>
              <a:rPr lang="en-US" sz="2300" dirty="0"/>
              <a:t> </a:t>
            </a:r>
            <a:endParaRPr lang="en-US" sz="2300" dirty="0" smtClean="0"/>
          </a:p>
          <a:p>
            <a:pPr marL="0" indent="0" algn="just">
              <a:buNone/>
            </a:pPr>
            <a:r>
              <a:rPr lang="en-US" sz="2300" dirty="0" smtClean="0"/>
              <a:t>HTTP (</a:t>
            </a:r>
            <a:r>
              <a:rPr lang="en-US" sz="2300" dirty="0" err="1"/>
              <a:t>HyperTextTransfer</a:t>
            </a:r>
            <a:r>
              <a:rPr lang="en-US" sz="2300" dirty="0"/>
              <a:t> </a:t>
            </a:r>
            <a:r>
              <a:rPr lang="en-US" sz="2300" dirty="0" smtClean="0"/>
              <a:t>Protocol</a:t>
            </a:r>
            <a:r>
              <a:rPr lang="en-US" sz="2300" dirty="0"/>
              <a:t>) </a:t>
            </a:r>
            <a:r>
              <a:rPr lang="en-US" sz="2300" dirty="0" err="1" smtClean="0"/>
              <a:t>adalah</a:t>
            </a:r>
            <a:r>
              <a:rPr lang="en-US" sz="2300" dirty="0" smtClean="0"/>
              <a:t> </a:t>
            </a:r>
            <a:r>
              <a:rPr lang="en-US" sz="2300" dirty="0" err="1" smtClean="0"/>
              <a:t>protokol</a:t>
            </a:r>
            <a:r>
              <a:rPr lang="en-US" sz="2300" dirty="0" smtClean="0"/>
              <a:t> yang </a:t>
            </a:r>
            <a:r>
              <a:rPr lang="en-US" sz="2300" dirty="0" err="1" smtClean="0"/>
              <a:t>dipergunakan</a:t>
            </a:r>
            <a:r>
              <a:rPr lang="en-US" sz="2300" dirty="0" smtClean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mentransfer</a:t>
            </a:r>
            <a:r>
              <a:rPr lang="en-US" sz="2300" dirty="0"/>
              <a:t> </a:t>
            </a:r>
            <a:r>
              <a:rPr lang="en-US" sz="2300" dirty="0" err="1"/>
              <a:t>dokumen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World Wide </a:t>
            </a:r>
            <a:r>
              <a:rPr lang="en-US" sz="2300" dirty="0" smtClean="0"/>
              <a:t>Web(WWW</a:t>
            </a:r>
            <a:r>
              <a:rPr lang="en-US" sz="2300" dirty="0"/>
              <a:t>). </a:t>
            </a:r>
            <a:endParaRPr lang="en-US" sz="2300" dirty="0" smtClean="0"/>
          </a:p>
          <a:p>
            <a:pPr marL="0" indent="0" algn="just">
              <a:buNone/>
            </a:pPr>
            <a:r>
              <a:rPr lang="en-US" sz="2300" dirty="0" err="1"/>
              <a:t>Fungsi</a:t>
            </a:r>
            <a:r>
              <a:rPr lang="en-US" sz="2300" dirty="0"/>
              <a:t> </a:t>
            </a:r>
            <a:r>
              <a:rPr lang="en-US" sz="2300" dirty="0" err="1"/>
              <a:t>utamanya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terhubung</a:t>
            </a:r>
            <a:r>
              <a:rPr lang="en-US" sz="2300" dirty="0"/>
              <a:t> </a:t>
            </a:r>
            <a:r>
              <a:rPr lang="en-US" sz="2300" dirty="0" err="1"/>
              <a:t>ke</a:t>
            </a:r>
            <a:r>
              <a:rPr lang="en-US" sz="2300" dirty="0"/>
              <a:t> </a:t>
            </a:r>
            <a:r>
              <a:rPr lang="en-US" sz="2300" i="1" dirty="0"/>
              <a:t>server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 smtClean="0"/>
              <a:t>mengirim</a:t>
            </a:r>
            <a:r>
              <a:rPr lang="en-US" sz="2300" dirty="0" smtClean="0"/>
              <a:t> </a:t>
            </a:r>
            <a:r>
              <a:rPr lang="en-US" sz="2300" dirty="0" err="1"/>
              <a:t>halaman</a:t>
            </a:r>
            <a:r>
              <a:rPr lang="en-US" sz="2300" dirty="0"/>
              <a:t> HTML </a:t>
            </a:r>
            <a:r>
              <a:rPr lang="en-US" sz="2300" dirty="0" err="1"/>
              <a:t>ke</a:t>
            </a:r>
            <a:r>
              <a:rPr lang="en-US" sz="2300" dirty="0"/>
              <a:t> browser </a:t>
            </a:r>
            <a:r>
              <a:rPr lang="en-US" sz="2300" dirty="0" err="1"/>
              <a:t>pengguna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i="1" dirty="0"/>
              <a:t>client</a:t>
            </a:r>
            <a:r>
              <a:rPr lang="en-US" sz="2300" dirty="0"/>
              <a:t>. </a:t>
            </a:r>
            <a:r>
              <a:rPr lang="en-US" sz="2300" dirty="0" err="1"/>
              <a:t>Selain</a:t>
            </a:r>
            <a:r>
              <a:rPr lang="en-US" sz="2300" dirty="0"/>
              <a:t> </a:t>
            </a:r>
            <a:r>
              <a:rPr lang="en-US" sz="2300" dirty="0" err="1"/>
              <a:t>itu</a:t>
            </a:r>
            <a:r>
              <a:rPr lang="en-US" sz="2300" dirty="0"/>
              <a:t>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juga</a:t>
            </a:r>
            <a:r>
              <a:rPr lang="en-US" sz="2300" dirty="0"/>
              <a:t>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mengunduh</a:t>
            </a:r>
            <a:r>
              <a:rPr lang="en-US" sz="2300" dirty="0"/>
              <a:t> file </a:t>
            </a:r>
            <a:r>
              <a:rPr lang="en-US" sz="2300" dirty="0" err="1"/>
              <a:t>dari</a:t>
            </a:r>
            <a:r>
              <a:rPr lang="en-US" sz="2300" dirty="0"/>
              <a:t> server </a:t>
            </a:r>
            <a:r>
              <a:rPr lang="en-US" sz="2300" dirty="0" err="1"/>
              <a:t>ke</a:t>
            </a:r>
            <a:r>
              <a:rPr lang="en-US" sz="2300" dirty="0"/>
              <a:t> browser,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aplikasi</a:t>
            </a:r>
            <a:r>
              <a:rPr lang="en-US" sz="2300" dirty="0"/>
              <a:t> lain yang </a:t>
            </a:r>
            <a:r>
              <a:rPr lang="en-US" sz="2300" dirty="0" err="1" smtClean="0"/>
              <a:t>diminta</a:t>
            </a:r>
            <a:r>
              <a:rPr lang="en-US" sz="2300" dirty="0" smtClean="0"/>
              <a:t> </a:t>
            </a:r>
            <a:r>
              <a:rPr lang="en-US" sz="2300" dirty="0"/>
              <a:t>yang </a:t>
            </a:r>
            <a:r>
              <a:rPr lang="en-US" sz="2300" dirty="0" err="1"/>
              <a:t>menggunakan</a:t>
            </a:r>
            <a:r>
              <a:rPr lang="en-US" sz="2300" dirty="0"/>
              <a:t> HTTP. </a:t>
            </a:r>
            <a:endParaRPr lang="en-US" sz="2300" dirty="0" smtClean="0"/>
          </a:p>
          <a:p>
            <a:pPr marL="0" indent="0" algn="just">
              <a:buNone/>
            </a:pPr>
            <a:endParaRPr lang="en-US" sz="23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6477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u="sng" dirty="0" smtClean="0"/>
              <a:t>WWW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World Wide Web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halaman-halaman</a:t>
            </a:r>
            <a:r>
              <a:rPr lang="en-US" sz="1600" dirty="0" smtClean="0"/>
              <a:t> website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saling</a:t>
            </a:r>
            <a:r>
              <a:rPr lang="en-US" sz="1600" dirty="0" smtClean="0"/>
              <a:t> </a:t>
            </a:r>
            <a:r>
              <a:rPr lang="en-US" sz="1600" dirty="0" err="1" smtClean="0"/>
              <a:t>terkoneksi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lainnya</a:t>
            </a:r>
            <a:r>
              <a:rPr lang="en-US" sz="1600" dirty="0" smtClean="0"/>
              <a:t> (hyperlink) yang </a:t>
            </a:r>
            <a:r>
              <a:rPr lang="en-US" sz="1600" dirty="0" err="1" smtClean="0"/>
              <a:t>membentuk</a:t>
            </a:r>
            <a:r>
              <a:rPr lang="en-US" sz="1600" dirty="0" smtClean="0"/>
              <a:t> </a:t>
            </a:r>
            <a:r>
              <a:rPr lang="en-US" sz="1600" dirty="0" err="1" smtClean="0"/>
              <a:t>samudra</a:t>
            </a:r>
            <a:r>
              <a:rPr lang="en-US" sz="1600" dirty="0" smtClean="0"/>
              <a:t> </a:t>
            </a:r>
            <a:r>
              <a:rPr lang="en-US" sz="1600" dirty="0" err="1" smtClean="0"/>
              <a:t>belantara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err="1" smtClean="0"/>
              <a:t>Halaman</a:t>
            </a:r>
            <a:r>
              <a:rPr lang="en-US" sz="1600" dirty="0" smtClean="0"/>
              <a:t> web </a:t>
            </a:r>
            <a:r>
              <a:rPr lang="en-US" sz="1600" dirty="0" err="1" smtClean="0"/>
              <a:t>atau</a:t>
            </a:r>
            <a:r>
              <a:rPr lang="en-US" sz="1600" dirty="0" smtClean="0"/>
              <a:t> home page </a:t>
            </a:r>
            <a:r>
              <a:rPr lang="en-US" sz="1600" dirty="0" err="1" smtClean="0"/>
              <a:t>dibangun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i="1" dirty="0" smtClean="0"/>
              <a:t>Hypertext Markup Language </a:t>
            </a:r>
            <a:r>
              <a:rPr lang="en-US" sz="1600" dirty="0" smtClean="0"/>
              <a:t>(HTML). Kumpulan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web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situs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membentuk</a:t>
            </a:r>
            <a:r>
              <a:rPr lang="en-US" sz="1600" dirty="0" smtClean="0"/>
              <a:t> world wide web (WWW). 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u="sng" dirty="0"/>
              <a:t>HTML (</a:t>
            </a:r>
            <a:r>
              <a:rPr lang="en-US" sz="1600" b="1" i="1" u="sng" dirty="0"/>
              <a:t>Hypertext </a:t>
            </a:r>
            <a:r>
              <a:rPr lang="en-US" sz="1600" b="1" i="1" u="sng" dirty="0" err="1"/>
              <a:t>Makrup</a:t>
            </a:r>
            <a:r>
              <a:rPr lang="en-US" sz="1600" b="1" i="1" u="sng" dirty="0"/>
              <a:t> Language</a:t>
            </a:r>
            <a:r>
              <a:rPr lang="en-US" sz="1600" b="1" u="sng" dirty="0"/>
              <a:t>) </a:t>
            </a:r>
            <a:endParaRPr lang="en-US" sz="1600" u="sng" dirty="0" smtClean="0"/>
          </a:p>
          <a:p>
            <a:pPr marL="0" indent="0" algn="just">
              <a:buNone/>
            </a:pPr>
            <a:r>
              <a:rPr lang="en-US" sz="1600" b="1" dirty="0"/>
              <a:t>HTML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singkatan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 err="1"/>
              <a:t>HyperText</a:t>
            </a:r>
            <a:r>
              <a:rPr lang="en-US" sz="1600" i="1" dirty="0"/>
              <a:t> Markup Language </a:t>
            </a:r>
            <a:r>
              <a:rPr lang="en-US" sz="1600" dirty="0" err="1"/>
              <a:t>adalah</a:t>
            </a:r>
            <a:r>
              <a:rPr lang="en-US" sz="1600" dirty="0"/>
              <a:t> script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 smtClean="0"/>
              <a:t>dokumen-dokumen</a:t>
            </a:r>
            <a:r>
              <a:rPr lang="en-US" sz="1600" dirty="0" smtClean="0"/>
              <a:t> </a:t>
            </a:r>
            <a:r>
              <a:rPr lang="en-US" sz="1600" dirty="0"/>
              <a:t>Web. </a:t>
            </a:r>
            <a:r>
              <a:rPr lang="en-US" sz="1600" dirty="0" err="1"/>
              <a:t>Dokumen</a:t>
            </a:r>
            <a:r>
              <a:rPr lang="en-US" sz="1600" dirty="0"/>
              <a:t> HTML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format </a:t>
            </a:r>
            <a:r>
              <a:rPr lang="en-US" sz="1600" dirty="0" err="1"/>
              <a:t>teks</a:t>
            </a:r>
            <a:r>
              <a:rPr lang="en-US" sz="1600" dirty="0"/>
              <a:t> </a:t>
            </a:r>
            <a:r>
              <a:rPr lang="en-US" sz="1600" dirty="0" err="1"/>
              <a:t>reguler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mengandung</a:t>
            </a:r>
            <a:r>
              <a:rPr lang="en-US" sz="1600" dirty="0" smtClean="0"/>
              <a:t> </a:t>
            </a:r>
            <a:r>
              <a:rPr lang="en-US" sz="1600" i="1" dirty="0"/>
              <a:t>tag-tag </a:t>
            </a:r>
            <a:r>
              <a:rPr lang="en-US" sz="1600" dirty="0"/>
              <a:t>yang </a:t>
            </a:r>
            <a:r>
              <a:rPr lang="en-US" sz="1600" dirty="0" err="1"/>
              <a:t>memerintahkan</a:t>
            </a:r>
            <a:r>
              <a:rPr lang="en-US" sz="1600" dirty="0"/>
              <a:t> web browser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mengeksekusi</a:t>
            </a:r>
            <a:r>
              <a:rPr lang="en-US" sz="1600" dirty="0"/>
              <a:t> </a:t>
            </a:r>
            <a:r>
              <a:rPr lang="en-US" sz="1600" dirty="0" err="1"/>
              <a:t>perintah-perintah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/>
              <a:t>dispesifikasikan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en-US" sz="1600" b="1" dirty="0" err="1"/>
              <a:t>Struktur</a:t>
            </a:r>
            <a:r>
              <a:rPr lang="en-US" sz="1600" b="1" dirty="0"/>
              <a:t> </a:t>
            </a:r>
            <a:r>
              <a:rPr lang="en-US" sz="1600" b="1" dirty="0" err="1"/>
              <a:t>Dasar</a:t>
            </a:r>
            <a:r>
              <a:rPr lang="en-US" sz="1600" b="1" dirty="0"/>
              <a:t> HTML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HTML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&lt;html&gt;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&lt;head&gt;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&lt;title&gt;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Judul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HTML&lt;/title&gt;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&lt;/head&gt;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&lt;body&gt;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penulisan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Web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&lt;/body&gt;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&lt;/html&gt;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/>
              <a:t>Web </a:t>
            </a:r>
            <a:r>
              <a:rPr lang="en-US" sz="2200" dirty="0"/>
              <a:t>1.0,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Web </a:t>
            </a:r>
            <a:r>
              <a:rPr lang="en-US" sz="2200" dirty="0" err="1"/>
              <a:t>generasi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yang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 smtClean="0"/>
              <a:t>revolusi</a:t>
            </a:r>
            <a:r>
              <a:rPr lang="en-US" sz="2200" dirty="0" smtClean="0"/>
              <a:t> </a:t>
            </a:r>
            <a:r>
              <a:rPr lang="en-US" sz="2200" dirty="0" err="1"/>
              <a:t>baru</a:t>
            </a:r>
            <a:r>
              <a:rPr lang="en-US" sz="2200" dirty="0"/>
              <a:t> di </a:t>
            </a:r>
            <a:r>
              <a:rPr lang="en-US" sz="2200" dirty="0" err="1"/>
              <a:t>dunia</a:t>
            </a:r>
            <a:r>
              <a:rPr lang="en-US" sz="2200" dirty="0"/>
              <a:t> Internet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 smtClean="0"/>
              <a:t>telah</a:t>
            </a:r>
            <a:r>
              <a:rPr lang="en-US" sz="2200" dirty="0" smtClean="0"/>
              <a:t> </a:t>
            </a:r>
            <a:r>
              <a:rPr lang="en-US" sz="2200" dirty="0" err="1" smtClean="0"/>
              <a:t>mengubah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kerja</a:t>
            </a:r>
            <a:r>
              <a:rPr lang="en-US" sz="2200" dirty="0" smtClean="0"/>
              <a:t> </a:t>
            </a:r>
            <a:r>
              <a:rPr lang="en-US" sz="2200" dirty="0" err="1" smtClean="0"/>
              <a:t>dunia</a:t>
            </a:r>
            <a:r>
              <a:rPr lang="en-US" sz="2200" dirty="0" smtClean="0"/>
              <a:t> </a:t>
            </a:r>
            <a:r>
              <a:rPr lang="en-US" sz="2200" dirty="0" err="1" smtClean="0"/>
              <a:t>industri</a:t>
            </a:r>
            <a:r>
              <a:rPr lang="en-US" sz="2200" dirty="0" smtClean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smtClean="0"/>
              <a:t>media.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 err="1" smtClean="0"/>
              <a:t>Contoh</a:t>
            </a:r>
            <a:r>
              <a:rPr lang="en-US" sz="2200" dirty="0" smtClean="0"/>
              <a:t> </a:t>
            </a:r>
            <a:r>
              <a:rPr lang="en-US" sz="2200" dirty="0"/>
              <a:t>: </a:t>
            </a:r>
            <a:r>
              <a:rPr lang="en-US" sz="2200" dirty="0" err="1" smtClean="0"/>
              <a:t>Situs</a:t>
            </a:r>
            <a:r>
              <a:rPr lang="en-US" sz="2200" dirty="0" smtClean="0"/>
              <a:t> </a:t>
            </a:r>
            <a:r>
              <a:rPr lang="en-US" sz="2200" dirty="0" err="1"/>
              <a:t>berita</a:t>
            </a:r>
            <a:r>
              <a:rPr lang="en-US" sz="2200" dirty="0"/>
              <a:t> </a:t>
            </a:r>
            <a:r>
              <a:rPr lang="en-US" sz="2200" dirty="0" smtClean="0"/>
              <a:t>"cnn.com</a:t>
            </a:r>
            <a:r>
              <a:rPr lang="en-US" sz="2200" dirty="0"/>
              <a:t>"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 smtClean="0"/>
              <a:t>situs</a:t>
            </a:r>
            <a:r>
              <a:rPr lang="en-US" sz="2200" dirty="0" smtClean="0"/>
              <a:t> </a:t>
            </a:r>
            <a:r>
              <a:rPr lang="en-US" sz="2200" dirty="0" err="1" smtClean="0"/>
              <a:t>belanja</a:t>
            </a:r>
            <a:r>
              <a:rPr lang="en-US" sz="2200" dirty="0" smtClean="0"/>
              <a:t> "Bhinneka.com“</a:t>
            </a:r>
            <a:endParaRPr lang="en-US" sz="2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/>
              <a:t>Web </a:t>
            </a:r>
            <a:r>
              <a:rPr lang="en-US" sz="2200" dirty="0"/>
              <a:t>2.0,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kalinya</a:t>
            </a:r>
            <a:r>
              <a:rPr lang="en-US" sz="2200" dirty="0"/>
              <a:t> </a:t>
            </a:r>
            <a:r>
              <a:rPr lang="en-US" sz="2200" dirty="0" err="1"/>
              <a:t>diperkenalkan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O’Reilly Media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/>
              <a:t>2004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Web </a:t>
            </a:r>
            <a:r>
              <a:rPr lang="en-US" sz="2200" dirty="0" err="1"/>
              <a:t>generasi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</a:t>
            </a:r>
            <a:r>
              <a:rPr lang="en-US" sz="2200" dirty="0" smtClean="0"/>
              <a:t>yang </a:t>
            </a:r>
            <a:r>
              <a:rPr lang="en-US" sz="2200" dirty="0" err="1"/>
              <a:t>mengedepankan</a:t>
            </a:r>
            <a:r>
              <a:rPr lang="en-US" sz="2200" dirty="0"/>
              <a:t> </a:t>
            </a:r>
            <a:r>
              <a:rPr lang="en-US" sz="2200" dirty="0" err="1" smtClean="0"/>
              <a:t>kolaborasi</a:t>
            </a:r>
            <a:r>
              <a:rPr lang="en-US" sz="2200" dirty="0" smtClean="0"/>
              <a:t> </a:t>
            </a:r>
            <a:r>
              <a:rPr lang="en-US" sz="2200" dirty="0" err="1"/>
              <a:t>dan</a:t>
            </a:r>
            <a:r>
              <a:rPr lang="en-US" sz="2200" dirty="0"/>
              <a:t> sharing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online.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smtClean="0"/>
              <a:t>: </a:t>
            </a:r>
            <a:r>
              <a:rPr lang="en-US" sz="2200" dirty="0" err="1"/>
              <a:t>Situs</a:t>
            </a:r>
            <a:r>
              <a:rPr lang="en-US" sz="2200" dirty="0"/>
              <a:t> </a:t>
            </a:r>
            <a:r>
              <a:rPr lang="en-US" sz="2200" dirty="0" err="1"/>
              <a:t>jejaring</a:t>
            </a:r>
            <a:r>
              <a:rPr lang="en-US" sz="2200" dirty="0"/>
              <a:t> </a:t>
            </a:r>
            <a:r>
              <a:rPr lang="en-US" sz="2200" dirty="0" err="1" smtClean="0"/>
              <a:t>sosial</a:t>
            </a:r>
            <a:r>
              <a:rPr lang="en-US" sz="2200" dirty="0" smtClean="0"/>
              <a:t> </a:t>
            </a:r>
            <a:r>
              <a:rPr lang="en-US" sz="2200" dirty="0"/>
              <a:t>facebook.com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/>
              <a:t>Web </a:t>
            </a:r>
            <a:r>
              <a:rPr lang="en-US" sz="2200" dirty="0"/>
              <a:t>3.0,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web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Web </a:t>
            </a:r>
            <a:r>
              <a:rPr lang="en-US" sz="2200" dirty="0" err="1"/>
              <a:t>Cerdas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Web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/>
              <a:t>Engine </a:t>
            </a:r>
            <a:r>
              <a:rPr lang="en-US" sz="2200" dirty="0" err="1" smtClean="0"/>
              <a:t>Kecerdasan</a:t>
            </a:r>
            <a:r>
              <a:rPr lang="en-US" sz="2200" dirty="0" smtClean="0"/>
              <a:t> </a:t>
            </a:r>
            <a:r>
              <a:rPr lang="en-US" sz="2200" dirty="0" err="1" smtClean="0"/>
              <a:t>Buatan</a:t>
            </a:r>
            <a:r>
              <a:rPr lang="en-US" sz="2200" dirty="0"/>
              <a:t>, yang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/>
              <a:t>memudahkan</a:t>
            </a:r>
            <a:r>
              <a:rPr lang="en-US" sz="2200" dirty="0"/>
              <a:t> </a:t>
            </a:r>
            <a:r>
              <a:rPr lang="en-US" sz="2200" dirty="0" smtClean="0"/>
              <a:t>user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 smtClean="0"/>
              <a:t>berinteraksi</a:t>
            </a:r>
            <a:r>
              <a:rPr lang="en-US" sz="2200" dirty="0" smtClean="0"/>
              <a:t>. </a:t>
            </a:r>
            <a:r>
              <a:rPr lang="en-US" sz="2200" dirty="0" err="1" smtClean="0"/>
              <a:t>Contoh</a:t>
            </a:r>
            <a:r>
              <a:rPr lang="en-US" sz="2200" dirty="0" smtClean="0"/>
              <a:t> : </a:t>
            </a:r>
            <a:r>
              <a:rPr lang="en-US" sz="2200" dirty="0"/>
              <a:t>Web </a:t>
            </a:r>
            <a:r>
              <a:rPr lang="en-US" sz="2200" dirty="0" err="1"/>
              <a:t>Semantik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Cloud </a:t>
            </a:r>
            <a:r>
              <a:rPr lang="en-US" sz="2200" dirty="0" smtClean="0"/>
              <a:t>Computing 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Web Semantic : SIOC ( http://sioc-project.org/ )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komunitas</a:t>
            </a:r>
            <a:r>
              <a:rPr lang="en-US" sz="2200" dirty="0"/>
              <a:t> yang </a:t>
            </a:r>
            <a:r>
              <a:rPr lang="en-US" sz="2200" dirty="0" err="1" smtClean="0"/>
              <a:t>berusaha</a:t>
            </a:r>
            <a:r>
              <a:rPr lang="en-US" sz="2200" dirty="0" smtClean="0"/>
              <a:t> </a:t>
            </a:r>
            <a:r>
              <a:rPr lang="en-US" sz="2200" dirty="0" err="1"/>
              <a:t>mewujudkan</a:t>
            </a:r>
            <a:r>
              <a:rPr lang="en-US" sz="2200" dirty="0"/>
              <a:t> semantic website yang </a:t>
            </a:r>
            <a:r>
              <a:rPr lang="en-US" sz="2200" dirty="0" err="1"/>
              <a:t>tengah</a:t>
            </a:r>
            <a:r>
              <a:rPr lang="en-US" sz="2200" dirty="0"/>
              <a:t> </a:t>
            </a:r>
            <a:r>
              <a:rPr lang="en-US" sz="2200" dirty="0" err="1"/>
              <a:t>berjuang</a:t>
            </a:r>
            <a:r>
              <a:rPr lang="en-US" sz="2200" dirty="0"/>
              <a:t> </a:t>
            </a:r>
            <a:r>
              <a:rPr lang="en-US" sz="2200" dirty="0" err="1"/>
              <a:t>membantu</a:t>
            </a:r>
            <a:r>
              <a:rPr lang="en-US" sz="2200" dirty="0"/>
              <a:t>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/>
              <a:t>menciptakan</a:t>
            </a:r>
            <a:r>
              <a:rPr lang="en-US" sz="2200" dirty="0"/>
              <a:t> web </a:t>
            </a:r>
            <a:r>
              <a:rPr lang="en-US" sz="2200" dirty="0" err="1"/>
              <a:t>cerdas</a:t>
            </a:r>
            <a:r>
              <a:rPr lang="en-US" sz="2200" dirty="0"/>
              <a:t> yang </a:t>
            </a:r>
            <a:r>
              <a:rPr lang="en-US" sz="2200" dirty="0" err="1"/>
              <a:t>mana</a:t>
            </a:r>
            <a:r>
              <a:rPr lang="en-US" sz="2200" dirty="0"/>
              <a:t> </a:t>
            </a:r>
            <a:r>
              <a:rPr lang="en-US" sz="2200" dirty="0" err="1"/>
              <a:t>kelak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info di internet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 smtClean="0"/>
              <a:t>sangat</a:t>
            </a:r>
            <a:r>
              <a:rPr lang="en-US" sz="2200" dirty="0" smtClean="0"/>
              <a:t>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smtClean="0"/>
              <a:t>Cloud </a:t>
            </a:r>
            <a:r>
              <a:rPr lang="en-US" sz="2200" dirty="0"/>
              <a:t>Computing : https://cloud.google.com/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Web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teknologinya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1. Web </a:t>
            </a:r>
            <a:r>
              <a:rPr lang="en-US" dirty="0" err="1"/>
              <a:t>Statis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/>
              <a:t>Web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Website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kontent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Browser. </a:t>
            </a: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(client)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link </a:t>
            </a:r>
            <a:r>
              <a:rPr lang="en-US" dirty="0" err="1"/>
              <a:t>saja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2. Web </a:t>
            </a:r>
            <a:r>
              <a:rPr lang="en-US" dirty="0" err="1"/>
              <a:t>Dinamis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Web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(Client)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/>
              <a:t>Content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Browser.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Request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 smtClean="0"/>
              <a:t>programnya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15642</Words>
  <Application>WPS Presentation</Application>
  <PresentationFormat>On-screen Show (4:3)</PresentationFormat>
  <Paragraphs>247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SimSun</vt:lpstr>
      <vt:lpstr>Wingdings</vt:lpstr>
      <vt:lpstr>Courier New</vt:lpstr>
      <vt:lpstr>Calibri</vt:lpstr>
      <vt:lpstr>Microsoft YaHei</vt:lpstr>
      <vt:lpstr>Arial Unicode MS</vt:lpstr>
      <vt:lpstr>Office Theme</vt:lpstr>
      <vt:lpstr>PEMROGRAMAN WEB</vt:lpstr>
      <vt:lpstr>Uraian Materi Pemrograman Web</vt:lpstr>
      <vt:lpstr>Capaian </vt:lpstr>
      <vt:lpstr>Pokok Bahasan Pertemuan I</vt:lpstr>
      <vt:lpstr>PowerPoint 演示文稿</vt:lpstr>
      <vt:lpstr>PowerPoint 演示文稿</vt:lpstr>
      <vt:lpstr>Perkembangan Web</vt:lpstr>
      <vt:lpstr>PowerPoint 演示文稿</vt:lpstr>
      <vt:lpstr>Jenis Web</vt:lpstr>
      <vt:lpstr>Kategori Web</vt:lpstr>
      <vt:lpstr>Alur Proses Kerja 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Syntax HTML</vt:lpstr>
      <vt:lpstr>PowerPoint 演示文稿</vt:lpstr>
      <vt:lpstr>PowerPoint 演示文稿</vt:lpstr>
      <vt:lpstr>PowerPoint 演示文稿</vt:lpstr>
      <vt:lpstr>Dasar Web</vt:lpstr>
      <vt:lpstr>Kesimpulan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ENDANG</dc:creator>
  <cp:lastModifiedBy>ENDANG</cp:lastModifiedBy>
  <cp:revision>30</cp:revision>
  <dcterms:created xsi:type="dcterms:W3CDTF">2022-09-23T23:32:00Z</dcterms:created>
  <dcterms:modified xsi:type="dcterms:W3CDTF">2022-09-24T09:25:09Z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1EA78C82ECFB45A3AD43B04635869C39</vt:lpwstr>
  </property>
  <property fmtid="{D5CDD505-2E9C-101B-9397-08002B2CF9AE}" pid="3" name="KSOProductBuildVer">
    <vt:lpwstr>1033-11.2.0.11306</vt:lpwstr>
  </property>
</Properties>
</file>