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5F844-CCED-47AA-A571-9AEBB7363CC1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E68C5-7277-454C-89C1-C693A0244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67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E68C5-7277-454C-89C1-C693A02445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6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765140"/>
              </p:ext>
            </p:extLst>
          </p:nvPr>
        </p:nvGraphicFramePr>
        <p:xfrm>
          <a:off x="1524000" y="1397001"/>
          <a:ext cx="6096000" cy="225213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32000"/>
                <a:gridCol w="2032000"/>
                <a:gridCol w="2032000"/>
              </a:tblGrid>
              <a:tr h="6603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শ্রেণি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বিষয়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সময়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</a:tr>
              <a:tr h="677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অষ্টম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গণিত</a:t>
                      </a:r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জাবেদ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C00000"/>
                          </a:solidFill>
                        </a:rPr>
                        <a:t>স্যার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) 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১১.০০ </a:t>
                      </a:r>
                      <a:endParaRPr lang="en-US" dirty="0"/>
                    </a:p>
                  </a:txBody>
                  <a:tcPr anchor="ctr"/>
                </a:tc>
              </a:tr>
              <a:tr h="67733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10668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3">
                    <a:lumMod val="50000"/>
                  </a:schemeClr>
                </a:solidFill>
                <a:latin typeface="Centaur" pitchFamily="18" charset="0"/>
              </a:rPr>
              <a:t>ZooM</a:t>
            </a: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Centaur" pitchFamily="18" charset="0"/>
              </a:rPr>
              <a:t> meeting ID and Pass</a:t>
            </a:r>
            <a:endParaRPr lang="en-US" sz="3600" b="1" dirty="0">
              <a:solidFill>
                <a:schemeClr val="accent3">
                  <a:lumMod val="50000"/>
                </a:schemeClr>
              </a:solidFill>
              <a:latin typeface="Centaur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151962"/>
              </p:ext>
            </p:extLst>
          </p:nvPr>
        </p:nvGraphicFramePr>
        <p:xfrm>
          <a:off x="1066800" y="2057400"/>
          <a:ext cx="6324600" cy="23018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9840"/>
                <a:gridCol w="2213610"/>
                <a:gridCol w="1581150"/>
              </a:tblGrid>
              <a:tr h="4136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Teacher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Zoom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  <a:tr h="4136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Jabed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Sir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582 194 7967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12345</a:t>
                      </a:r>
                      <a:endParaRPr lang="en-US" dirty="0"/>
                    </a:p>
                  </a:txBody>
                  <a:tcPr/>
                </a:tc>
              </a:tr>
              <a:tr h="4136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Arif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Sir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970 520 4395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12345</a:t>
                      </a:r>
                      <a:endParaRPr lang="en-US" dirty="0"/>
                    </a:p>
                  </a:txBody>
                  <a:tcPr/>
                </a:tc>
              </a:tr>
              <a:tr h="4136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Shohag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Sir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214 868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6338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12345</a:t>
                      </a:r>
                      <a:endParaRPr lang="en-US" dirty="0"/>
                    </a:p>
                  </a:txBody>
                  <a:tcPr/>
                </a:tc>
              </a:tr>
              <a:tr h="4136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Abir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Sir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851 262 4167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12345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13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46</Words>
  <Application>Microsoft Office PowerPoint</Application>
  <PresentationFormat>On-screen Show (4:3)</PresentationFormat>
  <Paragraphs>25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Raihan Islam</dc:creator>
  <cp:lastModifiedBy>User</cp:lastModifiedBy>
  <cp:revision>3</cp:revision>
  <dcterms:created xsi:type="dcterms:W3CDTF">2006-08-16T00:00:00Z</dcterms:created>
  <dcterms:modified xsi:type="dcterms:W3CDTF">2020-05-10T04:08:36Z</dcterms:modified>
</cp:coreProperties>
</file>