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F844-CCED-47AA-A571-9AEBB7363CC1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68C5-7277-454C-89C1-C693A0244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E68C5-7277-454C-89C1-C693A0244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65140"/>
              </p:ext>
            </p:extLst>
          </p:nvPr>
        </p:nvGraphicFramePr>
        <p:xfrm>
          <a:off x="1524000" y="1397001"/>
          <a:ext cx="6096000" cy="225213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2000"/>
                <a:gridCol w="2032000"/>
                <a:gridCol w="2032000"/>
              </a:tblGrid>
              <a:tr h="6603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শ্রেণি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বিষয়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সময়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অষ্টম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গণিত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জাবেদ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rgbClr val="C00000"/>
                          </a:solidFill>
                        </a:rPr>
                        <a:t>স্যার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১১.০০ </a:t>
                      </a:r>
                      <a:endParaRPr lang="en-US" dirty="0"/>
                    </a:p>
                  </a:txBody>
                  <a:tcPr anchor="ctr"/>
                </a:tc>
              </a:tr>
              <a:tr h="67733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066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Centaur" pitchFamily="18" charset="0"/>
              </a:rPr>
              <a:t>ZooM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Centaur" pitchFamily="18" charset="0"/>
              </a:rPr>
              <a:t> meeting ID and Pass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Centaur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51962"/>
              </p:ext>
            </p:extLst>
          </p:nvPr>
        </p:nvGraphicFramePr>
        <p:xfrm>
          <a:off x="1066800" y="2057400"/>
          <a:ext cx="6324600" cy="2514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840"/>
                <a:gridCol w="2213610"/>
                <a:gridCol w="1581150"/>
              </a:tblGrid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Teacher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Zoom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Jabed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582 194 7967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Arif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970 520 4395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Shohag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214 868</a:t>
                      </a:r>
                      <a:r>
                        <a:rPr lang="en-US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6338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  <a:tr h="413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Abir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Sir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851 262 4167</a:t>
                      </a:r>
                      <a:endParaRPr lang="en-US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12345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38828"/>
              </p:ext>
            </p:extLst>
          </p:nvPr>
        </p:nvGraphicFramePr>
        <p:xfrm>
          <a:off x="304800" y="381000"/>
          <a:ext cx="8153404" cy="551503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64772"/>
                <a:gridCol w="1164772"/>
                <a:gridCol w="1164772"/>
                <a:gridCol w="1164772"/>
                <a:gridCol w="1164772"/>
                <a:gridCol w="1164772"/>
                <a:gridCol w="1164772"/>
              </a:tblGrid>
              <a:tr h="762000">
                <a:tc rowSpan="2">
                  <a:txBody>
                    <a:bodyPr/>
                    <a:lstStyle/>
                    <a:p>
                      <a:pPr algn="ctr"/>
                      <a:endParaRPr lang="as-IN" sz="13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৮ম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শ্রেণি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endParaRPr lang="as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</a:rPr>
                        <a:t>৯ম-১০ম </a:t>
                      </a:r>
                      <a:r>
                        <a:rPr lang="en-US" sz="2000" dirty="0" err="1" smtClean="0">
                          <a:solidFill>
                            <a:schemeClr val="bg1"/>
                          </a:solidFill>
                          <a:effectLst/>
                        </a:rPr>
                        <a:t>শ্রেণি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2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effectLst/>
                        </a:rPr>
                        <a:t>১১শ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শ্রেণি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endParaRPr lang="as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399">
                <a:tc vMerge="1">
                  <a:txBody>
                    <a:bodyPr/>
                    <a:lstStyle/>
                    <a:p>
                      <a:pPr algn="ctr"/>
                      <a:endParaRPr lang="as-IN" sz="13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১১:০০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১২:০০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০২:৩০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০৩:৩০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০২:৩০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  <a:effectLst/>
                        </a:rPr>
                        <a:t>০৩:৩০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as-IN" sz="1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25399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শনিবার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বিজ্ঞান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পাটীগণিত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পদার্থ</a:t>
                      </a:r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হিঃবিজ্ঞান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গণিত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বাংলা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উঃ গণিত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  <a:tr h="625399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রবিবার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বিজ্ঞান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পাটীগণিত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উঃগণিত</a:t>
                      </a:r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ফিন্যান্স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গণিত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ইংরেজী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রসায়ন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  <a:tr h="625399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সোমবার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বিজ্ঞান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ইংরেজী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পদার্থ</a:t>
                      </a:r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হিঃবিজ্ঞান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গণিত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ইংরেজী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জীব বিজ্ঞান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  <a:tr h="813020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মঙ্গলবার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বীজগণিত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ইংরেজী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জীববিজ্ঞান</a:t>
                      </a:r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ফিন্যান্স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ইংরেজী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তথ্য ও যোগাযোগ প্রযুক্তি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উঃ গণিত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  <a:tr h="625399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বুধবার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বীজগণিত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ইংরেজী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পদার্থ/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হিঃবিজ্ঞান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ইংরেজী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বাংলা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জীব বিজ্ঞান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  <a:tr h="813020">
                <a:tc>
                  <a:txBody>
                    <a:bodyPr/>
                    <a:lstStyle/>
                    <a:p>
                      <a:pPr algn="ctr"/>
                      <a:r>
                        <a:rPr lang="as-IN" sz="1600" b="1" dirty="0">
                          <a:solidFill>
                            <a:schemeClr val="bg1"/>
                          </a:solidFill>
                          <a:effectLst/>
                        </a:rPr>
                        <a:t>বৃহঃবার</a:t>
                      </a:r>
                    </a:p>
                  </a:txBody>
                  <a:tcPr marL="68575" marR="68575" marT="34288" marB="3428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বীজগণিত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>
                          <a:effectLst/>
                        </a:rPr>
                        <a:t>ইংরেজী</a:t>
                      </a:r>
                      <a:endParaRPr lang="as-IN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জীববিজ্ঞান/</a:t>
                      </a:r>
                      <a:endParaRPr lang="en-US" sz="13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as-IN" sz="1300" dirty="0" smtClean="0">
                          <a:solidFill>
                            <a:schemeClr val="bg1"/>
                          </a:solidFill>
                          <a:effectLst/>
                        </a:rPr>
                        <a:t>ফিন্যান্স</a:t>
                      </a:r>
                      <a:endParaRPr lang="as-IN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75" marR="68575" marT="34288" marB="34288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solidFill>
                            <a:schemeClr val="bg1"/>
                          </a:solidFill>
                          <a:effectLst/>
                        </a:rPr>
                        <a:t>ইংরেজী</a:t>
                      </a:r>
                    </a:p>
                  </a:txBody>
                  <a:tcPr marL="68575" marR="68575" marT="34288" marB="34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তথ্য ও যোগাযোগ প্রযুক্তি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s-IN" sz="1300" dirty="0">
                          <a:effectLst/>
                        </a:rPr>
                        <a:t>রসায়ন</a:t>
                      </a:r>
                      <a:endParaRPr lang="as-IN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75" marR="68575" marT="34288" marB="3428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</Words>
  <Application>Microsoft Office PowerPoint</Application>
  <PresentationFormat>On-screen Show (4:3)</PresentationFormat>
  <Paragraphs>82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Islam</dc:creator>
  <cp:lastModifiedBy>User</cp:lastModifiedBy>
  <cp:revision>5</cp:revision>
  <dcterms:created xsi:type="dcterms:W3CDTF">2006-08-16T00:00:00Z</dcterms:created>
  <dcterms:modified xsi:type="dcterms:W3CDTF">2020-05-10T14:48:12Z</dcterms:modified>
</cp:coreProperties>
</file>