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7" r:id="rId8"/>
    <p:sldId id="266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0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23EB-3B25-4BC4-BF17-0C7DA964A9A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B07B-CCD4-48CA-A322-41C754D91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2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1344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Smart Travel Planner for Bangladesh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4256" y="2098655"/>
            <a:ext cx="8208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CSE-206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Section: 223_D2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618" y="4507833"/>
            <a:ext cx="5327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to,​</a:t>
            </a:r>
            <a:endParaRPr lang="en-US" sz="28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Md. Abu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Rumman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en-GB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385" y="4507833"/>
            <a:ext cx="53477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by,​</a:t>
            </a:r>
          </a:p>
          <a:p>
            <a:pPr fontAlgn="base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Md.Arif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223002008</a:t>
            </a:r>
          </a:p>
          <a:p>
            <a:pPr fontAlgn="base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3C9B3-9A58-4912-979F-0B6573C40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83" y="1680244"/>
            <a:ext cx="3584163" cy="51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4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5040" y="2423160"/>
            <a:ext cx="704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193875"/>
            <a:ext cx="11195304" cy="8928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E24E7A-8D52-4764-8664-394C29EFB279}"/>
              </a:ext>
            </a:extLst>
          </p:cNvPr>
          <p:cNvGrpSpPr/>
          <p:nvPr/>
        </p:nvGrpSpPr>
        <p:grpSpPr>
          <a:xfrm>
            <a:off x="524256" y="1410028"/>
            <a:ext cx="7113524" cy="4705132"/>
            <a:chOff x="519684" y="1190572"/>
            <a:chExt cx="7113524" cy="47051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79FB97-B817-4D69-ABEC-0BA5848E1998}"/>
                </a:ext>
              </a:extLst>
            </p:cNvPr>
            <p:cNvSpPr/>
            <p:nvPr/>
          </p:nvSpPr>
          <p:spPr>
            <a:xfrm>
              <a:off x="524256" y="1628504"/>
              <a:ext cx="7104380" cy="4267200"/>
            </a:xfrm>
            <a:prstGeom prst="rect">
              <a:avLst/>
            </a:prstGeom>
            <a:noFill/>
          </p:spPr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D46EB3F-D5B2-4074-84EE-4B3254184B71}"/>
                </a:ext>
              </a:extLst>
            </p:cNvPr>
            <p:cNvSpPr/>
            <p:nvPr/>
          </p:nvSpPr>
          <p:spPr>
            <a:xfrm>
              <a:off x="524256" y="1190572"/>
              <a:ext cx="7104380" cy="437932"/>
            </a:xfrm>
            <a:custGeom>
              <a:avLst/>
              <a:gdLst>
                <a:gd name="connsiteX0" fmla="*/ 0 w 7104380"/>
                <a:gd name="connsiteY0" fmla="*/ 119709 h 1197088"/>
                <a:gd name="connsiteX1" fmla="*/ 119709 w 7104380"/>
                <a:gd name="connsiteY1" fmla="*/ 0 h 1197088"/>
                <a:gd name="connsiteX2" fmla="*/ 6984671 w 7104380"/>
                <a:gd name="connsiteY2" fmla="*/ 0 h 1197088"/>
                <a:gd name="connsiteX3" fmla="*/ 7104380 w 7104380"/>
                <a:gd name="connsiteY3" fmla="*/ 119709 h 1197088"/>
                <a:gd name="connsiteX4" fmla="*/ 7104380 w 7104380"/>
                <a:gd name="connsiteY4" fmla="*/ 1077379 h 1197088"/>
                <a:gd name="connsiteX5" fmla="*/ 6984671 w 7104380"/>
                <a:gd name="connsiteY5" fmla="*/ 1197088 h 1197088"/>
                <a:gd name="connsiteX6" fmla="*/ 119709 w 7104380"/>
                <a:gd name="connsiteY6" fmla="*/ 1197088 h 1197088"/>
                <a:gd name="connsiteX7" fmla="*/ 0 w 7104380"/>
                <a:gd name="connsiteY7" fmla="*/ 1077379 h 1197088"/>
                <a:gd name="connsiteX8" fmla="*/ 0 w 7104380"/>
                <a:gd name="connsiteY8" fmla="*/ 119709 h 11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4380" h="1197088">
                  <a:moveTo>
                    <a:pt x="0" y="119709"/>
                  </a:moveTo>
                  <a:cubicBezTo>
                    <a:pt x="0" y="53596"/>
                    <a:pt x="53596" y="0"/>
                    <a:pt x="119709" y="0"/>
                  </a:cubicBezTo>
                  <a:lnTo>
                    <a:pt x="6984671" y="0"/>
                  </a:lnTo>
                  <a:cubicBezTo>
                    <a:pt x="7050784" y="0"/>
                    <a:pt x="7104380" y="53596"/>
                    <a:pt x="7104380" y="119709"/>
                  </a:cubicBezTo>
                  <a:lnTo>
                    <a:pt x="7104380" y="1077379"/>
                  </a:lnTo>
                  <a:cubicBezTo>
                    <a:pt x="7104380" y="1143492"/>
                    <a:pt x="7050784" y="1197088"/>
                    <a:pt x="6984671" y="1197088"/>
                  </a:cubicBezTo>
                  <a:lnTo>
                    <a:pt x="119709" y="1197088"/>
                  </a:lnTo>
                  <a:cubicBezTo>
                    <a:pt x="53596" y="1197088"/>
                    <a:pt x="0" y="1143492"/>
                    <a:pt x="0" y="1077379"/>
                  </a:cubicBezTo>
                  <a:lnTo>
                    <a:pt x="0" y="119709"/>
                  </a:lnTo>
                  <a:close/>
                </a:path>
              </a:pathLst>
            </a:custGeom>
            <a:solidFill>
              <a:srgbClr val="00B05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7428" tIns="137160" rIns="137161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3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3600" dirty="0"/>
                <a:t> </a:t>
              </a:r>
              <a:r>
                <a:rPr lang="en-US" sz="3200" dirty="0"/>
                <a:t>Project Overview</a:t>
              </a:r>
              <a:endParaRPr lang="en-US" sz="3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F25EE9-D27E-4875-BCBC-E46072CC70FC}"/>
                </a:ext>
              </a:extLst>
            </p:cNvPr>
            <p:cNvSpPr/>
            <p:nvPr/>
          </p:nvSpPr>
          <p:spPr>
            <a:xfrm>
              <a:off x="528828" y="1909191"/>
              <a:ext cx="7104380" cy="436854"/>
            </a:xfrm>
            <a:custGeom>
              <a:avLst/>
              <a:gdLst>
                <a:gd name="connsiteX0" fmla="*/ 0 w 7104380"/>
                <a:gd name="connsiteY0" fmla="*/ 119709 h 1197088"/>
                <a:gd name="connsiteX1" fmla="*/ 119709 w 7104380"/>
                <a:gd name="connsiteY1" fmla="*/ 0 h 1197088"/>
                <a:gd name="connsiteX2" fmla="*/ 6984671 w 7104380"/>
                <a:gd name="connsiteY2" fmla="*/ 0 h 1197088"/>
                <a:gd name="connsiteX3" fmla="*/ 7104380 w 7104380"/>
                <a:gd name="connsiteY3" fmla="*/ 119709 h 1197088"/>
                <a:gd name="connsiteX4" fmla="*/ 7104380 w 7104380"/>
                <a:gd name="connsiteY4" fmla="*/ 1077379 h 1197088"/>
                <a:gd name="connsiteX5" fmla="*/ 6984671 w 7104380"/>
                <a:gd name="connsiteY5" fmla="*/ 1197088 h 1197088"/>
                <a:gd name="connsiteX6" fmla="*/ 119709 w 7104380"/>
                <a:gd name="connsiteY6" fmla="*/ 1197088 h 1197088"/>
                <a:gd name="connsiteX7" fmla="*/ 0 w 7104380"/>
                <a:gd name="connsiteY7" fmla="*/ 1077379 h 1197088"/>
                <a:gd name="connsiteX8" fmla="*/ 0 w 7104380"/>
                <a:gd name="connsiteY8" fmla="*/ 119709 h 11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4380" h="1197088">
                  <a:moveTo>
                    <a:pt x="0" y="119709"/>
                  </a:moveTo>
                  <a:cubicBezTo>
                    <a:pt x="0" y="53596"/>
                    <a:pt x="53596" y="0"/>
                    <a:pt x="119709" y="0"/>
                  </a:cubicBezTo>
                  <a:lnTo>
                    <a:pt x="6984671" y="0"/>
                  </a:lnTo>
                  <a:cubicBezTo>
                    <a:pt x="7050784" y="0"/>
                    <a:pt x="7104380" y="53596"/>
                    <a:pt x="7104380" y="119709"/>
                  </a:cubicBezTo>
                  <a:lnTo>
                    <a:pt x="7104380" y="1077379"/>
                  </a:lnTo>
                  <a:cubicBezTo>
                    <a:pt x="7104380" y="1143492"/>
                    <a:pt x="7050784" y="1197088"/>
                    <a:pt x="6984671" y="1197088"/>
                  </a:cubicBezTo>
                  <a:lnTo>
                    <a:pt x="119709" y="1197088"/>
                  </a:lnTo>
                  <a:cubicBezTo>
                    <a:pt x="53596" y="1197088"/>
                    <a:pt x="0" y="1143492"/>
                    <a:pt x="0" y="1077379"/>
                  </a:cubicBezTo>
                  <a:lnTo>
                    <a:pt x="0" y="119709"/>
                  </a:lnTo>
                  <a:close/>
                </a:path>
              </a:pathLst>
            </a:custGeom>
            <a:solidFill>
              <a:srgbClr val="00B05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7428" tIns="137160" rIns="137161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2</a:t>
              </a:r>
              <a:r>
                <a:rPr lang="en-US" sz="3600" dirty="0"/>
                <a:t>.</a:t>
              </a:r>
              <a:r>
                <a:rPr lang="en-US" sz="3200" dirty="0"/>
                <a:t> Key Features</a:t>
              </a:r>
              <a:endParaRPr lang="en-US" sz="3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B57869-CC48-49A8-AEAD-ED31F825E3BA}"/>
                </a:ext>
              </a:extLst>
            </p:cNvPr>
            <p:cNvSpPr/>
            <p:nvPr/>
          </p:nvSpPr>
          <p:spPr>
            <a:xfrm>
              <a:off x="519684" y="2712780"/>
              <a:ext cx="7104380" cy="436854"/>
            </a:xfrm>
            <a:custGeom>
              <a:avLst/>
              <a:gdLst>
                <a:gd name="connsiteX0" fmla="*/ 0 w 7104380"/>
                <a:gd name="connsiteY0" fmla="*/ 119709 h 1197088"/>
                <a:gd name="connsiteX1" fmla="*/ 119709 w 7104380"/>
                <a:gd name="connsiteY1" fmla="*/ 0 h 1197088"/>
                <a:gd name="connsiteX2" fmla="*/ 6984671 w 7104380"/>
                <a:gd name="connsiteY2" fmla="*/ 0 h 1197088"/>
                <a:gd name="connsiteX3" fmla="*/ 7104380 w 7104380"/>
                <a:gd name="connsiteY3" fmla="*/ 119709 h 1197088"/>
                <a:gd name="connsiteX4" fmla="*/ 7104380 w 7104380"/>
                <a:gd name="connsiteY4" fmla="*/ 1077379 h 1197088"/>
                <a:gd name="connsiteX5" fmla="*/ 6984671 w 7104380"/>
                <a:gd name="connsiteY5" fmla="*/ 1197088 h 1197088"/>
                <a:gd name="connsiteX6" fmla="*/ 119709 w 7104380"/>
                <a:gd name="connsiteY6" fmla="*/ 1197088 h 1197088"/>
                <a:gd name="connsiteX7" fmla="*/ 0 w 7104380"/>
                <a:gd name="connsiteY7" fmla="*/ 1077379 h 1197088"/>
                <a:gd name="connsiteX8" fmla="*/ 0 w 7104380"/>
                <a:gd name="connsiteY8" fmla="*/ 119709 h 11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4380" h="1197088">
                  <a:moveTo>
                    <a:pt x="0" y="119709"/>
                  </a:moveTo>
                  <a:cubicBezTo>
                    <a:pt x="0" y="53596"/>
                    <a:pt x="53596" y="0"/>
                    <a:pt x="119709" y="0"/>
                  </a:cubicBezTo>
                  <a:lnTo>
                    <a:pt x="6984671" y="0"/>
                  </a:lnTo>
                  <a:cubicBezTo>
                    <a:pt x="7050784" y="0"/>
                    <a:pt x="7104380" y="53596"/>
                    <a:pt x="7104380" y="119709"/>
                  </a:cubicBezTo>
                  <a:lnTo>
                    <a:pt x="7104380" y="1077379"/>
                  </a:lnTo>
                  <a:cubicBezTo>
                    <a:pt x="7104380" y="1143492"/>
                    <a:pt x="7050784" y="1197088"/>
                    <a:pt x="6984671" y="1197088"/>
                  </a:cubicBezTo>
                  <a:lnTo>
                    <a:pt x="119709" y="1197088"/>
                  </a:lnTo>
                  <a:cubicBezTo>
                    <a:pt x="53596" y="1197088"/>
                    <a:pt x="0" y="1143492"/>
                    <a:pt x="0" y="1077379"/>
                  </a:cubicBezTo>
                  <a:lnTo>
                    <a:pt x="0" y="119709"/>
                  </a:lnTo>
                  <a:close/>
                </a:path>
              </a:pathLst>
            </a:custGeom>
            <a:solidFill>
              <a:srgbClr val="00B05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7428" tIns="137160" rIns="137161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3. System Design</a:t>
              </a: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EEF362-0530-4886-AB9A-B7B72482A831}"/>
                </a:ext>
              </a:extLst>
            </p:cNvPr>
            <p:cNvSpPr/>
            <p:nvPr/>
          </p:nvSpPr>
          <p:spPr>
            <a:xfrm>
              <a:off x="528828" y="3452163"/>
              <a:ext cx="7104380" cy="436854"/>
            </a:xfrm>
            <a:custGeom>
              <a:avLst/>
              <a:gdLst>
                <a:gd name="connsiteX0" fmla="*/ 0 w 7104380"/>
                <a:gd name="connsiteY0" fmla="*/ 119709 h 1197088"/>
                <a:gd name="connsiteX1" fmla="*/ 119709 w 7104380"/>
                <a:gd name="connsiteY1" fmla="*/ 0 h 1197088"/>
                <a:gd name="connsiteX2" fmla="*/ 6984671 w 7104380"/>
                <a:gd name="connsiteY2" fmla="*/ 0 h 1197088"/>
                <a:gd name="connsiteX3" fmla="*/ 7104380 w 7104380"/>
                <a:gd name="connsiteY3" fmla="*/ 119709 h 1197088"/>
                <a:gd name="connsiteX4" fmla="*/ 7104380 w 7104380"/>
                <a:gd name="connsiteY4" fmla="*/ 1077379 h 1197088"/>
                <a:gd name="connsiteX5" fmla="*/ 6984671 w 7104380"/>
                <a:gd name="connsiteY5" fmla="*/ 1197088 h 1197088"/>
                <a:gd name="connsiteX6" fmla="*/ 119709 w 7104380"/>
                <a:gd name="connsiteY6" fmla="*/ 1197088 h 1197088"/>
                <a:gd name="connsiteX7" fmla="*/ 0 w 7104380"/>
                <a:gd name="connsiteY7" fmla="*/ 1077379 h 1197088"/>
                <a:gd name="connsiteX8" fmla="*/ 0 w 7104380"/>
                <a:gd name="connsiteY8" fmla="*/ 119709 h 11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4380" h="1197088">
                  <a:moveTo>
                    <a:pt x="0" y="119709"/>
                  </a:moveTo>
                  <a:cubicBezTo>
                    <a:pt x="0" y="53596"/>
                    <a:pt x="53596" y="0"/>
                    <a:pt x="119709" y="0"/>
                  </a:cubicBezTo>
                  <a:lnTo>
                    <a:pt x="6984671" y="0"/>
                  </a:lnTo>
                  <a:cubicBezTo>
                    <a:pt x="7050784" y="0"/>
                    <a:pt x="7104380" y="53596"/>
                    <a:pt x="7104380" y="119709"/>
                  </a:cubicBezTo>
                  <a:lnTo>
                    <a:pt x="7104380" y="1077379"/>
                  </a:lnTo>
                  <a:cubicBezTo>
                    <a:pt x="7104380" y="1143492"/>
                    <a:pt x="7050784" y="1197088"/>
                    <a:pt x="6984671" y="1197088"/>
                  </a:cubicBezTo>
                  <a:lnTo>
                    <a:pt x="119709" y="1197088"/>
                  </a:lnTo>
                  <a:cubicBezTo>
                    <a:pt x="53596" y="1197088"/>
                    <a:pt x="0" y="1143492"/>
                    <a:pt x="0" y="1077379"/>
                  </a:cubicBezTo>
                  <a:lnTo>
                    <a:pt x="0" y="119709"/>
                  </a:lnTo>
                  <a:close/>
                </a:path>
              </a:pathLst>
            </a:custGeom>
            <a:solidFill>
              <a:srgbClr val="00B05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7428" tIns="137160" rIns="137161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4. Program Demonstration</a:t>
              </a: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BED41F6-294D-4333-A0A3-6DF3ED2766A4}"/>
                </a:ext>
              </a:extLst>
            </p:cNvPr>
            <p:cNvSpPr/>
            <p:nvPr/>
          </p:nvSpPr>
          <p:spPr>
            <a:xfrm>
              <a:off x="519684" y="4191546"/>
              <a:ext cx="7104380" cy="436854"/>
            </a:xfrm>
            <a:custGeom>
              <a:avLst/>
              <a:gdLst>
                <a:gd name="connsiteX0" fmla="*/ 0 w 7104380"/>
                <a:gd name="connsiteY0" fmla="*/ 119709 h 1197088"/>
                <a:gd name="connsiteX1" fmla="*/ 119709 w 7104380"/>
                <a:gd name="connsiteY1" fmla="*/ 0 h 1197088"/>
                <a:gd name="connsiteX2" fmla="*/ 6984671 w 7104380"/>
                <a:gd name="connsiteY2" fmla="*/ 0 h 1197088"/>
                <a:gd name="connsiteX3" fmla="*/ 7104380 w 7104380"/>
                <a:gd name="connsiteY3" fmla="*/ 119709 h 1197088"/>
                <a:gd name="connsiteX4" fmla="*/ 7104380 w 7104380"/>
                <a:gd name="connsiteY4" fmla="*/ 1077379 h 1197088"/>
                <a:gd name="connsiteX5" fmla="*/ 6984671 w 7104380"/>
                <a:gd name="connsiteY5" fmla="*/ 1197088 h 1197088"/>
                <a:gd name="connsiteX6" fmla="*/ 119709 w 7104380"/>
                <a:gd name="connsiteY6" fmla="*/ 1197088 h 1197088"/>
                <a:gd name="connsiteX7" fmla="*/ 0 w 7104380"/>
                <a:gd name="connsiteY7" fmla="*/ 1077379 h 1197088"/>
                <a:gd name="connsiteX8" fmla="*/ 0 w 7104380"/>
                <a:gd name="connsiteY8" fmla="*/ 119709 h 11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4380" h="1197088">
                  <a:moveTo>
                    <a:pt x="0" y="119709"/>
                  </a:moveTo>
                  <a:cubicBezTo>
                    <a:pt x="0" y="53596"/>
                    <a:pt x="53596" y="0"/>
                    <a:pt x="119709" y="0"/>
                  </a:cubicBezTo>
                  <a:lnTo>
                    <a:pt x="6984671" y="0"/>
                  </a:lnTo>
                  <a:cubicBezTo>
                    <a:pt x="7050784" y="0"/>
                    <a:pt x="7104380" y="53596"/>
                    <a:pt x="7104380" y="119709"/>
                  </a:cubicBezTo>
                  <a:lnTo>
                    <a:pt x="7104380" y="1077379"/>
                  </a:lnTo>
                  <a:cubicBezTo>
                    <a:pt x="7104380" y="1143492"/>
                    <a:pt x="7050784" y="1197088"/>
                    <a:pt x="6984671" y="1197088"/>
                  </a:cubicBezTo>
                  <a:lnTo>
                    <a:pt x="119709" y="1197088"/>
                  </a:lnTo>
                  <a:cubicBezTo>
                    <a:pt x="53596" y="1197088"/>
                    <a:pt x="0" y="1143492"/>
                    <a:pt x="0" y="1077379"/>
                  </a:cubicBezTo>
                  <a:lnTo>
                    <a:pt x="0" y="119709"/>
                  </a:lnTo>
                  <a:close/>
                </a:path>
              </a:pathLst>
            </a:custGeom>
            <a:solidFill>
              <a:srgbClr val="00B05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7428" tIns="137160" rIns="137161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5. Future Scope</a:t>
              </a: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E1F3B52-037A-4988-8207-56B43EBE85A5}"/>
                </a:ext>
              </a:extLst>
            </p:cNvPr>
            <p:cNvSpPr/>
            <p:nvPr/>
          </p:nvSpPr>
          <p:spPr>
            <a:xfrm>
              <a:off x="528828" y="4930929"/>
              <a:ext cx="7104380" cy="436854"/>
            </a:xfrm>
            <a:custGeom>
              <a:avLst/>
              <a:gdLst>
                <a:gd name="connsiteX0" fmla="*/ 0 w 7104380"/>
                <a:gd name="connsiteY0" fmla="*/ 119709 h 1197088"/>
                <a:gd name="connsiteX1" fmla="*/ 119709 w 7104380"/>
                <a:gd name="connsiteY1" fmla="*/ 0 h 1197088"/>
                <a:gd name="connsiteX2" fmla="*/ 6984671 w 7104380"/>
                <a:gd name="connsiteY2" fmla="*/ 0 h 1197088"/>
                <a:gd name="connsiteX3" fmla="*/ 7104380 w 7104380"/>
                <a:gd name="connsiteY3" fmla="*/ 119709 h 1197088"/>
                <a:gd name="connsiteX4" fmla="*/ 7104380 w 7104380"/>
                <a:gd name="connsiteY4" fmla="*/ 1077379 h 1197088"/>
                <a:gd name="connsiteX5" fmla="*/ 6984671 w 7104380"/>
                <a:gd name="connsiteY5" fmla="*/ 1197088 h 1197088"/>
                <a:gd name="connsiteX6" fmla="*/ 119709 w 7104380"/>
                <a:gd name="connsiteY6" fmla="*/ 1197088 h 1197088"/>
                <a:gd name="connsiteX7" fmla="*/ 0 w 7104380"/>
                <a:gd name="connsiteY7" fmla="*/ 1077379 h 1197088"/>
                <a:gd name="connsiteX8" fmla="*/ 0 w 7104380"/>
                <a:gd name="connsiteY8" fmla="*/ 119709 h 11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4380" h="1197088">
                  <a:moveTo>
                    <a:pt x="0" y="119709"/>
                  </a:moveTo>
                  <a:cubicBezTo>
                    <a:pt x="0" y="53596"/>
                    <a:pt x="53596" y="0"/>
                    <a:pt x="119709" y="0"/>
                  </a:cubicBezTo>
                  <a:lnTo>
                    <a:pt x="6984671" y="0"/>
                  </a:lnTo>
                  <a:cubicBezTo>
                    <a:pt x="7050784" y="0"/>
                    <a:pt x="7104380" y="53596"/>
                    <a:pt x="7104380" y="119709"/>
                  </a:cubicBezTo>
                  <a:lnTo>
                    <a:pt x="7104380" y="1077379"/>
                  </a:lnTo>
                  <a:cubicBezTo>
                    <a:pt x="7104380" y="1143492"/>
                    <a:pt x="7050784" y="1197088"/>
                    <a:pt x="6984671" y="1197088"/>
                  </a:cubicBezTo>
                  <a:lnTo>
                    <a:pt x="119709" y="1197088"/>
                  </a:lnTo>
                  <a:cubicBezTo>
                    <a:pt x="53596" y="1197088"/>
                    <a:pt x="0" y="1143492"/>
                    <a:pt x="0" y="1077379"/>
                  </a:cubicBezTo>
                  <a:lnTo>
                    <a:pt x="0" y="119709"/>
                  </a:lnTo>
                  <a:close/>
                </a:path>
              </a:pathLst>
            </a:custGeom>
            <a:solidFill>
              <a:srgbClr val="00B05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7428" tIns="137160" rIns="137161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6. Conclusion</a:t>
              </a: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AC7C4A3-13EC-4056-B02C-759A2BA984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89" y="1293557"/>
            <a:ext cx="3584163" cy="51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7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9541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/>
              <a:t>Project Overview</a:t>
            </a:r>
            <a:r>
              <a:rPr lang="en-US" sz="2800" dirty="0"/>
              <a:t>(What is Travel Smart Planner?)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256" y="1380238"/>
            <a:ext cx="8034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dirty="0"/>
              <a:t>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travel planning across cities in Bangladesh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 travel problems efficiently using algorithmic solutions.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256" y="3250329"/>
            <a:ext cx="769010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Problems Solved: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Find the shortest route between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Plan trips within a specific budget.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Create efficient multi-city travel plans.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3C05A-6BC6-4427-9ADA-83172918A6FE}"/>
              </a:ext>
            </a:extLst>
          </p:cNvPr>
          <p:cNvSpPr txBox="1"/>
          <p:nvPr/>
        </p:nvSpPr>
        <p:spPr>
          <a:xfrm>
            <a:off x="524256" y="5391043"/>
            <a:ext cx="7690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Target Audience: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Tourists, business travelers, and transportation planners.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54E60E-2BD2-4582-AF29-E603F4A7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9E75D8-34C3-4CD3-A0CB-04140B3E7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97" y="1461839"/>
            <a:ext cx="3584163" cy="51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9541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/>
              <a:t>Features </a:t>
            </a:r>
            <a:r>
              <a:rPr lang="en-US" sz="3200" dirty="0"/>
              <a:t>(Key Features of the Project)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256" y="1585359"/>
            <a:ext cx="11005893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Shortest Route Finder: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the shortest path between two cities using Dijkstra's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Budget-Friendly Planner: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cities to visit within a given budget using Greedy Approach.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Multi-City Travel Planner: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Organizes efficient routes for multiple city visits using Divide-and-Conquer.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Menu Interface: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options to select routes, budget, and cities dynamically.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6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9541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/>
              <a:t>System Design </a:t>
            </a:r>
            <a:r>
              <a:rPr lang="en-US" sz="3200" dirty="0"/>
              <a:t>(Technical Architecture)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752" y="1567876"/>
            <a:ext cx="600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800" b="1" dirty="0"/>
              <a:t>Graph Representation: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85C357-DA7B-47ED-86EF-E26792A4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FB031-94C5-446E-B663-69EA69FEE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6" y="2372039"/>
            <a:ext cx="5129348" cy="321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D20E9E-A5C7-4500-889B-F19A1EC992B9}"/>
              </a:ext>
            </a:extLst>
          </p:cNvPr>
          <p:cNvSpPr txBox="1"/>
          <p:nvPr/>
        </p:nvSpPr>
        <p:spPr>
          <a:xfrm>
            <a:off x="524256" y="2091096"/>
            <a:ext cx="600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Cities as nodes, distances as weighted edges    in an adjacency matrix.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28A54-FDC1-41B3-868B-534B03E9806F}"/>
              </a:ext>
            </a:extLst>
          </p:cNvPr>
          <p:cNvSpPr txBox="1"/>
          <p:nvPr/>
        </p:nvSpPr>
        <p:spPr>
          <a:xfrm>
            <a:off x="419750" y="3093341"/>
            <a:ext cx="600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800" b="1" dirty="0"/>
              <a:t>Key Algorithms: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82851-27BF-430B-A271-269C43B0E7C9}"/>
              </a:ext>
            </a:extLst>
          </p:cNvPr>
          <p:cNvSpPr txBox="1"/>
          <p:nvPr/>
        </p:nvSpPr>
        <p:spPr>
          <a:xfrm>
            <a:off x="576506" y="3616561"/>
            <a:ext cx="600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Dijkstra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Greedy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Divide-and-Conquer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4337-F799-4409-BB5F-5CCF9D9B1939}"/>
              </a:ext>
            </a:extLst>
          </p:cNvPr>
          <p:cNvSpPr txBox="1"/>
          <p:nvPr/>
        </p:nvSpPr>
        <p:spPr>
          <a:xfrm>
            <a:off x="419749" y="4988138"/>
            <a:ext cx="600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800" b="1" dirty="0"/>
              <a:t>Modules: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95B9B-A248-4B4A-A8BF-C11D13568434}"/>
              </a:ext>
            </a:extLst>
          </p:cNvPr>
          <p:cNvSpPr txBox="1"/>
          <p:nvPr/>
        </p:nvSpPr>
        <p:spPr>
          <a:xfrm>
            <a:off x="524255" y="5592244"/>
            <a:ext cx="600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Graph: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and processes route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Menu: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Facilitates user interaction </a:t>
            </a:r>
          </a:p>
        </p:txBody>
      </p:sp>
    </p:spTree>
    <p:extLst>
      <p:ext uri="{BB962C8B-B14F-4D97-AF65-F5344CB8AC3E}">
        <p14:creationId xmlns:p14="http://schemas.microsoft.com/office/powerpoint/2010/main" val="15609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2"/>
            <a:ext cx="11195304" cy="9541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/>
              <a:t>Program Demonstration</a:t>
            </a:r>
            <a:r>
              <a:rPr lang="en-US" sz="3200" dirty="0"/>
              <a:t>(How It Works)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256" y="2385121"/>
            <a:ext cx="652968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/>
              <a:t>Menu Options: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1: Find Shortest Route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2: Plan Trip Within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3: Multi-City Travel Plan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4: Exit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85C357-DA7B-47ED-86EF-E26792A4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FD7D0-FB88-43EF-9958-A048515F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41" y="2608133"/>
            <a:ext cx="4937848" cy="21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271273"/>
            <a:ext cx="11195304" cy="6771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/>
              <a:t>Example Demonstration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85C357-DA7B-47ED-86EF-E26792A4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C350C-7C2E-4EAE-AFDA-E817EA8B6ABD}"/>
              </a:ext>
            </a:extLst>
          </p:cNvPr>
          <p:cNvSpPr txBox="1"/>
          <p:nvPr/>
        </p:nvSpPr>
        <p:spPr>
          <a:xfrm>
            <a:off x="1102630" y="1262743"/>
            <a:ext cx="38230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 1: Find Shortest Route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9E8232-3F89-45A3-A723-3EED483F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4" y="1688278"/>
            <a:ext cx="4805135" cy="2030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0EA3D4-E6AA-42D4-AB07-1196DADBF76D}"/>
              </a:ext>
            </a:extLst>
          </p:cNvPr>
          <p:cNvSpPr txBox="1"/>
          <p:nvPr/>
        </p:nvSpPr>
        <p:spPr>
          <a:xfrm>
            <a:off x="7081064" y="1262743"/>
            <a:ext cx="416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 Plan Trip Within Budget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AE7F9-92CC-488C-AAFD-29D89016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215" y="1688277"/>
            <a:ext cx="5048191" cy="20302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01726C-86E7-4D0D-988B-73C402DE06F0}"/>
              </a:ext>
            </a:extLst>
          </p:cNvPr>
          <p:cNvSpPr txBox="1"/>
          <p:nvPr/>
        </p:nvSpPr>
        <p:spPr>
          <a:xfrm>
            <a:off x="1102629" y="3966755"/>
            <a:ext cx="382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3: Multi-City Travel Plan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D6BA85-98F3-4216-89C3-514C3BA38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40" y="4458457"/>
            <a:ext cx="5467241" cy="16765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30D227-5BC8-4AF5-B7F4-C0915C8F8F24}"/>
              </a:ext>
            </a:extLst>
          </p:cNvPr>
          <p:cNvSpPr txBox="1"/>
          <p:nvPr/>
        </p:nvSpPr>
        <p:spPr>
          <a:xfrm>
            <a:off x="8158749" y="3966755"/>
            <a:ext cx="200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4: Exit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2864F4-A4DE-480C-901B-606FDB3AD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906" y="4458454"/>
            <a:ext cx="4610500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184666"/>
            <a:ext cx="11195304" cy="9541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/>
              <a:t>Future Scope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256" y="1678351"/>
            <a:ext cx="9707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Planned Enhancements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dynamic pricing and real-time data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 for all major cities in Bangladesh.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with real-world ticketing systems.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5989-F6B7-4119-9387-356091D621BB}"/>
              </a:ext>
            </a:extLst>
          </p:cNvPr>
          <p:cNvSpPr txBox="1"/>
          <p:nvPr/>
        </p:nvSpPr>
        <p:spPr>
          <a:xfrm>
            <a:off x="524256" y="4163986"/>
            <a:ext cx="989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Vision: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Transform into a mobile or web application for travelers.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85C357-DA7B-47ED-86EF-E26792A4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3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24256" y="184666"/>
            <a:ext cx="11195304" cy="9541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/>
              <a:t>Conclusion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256" y="1678351"/>
            <a:ext cx="97078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travel planning across Bangladesh easier and smarter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5989-F6B7-4119-9387-356091D621BB}"/>
              </a:ext>
            </a:extLst>
          </p:cNvPr>
          <p:cNvSpPr txBox="1"/>
          <p:nvPr/>
        </p:nvSpPr>
        <p:spPr>
          <a:xfrm>
            <a:off x="593925" y="4022819"/>
            <a:ext cx="9890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Takeaway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800" dirty="0"/>
              <a:t>ractical application of Graph Algorithms and Greedy Techniques.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8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388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Shorna</dc:creator>
  <cp:lastModifiedBy>MD ARIF BILLAH MUBIN</cp:lastModifiedBy>
  <cp:revision>21</cp:revision>
  <dcterms:created xsi:type="dcterms:W3CDTF">2024-12-06T14:57:02Z</dcterms:created>
  <dcterms:modified xsi:type="dcterms:W3CDTF">2024-12-20T18:26:09Z</dcterms:modified>
</cp:coreProperties>
</file>