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9D7BE-0078-40E5-BACF-8047A7F3BA3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F355F-1B0D-4F70-894C-5856E8742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355F-1B0D-4F70-894C-5856E8742A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docs/resources/categories" TargetMode="External"/><Relationship Id="rId2" Type="http://schemas.openxmlformats.org/officeDocument/2006/relationships/hyperlink" Target="https://en.wikipedia.org/wiki/List_of_Mumbai_Metro_s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umbai_Metro_st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432" y="4823566"/>
            <a:ext cx="7766936" cy="1096899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By-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Arif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Khan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9079" y="1313645"/>
            <a:ext cx="564079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Capstone Project </a:t>
            </a:r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Battle of Neighborhoods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469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open up a café near one of the metro stations of Mumbai. We will take into consideration different venues nearby each metro stations.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have to recommend the most profitable metro station to open a café nearby, based on its nearby venues and their overall effect on the business.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complete my final project, I will need the following data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List of Metro Stations of Mumbai:</a:t>
            </a:r>
          </a:p>
          <a:p>
            <a:pPr marL="0" indent="0">
              <a:buNone/>
            </a:pPr>
            <a:r>
              <a:rPr lang="en-US" dirty="0" smtClean="0"/>
              <a:t>         Source-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://en.wikipedia.org/wiki/List_of_Mumbai_Metro_stations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Description- </a:t>
            </a:r>
            <a:r>
              <a:rPr lang="en-US" dirty="0"/>
              <a:t>This data set contains the required information. And we will use this data set to find </a:t>
            </a:r>
            <a:r>
              <a:rPr lang="en-US" dirty="0" smtClean="0"/>
              <a:t>        out </a:t>
            </a:r>
            <a:r>
              <a:rPr lang="en-US" dirty="0"/>
              <a:t>all the metro stations of Mumbai city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Restaurants/Cafe near each metro stations of Mumbai:</a:t>
            </a:r>
          </a:p>
          <a:p>
            <a:pPr marL="0" indent="0">
              <a:buNone/>
            </a:pPr>
            <a:r>
              <a:rPr lang="en-US" dirty="0" smtClean="0"/>
              <a:t>        Source-Foursquare </a:t>
            </a:r>
            <a:r>
              <a:rPr lang="en-US" dirty="0"/>
              <a:t>API</a:t>
            </a:r>
          </a:p>
          <a:p>
            <a:pPr marL="0" indent="0">
              <a:buNone/>
            </a:pPr>
            <a:r>
              <a:rPr lang="en-US" dirty="0" smtClean="0"/>
              <a:t>        Description- </a:t>
            </a:r>
            <a:r>
              <a:rPr lang="en-US" dirty="0"/>
              <a:t>By using this API we will get all the cafe/restaurants near metro stations of Mumbai </a:t>
            </a:r>
            <a:r>
              <a:rPr lang="en-US" dirty="0" smtClean="0"/>
              <a:t>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category id’s of venues in Foursquare-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://developer.foursquare.com/docs/resources/categories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order to do the analysis and suggest the best location, following are the steps we have to follow: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The Wikipedia page (</a:t>
            </a:r>
            <a:r>
              <a:rPr lang="en-US" u="sng" dirty="0">
                <a:hlinkClick r:id="rId2"/>
              </a:rPr>
              <a:t>https://en.wikipedia.org/wiki/List_of_Mumbai_Metro_stations</a:t>
            </a:r>
            <a:r>
              <a:rPr lang="en-US" dirty="0"/>
              <a:t>) was scrapped using the BeautifulSoup to extract the list of metro stations of Mumbai.</a:t>
            </a:r>
          </a:p>
          <a:p>
            <a:pPr lvl="0"/>
            <a:r>
              <a:rPr lang="en-US" dirty="0"/>
              <a:t>The Foursquare API is used to get the latitude and longitude of each metro station of Mumbai, also to find out the nearby venues for all the metro stations.</a:t>
            </a:r>
          </a:p>
          <a:p>
            <a:pPr lvl="0"/>
            <a:r>
              <a:rPr lang="en-US" dirty="0"/>
              <a:t>Different venues are assigned different weightage based on its effect for the business of the café.</a:t>
            </a:r>
          </a:p>
          <a:p>
            <a:pPr lvl="0"/>
            <a:r>
              <a:rPr lang="en-US" dirty="0"/>
              <a:t>Once the weightage are assigned, each metro be allotted a score based on its nearby venues and its weightage.</a:t>
            </a:r>
          </a:p>
          <a:p>
            <a:pPr lvl="0"/>
            <a:r>
              <a:rPr lang="en-US" dirty="0"/>
              <a:t>As the scores are calculated the metro station having the highest score will be considered as the perfect spot to open up a café nearby.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" y="2339124"/>
            <a:ext cx="7672254" cy="296697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Plot of the Metro </a:t>
            </a:r>
            <a:r>
              <a:rPr lang="en-US" dirty="0"/>
              <a:t>S</a:t>
            </a:r>
            <a:r>
              <a:rPr lang="en-US" dirty="0" smtClean="0"/>
              <a:t>tations of MUMBAI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1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40" y="147638"/>
            <a:ext cx="8596668" cy="1320800"/>
          </a:xfrm>
        </p:spPr>
        <p:txBody>
          <a:bodyPr/>
          <a:lstStyle/>
          <a:p>
            <a:r>
              <a:rPr lang="en-US" dirty="0" smtClean="0"/>
              <a:t>Plots of different venues near each metro 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2" y="2046532"/>
            <a:ext cx="3926178" cy="2190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3" y="4619625"/>
            <a:ext cx="3926178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6" y="2058202"/>
            <a:ext cx="3724275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16" y="4619625"/>
            <a:ext cx="3724275" cy="2238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375" y="168887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7250" y="1677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THEATERS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628" y="433682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27368" y="4325152"/>
            <a:ext cx="345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AND HIGH 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30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244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Business Understanding</vt:lpstr>
      <vt:lpstr>Data</vt:lpstr>
      <vt:lpstr>Methodology</vt:lpstr>
      <vt:lpstr>Plot of the Metro Stations of MUMBAI</vt:lpstr>
      <vt:lpstr>Plots of different venues near each metro station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ARIF</cp:lastModifiedBy>
  <cp:revision>7</cp:revision>
  <dcterms:created xsi:type="dcterms:W3CDTF">2019-11-03T11:16:10Z</dcterms:created>
  <dcterms:modified xsi:type="dcterms:W3CDTF">2019-11-03T11:51:09Z</dcterms:modified>
</cp:coreProperties>
</file>