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6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7537" userDrawn="1">
          <p15:clr>
            <a:srgbClr val="A4A3A4"/>
          </p15:clr>
        </p15:guide>
        <p15:guide id="7" pos="5745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2568" userDrawn="1">
          <p15:clr>
            <a:srgbClr val="A4A3A4"/>
          </p15:clr>
        </p15:guide>
        <p15:guide id="10" orient="horz" pos="48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FJJYU3hWQjtmBDZZYuDfpMlh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B87"/>
    <a:srgbClr val="343434"/>
    <a:srgbClr val="EAE7CE"/>
    <a:srgbClr val="084C61"/>
    <a:srgbClr val="177E89"/>
    <a:srgbClr val="DDEAFB"/>
    <a:srgbClr val="CCE2FF"/>
    <a:srgbClr val="FF6600"/>
    <a:srgbClr val="F5F5F5"/>
    <a:srgbClr val="FD9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B74BA-B297-492C-995E-9AFF691554CA}" v="176" dt="2023-01-12T08:39:30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38" y="660"/>
      </p:cViewPr>
      <p:guideLst>
        <p:guide orient="horz" pos="1729"/>
        <p:guide pos="3863"/>
        <p:guide orient="horz" pos="890"/>
        <p:guide pos="98"/>
        <p:guide orient="horz" pos="4110"/>
        <p:guide pos="7537"/>
        <p:guide pos="5745"/>
        <p:guide orient="horz" pos="958"/>
        <p:guide orient="horz" pos="2568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Relationship Id="rId43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ith Kamalakshaiah [UNext]" userId="476698f3-29cd-4976-9c06-a86c3c44db48" providerId="ADAL" clId="{480B74BA-B297-492C-995E-9AFF691554CA}"/>
    <pc:docChg chg="undo redo custSel addSld delSld modSld sldOrd modMainMaster">
      <pc:chgData name="Ranjith Kamalakshaiah [UNext]" userId="476698f3-29cd-4976-9c06-a86c3c44db48" providerId="ADAL" clId="{480B74BA-B297-492C-995E-9AFF691554CA}" dt="2023-01-12T08:39:46.365" v="879" actId="1076"/>
      <pc:docMkLst>
        <pc:docMk/>
      </pc:docMkLst>
      <pc:sldChg chg="delSp modSp mod delAnim modAnim">
        <pc:chgData name="Ranjith Kamalakshaiah [UNext]" userId="476698f3-29cd-4976-9c06-a86c3c44db48" providerId="ADAL" clId="{480B74BA-B297-492C-995E-9AFF691554CA}" dt="2023-01-12T07:05:14.685" v="19"/>
        <pc:sldMkLst>
          <pc:docMk/>
          <pc:sldMk cId="0" sldId="256"/>
        </pc:sldMkLst>
        <pc:spChg chg="mod">
          <ac:chgData name="Ranjith Kamalakshaiah [UNext]" userId="476698f3-29cd-4976-9c06-a86c3c44db48" providerId="ADAL" clId="{480B74BA-B297-492C-995E-9AFF691554CA}" dt="2023-01-12T07:05:04.078" v="17" actId="20577"/>
          <ac:spMkLst>
            <pc:docMk/>
            <pc:sldMk cId="0" sldId="256"/>
            <ac:spMk id="5" creationId="{CA8B8EBB-93E4-3E4F-B495-D3937E8A3A4B}"/>
          </ac:spMkLst>
        </pc:spChg>
        <pc:spChg chg="del mod">
          <ac:chgData name="Ranjith Kamalakshaiah [UNext]" userId="476698f3-29cd-4976-9c06-a86c3c44db48" providerId="ADAL" clId="{480B74BA-B297-492C-995E-9AFF691554CA}" dt="2023-01-12T07:05:14.685" v="19"/>
          <ac:spMkLst>
            <pc:docMk/>
            <pc:sldMk cId="0" sldId="256"/>
            <ac:spMk id="6" creationId="{F2FE7861-AEA9-BF5B-5CBC-3225F53266B2}"/>
          </ac:spMkLst>
        </pc:spChg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1824488699" sldId="270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1648118441" sldId="271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472652351" sldId="272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16069924" sldId="273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172344337" sldId="274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253715196" sldId="275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243734085" sldId="276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094195710" sldId="277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962406824" sldId="278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1891117866" sldId="279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350117244" sldId="280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1613752175" sldId="281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967764105" sldId="282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305033684" sldId="283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1219255694" sldId="284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062167015" sldId="285"/>
        </pc:sldMkLst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3214979389" sldId="286"/>
        </pc:sldMkLst>
      </pc:sldChg>
      <pc:sldChg chg="delSp modSp del mod">
        <pc:chgData name="Ranjith Kamalakshaiah [UNext]" userId="476698f3-29cd-4976-9c06-a86c3c44db48" providerId="ADAL" clId="{480B74BA-B297-492C-995E-9AFF691554CA}" dt="2023-01-12T07:20:42.331" v="140" actId="47"/>
        <pc:sldMkLst>
          <pc:docMk/>
          <pc:sldMk cId="2862707" sldId="287"/>
        </pc:sldMkLst>
        <pc:spChg chg="del mod">
          <ac:chgData name="Ranjith Kamalakshaiah [UNext]" userId="476698f3-29cd-4976-9c06-a86c3c44db48" providerId="ADAL" clId="{480B74BA-B297-492C-995E-9AFF691554CA}" dt="2023-01-12T07:12:11.354" v="70" actId="21"/>
          <ac:spMkLst>
            <pc:docMk/>
            <pc:sldMk cId="2862707" sldId="287"/>
            <ac:spMk id="2" creationId="{EF4EA61C-E22D-7360-62BD-A9443E932AAC}"/>
          </ac:spMkLst>
        </pc:spChg>
        <pc:spChg chg="mod">
          <ac:chgData name="Ranjith Kamalakshaiah [UNext]" userId="476698f3-29cd-4976-9c06-a86c3c44db48" providerId="ADAL" clId="{480B74BA-B297-492C-995E-9AFF691554CA}" dt="2023-01-12T07:11:40.242" v="63" actId="21"/>
          <ac:spMkLst>
            <pc:docMk/>
            <pc:sldMk cId="2862707" sldId="287"/>
            <ac:spMk id="7" creationId="{7E3FA40F-F92F-966D-F249-ED71B13A5729}"/>
          </ac:spMkLst>
        </pc:spChg>
      </pc:sldChg>
      <pc:sldChg chg="del">
        <pc:chgData name="Ranjith Kamalakshaiah [UNext]" userId="476698f3-29cd-4976-9c06-a86c3c44db48" providerId="ADAL" clId="{480B74BA-B297-492C-995E-9AFF691554CA}" dt="2023-01-12T07:09:53.536" v="48" actId="47"/>
        <pc:sldMkLst>
          <pc:docMk/>
          <pc:sldMk cId="2120153982" sldId="288"/>
        </pc:sldMkLst>
      </pc:sldChg>
      <pc:sldChg chg="modSp add mod">
        <pc:chgData name="Ranjith Kamalakshaiah [UNext]" userId="476698f3-29cd-4976-9c06-a86c3c44db48" providerId="ADAL" clId="{480B74BA-B297-492C-995E-9AFF691554CA}" dt="2023-01-12T07:21:49.626" v="142" actId="1035"/>
        <pc:sldMkLst>
          <pc:docMk/>
          <pc:sldMk cId="1073276908" sldId="289"/>
        </pc:sldMkLst>
        <pc:spChg chg="mod">
          <ac:chgData name="Ranjith Kamalakshaiah [UNext]" userId="476698f3-29cd-4976-9c06-a86c3c44db48" providerId="ADAL" clId="{480B74BA-B297-492C-995E-9AFF691554CA}" dt="2023-01-12T07:21:49.626" v="142" actId="1035"/>
          <ac:spMkLst>
            <pc:docMk/>
            <pc:sldMk cId="1073276908" sldId="289"/>
            <ac:spMk id="2" creationId="{E8438E75-2BF5-2BAD-7DB2-5F3D10DD173B}"/>
          </ac:spMkLst>
        </pc:spChg>
      </pc:sldChg>
      <pc:sldChg chg="modSp add mod">
        <pc:chgData name="Ranjith Kamalakshaiah [UNext]" userId="476698f3-29cd-4976-9c06-a86c3c44db48" providerId="ADAL" clId="{480B74BA-B297-492C-995E-9AFF691554CA}" dt="2023-01-12T07:21:55.547" v="146" actId="1038"/>
        <pc:sldMkLst>
          <pc:docMk/>
          <pc:sldMk cId="2046652844" sldId="290"/>
        </pc:sldMkLst>
        <pc:spChg chg="mod">
          <ac:chgData name="Ranjith Kamalakshaiah [UNext]" userId="476698f3-29cd-4976-9c06-a86c3c44db48" providerId="ADAL" clId="{480B74BA-B297-492C-995E-9AFF691554CA}" dt="2023-01-12T07:21:55.547" v="146" actId="1038"/>
          <ac:spMkLst>
            <pc:docMk/>
            <pc:sldMk cId="2046652844" sldId="290"/>
            <ac:spMk id="2" creationId="{A5E9169B-0F40-42A6-B7C9-A8AFB4E955DB}"/>
          </ac:spMkLst>
        </pc:spChg>
        <pc:spChg chg="mod">
          <ac:chgData name="Ranjith Kamalakshaiah [UNext]" userId="476698f3-29cd-4976-9c06-a86c3c44db48" providerId="ADAL" clId="{480B74BA-B297-492C-995E-9AFF691554CA}" dt="2023-01-12T07:09:20.877" v="47" actId="20577"/>
          <ac:spMkLst>
            <pc:docMk/>
            <pc:sldMk cId="2046652844" sldId="290"/>
            <ac:spMk id="5" creationId="{411119C6-F225-4001-8AF6-836686C37F97}"/>
          </ac:spMkLst>
        </pc:spChg>
      </pc:sldChg>
      <pc:sldChg chg="addSp delSp modSp new mod">
        <pc:chgData name="Ranjith Kamalakshaiah [UNext]" userId="476698f3-29cd-4976-9c06-a86c3c44db48" providerId="ADAL" clId="{480B74BA-B297-492C-995E-9AFF691554CA}" dt="2023-01-12T07:22:03.063" v="155" actId="1036"/>
        <pc:sldMkLst>
          <pc:docMk/>
          <pc:sldMk cId="4248063592" sldId="291"/>
        </pc:sldMkLst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3" creationId="{A6D8DDE0-ED6B-B6E4-674A-A5BD2E65E251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4" creationId="{DEC1AA6A-6DAD-7726-F10B-3A3ABABF947B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5" creationId="{A7635585-89E4-1A8F-9312-12C4E2512002}"/>
          </ac:spMkLst>
        </pc:spChg>
        <pc:spChg chg="add mod">
          <ac:chgData name="Ranjith Kamalakshaiah [UNext]" userId="476698f3-29cd-4976-9c06-a86c3c44db48" providerId="ADAL" clId="{480B74BA-B297-492C-995E-9AFF691554CA}" dt="2023-01-12T07:22:03.063" v="155" actId="1036"/>
          <ac:spMkLst>
            <pc:docMk/>
            <pc:sldMk cId="4248063592" sldId="291"/>
            <ac:spMk id="6" creationId="{41E74A81-5B03-508F-BB27-AE290E0EBD88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8" creationId="{4B24BCBD-863A-1C7B-391D-91A1671B0642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9" creationId="{23F4702F-9774-C6AA-20A7-F17D1A4D2654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10" creationId="{829B8F3E-85F6-F95F-8F53-7BEE676D76D0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12" creationId="{74A7F2BC-EB87-187F-B94B-DABE26298AD7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13" creationId="{22D6EC5F-A936-86E2-415F-25153329FFEC}"/>
          </ac:spMkLst>
        </pc:spChg>
        <pc:spChg chg="mod">
          <ac:chgData name="Ranjith Kamalakshaiah [UNext]" userId="476698f3-29cd-4976-9c06-a86c3c44db48" providerId="ADAL" clId="{480B74BA-B297-492C-995E-9AFF691554CA}" dt="2023-01-12T07:19:42.664" v="122" actId="12789"/>
          <ac:spMkLst>
            <pc:docMk/>
            <pc:sldMk cId="4248063592" sldId="291"/>
            <ac:spMk id="14" creationId="{F6D08F25-A301-BF3B-32FE-259A29009735}"/>
          </ac:spMkLst>
        </pc:spChg>
        <pc:spChg chg="add mod">
          <ac:chgData name="Ranjith Kamalakshaiah [UNext]" userId="476698f3-29cd-4976-9c06-a86c3c44db48" providerId="ADAL" clId="{480B74BA-B297-492C-995E-9AFF691554CA}" dt="2023-01-12T07:20:29.698" v="139" actId="164"/>
          <ac:spMkLst>
            <pc:docMk/>
            <pc:sldMk cId="4248063592" sldId="291"/>
            <ac:spMk id="20" creationId="{7CFEE5AC-F3AC-C522-A690-737590A0973E}"/>
          </ac:spMkLst>
        </pc:spChg>
        <pc:grpChg chg="add mod">
          <ac:chgData name="Ranjith Kamalakshaiah [UNext]" userId="476698f3-29cd-4976-9c06-a86c3c44db48" providerId="ADAL" clId="{480B74BA-B297-492C-995E-9AFF691554CA}" dt="2023-01-12T07:19:42.664" v="122" actId="12789"/>
          <ac:grpSpMkLst>
            <pc:docMk/>
            <pc:sldMk cId="4248063592" sldId="291"/>
            <ac:grpSpMk id="2" creationId="{873B9E3D-C92B-ABE7-61A2-96722A169BCD}"/>
          </ac:grpSpMkLst>
        </pc:grpChg>
        <pc:grpChg chg="add mod">
          <ac:chgData name="Ranjith Kamalakshaiah [UNext]" userId="476698f3-29cd-4976-9c06-a86c3c44db48" providerId="ADAL" clId="{480B74BA-B297-492C-995E-9AFF691554CA}" dt="2023-01-12T07:19:42.664" v="122" actId="12789"/>
          <ac:grpSpMkLst>
            <pc:docMk/>
            <pc:sldMk cId="4248063592" sldId="291"/>
            <ac:grpSpMk id="7" creationId="{468E8359-FC5F-A23A-7A8F-0060E2D52925}"/>
          </ac:grpSpMkLst>
        </pc:grpChg>
        <pc:grpChg chg="add mod">
          <ac:chgData name="Ranjith Kamalakshaiah [UNext]" userId="476698f3-29cd-4976-9c06-a86c3c44db48" providerId="ADAL" clId="{480B74BA-B297-492C-995E-9AFF691554CA}" dt="2023-01-12T07:19:42.664" v="122" actId="12789"/>
          <ac:grpSpMkLst>
            <pc:docMk/>
            <pc:sldMk cId="4248063592" sldId="291"/>
            <ac:grpSpMk id="11" creationId="{C88A472A-8AF1-D97A-14F6-F8610C59F264}"/>
          </ac:grpSpMkLst>
        </pc:grpChg>
        <pc:grpChg chg="add mod">
          <ac:chgData name="Ranjith Kamalakshaiah [UNext]" userId="476698f3-29cd-4976-9c06-a86c3c44db48" providerId="ADAL" clId="{480B74BA-B297-492C-995E-9AFF691554CA}" dt="2023-01-12T07:19:42.664" v="122" actId="12789"/>
          <ac:grpSpMkLst>
            <pc:docMk/>
            <pc:sldMk cId="4248063592" sldId="291"/>
            <ac:grpSpMk id="19" creationId="{F3216B83-D17B-D0AF-DECD-4A2C83761D51}"/>
          </ac:grpSpMkLst>
        </pc:grpChg>
        <pc:grpChg chg="add mod">
          <ac:chgData name="Ranjith Kamalakshaiah [UNext]" userId="476698f3-29cd-4976-9c06-a86c3c44db48" providerId="ADAL" clId="{480B74BA-B297-492C-995E-9AFF691554CA}" dt="2023-01-12T07:20:29.698" v="139" actId="164"/>
          <ac:grpSpMkLst>
            <pc:docMk/>
            <pc:sldMk cId="4248063592" sldId="291"/>
            <ac:grpSpMk id="21" creationId="{34DE53BD-92C1-4393-987C-7DDF71D9502C}"/>
          </ac:grpSpMkLst>
        </pc:grpChg>
        <pc:picChg chg="add del">
          <ac:chgData name="Ranjith Kamalakshaiah [UNext]" userId="476698f3-29cd-4976-9c06-a86c3c44db48" providerId="ADAL" clId="{480B74BA-B297-492C-995E-9AFF691554CA}" dt="2023-01-12T07:15:04.249" v="109" actId="22"/>
          <ac:picMkLst>
            <pc:docMk/>
            <pc:sldMk cId="4248063592" sldId="291"/>
            <ac:picMk id="16" creationId="{0A41A428-B293-18F0-9588-DB3E9FE9CA8E}"/>
          </ac:picMkLst>
        </pc:picChg>
        <pc:picChg chg="add del mod">
          <ac:chgData name="Ranjith Kamalakshaiah [UNext]" userId="476698f3-29cd-4976-9c06-a86c3c44db48" providerId="ADAL" clId="{480B74BA-B297-492C-995E-9AFF691554CA}" dt="2023-01-12T07:19:31.382" v="119" actId="478"/>
          <ac:picMkLst>
            <pc:docMk/>
            <pc:sldMk cId="4248063592" sldId="291"/>
            <ac:picMk id="18" creationId="{4E482483-2EBF-4F91-A1A2-A370FC0968DD}"/>
          </ac:picMkLst>
        </pc:picChg>
        <pc:picChg chg="add mod">
          <ac:chgData name="Ranjith Kamalakshaiah [UNext]" userId="476698f3-29cd-4976-9c06-a86c3c44db48" providerId="ADAL" clId="{480B74BA-B297-492C-995E-9AFF691554CA}" dt="2023-01-12T07:20:29.698" v="139" actId="164"/>
          <ac:picMkLst>
            <pc:docMk/>
            <pc:sldMk cId="4248063592" sldId="291"/>
            <ac:picMk id="1026" creationId="{693C07E8-231B-7DAB-998D-D88CE6256B30}"/>
          </ac:picMkLst>
        </pc:picChg>
      </pc:sldChg>
      <pc:sldChg chg="addSp modSp new mod">
        <pc:chgData name="Ranjith Kamalakshaiah [UNext]" userId="476698f3-29cd-4976-9c06-a86c3c44db48" providerId="ADAL" clId="{480B74BA-B297-492C-995E-9AFF691554CA}" dt="2023-01-12T07:27:13.251" v="231" actId="12789"/>
        <pc:sldMkLst>
          <pc:docMk/>
          <pc:sldMk cId="3450874893" sldId="292"/>
        </pc:sldMkLst>
        <pc:spChg chg="add mod">
          <ac:chgData name="Ranjith Kamalakshaiah [UNext]" userId="476698f3-29cd-4976-9c06-a86c3c44db48" providerId="ADAL" clId="{480B74BA-B297-492C-995E-9AFF691554CA}" dt="2023-01-12T07:22:28.796" v="160"/>
          <ac:spMkLst>
            <pc:docMk/>
            <pc:sldMk cId="3450874893" sldId="292"/>
            <ac:spMk id="2" creationId="{15BFD3B8-8484-9CD7-FB83-00A04219B04A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3" creationId="{E037A0B1-9E70-BC1B-81C6-EA83EC807F8E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4" creationId="{BF3A4879-B621-A52D-766C-549F879DE543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5" creationId="{09557E7D-BB1E-0A4E-DCB4-49142958E674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6" creationId="{52DC546C-8A90-4F6D-E072-C0EE817F2557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7" creationId="{68B50F33-A87E-BC76-5B2E-CDDC9AA3044E}"/>
          </ac:spMkLst>
        </pc:spChg>
        <pc:spChg chg="add 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8" creationId="{0CED7503-DAC6-8A1E-717A-01B825648252}"/>
          </ac:spMkLst>
        </pc:spChg>
        <pc:spChg chg="mod">
          <ac:chgData name="Ranjith Kamalakshaiah [UNext]" userId="476698f3-29cd-4976-9c06-a86c3c44db48" providerId="ADAL" clId="{480B74BA-B297-492C-995E-9AFF691554CA}" dt="2023-01-12T07:27:13.251" v="231" actId="12789"/>
          <ac:spMkLst>
            <pc:docMk/>
            <pc:sldMk cId="3450874893" sldId="292"/>
            <ac:spMk id="11" creationId="{A0A9C2B4-CA82-5CA6-2D27-AF1CDB05678C}"/>
          </ac:spMkLst>
        </pc:spChg>
        <pc:grpChg chg="add mod">
          <ac:chgData name="Ranjith Kamalakshaiah [UNext]" userId="476698f3-29cd-4976-9c06-a86c3c44db48" providerId="ADAL" clId="{480B74BA-B297-492C-995E-9AFF691554CA}" dt="2023-01-12T07:27:13.251" v="231" actId="12789"/>
          <ac:grpSpMkLst>
            <pc:docMk/>
            <pc:sldMk cId="3450874893" sldId="292"/>
            <ac:grpSpMk id="9" creationId="{59E55708-0C27-7C1A-120E-25D870DD38F3}"/>
          </ac:grpSpMkLst>
        </pc:grpChg>
        <pc:grpChg chg="add mod">
          <ac:chgData name="Ranjith Kamalakshaiah [UNext]" userId="476698f3-29cd-4976-9c06-a86c3c44db48" providerId="ADAL" clId="{480B74BA-B297-492C-995E-9AFF691554CA}" dt="2023-01-12T07:27:13.251" v="231" actId="12789"/>
          <ac:grpSpMkLst>
            <pc:docMk/>
            <pc:sldMk cId="3450874893" sldId="292"/>
            <ac:grpSpMk id="12" creationId="{C542A1D8-DD9B-CF05-7998-62D2C54B77BC}"/>
          </ac:grpSpMkLst>
        </pc:grpChg>
        <pc:picChg chg="mod">
          <ac:chgData name="Ranjith Kamalakshaiah [UNext]" userId="476698f3-29cd-4976-9c06-a86c3c44db48" providerId="ADAL" clId="{480B74BA-B297-492C-995E-9AFF691554CA}" dt="2023-01-12T07:27:13.251" v="231" actId="12789"/>
          <ac:picMkLst>
            <pc:docMk/>
            <pc:sldMk cId="3450874893" sldId="292"/>
            <ac:picMk id="10" creationId="{44D79B32-4010-9A80-7A98-4DEC202961E3}"/>
          </ac:picMkLst>
        </pc:picChg>
      </pc:sldChg>
      <pc:sldChg chg="addSp delSp modSp new mod">
        <pc:chgData name="Ranjith Kamalakshaiah [UNext]" userId="476698f3-29cd-4976-9c06-a86c3c44db48" providerId="ADAL" clId="{480B74BA-B297-492C-995E-9AFF691554CA}" dt="2023-01-12T07:44:28.594" v="467" actId="1036"/>
        <pc:sldMkLst>
          <pc:docMk/>
          <pc:sldMk cId="3687230499" sldId="293"/>
        </pc:sldMkLst>
        <pc:spChg chg="add mod">
          <ac:chgData name="Ranjith Kamalakshaiah [UNext]" userId="476698f3-29cd-4976-9c06-a86c3c44db48" providerId="ADAL" clId="{480B74BA-B297-492C-995E-9AFF691554CA}" dt="2023-01-12T07:27:56.710" v="238"/>
          <ac:spMkLst>
            <pc:docMk/>
            <pc:sldMk cId="3687230499" sldId="293"/>
            <ac:spMk id="2" creationId="{7FE98C53-DE64-383C-13CF-A48DEF0DFF9B}"/>
          </ac:spMkLst>
        </pc:spChg>
        <pc:spChg chg="add del mod">
          <ac:chgData name="Ranjith Kamalakshaiah [UNext]" userId="476698f3-29cd-4976-9c06-a86c3c44db48" providerId="ADAL" clId="{480B74BA-B297-492C-995E-9AFF691554CA}" dt="2023-01-12T07:27:47.838" v="235"/>
          <ac:spMkLst>
            <pc:docMk/>
            <pc:sldMk cId="3687230499" sldId="293"/>
            <ac:spMk id="3" creationId="{7DFAE8CF-FE37-24E3-A096-3DB9A781DD3A}"/>
          </ac:spMkLst>
        </pc:spChg>
        <pc:spChg chg="add mod">
          <ac:chgData name="Ranjith Kamalakshaiah [UNext]" userId="476698f3-29cd-4976-9c06-a86c3c44db48" providerId="ADAL" clId="{480B74BA-B297-492C-995E-9AFF691554CA}" dt="2023-01-12T07:33:06.552" v="299" actId="12789"/>
          <ac:spMkLst>
            <pc:docMk/>
            <pc:sldMk cId="3687230499" sldId="293"/>
            <ac:spMk id="5" creationId="{01473280-21EC-4B31-3C73-18C56CC71272}"/>
          </ac:spMkLst>
        </pc:spChg>
        <pc:spChg chg="add mod">
          <ac:chgData name="Ranjith Kamalakshaiah [UNext]" userId="476698f3-29cd-4976-9c06-a86c3c44db48" providerId="ADAL" clId="{480B74BA-B297-492C-995E-9AFF691554CA}" dt="2023-01-12T07:33:16.937" v="300" actId="207"/>
          <ac:spMkLst>
            <pc:docMk/>
            <pc:sldMk cId="3687230499" sldId="293"/>
            <ac:spMk id="6" creationId="{D41BF050-0CB2-1AF4-8CA1-1FBDE0A316AF}"/>
          </ac:spMkLst>
        </pc:spChg>
        <pc:spChg chg="add mod">
          <ac:chgData name="Ranjith Kamalakshaiah [UNext]" userId="476698f3-29cd-4976-9c06-a86c3c44db48" providerId="ADAL" clId="{480B74BA-B297-492C-995E-9AFF691554CA}" dt="2023-01-12T07:33:47.731" v="304" actId="207"/>
          <ac:spMkLst>
            <pc:docMk/>
            <pc:sldMk cId="3687230499" sldId="293"/>
            <ac:spMk id="7" creationId="{DB123E9A-CEF3-0773-EF9A-9E2BE45D8B25}"/>
          </ac:spMkLst>
        </pc:spChg>
        <pc:spChg chg="add mod">
          <ac:chgData name="Ranjith Kamalakshaiah [UNext]" userId="476698f3-29cd-4976-9c06-a86c3c44db48" providerId="ADAL" clId="{480B74BA-B297-492C-995E-9AFF691554CA}" dt="2023-01-12T07:33:45.146" v="303" actId="207"/>
          <ac:spMkLst>
            <pc:docMk/>
            <pc:sldMk cId="3687230499" sldId="293"/>
            <ac:spMk id="8" creationId="{F7E020BA-3550-7663-3551-2C401D774DEA}"/>
          </ac:spMkLst>
        </pc:spChg>
        <pc:grpChg chg="add del mod">
          <ac:chgData name="Ranjith Kamalakshaiah [UNext]" userId="476698f3-29cd-4976-9c06-a86c3c44db48" providerId="ADAL" clId="{480B74BA-B297-492C-995E-9AFF691554CA}" dt="2023-01-12T07:44:28.594" v="467" actId="1036"/>
          <ac:grpSpMkLst>
            <pc:docMk/>
            <pc:sldMk cId="3687230499" sldId="293"/>
            <ac:grpSpMk id="4" creationId="{9A188EB9-AFA2-4144-0CE0-E6F9181480EB}"/>
          </ac:grpSpMkLst>
        </pc:grpChg>
        <pc:grpChg chg="add mod">
          <ac:chgData name="Ranjith Kamalakshaiah [UNext]" userId="476698f3-29cd-4976-9c06-a86c3c44db48" providerId="ADAL" clId="{480B74BA-B297-492C-995E-9AFF691554CA}" dt="2023-01-12T07:33:06.552" v="299" actId="12789"/>
          <ac:grpSpMkLst>
            <pc:docMk/>
            <pc:sldMk cId="3687230499" sldId="293"/>
            <ac:grpSpMk id="9" creationId="{AB99F354-6409-5211-FB67-D35C6B0C7742}"/>
          </ac:grpSpMkLst>
        </pc:grpChg>
        <pc:picChg chg="add mod">
          <ac:chgData name="Ranjith Kamalakshaiah [UNext]" userId="476698f3-29cd-4976-9c06-a86c3c44db48" providerId="ADAL" clId="{480B74BA-B297-492C-995E-9AFF691554CA}" dt="2023-01-12T07:44:28.594" v="467" actId="1036"/>
          <ac:picMkLst>
            <pc:docMk/>
            <pc:sldMk cId="3687230499" sldId="293"/>
            <ac:picMk id="2050" creationId="{D436DBDD-536B-AB03-04B0-3496493802B2}"/>
          </ac:picMkLst>
        </pc:picChg>
        <pc:picChg chg="add mod">
          <ac:chgData name="Ranjith Kamalakshaiah [UNext]" userId="476698f3-29cd-4976-9c06-a86c3c44db48" providerId="ADAL" clId="{480B74BA-B297-492C-995E-9AFF691554CA}" dt="2023-01-12T07:44:28.594" v="467" actId="1036"/>
          <ac:picMkLst>
            <pc:docMk/>
            <pc:sldMk cId="3687230499" sldId="293"/>
            <ac:picMk id="2052" creationId="{D5590F18-4760-CA52-6DA7-CF239C09C031}"/>
          </ac:picMkLst>
        </pc:picChg>
        <pc:picChg chg="add del mod">
          <ac:chgData name="Ranjith Kamalakshaiah [UNext]" userId="476698f3-29cd-4976-9c06-a86c3c44db48" providerId="ADAL" clId="{480B74BA-B297-492C-995E-9AFF691554CA}" dt="2023-01-12T07:35:09.730" v="327"/>
          <ac:picMkLst>
            <pc:docMk/>
            <pc:sldMk cId="3687230499" sldId="293"/>
            <ac:picMk id="2054" creationId="{B00FDC67-D6CA-26CF-AF3C-C2C904F61C78}"/>
          </ac:picMkLst>
        </pc:picChg>
      </pc:sldChg>
      <pc:sldChg chg="addSp delSp modSp add mod ord">
        <pc:chgData name="Ranjith Kamalakshaiah [UNext]" userId="476698f3-29cd-4976-9c06-a86c3c44db48" providerId="ADAL" clId="{480B74BA-B297-492C-995E-9AFF691554CA}" dt="2023-01-12T08:25:13.787" v="511" actId="20577"/>
        <pc:sldMkLst>
          <pc:docMk/>
          <pc:sldMk cId="1277413537" sldId="294"/>
        </pc:sldMkLst>
        <pc:spChg chg="del">
          <ac:chgData name="Ranjith Kamalakshaiah [UNext]" userId="476698f3-29cd-4976-9c06-a86c3c44db48" providerId="ADAL" clId="{480B74BA-B297-492C-995E-9AFF691554CA}" dt="2023-01-12T07:35:21.914" v="330" actId="478"/>
          <ac:spMkLst>
            <pc:docMk/>
            <pc:sldMk cId="1277413537" sldId="294"/>
            <ac:spMk id="6" creationId="{D41BF050-0CB2-1AF4-8CA1-1FBDE0A316AF}"/>
          </ac:spMkLst>
        </pc:spChg>
        <pc:spChg chg="del">
          <ac:chgData name="Ranjith Kamalakshaiah [UNext]" userId="476698f3-29cd-4976-9c06-a86c3c44db48" providerId="ADAL" clId="{480B74BA-B297-492C-995E-9AFF691554CA}" dt="2023-01-12T07:35:24.025" v="331" actId="478"/>
          <ac:spMkLst>
            <pc:docMk/>
            <pc:sldMk cId="1277413537" sldId="294"/>
            <ac:spMk id="7" creationId="{DB123E9A-CEF3-0773-EF9A-9E2BE45D8B25}"/>
          </ac:spMkLst>
        </pc:spChg>
        <pc:spChg chg="del">
          <ac:chgData name="Ranjith Kamalakshaiah [UNext]" userId="476698f3-29cd-4976-9c06-a86c3c44db48" providerId="ADAL" clId="{480B74BA-B297-492C-995E-9AFF691554CA}" dt="2023-01-12T07:35:26.283" v="332" actId="478"/>
          <ac:spMkLst>
            <pc:docMk/>
            <pc:sldMk cId="1277413537" sldId="294"/>
            <ac:spMk id="8" creationId="{F7E020BA-3550-7663-3551-2C401D774DEA}"/>
          </ac:spMkLst>
        </pc:spChg>
        <pc:spChg chg="add mod">
          <ac:chgData name="Ranjith Kamalakshaiah [UNext]" userId="476698f3-29cd-4976-9c06-a86c3c44db48" providerId="ADAL" clId="{480B74BA-B297-492C-995E-9AFF691554CA}" dt="2023-01-12T08:25:05.961" v="507" actId="207"/>
          <ac:spMkLst>
            <pc:docMk/>
            <pc:sldMk cId="1277413537" sldId="294"/>
            <ac:spMk id="10" creationId="{0B1BB6C2-F739-5FE6-EEA4-63768873BBAA}"/>
          </ac:spMkLst>
        </pc:spChg>
        <pc:spChg chg="add mod">
          <ac:chgData name="Ranjith Kamalakshaiah [UNext]" userId="476698f3-29cd-4976-9c06-a86c3c44db48" providerId="ADAL" clId="{480B74BA-B297-492C-995E-9AFF691554CA}" dt="2023-01-12T08:25:08.805" v="508" actId="207"/>
          <ac:spMkLst>
            <pc:docMk/>
            <pc:sldMk cId="1277413537" sldId="294"/>
            <ac:spMk id="11" creationId="{92D1A4E8-E816-2E1B-37B5-9DC531D2F06F}"/>
          </ac:spMkLst>
        </pc:spChg>
        <pc:spChg chg="add mod">
          <ac:chgData name="Ranjith Kamalakshaiah [UNext]" userId="476698f3-29cd-4976-9c06-a86c3c44db48" providerId="ADAL" clId="{480B74BA-B297-492C-995E-9AFF691554CA}" dt="2023-01-12T08:25:13.787" v="511" actId="20577"/>
          <ac:spMkLst>
            <pc:docMk/>
            <pc:sldMk cId="1277413537" sldId="294"/>
            <ac:spMk id="12" creationId="{3E58AE49-299A-D177-2F51-0EB933433A6F}"/>
          </ac:spMkLst>
        </pc:spChg>
        <pc:grpChg chg="del">
          <ac:chgData name="Ranjith Kamalakshaiah [UNext]" userId="476698f3-29cd-4976-9c06-a86c3c44db48" providerId="ADAL" clId="{480B74BA-B297-492C-995E-9AFF691554CA}" dt="2023-01-12T07:35:16.278" v="329" actId="478"/>
          <ac:grpSpMkLst>
            <pc:docMk/>
            <pc:sldMk cId="1277413537" sldId="294"/>
            <ac:grpSpMk id="4" creationId="{9A188EB9-AFA2-4144-0CE0-E6F9181480EB}"/>
          </ac:grpSpMkLst>
        </pc:grpChg>
        <pc:picChg chg="add del mod">
          <ac:chgData name="Ranjith Kamalakshaiah [UNext]" userId="476698f3-29cd-4976-9c06-a86c3c44db48" providerId="ADAL" clId="{480B74BA-B297-492C-995E-9AFF691554CA}" dt="2023-01-12T07:35:03.399" v="318"/>
          <ac:picMkLst>
            <pc:docMk/>
            <pc:sldMk cId="1277413537" sldId="294"/>
            <ac:picMk id="3" creationId="{629CF0D9-1007-6F44-8FA4-F62162858C05}"/>
          </ac:picMkLst>
        </pc:picChg>
        <pc:picChg chg="add mod">
          <ac:chgData name="Ranjith Kamalakshaiah [UNext]" userId="476698f3-29cd-4976-9c06-a86c3c44db48" providerId="ADAL" clId="{480B74BA-B297-492C-995E-9AFF691554CA}" dt="2023-01-12T07:35:14.160" v="328"/>
          <ac:picMkLst>
            <pc:docMk/>
            <pc:sldMk cId="1277413537" sldId="294"/>
            <ac:picMk id="9" creationId="{4D283718-9312-35BC-ABC6-6591F0C4C126}"/>
          </ac:picMkLst>
        </pc:picChg>
      </pc:sldChg>
      <pc:sldChg chg="addSp delSp modSp add mod">
        <pc:chgData name="Ranjith Kamalakshaiah [UNext]" userId="476698f3-29cd-4976-9c06-a86c3c44db48" providerId="ADAL" clId="{480B74BA-B297-492C-995E-9AFF691554CA}" dt="2023-01-12T08:28:24.143" v="526" actId="1035"/>
        <pc:sldMkLst>
          <pc:docMk/>
          <pc:sldMk cId="1012851048" sldId="295"/>
        </pc:sldMkLst>
        <pc:spChg chg="add del mod ord">
          <ac:chgData name="Ranjith Kamalakshaiah [UNext]" userId="476698f3-29cd-4976-9c06-a86c3c44db48" providerId="ADAL" clId="{480B74BA-B297-492C-995E-9AFF691554CA}" dt="2023-01-12T08:28:24.143" v="526" actId="1035"/>
          <ac:spMkLst>
            <pc:docMk/>
            <pc:sldMk cId="1012851048" sldId="295"/>
            <ac:spMk id="3" creationId="{C874D1A3-1B01-46F7-C980-52FEEF51E26F}"/>
          </ac:spMkLst>
        </pc:spChg>
        <pc:spChg chg="add del">
          <ac:chgData name="Ranjith Kamalakshaiah [UNext]" userId="476698f3-29cd-4976-9c06-a86c3c44db48" providerId="ADAL" clId="{480B74BA-B297-492C-995E-9AFF691554CA}" dt="2023-01-12T07:37:57.617" v="373" actId="478"/>
          <ac:spMkLst>
            <pc:docMk/>
            <pc:sldMk cId="1012851048" sldId="295"/>
            <ac:spMk id="5" creationId="{01473280-21EC-4B31-3C73-18C56CC71272}"/>
          </ac:spMkLst>
        </pc:spChg>
        <pc:spChg chg="add del mod">
          <ac:chgData name="Ranjith Kamalakshaiah [UNext]" userId="476698f3-29cd-4976-9c06-a86c3c44db48" providerId="ADAL" clId="{480B74BA-B297-492C-995E-9AFF691554CA}" dt="2023-01-12T08:25:27.068" v="513" actId="207"/>
          <ac:spMkLst>
            <pc:docMk/>
            <pc:sldMk cId="1012851048" sldId="295"/>
            <ac:spMk id="10" creationId="{0B1BB6C2-F739-5FE6-EEA4-63768873BBAA}"/>
          </ac:spMkLst>
        </pc:spChg>
        <pc:spChg chg="del mod">
          <ac:chgData name="Ranjith Kamalakshaiah [UNext]" userId="476698f3-29cd-4976-9c06-a86c3c44db48" providerId="ADAL" clId="{480B74BA-B297-492C-995E-9AFF691554CA}" dt="2023-01-12T07:38:43.493" v="390" actId="478"/>
          <ac:spMkLst>
            <pc:docMk/>
            <pc:sldMk cId="1012851048" sldId="295"/>
            <ac:spMk id="11" creationId="{92D1A4E8-E816-2E1B-37B5-9DC531D2F06F}"/>
          </ac:spMkLst>
        </pc:spChg>
        <pc:spChg chg="del">
          <ac:chgData name="Ranjith Kamalakshaiah [UNext]" userId="476698f3-29cd-4976-9c06-a86c3c44db48" providerId="ADAL" clId="{480B74BA-B297-492C-995E-9AFF691554CA}" dt="2023-01-12T07:38:46.733" v="391" actId="478"/>
          <ac:spMkLst>
            <pc:docMk/>
            <pc:sldMk cId="1012851048" sldId="295"/>
            <ac:spMk id="12" creationId="{3E58AE49-299A-D177-2F51-0EB933433A6F}"/>
          </ac:spMkLst>
        </pc:spChg>
        <pc:picChg chg="del">
          <ac:chgData name="Ranjith Kamalakshaiah [UNext]" userId="476698f3-29cd-4976-9c06-a86c3c44db48" providerId="ADAL" clId="{480B74BA-B297-492C-995E-9AFF691554CA}" dt="2023-01-12T07:39:50.127" v="393" actId="478"/>
          <ac:picMkLst>
            <pc:docMk/>
            <pc:sldMk cId="1012851048" sldId="295"/>
            <ac:picMk id="9" creationId="{4D283718-9312-35BC-ABC6-6591F0C4C126}"/>
          </ac:picMkLst>
        </pc:picChg>
        <pc:picChg chg="add mod">
          <ac:chgData name="Ranjith Kamalakshaiah [UNext]" userId="476698f3-29cd-4976-9c06-a86c3c44db48" providerId="ADAL" clId="{480B74BA-B297-492C-995E-9AFF691554CA}" dt="2023-01-12T07:40:31.207" v="415" actId="1038"/>
          <ac:picMkLst>
            <pc:docMk/>
            <pc:sldMk cId="1012851048" sldId="295"/>
            <ac:picMk id="4098" creationId="{933A0D8A-8F24-30C6-4FFF-E3B8FB3FBCEA}"/>
          </ac:picMkLst>
        </pc:picChg>
      </pc:sldChg>
      <pc:sldChg chg="addSp delSp modSp add mod">
        <pc:chgData name="Ranjith Kamalakshaiah [UNext]" userId="476698f3-29cd-4976-9c06-a86c3c44db48" providerId="ADAL" clId="{480B74BA-B297-492C-995E-9AFF691554CA}" dt="2023-01-12T08:25:33.230" v="514" actId="207"/>
        <pc:sldMkLst>
          <pc:docMk/>
          <pc:sldMk cId="4143028592" sldId="296"/>
        </pc:sldMkLst>
        <pc:spChg chg="del">
          <ac:chgData name="Ranjith Kamalakshaiah [UNext]" userId="476698f3-29cd-4976-9c06-a86c3c44db48" providerId="ADAL" clId="{480B74BA-B297-492C-995E-9AFF691554CA}" dt="2023-01-12T07:41:27.499" v="427" actId="478"/>
          <ac:spMkLst>
            <pc:docMk/>
            <pc:sldMk cId="4143028592" sldId="296"/>
            <ac:spMk id="3" creationId="{C874D1A3-1B01-46F7-C980-52FEEF51E26F}"/>
          </ac:spMkLst>
        </pc:spChg>
        <pc:spChg chg="add del mod ord">
          <ac:chgData name="Ranjith Kamalakshaiah [UNext]" userId="476698f3-29cd-4976-9c06-a86c3c44db48" providerId="ADAL" clId="{480B74BA-B297-492C-995E-9AFF691554CA}" dt="2023-01-12T07:41:25.443" v="426" actId="478"/>
          <ac:spMkLst>
            <pc:docMk/>
            <pc:sldMk cId="4143028592" sldId="296"/>
            <ac:spMk id="4" creationId="{F5D69450-3C42-A627-DE45-2B9852F6E67A}"/>
          </ac:spMkLst>
        </pc:spChg>
        <pc:spChg chg="mod">
          <ac:chgData name="Ranjith Kamalakshaiah [UNext]" userId="476698f3-29cd-4976-9c06-a86c3c44db48" providerId="ADAL" clId="{480B74BA-B297-492C-995E-9AFF691554CA}" dt="2023-01-12T08:25:33.230" v="514" actId="207"/>
          <ac:spMkLst>
            <pc:docMk/>
            <pc:sldMk cId="4143028592" sldId="296"/>
            <ac:spMk id="10" creationId="{0B1BB6C2-F739-5FE6-EEA4-63768873BBAA}"/>
          </ac:spMkLst>
        </pc:spChg>
        <pc:picChg chg="del">
          <ac:chgData name="Ranjith Kamalakshaiah [UNext]" userId="476698f3-29cd-4976-9c06-a86c3c44db48" providerId="ADAL" clId="{480B74BA-B297-492C-995E-9AFF691554CA}" dt="2023-01-12T07:42:58.738" v="436" actId="478"/>
          <ac:picMkLst>
            <pc:docMk/>
            <pc:sldMk cId="4143028592" sldId="296"/>
            <ac:picMk id="4098" creationId="{933A0D8A-8F24-30C6-4FFF-E3B8FB3FBCEA}"/>
          </ac:picMkLst>
        </pc:picChg>
        <pc:picChg chg="add mod">
          <ac:chgData name="Ranjith Kamalakshaiah [UNext]" userId="476698f3-29cd-4976-9c06-a86c3c44db48" providerId="ADAL" clId="{480B74BA-B297-492C-995E-9AFF691554CA}" dt="2023-01-12T07:44:16.974" v="449" actId="1038"/>
          <ac:picMkLst>
            <pc:docMk/>
            <pc:sldMk cId="4143028592" sldId="296"/>
            <ac:picMk id="6146" creationId="{2806CBB5-5047-183E-8272-61FE2BB2BD5D}"/>
          </ac:picMkLst>
        </pc:picChg>
      </pc:sldChg>
      <pc:sldChg chg="addSp delSp modSp add mod">
        <pc:chgData name="Ranjith Kamalakshaiah [UNext]" userId="476698f3-29cd-4976-9c06-a86c3c44db48" providerId="ADAL" clId="{480B74BA-B297-492C-995E-9AFF691554CA}" dt="2023-01-12T08:28:48.223" v="533" actId="1036"/>
        <pc:sldMkLst>
          <pc:docMk/>
          <pc:sldMk cId="737900903" sldId="297"/>
        </pc:sldMkLst>
        <pc:spChg chg="add mod ord">
          <ac:chgData name="Ranjith Kamalakshaiah [UNext]" userId="476698f3-29cd-4976-9c06-a86c3c44db48" providerId="ADAL" clId="{480B74BA-B297-492C-995E-9AFF691554CA}" dt="2023-01-12T08:28:32.387" v="528" actId="1037"/>
          <ac:spMkLst>
            <pc:docMk/>
            <pc:sldMk cId="737900903" sldId="297"/>
            <ac:spMk id="3" creationId="{69210B4F-A63A-DD5C-3F8B-616AA5B2E9EB}"/>
          </ac:spMkLst>
        </pc:spChg>
        <pc:spChg chg="del">
          <ac:chgData name="Ranjith Kamalakshaiah [UNext]" userId="476698f3-29cd-4976-9c06-a86c3c44db48" providerId="ADAL" clId="{480B74BA-B297-492C-995E-9AFF691554CA}" dt="2023-01-12T07:45:03.891" v="474" actId="478"/>
          <ac:spMkLst>
            <pc:docMk/>
            <pc:sldMk cId="737900903" sldId="297"/>
            <ac:spMk id="4" creationId="{F5D69450-3C42-A627-DE45-2B9852F6E67A}"/>
          </ac:spMkLst>
        </pc:spChg>
        <pc:spChg chg="add mod">
          <ac:chgData name="Ranjith Kamalakshaiah [UNext]" userId="476698f3-29cd-4976-9c06-a86c3c44db48" providerId="ADAL" clId="{480B74BA-B297-492C-995E-9AFF691554CA}" dt="2023-01-12T08:25:43.015" v="515" actId="207"/>
          <ac:spMkLst>
            <pc:docMk/>
            <pc:sldMk cId="737900903" sldId="297"/>
            <ac:spMk id="5" creationId="{1A80B111-F10B-8CDC-1577-49D4C5A8B295}"/>
          </ac:spMkLst>
        </pc:spChg>
        <pc:spChg chg="mod">
          <ac:chgData name="Ranjith Kamalakshaiah [UNext]" userId="476698f3-29cd-4976-9c06-a86c3c44db48" providerId="ADAL" clId="{480B74BA-B297-492C-995E-9AFF691554CA}" dt="2023-01-12T08:25:43.015" v="515" actId="207"/>
          <ac:spMkLst>
            <pc:docMk/>
            <pc:sldMk cId="737900903" sldId="297"/>
            <ac:spMk id="10" creationId="{0B1BB6C2-F739-5FE6-EEA4-63768873BBAA}"/>
          </ac:spMkLst>
        </pc:spChg>
        <pc:picChg chg="del">
          <ac:chgData name="Ranjith Kamalakshaiah [UNext]" userId="476698f3-29cd-4976-9c06-a86c3c44db48" providerId="ADAL" clId="{480B74BA-B297-492C-995E-9AFF691554CA}" dt="2023-01-12T08:27:36.922" v="518" actId="478"/>
          <ac:picMkLst>
            <pc:docMk/>
            <pc:sldMk cId="737900903" sldId="297"/>
            <ac:picMk id="6146" creationId="{2806CBB5-5047-183E-8272-61FE2BB2BD5D}"/>
          </ac:picMkLst>
        </pc:picChg>
        <pc:picChg chg="add mod">
          <ac:chgData name="Ranjith Kamalakshaiah [UNext]" userId="476698f3-29cd-4976-9c06-a86c3c44db48" providerId="ADAL" clId="{480B74BA-B297-492C-995E-9AFF691554CA}" dt="2023-01-12T08:28:48.223" v="533" actId="1036"/>
          <ac:picMkLst>
            <pc:docMk/>
            <pc:sldMk cId="737900903" sldId="297"/>
            <ac:picMk id="7170" creationId="{BEDA7CFB-8DD2-E193-4CC0-4A80ACFF1C65}"/>
          </ac:picMkLst>
        </pc:picChg>
      </pc:sldChg>
      <pc:sldChg chg="addSp modSp new mod">
        <pc:chgData name="Ranjith Kamalakshaiah [UNext]" userId="476698f3-29cd-4976-9c06-a86c3c44db48" providerId="ADAL" clId="{480B74BA-B297-492C-995E-9AFF691554CA}" dt="2023-01-12T08:33:27.494" v="765" actId="1076"/>
        <pc:sldMkLst>
          <pc:docMk/>
          <pc:sldMk cId="2028701625" sldId="298"/>
        </pc:sldMkLst>
        <pc:spChg chg="add mod">
          <ac:chgData name="Ranjith Kamalakshaiah [UNext]" userId="476698f3-29cd-4976-9c06-a86c3c44db48" providerId="ADAL" clId="{480B74BA-B297-492C-995E-9AFF691554CA}" dt="2023-01-12T08:28:12.149" v="525" actId="14100"/>
          <ac:spMkLst>
            <pc:docMk/>
            <pc:sldMk cId="2028701625" sldId="298"/>
            <ac:spMk id="2" creationId="{D098335D-5BA9-08AA-D8B8-5D4D93496FB7}"/>
          </ac:spMkLst>
        </pc:spChg>
        <pc:graphicFrameChg chg="add mod modGraphic">
          <ac:chgData name="Ranjith Kamalakshaiah [UNext]" userId="476698f3-29cd-4976-9c06-a86c3c44db48" providerId="ADAL" clId="{480B74BA-B297-492C-995E-9AFF691554CA}" dt="2023-01-12T08:33:27.494" v="765" actId="1076"/>
          <ac:graphicFrameMkLst>
            <pc:docMk/>
            <pc:sldMk cId="2028701625" sldId="298"/>
            <ac:graphicFrameMk id="3" creationId="{986D7FA7-3A9A-7C0C-A599-7BAC1B8CA97E}"/>
          </ac:graphicFrameMkLst>
        </pc:graphicFrameChg>
      </pc:sldChg>
      <pc:sldChg chg="addSp delSp modSp add mod">
        <pc:chgData name="Ranjith Kamalakshaiah [UNext]" userId="476698f3-29cd-4976-9c06-a86c3c44db48" providerId="ADAL" clId="{480B74BA-B297-492C-995E-9AFF691554CA}" dt="2023-01-12T08:39:46.365" v="879" actId="1076"/>
        <pc:sldMkLst>
          <pc:docMk/>
          <pc:sldMk cId="1082461670" sldId="299"/>
        </pc:sldMkLst>
        <pc:spChg chg="mod">
          <ac:chgData name="Ranjith Kamalakshaiah [UNext]" userId="476698f3-29cd-4976-9c06-a86c3c44db48" providerId="ADAL" clId="{480B74BA-B297-492C-995E-9AFF691554CA}" dt="2023-01-12T08:33:46.292" v="769"/>
          <ac:spMkLst>
            <pc:docMk/>
            <pc:sldMk cId="1082461670" sldId="299"/>
            <ac:spMk id="2" creationId="{D098335D-5BA9-08AA-D8B8-5D4D93496FB7}"/>
          </ac:spMkLst>
        </pc:spChg>
        <pc:spChg chg="add mod">
          <ac:chgData name="Ranjith Kamalakshaiah [UNext]" userId="476698f3-29cd-4976-9c06-a86c3c44db48" providerId="ADAL" clId="{480B74BA-B297-492C-995E-9AFF691554CA}" dt="2023-01-12T08:36:40.894" v="836" actId="1035"/>
          <ac:spMkLst>
            <pc:docMk/>
            <pc:sldMk cId="1082461670" sldId="299"/>
            <ac:spMk id="4" creationId="{2432E47B-4BBC-6180-794B-F06A81FBBCA2}"/>
          </ac:spMkLst>
        </pc:spChg>
        <pc:spChg chg="add mod">
          <ac:chgData name="Ranjith Kamalakshaiah [UNext]" userId="476698f3-29cd-4976-9c06-a86c3c44db48" providerId="ADAL" clId="{480B74BA-B297-492C-995E-9AFF691554CA}" dt="2023-01-12T08:39:30.871" v="876" actId="164"/>
          <ac:spMkLst>
            <pc:docMk/>
            <pc:sldMk cId="1082461670" sldId="299"/>
            <ac:spMk id="5" creationId="{C68FD82E-6E07-5D98-46DB-8DB799DEC1AD}"/>
          </ac:spMkLst>
        </pc:spChg>
        <pc:spChg chg="add mod">
          <ac:chgData name="Ranjith Kamalakshaiah [UNext]" userId="476698f3-29cd-4976-9c06-a86c3c44db48" providerId="ADAL" clId="{480B74BA-B297-492C-995E-9AFF691554CA}" dt="2023-01-12T08:39:30.871" v="876" actId="164"/>
          <ac:spMkLst>
            <pc:docMk/>
            <pc:sldMk cId="1082461670" sldId="299"/>
            <ac:spMk id="6" creationId="{1785AE21-855D-7250-C6B5-AE467DAB2AAD}"/>
          </ac:spMkLst>
        </pc:spChg>
        <pc:spChg chg="add mod">
          <ac:chgData name="Ranjith Kamalakshaiah [UNext]" userId="476698f3-29cd-4976-9c06-a86c3c44db48" providerId="ADAL" clId="{480B74BA-B297-492C-995E-9AFF691554CA}" dt="2023-01-12T08:39:30.871" v="876" actId="164"/>
          <ac:spMkLst>
            <pc:docMk/>
            <pc:sldMk cId="1082461670" sldId="299"/>
            <ac:spMk id="7" creationId="{FD86325D-2727-C2D9-5B49-A84A7044F31D}"/>
          </ac:spMkLst>
        </pc:spChg>
        <pc:spChg chg="add mod">
          <ac:chgData name="Ranjith Kamalakshaiah [UNext]" userId="476698f3-29cd-4976-9c06-a86c3c44db48" providerId="ADAL" clId="{480B74BA-B297-492C-995E-9AFF691554CA}" dt="2023-01-12T08:39:30.871" v="876" actId="164"/>
          <ac:spMkLst>
            <pc:docMk/>
            <pc:sldMk cId="1082461670" sldId="299"/>
            <ac:spMk id="8" creationId="{6B86ACA4-25E7-185C-E50F-3F51A93C0E96}"/>
          </ac:spMkLst>
        </pc:spChg>
        <pc:spChg chg="add del">
          <ac:chgData name="Ranjith Kamalakshaiah [UNext]" userId="476698f3-29cd-4976-9c06-a86c3c44db48" providerId="ADAL" clId="{480B74BA-B297-492C-995E-9AFF691554CA}" dt="2023-01-12T08:36:58.552" v="838" actId="478"/>
          <ac:spMkLst>
            <pc:docMk/>
            <pc:sldMk cId="1082461670" sldId="299"/>
            <ac:spMk id="9" creationId="{89F9412E-3CF1-5D0B-5631-27ECE44D5635}"/>
          </ac:spMkLst>
        </pc:spChg>
        <pc:grpChg chg="add mod">
          <ac:chgData name="Ranjith Kamalakshaiah [UNext]" userId="476698f3-29cd-4976-9c06-a86c3c44db48" providerId="ADAL" clId="{480B74BA-B297-492C-995E-9AFF691554CA}" dt="2023-01-12T08:39:35.927" v="877" actId="12789"/>
          <ac:grpSpMkLst>
            <pc:docMk/>
            <pc:sldMk cId="1082461670" sldId="299"/>
            <ac:grpSpMk id="12" creationId="{A1754929-6848-F203-E1DA-8BBB831A556E}"/>
          </ac:grpSpMkLst>
        </pc:grpChg>
        <pc:graphicFrameChg chg="del">
          <ac:chgData name="Ranjith Kamalakshaiah [UNext]" userId="476698f3-29cd-4976-9c06-a86c3c44db48" providerId="ADAL" clId="{480B74BA-B297-492C-995E-9AFF691554CA}" dt="2023-01-12T08:33:48.853" v="770" actId="478"/>
          <ac:graphicFrameMkLst>
            <pc:docMk/>
            <pc:sldMk cId="1082461670" sldId="299"/>
            <ac:graphicFrameMk id="3" creationId="{986D7FA7-3A9A-7C0C-A599-7BAC1B8CA97E}"/>
          </ac:graphicFrameMkLst>
        </pc:graphicFrameChg>
        <pc:picChg chg="add mod">
          <ac:chgData name="Ranjith Kamalakshaiah [UNext]" userId="476698f3-29cd-4976-9c06-a86c3c44db48" providerId="ADAL" clId="{480B74BA-B297-492C-995E-9AFF691554CA}" dt="2023-01-12T08:39:46.365" v="879" actId="1076"/>
          <ac:picMkLst>
            <pc:docMk/>
            <pc:sldMk cId="1082461670" sldId="299"/>
            <ac:picMk id="11" creationId="{F3D66187-B27C-9D4C-431F-B18CF0B1D0E9}"/>
          </ac:picMkLst>
        </pc:picChg>
      </pc:sldChg>
      <pc:sldMasterChg chg="modSldLayout">
        <pc:chgData name="Ranjith Kamalakshaiah [UNext]" userId="476698f3-29cd-4976-9c06-a86c3c44db48" providerId="ADAL" clId="{480B74BA-B297-492C-995E-9AFF691554CA}" dt="2023-01-12T07:06:19.782" v="38" actId="20577"/>
        <pc:sldMasterMkLst>
          <pc:docMk/>
          <pc:sldMasterMk cId="0" sldId="2147483648"/>
        </pc:sldMasterMkLst>
        <pc:sldLayoutChg chg="modSp mod">
          <pc:chgData name="Ranjith Kamalakshaiah [UNext]" userId="476698f3-29cd-4976-9c06-a86c3c44db48" providerId="ADAL" clId="{480B74BA-B297-492C-995E-9AFF691554CA}" dt="2023-01-12T07:06:19.782" v="38" actId="20577"/>
          <pc:sldLayoutMkLst>
            <pc:docMk/>
            <pc:sldMasterMk cId="0" sldId="2147483648"/>
            <pc:sldLayoutMk cId="0" sldId="2147483650"/>
          </pc:sldLayoutMkLst>
          <pc:spChg chg="mod">
            <ac:chgData name="Ranjith Kamalakshaiah [UNext]" userId="476698f3-29cd-4976-9c06-a86c3c44db48" providerId="ADAL" clId="{480B74BA-B297-492C-995E-9AFF691554CA}" dt="2023-01-12T07:06:19.782" v="38" actId="20577"/>
            <ac:spMkLst>
              <pc:docMk/>
              <pc:sldMasterMk cId="0" sldId="2147483648"/>
              <pc:sldLayoutMk cId="0" sldId="2147483650"/>
              <ac:spMk id="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AFAFA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1866508" y="1875934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F5F5F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3"/>
          <p:cNvSpPr/>
          <p:nvPr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/>
        </p:nvSpPr>
        <p:spPr>
          <a:xfrm>
            <a:off x="1724167" y="173087"/>
            <a:ext cx="8743666" cy="4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lnSpc>
                <a:spcPct val="90000"/>
              </a:lnSpc>
              <a:buClr>
                <a:schemeClr val="dk1"/>
              </a:buClr>
              <a:buSzPts val="200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tabLst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NoSQL Systems</a:t>
            </a:r>
          </a:p>
        </p:txBody>
      </p:sp>
      <p:pic>
        <p:nvPicPr>
          <p:cNvPr id="22" name="Google Shape;22;p1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70AAC98-EEF2-FA05-7B5A-7ECDF8330671}"/>
              </a:ext>
            </a:extLst>
          </p:cNvPr>
          <p:cNvGrpSpPr/>
          <p:nvPr userDrawn="1"/>
        </p:nvGrpSpPr>
        <p:grpSpPr>
          <a:xfrm>
            <a:off x="-1963970" y="738076"/>
            <a:ext cx="1683732" cy="752475"/>
            <a:chOff x="936248" y="909926"/>
            <a:chExt cx="1683732" cy="752475"/>
          </a:xfrm>
        </p:grpSpPr>
        <p:sp>
          <p:nvSpPr>
            <p:cNvPr id="3" name="Google Shape;27;p15">
              <a:extLst>
                <a:ext uri="{FF2B5EF4-FFF2-40B4-BE49-F238E27FC236}">
                  <a16:creationId xmlns:a16="http://schemas.microsoft.com/office/drawing/2014/main" id="{0EC43A4B-87A4-86EC-BDAF-5F9C3E9737D3}"/>
                </a:ext>
              </a:extLst>
            </p:cNvPr>
            <p:cNvSpPr/>
            <p:nvPr/>
          </p:nvSpPr>
          <p:spPr>
            <a:xfrm rot="-5400000">
              <a:off x="1401876" y="444298"/>
              <a:ext cx="752475" cy="16837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8;p15">
              <a:extLst>
                <a:ext uri="{FF2B5EF4-FFF2-40B4-BE49-F238E27FC236}">
                  <a16:creationId xmlns:a16="http://schemas.microsoft.com/office/drawing/2014/main" id="{37A44CEA-C9C3-A546-239A-FF746CA9925B}"/>
                </a:ext>
              </a:extLst>
            </p:cNvPr>
            <p:cNvSpPr txBox="1"/>
            <p:nvPr/>
          </p:nvSpPr>
          <p:spPr>
            <a:xfrm>
              <a:off x="1046430" y="1020114"/>
              <a:ext cx="1573536" cy="532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#FF6600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002AA-DE65-B0EC-9081-1DDA7904B50C}"/>
              </a:ext>
            </a:extLst>
          </p:cNvPr>
          <p:cNvGrpSpPr/>
          <p:nvPr userDrawn="1"/>
        </p:nvGrpSpPr>
        <p:grpSpPr>
          <a:xfrm>
            <a:off x="-1964008" y="2995460"/>
            <a:ext cx="1683732" cy="752483"/>
            <a:chOff x="6181408" y="3052754"/>
            <a:chExt cx="1683732" cy="752483"/>
          </a:xfrm>
        </p:grpSpPr>
        <p:sp>
          <p:nvSpPr>
            <p:cNvPr id="6" name="Google Shape;29;p15">
              <a:extLst>
                <a:ext uri="{FF2B5EF4-FFF2-40B4-BE49-F238E27FC236}">
                  <a16:creationId xmlns:a16="http://schemas.microsoft.com/office/drawing/2014/main" id="{071D7775-AD51-D353-6C92-C3A9EB1D5C0E}"/>
                </a:ext>
              </a:extLst>
            </p:cNvPr>
            <p:cNvSpPr/>
            <p:nvPr/>
          </p:nvSpPr>
          <p:spPr>
            <a:xfrm rot="-5400000">
              <a:off x="6647036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77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0;p15">
              <a:extLst>
                <a:ext uri="{FF2B5EF4-FFF2-40B4-BE49-F238E27FC236}">
                  <a16:creationId xmlns:a16="http://schemas.microsoft.com/office/drawing/2014/main" id="{3A4B6EE5-A492-ECE4-F4AD-1946F92DDC03}"/>
                </a:ext>
              </a:extLst>
            </p:cNvPr>
            <p:cNvSpPr txBox="1"/>
            <p:nvPr/>
          </p:nvSpPr>
          <p:spPr>
            <a:xfrm>
              <a:off x="6299199" y="3052754"/>
              <a:ext cx="156592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#177E89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14B6CC-44B1-3714-F2B8-68C9E6ECB138}"/>
              </a:ext>
            </a:extLst>
          </p:cNvPr>
          <p:cNvGrpSpPr/>
          <p:nvPr userDrawn="1"/>
        </p:nvGrpSpPr>
        <p:grpSpPr>
          <a:xfrm>
            <a:off x="-1964028" y="3747926"/>
            <a:ext cx="1683732" cy="752483"/>
            <a:chOff x="7865139" y="3052754"/>
            <a:chExt cx="1683732" cy="752483"/>
          </a:xfrm>
        </p:grpSpPr>
        <p:sp>
          <p:nvSpPr>
            <p:cNvPr id="9" name="Google Shape;31;p15">
              <a:extLst>
                <a:ext uri="{FF2B5EF4-FFF2-40B4-BE49-F238E27FC236}">
                  <a16:creationId xmlns:a16="http://schemas.microsoft.com/office/drawing/2014/main" id="{D342D6EA-207C-5DC2-5A5A-A623892F7EAD}"/>
                </a:ext>
              </a:extLst>
            </p:cNvPr>
            <p:cNvSpPr/>
            <p:nvPr/>
          </p:nvSpPr>
          <p:spPr>
            <a:xfrm rot="-5400000">
              <a:off x="8330767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84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2;p15">
              <a:extLst>
                <a:ext uri="{FF2B5EF4-FFF2-40B4-BE49-F238E27FC236}">
                  <a16:creationId xmlns:a16="http://schemas.microsoft.com/office/drawing/2014/main" id="{F3B701BE-0B47-F19A-6C29-DA1D07242B27}"/>
                </a:ext>
              </a:extLst>
            </p:cNvPr>
            <p:cNvSpPr txBox="1"/>
            <p:nvPr/>
          </p:nvSpPr>
          <p:spPr>
            <a:xfrm>
              <a:off x="8091054" y="3052754"/>
              <a:ext cx="145779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#084C61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D87684-2DCC-D0C8-16E6-1C68775F8193}"/>
              </a:ext>
            </a:extLst>
          </p:cNvPr>
          <p:cNvGrpSpPr/>
          <p:nvPr userDrawn="1"/>
        </p:nvGrpSpPr>
        <p:grpSpPr>
          <a:xfrm>
            <a:off x="-1964049" y="4500358"/>
            <a:ext cx="1683732" cy="752475"/>
            <a:chOff x="9548872" y="3052763"/>
            <a:chExt cx="1683732" cy="752475"/>
          </a:xfrm>
        </p:grpSpPr>
        <p:sp>
          <p:nvSpPr>
            <p:cNvPr id="12" name="Google Shape;33;p15">
              <a:extLst>
                <a:ext uri="{FF2B5EF4-FFF2-40B4-BE49-F238E27FC236}">
                  <a16:creationId xmlns:a16="http://schemas.microsoft.com/office/drawing/2014/main" id="{FD3CB373-3FC0-7B20-DF7B-80EA0D0A8458}"/>
                </a:ext>
              </a:extLst>
            </p:cNvPr>
            <p:cNvSpPr/>
            <p:nvPr/>
          </p:nvSpPr>
          <p:spPr>
            <a:xfrm rot="-5400000">
              <a:off x="10014500" y="2587135"/>
              <a:ext cx="752475" cy="168373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4;p15">
              <a:extLst>
                <a:ext uri="{FF2B5EF4-FFF2-40B4-BE49-F238E27FC236}">
                  <a16:creationId xmlns:a16="http://schemas.microsoft.com/office/drawing/2014/main" id="{A8E2A473-6EAD-ADE7-DDF9-1A1CC1761701}"/>
                </a:ext>
              </a:extLst>
            </p:cNvPr>
            <p:cNvSpPr txBox="1"/>
            <p:nvPr/>
          </p:nvSpPr>
          <p:spPr>
            <a:xfrm>
              <a:off x="9548872" y="3162950"/>
              <a:ext cx="1573536" cy="532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#343434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4FB586-02CF-46EA-460D-51EF40677718}"/>
              </a:ext>
            </a:extLst>
          </p:cNvPr>
          <p:cNvGrpSpPr/>
          <p:nvPr userDrawn="1"/>
        </p:nvGrpSpPr>
        <p:grpSpPr>
          <a:xfrm>
            <a:off x="-1963989" y="2243010"/>
            <a:ext cx="1683732" cy="752483"/>
            <a:chOff x="4497676" y="3052754"/>
            <a:chExt cx="1683732" cy="752483"/>
          </a:xfrm>
        </p:grpSpPr>
        <p:sp>
          <p:nvSpPr>
            <p:cNvPr id="15" name="Google Shape;35;p15">
              <a:extLst>
                <a:ext uri="{FF2B5EF4-FFF2-40B4-BE49-F238E27FC236}">
                  <a16:creationId xmlns:a16="http://schemas.microsoft.com/office/drawing/2014/main" id="{A5CB1F4B-F47D-7CD9-A5C6-BF9D97AF2081}"/>
                </a:ext>
              </a:extLst>
            </p:cNvPr>
            <p:cNvSpPr/>
            <p:nvPr/>
          </p:nvSpPr>
          <p:spPr>
            <a:xfrm rot="-5400000">
              <a:off x="4963304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EAE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6;p15">
              <a:extLst>
                <a:ext uri="{FF2B5EF4-FFF2-40B4-BE49-F238E27FC236}">
                  <a16:creationId xmlns:a16="http://schemas.microsoft.com/office/drawing/2014/main" id="{482EAD69-2BA2-0120-D0C9-4C35492F017E}"/>
                </a:ext>
              </a:extLst>
            </p:cNvPr>
            <p:cNvSpPr txBox="1"/>
            <p:nvPr/>
          </p:nvSpPr>
          <p:spPr>
            <a:xfrm>
              <a:off x="4738254" y="3052754"/>
              <a:ext cx="144314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#EAE7CE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60FC6-A7EF-2000-E4E1-0BAA30C46952}"/>
              </a:ext>
            </a:extLst>
          </p:cNvPr>
          <p:cNvGrpSpPr/>
          <p:nvPr userDrawn="1"/>
        </p:nvGrpSpPr>
        <p:grpSpPr>
          <a:xfrm>
            <a:off x="-1963971" y="1490535"/>
            <a:ext cx="1683732" cy="752483"/>
            <a:chOff x="2813943" y="3052754"/>
            <a:chExt cx="1683732" cy="752483"/>
          </a:xfrm>
        </p:grpSpPr>
        <p:sp>
          <p:nvSpPr>
            <p:cNvPr id="18" name="Google Shape;37;p15">
              <a:extLst>
                <a:ext uri="{FF2B5EF4-FFF2-40B4-BE49-F238E27FC236}">
                  <a16:creationId xmlns:a16="http://schemas.microsoft.com/office/drawing/2014/main" id="{60C9861D-DA1E-22A6-DF88-08FC516CE588}"/>
                </a:ext>
              </a:extLst>
            </p:cNvPr>
            <p:cNvSpPr/>
            <p:nvPr/>
          </p:nvSpPr>
          <p:spPr>
            <a:xfrm rot="-5400000">
              <a:off x="3279571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D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8;p15">
              <a:extLst>
                <a:ext uri="{FF2B5EF4-FFF2-40B4-BE49-F238E27FC236}">
                  <a16:creationId xmlns:a16="http://schemas.microsoft.com/office/drawing/2014/main" id="{D26E5DBC-6DA3-E4D7-7980-EC8AC0F2DD4A}"/>
                </a:ext>
              </a:extLst>
            </p:cNvPr>
            <p:cNvSpPr txBox="1"/>
            <p:nvPr/>
          </p:nvSpPr>
          <p:spPr>
            <a:xfrm>
              <a:off x="2927926" y="3052754"/>
              <a:ext cx="145954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#F9DB87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AFAFA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27565C-D64A-6D37-CD6F-30567DA6FAFD}"/>
              </a:ext>
            </a:extLst>
          </p:cNvPr>
          <p:cNvGrpSpPr/>
          <p:nvPr userDrawn="1"/>
        </p:nvGrpSpPr>
        <p:grpSpPr>
          <a:xfrm>
            <a:off x="1471957" y="956108"/>
            <a:ext cx="1683732" cy="752475"/>
            <a:chOff x="936248" y="909926"/>
            <a:chExt cx="1683732" cy="752475"/>
          </a:xfrm>
        </p:grpSpPr>
        <p:sp>
          <p:nvSpPr>
            <p:cNvPr id="27" name="Google Shape;27;p15"/>
            <p:cNvSpPr/>
            <p:nvPr/>
          </p:nvSpPr>
          <p:spPr>
            <a:xfrm rot="-5400000">
              <a:off x="1401876" y="444298"/>
              <a:ext cx="752475" cy="16837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 txBox="1"/>
            <p:nvPr/>
          </p:nvSpPr>
          <p:spPr>
            <a:xfrm>
              <a:off x="1046430" y="1020114"/>
              <a:ext cx="1573536" cy="532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#FF6600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A4EC6D-0853-2004-F271-8160AF541E05}"/>
              </a:ext>
            </a:extLst>
          </p:cNvPr>
          <p:cNvGrpSpPr/>
          <p:nvPr userDrawn="1"/>
        </p:nvGrpSpPr>
        <p:grpSpPr>
          <a:xfrm>
            <a:off x="1471919" y="3213492"/>
            <a:ext cx="1683732" cy="752483"/>
            <a:chOff x="6181408" y="3052754"/>
            <a:chExt cx="1683732" cy="752483"/>
          </a:xfrm>
        </p:grpSpPr>
        <p:sp>
          <p:nvSpPr>
            <p:cNvPr id="29" name="Google Shape;29;p15"/>
            <p:cNvSpPr/>
            <p:nvPr/>
          </p:nvSpPr>
          <p:spPr>
            <a:xfrm rot="-5400000">
              <a:off x="6647036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77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 txBox="1"/>
            <p:nvPr/>
          </p:nvSpPr>
          <p:spPr>
            <a:xfrm>
              <a:off x="6299199" y="3052754"/>
              <a:ext cx="156592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#177E89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3775DF-07A4-C288-B81D-0896F92E15C6}"/>
              </a:ext>
            </a:extLst>
          </p:cNvPr>
          <p:cNvGrpSpPr/>
          <p:nvPr userDrawn="1"/>
        </p:nvGrpSpPr>
        <p:grpSpPr>
          <a:xfrm>
            <a:off x="1471899" y="3965958"/>
            <a:ext cx="1683732" cy="752483"/>
            <a:chOff x="7865139" y="3052754"/>
            <a:chExt cx="1683732" cy="752483"/>
          </a:xfrm>
        </p:grpSpPr>
        <p:sp>
          <p:nvSpPr>
            <p:cNvPr id="31" name="Google Shape;31;p15"/>
            <p:cNvSpPr/>
            <p:nvPr/>
          </p:nvSpPr>
          <p:spPr>
            <a:xfrm rot="-5400000">
              <a:off x="8330767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84C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 txBox="1"/>
            <p:nvPr/>
          </p:nvSpPr>
          <p:spPr>
            <a:xfrm>
              <a:off x="8091054" y="3052754"/>
              <a:ext cx="145779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#084C61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BCDDAD-7763-6D9C-3697-699624957B2D}"/>
              </a:ext>
            </a:extLst>
          </p:cNvPr>
          <p:cNvGrpSpPr/>
          <p:nvPr userDrawn="1"/>
        </p:nvGrpSpPr>
        <p:grpSpPr>
          <a:xfrm>
            <a:off x="1471878" y="4718390"/>
            <a:ext cx="1683732" cy="752475"/>
            <a:chOff x="9548872" y="3052763"/>
            <a:chExt cx="1683732" cy="752475"/>
          </a:xfrm>
        </p:grpSpPr>
        <p:sp>
          <p:nvSpPr>
            <p:cNvPr id="33" name="Google Shape;33;p15"/>
            <p:cNvSpPr/>
            <p:nvPr/>
          </p:nvSpPr>
          <p:spPr>
            <a:xfrm rot="-5400000">
              <a:off x="10014500" y="2587135"/>
              <a:ext cx="752475" cy="168373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 txBox="1"/>
            <p:nvPr/>
          </p:nvSpPr>
          <p:spPr>
            <a:xfrm>
              <a:off x="9548872" y="3162950"/>
              <a:ext cx="1573536" cy="532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#343434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5D62C-5C44-C44B-32F9-725A382198F0}"/>
              </a:ext>
            </a:extLst>
          </p:cNvPr>
          <p:cNvGrpSpPr/>
          <p:nvPr userDrawn="1"/>
        </p:nvGrpSpPr>
        <p:grpSpPr>
          <a:xfrm>
            <a:off x="1471938" y="2461042"/>
            <a:ext cx="1683732" cy="752483"/>
            <a:chOff x="4497676" y="3052754"/>
            <a:chExt cx="1683732" cy="752483"/>
          </a:xfrm>
        </p:grpSpPr>
        <p:sp>
          <p:nvSpPr>
            <p:cNvPr id="35" name="Google Shape;35;p15"/>
            <p:cNvSpPr/>
            <p:nvPr/>
          </p:nvSpPr>
          <p:spPr>
            <a:xfrm rot="-5400000">
              <a:off x="4963304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EAE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 txBox="1"/>
            <p:nvPr/>
          </p:nvSpPr>
          <p:spPr>
            <a:xfrm>
              <a:off x="4738254" y="3052754"/>
              <a:ext cx="144314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#EAE7CE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7C816-AC02-E2C6-1781-0E6AB05628EA}"/>
              </a:ext>
            </a:extLst>
          </p:cNvPr>
          <p:cNvGrpSpPr/>
          <p:nvPr userDrawn="1"/>
        </p:nvGrpSpPr>
        <p:grpSpPr>
          <a:xfrm>
            <a:off x="1471956" y="1708567"/>
            <a:ext cx="1683732" cy="752483"/>
            <a:chOff x="2813943" y="3052754"/>
            <a:chExt cx="1683732" cy="752483"/>
          </a:xfrm>
        </p:grpSpPr>
        <p:sp>
          <p:nvSpPr>
            <p:cNvPr id="37" name="Google Shape;37;p15"/>
            <p:cNvSpPr/>
            <p:nvPr/>
          </p:nvSpPr>
          <p:spPr>
            <a:xfrm rot="-5400000">
              <a:off x="3279571" y="2587134"/>
              <a:ext cx="752475" cy="1683732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D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 txBox="1"/>
            <p:nvPr/>
          </p:nvSpPr>
          <p:spPr>
            <a:xfrm>
              <a:off x="2927926" y="3052754"/>
              <a:ext cx="1459549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#F9DB87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" name="Google Shape;39;p1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CA8B8EBB-93E4-3E4F-B495-D3937E8A3A4B}"/>
              </a:ext>
            </a:extLst>
          </p:cNvPr>
          <p:cNvSpPr/>
          <p:nvPr/>
        </p:nvSpPr>
        <p:spPr>
          <a:xfrm>
            <a:off x="3296430" y="3428999"/>
            <a:ext cx="5599141" cy="1566081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3200"/>
            </a:pPr>
            <a:r>
              <a:rPr lang="en-US" sz="3200" dirty="0">
                <a:solidFill>
                  <a:schemeClr val="dk1"/>
                </a:solidFill>
              </a:rPr>
              <a:t>NoSQL Systems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69210B4F-A63A-DD5C-3F8B-616AA5B2E9EB}"/>
              </a:ext>
            </a:extLst>
          </p:cNvPr>
          <p:cNvSpPr/>
          <p:nvPr/>
        </p:nvSpPr>
        <p:spPr>
          <a:xfrm>
            <a:off x="280583" y="2066362"/>
            <a:ext cx="3156155" cy="688258"/>
          </a:xfrm>
          <a:prstGeom prst="snip1Rect">
            <a:avLst/>
          </a:prstGeom>
          <a:solidFill>
            <a:srgbClr val="084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bg1"/>
                </a:solidFill>
              </a:rPr>
              <a:t>Graph databases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98C53-DE64-383C-13CF-A48DEF0DFF9B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Types of NoSQL Database</a:t>
            </a:r>
            <a:endParaRPr lang="en-IN" sz="3200" dirty="0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0B1BB6C2-F739-5FE6-EEA4-63768873BBAA}"/>
              </a:ext>
            </a:extLst>
          </p:cNvPr>
          <p:cNvSpPr/>
          <p:nvPr/>
        </p:nvSpPr>
        <p:spPr>
          <a:xfrm>
            <a:off x="619432" y="3021780"/>
            <a:ext cx="5476568" cy="816078"/>
          </a:xfrm>
          <a:prstGeom prst="round1Rect">
            <a:avLst/>
          </a:prstGeom>
          <a:solidFill>
            <a:srgbClr val="084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Stores data in nodes and edges</a:t>
            </a:r>
            <a:endParaRPr lang="en-IN" sz="1800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1A80B111-F10B-8CDC-1577-49D4C5A8B295}"/>
              </a:ext>
            </a:extLst>
          </p:cNvPr>
          <p:cNvSpPr/>
          <p:nvPr/>
        </p:nvSpPr>
        <p:spPr>
          <a:xfrm>
            <a:off x="619432" y="4105018"/>
            <a:ext cx="5476568" cy="1135576"/>
          </a:xfrm>
          <a:prstGeom prst="round1Rect">
            <a:avLst/>
          </a:prstGeom>
          <a:solidFill>
            <a:srgbClr val="084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Nodes typically store information about people, places, and things, while edges store information about the relationships between the nodes</a:t>
            </a:r>
            <a:endParaRPr lang="en-IN" sz="1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DA7CFB-8DD2-E193-4CC0-4A80ACFF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88" y="2675614"/>
            <a:ext cx="237600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8335D-5BA9-08AA-D8B8-5D4D93496FB7}"/>
              </a:ext>
            </a:extLst>
          </p:cNvPr>
          <p:cNvSpPr txBox="1"/>
          <p:nvPr/>
        </p:nvSpPr>
        <p:spPr>
          <a:xfrm>
            <a:off x="74101" y="956461"/>
            <a:ext cx="774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Difference between RDBMS and NoSQL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6D7FA7-3A9A-7C0C-A599-7BAC1B8C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92143"/>
              </p:ext>
            </p:extLst>
          </p:nvPr>
        </p:nvGraphicFramePr>
        <p:xfrm>
          <a:off x="2068513" y="2223619"/>
          <a:ext cx="81280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6894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7666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RDBMS(SQL)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3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RDBMS is a row oriented database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is column oriented database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RDBMS works with structured and related data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works on both unstructured and unrelated data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1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SQL databases can be scaled only using enhancing software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databases can store unlimited data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SQL database are costly affair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databases are cheaper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SQL database maintains integrity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database sometimes compromises data integrity to handle the large set of data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0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RDBMS databases are license based </a:t>
                      </a:r>
                    </a:p>
                  </a:txBody>
                  <a:tcPr>
                    <a:solidFill>
                      <a:srgbClr val="EAE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NoSQL databases are open source </a:t>
                      </a:r>
                    </a:p>
                  </a:txBody>
                  <a:tcPr>
                    <a:solidFill>
                      <a:srgbClr val="F9D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9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8335D-5BA9-08AA-D8B8-5D4D93496FB7}"/>
              </a:ext>
            </a:extLst>
          </p:cNvPr>
          <p:cNvSpPr txBox="1"/>
          <p:nvPr/>
        </p:nvSpPr>
        <p:spPr>
          <a:xfrm>
            <a:off x="74101" y="956461"/>
            <a:ext cx="7749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When should NoSQL be Used?</a:t>
            </a:r>
            <a:endParaRPr lang="en-IN" sz="3200" dirty="0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2432E47B-4BBC-6180-794B-F06A81FBBCA2}"/>
              </a:ext>
            </a:extLst>
          </p:cNvPr>
          <p:cNvSpPr/>
          <p:nvPr/>
        </p:nvSpPr>
        <p:spPr>
          <a:xfrm>
            <a:off x="155575" y="1528445"/>
            <a:ext cx="6865620" cy="14020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When deciding which database to use, decision makers typically find one or more of the following factors lead them to selecting a NoSQL database</a:t>
            </a:r>
            <a:endParaRPr lang="en-IN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754929-6848-F203-E1DA-8BBB831A556E}"/>
              </a:ext>
            </a:extLst>
          </p:cNvPr>
          <p:cNvGrpSpPr/>
          <p:nvPr/>
        </p:nvGrpSpPr>
        <p:grpSpPr>
          <a:xfrm>
            <a:off x="574674" y="3125311"/>
            <a:ext cx="4773600" cy="3083719"/>
            <a:chOff x="574674" y="3125311"/>
            <a:chExt cx="4773600" cy="3083719"/>
          </a:xfrm>
        </p:grpSpPr>
        <p:sp>
          <p:nvSpPr>
            <p:cNvPr id="5" name="Flowchart: Manual Input 4">
              <a:extLst>
                <a:ext uri="{FF2B5EF4-FFF2-40B4-BE49-F238E27FC236}">
                  <a16:creationId xmlns:a16="http://schemas.microsoft.com/office/drawing/2014/main" id="{C68FD82E-6E07-5D98-46DB-8DB799DEC1AD}"/>
                </a:ext>
              </a:extLst>
            </p:cNvPr>
            <p:cNvSpPr/>
            <p:nvPr/>
          </p:nvSpPr>
          <p:spPr>
            <a:xfrm flipH="1">
              <a:off x="574674" y="3125311"/>
              <a:ext cx="4773600" cy="624840"/>
            </a:xfrm>
            <a:prstGeom prst="flowChartManualInput">
              <a:avLst/>
            </a:prstGeom>
            <a:solidFill>
              <a:srgbClr val="343434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Fast paced Agile development</a:t>
              </a:r>
              <a:endParaRPr lang="en-IN" sz="1800" dirty="0"/>
            </a:p>
          </p:txBody>
        </p:sp>
        <p:sp>
          <p:nvSpPr>
            <p:cNvPr id="6" name="Flowchart: Manual Input 5">
              <a:extLst>
                <a:ext uri="{FF2B5EF4-FFF2-40B4-BE49-F238E27FC236}">
                  <a16:creationId xmlns:a16="http://schemas.microsoft.com/office/drawing/2014/main" id="{1785AE21-855D-7250-C6B5-AE467DAB2AAD}"/>
                </a:ext>
              </a:extLst>
            </p:cNvPr>
            <p:cNvSpPr/>
            <p:nvPr/>
          </p:nvSpPr>
          <p:spPr>
            <a:xfrm flipH="1">
              <a:off x="574674" y="3944937"/>
              <a:ext cx="4773600" cy="624840"/>
            </a:xfrm>
            <a:prstGeom prst="flowChartManualInput">
              <a:avLst/>
            </a:prstGeom>
            <a:solidFill>
              <a:srgbClr val="343434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Storage of structured and semi structured</a:t>
              </a:r>
            </a:p>
            <a:p>
              <a:r>
                <a:rPr lang="en-US" sz="1800" dirty="0"/>
                <a:t>data</a:t>
              </a:r>
              <a:endParaRPr lang="en-IN" sz="1800" dirty="0"/>
            </a:p>
          </p:txBody>
        </p:sp>
        <p:sp>
          <p:nvSpPr>
            <p:cNvPr id="7" name="Flowchart: Manual Input 6">
              <a:extLst>
                <a:ext uri="{FF2B5EF4-FFF2-40B4-BE49-F238E27FC236}">
                  <a16:creationId xmlns:a16="http://schemas.microsoft.com/office/drawing/2014/main" id="{FD86325D-2727-C2D9-5B49-A84A7044F31D}"/>
                </a:ext>
              </a:extLst>
            </p:cNvPr>
            <p:cNvSpPr/>
            <p:nvPr/>
          </p:nvSpPr>
          <p:spPr>
            <a:xfrm flipH="1">
              <a:off x="574674" y="4764563"/>
              <a:ext cx="4773600" cy="624840"/>
            </a:xfrm>
            <a:prstGeom prst="flowChartManualInput">
              <a:avLst/>
            </a:prstGeom>
            <a:solidFill>
              <a:srgbClr val="343434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Requirements for scale out architecture</a:t>
              </a:r>
              <a:endParaRPr lang="en-IN" sz="1800" dirty="0"/>
            </a:p>
          </p:txBody>
        </p:sp>
        <p:sp>
          <p:nvSpPr>
            <p:cNvPr id="8" name="Flowchart: Manual Input 7">
              <a:extLst>
                <a:ext uri="{FF2B5EF4-FFF2-40B4-BE49-F238E27FC236}">
                  <a16:creationId xmlns:a16="http://schemas.microsoft.com/office/drawing/2014/main" id="{6B86ACA4-25E7-185C-E50F-3F51A93C0E96}"/>
                </a:ext>
              </a:extLst>
            </p:cNvPr>
            <p:cNvSpPr/>
            <p:nvPr/>
          </p:nvSpPr>
          <p:spPr>
            <a:xfrm flipH="1">
              <a:off x="574674" y="5584190"/>
              <a:ext cx="4773600" cy="624840"/>
            </a:xfrm>
            <a:prstGeom prst="flowChartManualInput">
              <a:avLst/>
            </a:prstGeom>
            <a:solidFill>
              <a:srgbClr val="343434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Modern application paradigms like microservices and real time streaming</a:t>
              </a:r>
              <a:endParaRPr lang="en-IN" sz="18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D66187-B27C-9D4C-431F-B18CF0B1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65" y="3280478"/>
            <a:ext cx="3697846" cy="27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g12d6394f84a_0_57">
            <a:extLst>
              <a:ext uri="{FF2B5EF4-FFF2-40B4-BE49-F238E27FC236}">
                <a16:creationId xmlns:a16="http://schemas.microsoft.com/office/drawing/2014/main" id="{E537E7F6-F790-973F-4BF3-C8419FFDAEF5}"/>
              </a:ext>
            </a:extLst>
          </p:cNvPr>
          <p:cNvSpPr txBox="1"/>
          <p:nvPr/>
        </p:nvSpPr>
        <p:spPr>
          <a:xfrm>
            <a:off x="4484662" y="3075057"/>
            <a:ext cx="32226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38E75-2BF5-2BAD-7DB2-5F3D10DD173B}"/>
              </a:ext>
            </a:extLst>
          </p:cNvPr>
          <p:cNvSpPr txBox="1"/>
          <p:nvPr/>
        </p:nvSpPr>
        <p:spPr>
          <a:xfrm>
            <a:off x="84774" y="967752"/>
            <a:ext cx="389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70" dirty="0">
                <a:latin typeface="+mn-lt"/>
                <a:ea typeface="Ebrima" panose="02000000000000000000" pitchFamily="2" charset="0"/>
                <a:cs typeface="Ebrima" panose="02000000000000000000" pitchFamily="2" charset="0"/>
              </a:rPr>
              <a:t>Target Audience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313F15-EF2B-45C7-9556-682BEDE3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56" y="2325132"/>
            <a:ext cx="2954909" cy="29549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075C47-2F75-4A9B-A061-D362DAC20B42}"/>
              </a:ext>
            </a:extLst>
          </p:cNvPr>
          <p:cNvGrpSpPr/>
          <p:nvPr/>
        </p:nvGrpSpPr>
        <p:grpSpPr>
          <a:xfrm>
            <a:off x="416515" y="2741899"/>
            <a:ext cx="5177092" cy="468000"/>
            <a:chOff x="647624" y="3952690"/>
            <a:chExt cx="5177092" cy="468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704E75F-117D-4B18-8BDF-4C2600F4C5C1}"/>
                </a:ext>
              </a:extLst>
            </p:cNvPr>
            <p:cNvSpPr/>
            <p:nvPr/>
          </p:nvSpPr>
          <p:spPr>
            <a:xfrm>
              <a:off x="647624" y="3952690"/>
              <a:ext cx="5177092" cy="468000"/>
            </a:xfrm>
            <a:prstGeom prst="roundRect">
              <a:avLst>
                <a:gd name="adj" fmla="val 20453"/>
              </a:avLst>
            </a:prstGeom>
            <a:solidFill>
              <a:srgbClr val="EAE7CE"/>
            </a:solidFill>
            <a:ln w="19050">
              <a:solidFill>
                <a:srgbClr val="177E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D8EC69-29AA-43EC-8792-DB14B8C82626}"/>
                </a:ext>
              </a:extLst>
            </p:cNvPr>
            <p:cNvSpPr txBox="1"/>
            <p:nvPr/>
          </p:nvSpPr>
          <p:spPr>
            <a:xfrm>
              <a:off x="647624" y="3994370"/>
              <a:ext cx="497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700"/>
                </a:spcBef>
                <a:spcAft>
                  <a:spcPts val="700"/>
                </a:spcAft>
                <a:buFont typeface="Wingdings" panose="05000000000000000000" pitchFamily="2" charset="2"/>
                <a:buChar char="ü"/>
              </a:pPr>
              <a:r>
                <a:rPr lang="en-US" sz="1800" spc="-5" dirty="0">
                  <a:latin typeface="Arial MT"/>
                  <a:cs typeface="Arial MT"/>
                </a:rPr>
                <a:t>F</a:t>
              </a:r>
              <a:r>
                <a:rPr lang="en-IN" sz="1800" spc="-5" dirty="0">
                  <a:latin typeface="Arial MT"/>
                  <a:cs typeface="Arial MT"/>
                </a:rPr>
                <a:t>resh graduate hires / Fresher to the subject</a:t>
              </a:r>
              <a:endParaRPr lang="en-IN" sz="1800" dirty="0">
                <a:latin typeface="Arial MT"/>
                <a:cs typeface="Arial M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9E942F-98D0-4CE7-BF2C-1C294429BB13}"/>
              </a:ext>
            </a:extLst>
          </p:cNvPr>
          <p:cNvGrpSpPr/>
          <p:nvPr/>
        </p:nvGrpSpPr>
        <p:grpSpPr>
          <a:xfrm>
            <a:off x="416515" y="1969244"/>
            <a:ext cx="5906300" cy="456496"/>
            <a:chOff x="532337" y="1978091"/>
            <a:chExt cx="5906300" cy="456496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8C86D05-6C17-4BCD-BE3F-1E89FBEF5F10}"/>
                </a:ext>
              </a:extLst>
            </p:cNvPr>
            <p:cNvSpPr/>
            <p:nvPr/>
          </p:nvSpPr>
          <p:spPr>
            <a:xfrm>
              <a:off x="532337" y="1978091"/>
              <a:ext cx="5906300" cy="456496"/>
            </a:xfrm>
            <a:prstGeom prst="chevron">
              <a:avLst>
                <a:gd name="adj" fmla="val 40437"/>
              </a:avLst>
            </a:prstGeom>
            <a:solidFill>
              <a:srgbClr val="F9DB87"/>
            </a:solidFill>
            <a:ln w="19050">
              <a:solidFill>
                <a:srgbClr val="177E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DB27C8-A7CB-49BB-99CB-2877A9826884}"/>
                </a:ext>
              </a:extLst>
            </p:cNvPr>
            <p:cNvSpPr txBox="1"/>
            <p:nvPr/>
          </p:nvSpPr>
          <p:spPr>
            <a:xfrm>
              <a:off x="683504" y="2021673"/>
              <a:ext cx="5603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The target audience of this course are those who are: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2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FD6D67-0F63-427A-84AB-741292C8C61C}"/>
              </a:ext>
            </a:extLst>
          </p:cNvPr>
          <p:cNvSpPr/>
          <p:nvPr/>
        </p:nvSpPr>
        <p:spPr>
          <a:xfrm>
            <a:off x="476568" y="2151237"/>
            <a:ext cx="4473016" cy="1435100"/>
          </a:xfrm>
          <a:prstGeom prst="roundRect">
            <a:avLst>
              <a:gd name="adj" fmla="val 13416"/>
            </a:avLst>
          </a:prstGeom>
          <a:solidFill>
            <a:srgbClr val="177E89"/>
          </a:solidFill>
          <a:ln w="19050">
            <a:solidFill>
              <a:srgbClr val="F9D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9169B-0F40-42A6-B7C9-A8AFB4E955DB}"/>
              </a:ext>
            </a:extLst>
          </p:cNvPr>
          <p:cNvSpPr txBox="1"/>
          <p:nvPr/>
        </p:nvSpPr>
        <p:spPr>
          <a:xfrm>
            <a:off x="57594" y="955190"/>
            <a:ext cx="702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n-lt"/>
              </a:rPr>
              <a:t>Course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119C6-F225-4001-8AF6-836686C37F97}"/>
              </a:ext>
            </a:extLst>
          </p:cNvPr>
          <p:cNvSpPr txBox="1"/>
          <p:nvPr/>
        </p:nvSpPr>
        <p:spPr>
          <a:xfrm>
            <a:off x="697100" y="2455853"/>
            <a:ext cx="36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NoSQL Systems</a:t>
            </a:r>
          </a:p>
        </p:txBody>
      </p:sp>
      <p:pic>
        <p:nvPicPr>
          <p:cNvPr id="6" name="Picture 2" descr="https://cdn-icons-png.flaticon.com/512/4870/4870954.png">
            <a:extLst>
              <a:ext uri="{FF2B5EF4-FFF2-40B4-BE49-F238E27FC236}">
                <a16:creationId xmlns:a16="http://schemas.microsoft.com/office/drawing/2014/main" id="{226B1895-BA41-42D2-ACF1-A650D99A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2079000"/>
            <a:ext cx="27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E74A81-5B03-508F-BB27-AE290E0EBD88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a NoSQL Database?</a:t>
            </a:r>
            <a:endParaRPr lang="en-IN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216B83-D17B-D0AF-DECD-4A2C83761D51}"/>
              </a:ext>
            </a:extLst>
          </p:cNvPr>
          <p:cNvGrpSpPr/>
          <p:nvPr/>
        </p:nvGrpSpPr>
        <p:grpSpPr>
          <a:xfrm>
            <a:off x="192087" y="1520825"/>
            <a:ext cx="7591950" cy="3291593"/>
            <a:chOff x="192087" y="1520825"/>
            <a:chExt cx="7591950" cy="32915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3B9E3D-C92B-ABE7-61A2-96722A169BCD}"/>
                </a:ext>
              </a:extLst>
            </p:cNvPr>
            <p:cNvGrpSpPr/>
            <p:nvPr/>
          </p:nvGrpSpPr>
          <p:grpSpPr>
            <a:xfrm>
              <a:off x="192087" y="1520825"/>
              <a:ext cx="7591949" cy="972000"/>
              <a:chOff x="1371601" y="3924830"/>
              <a:chExt cx="8023459" cy="97200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6D8DDE0-ED6B-B6E4-674A-A5BD2E65E251}"/>
                  </a:ext>
                </a:extLst>
              </p:cNvPr>
              <p:cNvSpPr/>
              <p:nvPr/>
            </p:nvSpPr>
            <p:spPr>
              <a:xfrm>
                <a:off x="1371601" y="3924830"/>
                <a:ext cx="167640" cy="972000"/>
              </a:xfrm>
              <a:custGeom>
                <a:avLst/>
                <a:gdLst>
                  <a:gd name="connsiteX0" fmla="*/ 96989 w 440772"/>
                  <a:gd name="connsiteY0" fmla="*/ 0 h 1080654"/>
                  <a:gd name="connsiteX1" fmla="*/ 440772 w 440772"/>
                  <a:gd name="connsiteY1" fmla="*/ 0 h 1080654"/>
                  <a:gd name="connsiteX2" fmla="*/ 440772 w 440772"/>
                  <a:gd name="connsiteY2" fmla="*/ 1080654 h 1080654"/>
                  <a:gd name="connsiteX3" fmla="*/ 96989 w 440772"/>
                  <a:gd name="connsiteY3" fmla="*/ 1080654 h 1080654"/>
                  <a:gd name="connsiteX4" fmla="*/ 0 w 440772"/>
                  <a:gd name="connsiteY4" fmla="*/ 983665 h 1080654"/>
                  <a:gd name="connsiteX5" fmla="*/ 0 w 440772"/>
                  <a:gd name="connsiteY5" fmla="*/ 96989 h 1080654"/>
                  <a:gd name="connsiteX6" fmla="*/ 96989 w 440772"/>
                  <a:gd name="connsiteY6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772" h="1080654">
                    <a:moveTo>
                      <a:pt x="96989" y="0"/>
                    </a:moveTo>
                    <a:lnTo>
                      <a:pt x="440772" y="0"/>
                    </a:lnTo>
                    <a:lnTo>
                      <a:pt x="440772" y="1080654"/>
                    </a:lnTo>
                    <a:lnTo>
                      <a:pt x="96989" y="1080654"/>
                    </a:lnTo>
                    <a:cubicBezTo>
                      <a:pt x="43423" y="1080654"/>
                      <a:pt x="0" y="1037231"/>
                      <a:pt x="0" y="983665"/>
                    </a:cubicBezTo>
                    <a:lnTo>
                      <a:pt x="0" y="96989"/>
                    </a:lnTo>
                    <a:cubicBezTo>
                      <a:pt x="0" y="43423"/>
                      <a:pt x="43423" y="0"/>
                      <a:pt x="96989" y="0"/>
                    </a:cubicBezTo>
                    <a:close/>
                  </a:path>
                </a:pathLst>
              </a:custGeom>
              <a:solidFill>
                <a:srgbClr val="08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35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DEC1AA6A-6DAD-7726-F10B-3A3ABABF947B}"/>
                  </a:ext>
                </a:extLst>
              </p:cNvPr>
              <p:cNvSpPr/>
              <p:nvPr/>
            </p:nvSpPr>
            <p:spPr>
              <a:xfrm>
                <a:off x="1554886" y="3924830"/>
                <a:ext cx="7840174" cy="972000"/>
              </a:xfrm>
              <a:custGeom>
                <a:avLst/>
                <a:gdLst>
                  <a:gd name="connsiteX0" fmla="*/ 0 w 7516487"/>
                  <a:gd name="connsiteY0" fmla="*/ 0 h 1080654"/>
                  <a:gd name="connsiteX1" fmla="*/ 7516487 w 7516487"/>
                  <a:gd name="connsiteY1" fmla="*/ 0 h 1080654"/>
                  <a:gd name="connsiteX2" fmla="*/ 7516487 w 7516487"/>
                  <a:gd name="connsiteY2" fmla="*/ 1080654 h 1080654"/>
                  <a:gd name="connsiteX3" fmla="*/ 0 w 7516487"/>
                  <a:gd name="connsiteY3" fmla="*/ 1080654 h 1080654"/>
                  <a:gd name="connsiteX4" fmla="*/ 0 w 7516487"/>
                  <a:gd name="connsiteY4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16487" h="1080654">
                    <a:moveTo>
                      <a:pt x="0" y="0"/>
                    </a:moveTo>
                    <a:lnTo>
                      <a:pt x="7516487" y="0"/>
                    </a:lnTo>
                    <a:lnTo>
                      <a:pt x="7516487" y="1080654"/>
                    </a:lnTo>
                    <a:lnTo>
                      <a:pt x="0" y="10806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B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635585-89E4-1A8F-9312-12C4E2512002}"/>
                  </a:ext>
                </a:extLst>
              </p:cNvPr>
              <p:cNvSpPr txBox="1"/>
              <p:nvPr/>
            </p:nvSpPr>
            <p:spPr>
              <a:xfrm>
                <a:off x="1554886" y="4087665"/>
                <a:ext cx="784017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When people use the term “NoSQL database,” they typically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use it to refer to any non relational database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E8359-FC5F-A23A-7A8F-0060E2D52925}"/>
                </a:ext>
              </a:extLst>
            </p:cNvPr>
            <p:cNvGrpSpPr/>
            <p:nvPr/>
          </p:nvGrpSpPr>
          <p:grpSpPr>
            <a:xfrm>
              <a:off x="192088" y="2680622"/>
              <a:ext cx="7591949" cy="972000"/>
              <a:chOff x="1371601" y="3924830"/>
              <a:chExt cx="8023459" cy="972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B24BCBD-863A-1C7B-391D-91A1671B0642}"/>
                  </a:ext>
                </a:extLst>
              </p:cNvPr>
              <p:cNvSpPr/>
              <p:nvPr/>
            </p:nvSpPr>
            <p:spPr>
              <a:xfrm>
                <a:off x="1371601" y="3924830"/>
                <a:ext cx="167640" cy="972000"/>
              </a:xfrm>
              <a:custGeom>
                <a:avLst/>
                <a:gdLst>
                  <a:gd name="connsiteX0" fmla="*/ 96989 w 440772"/>
                  <a:gd name="connsiteY0" fmla="*/ 0 h 1080654"/>
                  <a:gd name="connsiteX1" fmla="*/ 440772 w 440772"/>
                  <a:gd name="connsiteY1" fmla="*/ 0 h 1080654"/>
                  <a:gd name="connsiteX2" fmla="*/ 440772 w 440772"/>
                  <a:gd name="connsiteY2" fmla="*/ 1080654 h 1080654"/>
                  <a:gd name="connsiteX3" fmla="*/ 96989 w 440772"/>
                  <a:gd name="connsiteY3" fmla="*/ 1080654 h 1080654"/>
                  <a:gd name="connsiteX4" fmla="*/ 0 w 440772"/>
                  <a:gd name="connsiteY4" fmla="*/ 983665 h 1080654"/>
                  <a:gd name="connsiteX5" fmla="*/ 0 w 440772"/>
                  <a:gd name="connsiteY5" fmla="*/ 96989 h 1080654"/>
                  <a:gd name="connsiteX6" fmla="*/ 96989 w 440772"/>
                  <a:gd name="connsiteY6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772" h="1080654">
                    <a:moveTo>
                      <a:pt x="96989" y="0"/>
                    </a:moveTo>
                    <a:lnTo>
                      <a:pt x="440772" y="0"/>
                    </a:lnTo>
                    <a:lnTo>
                      <a:pt x="440772" y="1080654"/>
                    </a:lnTo>
                    <a:lnTo>
                      <a:pt x="96989" y="1080654"/>
                    </a:lnTo>
                    <a:cubicBezTo>
                      <a:pt x="43423" y="1080654"/>
                      <a:pt x="0" y="1037231"/>
                      <a:pt x="0" y="983665"/>
                    </a:cubicBezTo>
                    <a:lnTo>
                      <a:pt x="0" y="96989"/>
                    </a:lnTo>
                    <a:cubicBezTo>
                      <a:pt x="0" y="43423"/>
                      <a:pt x="43423" y="0"/>
                      <a:pt x="96989" y="0"/>
                    </a:cubicBezTo>
                    <a:close/>
                  </a:path>
                </a:pathLst>
              </a:custGeom>
              <a:solidFill>
                <a:srgbClr val="08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35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3F4702F-9774-C6AA-20A7-F17D1A4D2654}"/>
                  </a:ext>
                </a:extLst>
              </p:cNvPr>
              <p:cNvSpPr/>
              <p:nvPr/>
            </p:nvSpPr>
            <p:spPr>
              <a:xfrm>
                <a:off x="1554886" y="3924830"/>
                <a:ext cx="7840174" cy="972000"/>
              </a:xfrm>
              <a:custGeom>
                <a:avLst/>
                <a:gdLst>
                  <a:gd name="connsiteX0" fmla="*/ 0 w 7516487"/>
                  <a:gd name="connsiteY0" fmla="*/ 0 h 1080654"/>
                  <a:gd name="connsiteX1" fmla="*/ 7516487 w 7516487"/>
                  <a:gd name="connsiteY1" fmla="*/ 0 h 1080654"/>
                  <a:gd name="connsiteX2" fmla="*/ 7516487 w 7516487"/>
                  <a:gd name="connsiteY2" fmla="*/ 1080654 h 1080654"/>
                  <a:gd name="connsiteX3" fmla="*/ 0 w 7516487"/>
                  <a:gd name="connsiteY3" fmla="*/ 1080654 h 1080654"/>
                  <a:gd name="connsiteX4" fmla="*/ 0 w 7516487"/>
                  <a:gd name="connsiteY4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16487" h="1080654">
                    <a:moveTo>
                      <a:pt x="0" y="0"/>
                    </a:moveTo>
                    <a:lnTo>
                      <a:pt x="7516487" y="0"/>
                    </a:lnTo>
                    <a:lnTo>
                      <a:pt x="7516487" y="1080654"/>
                    </a:lnTo>
                    <a:lnTo>
                      <a:pt x="0" y="10806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B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9B8F3E-85F6-F95F-8F53-7BEE676D76D0}"/>
                  </a:ext>
                </a:extLst>
              </p:cNvPr>
              <p:cNvSpPr txBox="1"/>
              <p:nvPr/>
            </p:nvSpPr>
            <p:spPr>
              <a:xfrm>
                <a:off x="1554886" y="4087665"/>
                <a:ext cx="784017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Some say the term “NoSQL” stands for “non SQL” while others say it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stands for “not only SQL”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8A472A-8AF1-D97A-14F6-F8610C59F264}"/>
                </a:ext>
              </a:extLst>
            </p:cNvPr>
            <p:cNvGrpSpPr/>
            <p:nvPr/>
          </p:nvGrpSpPr>
          <p:grpSpPr>
            <a:xfrm>
              <a:off x="192087" y="3840418"/>
              <a:ext cx="7591949" cy="972000"/>
              <a:chOff x="1371601" y="3924830"/>
              <a:chExt cx="8023459" cy="972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4A7F2BC-EB87-187F-B94B-DABE26298AD7}"/>
                  </a:ext>
                </a:extLst>
              </p:cNvPr>
              <p:cNvSpPr/>
              <p:nvPr/>
            </p:nvSpPr>
            <p:spPr>
              <a:xfrm>
                <a:off x="1371601" y="3924830"/>
                <a:ext cx="167640" cy="972000"/>
              </a:xfrm>
              <a:custGeom>
                <a:avLst/>
                <a:gdLst>
                  <a:gd name="connsiteX0" fmla="*/ 96989 w 440772"/>
                  <a:gd name="connsiteY0" fmla="*/ 0 h 1080654"/>
                  <a:gd name="connsiteX1" fmla="*/ 440772 w 440772"/>
                  <a:gd name="connsiteY1" fmla="*/ 0 h 1080654"/>
                  <a:gd name="connsiteX2" fmla="*/ 440772 w 440772"/>
                  <a:gd name="connsiteY2" fmla="*/ 1080654 h 1080654"/>
                  <a:gd name="connsiteX3" fmla="*/ 96989 w 440772"/>
                  <a:gd name="connsiteY3" fmla="*/ 1080654 h 1080654"/>
                  <a:gd name="connsiteX4" fmla="*/ 0 w 440772"/>
                  <a:gd name="connsiteY4" fmla="*/ 983665 h 1080654"/>
                  <a:gd name="connsiteX5" fmla="*/ 0 w 440772"/>
                  <a:gd name="connsiteY5" fmla="*/ 96989 h 1080654"/>
                  <a:gd name="connsiteX6" fmla="*/ 96989 w 440772"/>
                  <a:gd name="connsiteY6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0772" h="1080654">
                    <a:moveTo>
                      <a:pt x="96989" y="0"/>
                    </a:moveTo>
                    <a:lnTo>
                      <a:pt x="440772" y="0"/>
                    </a:lnTo>
                    <a:lnTo>
                      <a:pt x="440772" y="1080654"/>
                    </a:lnTo>
                    <a:lnTo>
                      <a:pt x="96989" y="1080654"/>
                    </a:lnTo>
                    <a:cubicBezTo>
                      <a:pt x="43423" y="1080654"/>
                      <a:pt x="0" y="1037231"/>
                      <a:pt x="0" y="983665"/>
                    </a:cubicBezTo>
                    <a:lnTo>
                      <a:pt x="0" y="96989"/>
                    </a:lnTo>
                    <a:cubicBezTo>
                      <a:pt x="0" y="43423"/>
                      <a:pt x="43423" y="0"/>
                      <a:pt x="96989" y="0"/>
                    </a:cubicBezTo>
                    <a:close/>
                  </a:path>
                </a:pathLst>
              </a:custGeom>
              <a:solidFill>
                <a:srgbClr val="084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35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2D6EC5F-A936-86E2-415F-25153329FFEC}"/>
                  </a:ext>
                </a:extLst>
              </p:cNvPr>
              <p:cNvSpPr/>
              <p:nvPr/>
            </p:nvSpPr>
            <p:spPr>
              <a:xfrm>
                <a:off x="1554886" y="3924830"/>
                <a:ext cx="7840174" cy="972000"/>
              </a:xfrm>
              <a:custGeom>
                <a:avLst/>
                <a:gdLst>
                  <a:gd name="connsiteX0" fmla="*/ 0 w 7516487"/>
                  <a:gd name="connsiteY0" fmla="*/ 0 h 1080654"/>
                  <a:gd name="connsiteX1" fmla="*/ 7516487 w 7516487"/>
                  <a:gd name="connsiteY1" fmla="*/ 0 h 1080654"/>
                  <a:gd name="connsiteX2" fmla="*/ 7516487 w 7516487"/>
                  <a:gd name="connsiteY2" fmla="*/ 1080654 h 1080654"/>
                  <a:gd name="connsiteX3" fmla="*/ 0 w 7516487"/>
                  <a:gd name="connsiteY3" fmla="*/ 1080654 h 1080654"/>
                  <a:gd name="connsiteX4" fmla="*/ 0 w 7516487"/>
                  <a:gd name="connsiteY4" fmla="*/ 0 h 108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16487" h="1080654">
                    <a:moveTo>
                      <a:pt x="0" y="0"/>
                    </a:moveTo>
                    <a:lnTo>
                      <a:pt x="7516487" y="0"/>
                    </a:lnTo>
                    <a:lnTo>
                      <a:pt x="7516487" y="1080654"/>
                    </a:lnTo>
                    <a:lnTo>
                      <a:pt x="0" y="10806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B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08F25-A301-BF3B-32FE-259A29009735}"/>
                  </a:ext>
                </a:extLst>
              </p:cNvPr>
              <p:cNvSpPr txBox="1"/>
              <p:nvPr/>
            </p:nvSpPr>
            <p:spPr>
              <a:xfrm>
                <a:off x="1554886" y="4087665"/>
                <a:ext cx="7840174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Either way, most agree that NoSQL databases are databases that store data in a format other than relational tables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DE53BD-92C1-4393-987C-7DDF71D9502C}"/>
              </a:ext>
            </a:extLst>
          </p:cNvPr>
          <p:cNvGrpSpPr/>
          <p:nvPr/>
        </p:nvGrpSpPr>
        <p:grpSpPr>
          <a:xfrm>
            <a:off x="8229600" y="2333184"/>
            <a:ext cx="3352800" cy="2707563"/>
            <a:chOff x="8229600" y="2333184"/>
            <a:chExt cx="3352800" cy="2707563"/>
          </a:xfrm>
        </p:grpSpPr>
        <p:pic>
          <p:nvPicPr>
            <p:cNvPr id="1026" name="Picture 2" descr="Azure - NoSQL database DocumentDB now Generally Available - Microsoft">
              <a:extLst>
                <a:ext uri="{FF2B5EF4-FFF2-40B4-BE49-F238E27FC236}">
                  <a16:creationId xmlns:a16="http://schemas.microsoft.com/office/drawing/2014/main" id="{693C07E8-231B-7DAB-998D-D88CE6256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0" y="2333184"/>
              <a:ext cx="2476500" cy="16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EE5AC-F3AC-C522-A690-737590A0973E}"/>
                </a:ext>
              </a:extLst>
            </p:cNvPr>
            <p:cNvSpPr txBox="1"/>
            <p:nvPr/>
          </p:nvSpPr>
          <p:spPr>
            <a:xfrm>
              <a:off x="8229600" y="3840418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06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BFD3B8-8484-9CD7-FB83-00A04219B04A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NoSQL Database Features</a:t>
            </a:r>
            <a:endParaRPr lang="en-IN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42A1D8-DD9B-CF05-7998-62D2C54B77BC}"/>
              </a:ext>
            </a:extLst>
          </p:cNvPr>
          <p:cNvGrpSpPr/>
          <p:nvPr/>
        </p:nvGrpSpPr>
        <p:grpSpPr>
          <a:xfrm>
            <a:off x="155575" y="1520825"/>
            <a:ext cx="5976938" cy="5285607"/>
            <a:chOff x="155575" y="1520825"/>
            <a:chExt cx="5976938" cy="5285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037A0B1-9E70-BC1B-81C6-EA83EC807F8E}"/>
                </a:ext>
              </a:extLst>
            </p:cNvPr>
            <p:cNvSpPr/>
            <p:nvPr/>
          </p:nvSpPr>
          <p:spPr>
            <a:xfrm>
              <a:off x="155575" y="1520825"/>
              <a:ext cx="5976938" cy="986401"/>
            </a:xfrm>
            <a:prstGeom prst="roundRect">
              <a:avLst/>
            </a:prstGeom>
            <a:solidFill>
              <a:srgbClr val="084C61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Each NoSQL database has its own unique features</a:t>
              </a:r>
              <a:endParaRPr lang="en-IN" sz="18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3A4879-B621-A52D-766C-549F879DE543}"/>
                </a:ext>
              </a:extLst>
            </p:cNvPr>
            <p:cNvSpPr/>
            <p:nvPr/>
          </p:nvSpPr>
          <p:spPr>
            <a:xfrm>
              <a:off x="155575" y="2718896"/>
              <a:ext cx="5976938" cy="986401"/>
            </a:xfrm>
            <a:prstGeom prst="roundRect">
              <a:avLst/>
            </a:prstGeom>
            <a:solidFill>
              <a:srgbClr val="084C61"/>
            </a:solidFill>
            <a:ln>
              <a:solidFill>
                <a:srgbClr val="F9D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At a high level, many NoSQL databases have the following features :</a:t>
              </a:r>
              <a:endParaRPr lang="en-IN" sz="18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557E7D-BB1E-0A4E-DCB4-49142958E674}"/>
                </a:ext>
              </a:extLst>
            </p:cNvPr>
            <p:cNvSpPr/>
            <p:nvPr/>
          </p:nvSpPr>
          <p:spPr>
            <a:xfrm>
              <a:off x="551656" y="3916967"/>
              <a:ext cx="2132550" cy="563614"/>
            </a:xfrm>
            <a:prstGeom prst="roundRect">
              <a:avLst/>
            </a:prstGeom>
            <a:solidFill>
              <a:srgbClr val="177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Flexible schema</a:t>
              </a:r>
              <a:endParaRPr lang="en-IN" sz="1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2DC546C-8A90-4F6D-E072-C0EE817F2557}"/>
                </a:ext>
              </a:extLst>
            </p:cNvPr>
            <p:cNvSpPr/>
            <p:nvPr/>
          </p:nvSpPr>
          <p:spPr>
            <a:xfrm>
              <a:off x="551656" y="4692251"/>
              <a:ext cx="2653660" cy="563614"/>
            </a:xfrm>
            <a:prstGeom prst="roundRect">
              <a:avLst/>
            </a:prstGeom>
            <a:solidFill>
              <a:srgbClr val="177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Horizontal scaling</a:t>
              </a:r>
              <a:endParaRPr lang="en-IN" sz="18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B50F33-A87E-BC76-5B2E-CDDC9AA3044E}"/>
                </a:ext>
              </a:extLst>
            </p:cNvPr>
            <p:cNvSpPr/>
            <p:nvPr/>
          </p:nvSpPr>
          <p:spPr>
            <a:xfrm>
              <a:off x="551655" y="5467535"/>
              <a:ext cx="3902357" cy="563614"/>
            </a:xfrm>
            <a:prstGeom prst="roundRect">
              <a:avLst/>
            </a:prstGeom>
            <a:solidFill>
              <a:srgbClr val="177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Fast queries due to the data model</a:t>
              </a:r>
              <a:endParaRPr lang="en-IN" sz="1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ED7503-DAC6-8A1E-717A-01B825648252}"/>
                </a:ext>
              </a:extLst>
            </p:cNvPr>
            <p:cNvSpPr/>
            <p:nvPr/>
          </p:nvSpPr>
          <p:spPr>
            <a:xfrm>
              <a:off x="551655" y="6242818"/>
              <a:ext cx="3902357" cy="563614"/>
            </a:xfrm>
            <a:prstGeom prst="roundRect">
              <a:avLst/>
            </a:prstGeom>
            <a:solidFill>
              <a:srgbClr val="177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/>
                <a:t>Ease of use for development</a:t>
              </a:r>
              <a:endParaRPr lang="en-IN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E55708-0C27-7C1A-120E-25D870DD38F3}"/>
              </a:ext>
            </a:extLst>
          </p:cNvPr>
          <p:cNvGrpSpPr/>
          <p:nvPr/>
        </p:nvGrpSpPr>
        <p:grpSpPr>
          <a:xfrm>
            <a:off x="8229600" y="2809847"/>
            <a:ext cx="3352800" cy="2707563"/>
            <a:chOff x="8229600" y="2333184"/>
            <a:chExt cx="3352800" cy="2707563"/>
          </a:xfrm>
        </p:grpSpPr>
        <p:pic>
          <p:nvPicPr>
            <p:cNvPr id="10" name="Picture 2" descr="Azure - NoSQL database DocumentDB now Generally Available - Microsoft">
              <a:extLst>
                <a:ext uri="{FF2B5EF4-FFF2-40B4-BE49-F238E27FC236}">
                  <a16:creationId xmlns:a16="http://schemas.microsoft.com/office/drawing/2014/main" id="{44D79B32-4010-9A80-7A98-4DEC2029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0" y="2333184"/>
              <a:ext cx="2476500" cy="16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9C2B4-CA82-5CA6-2D27-AF1CDB05678C}"/>
                </a:ext>
              </a:extLst>
            </p:cNvPr>
            <p:cNvSpPr txBox="1"/>
            <p:nvPr/>
          </p:nvSpPr>
          <p:spPr>
            <a:xfrm>
              <a:off x="8229600" y="3840418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87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98C53-DE64-383C-13CF-A48DEF0DFF9B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Types of NoSQL Database</a:t>
            </a:r>
            <a:endParaRPr lang="en-IN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188EB9-AFA2-4144-0CE0-E6F9181480EB}"/>
              </a:ext>
            </a:extLst>
          </p:cNvPr>
          <p:cNvGrpSpPr/>
          <p:nvPr/>
        </p:nvGrpSpPr>
        <p:grpSpPr>
          <a:xfrm>
            <a:off x="8052622" y="2747872"/>
            <a:ext cx="2159254" cy="2520000"/>
            <a:chOff x="7737987" y="593773"/>
            <a:chExt cx="1606134" cy="212904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5590F18-4760-CA52-6DA7-CF239C09C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7987" y="1248848"/>
              <a:ext cx="1473967" cy="147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436DBDD-536B-AB03-04B0-349649380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311" y="593773"/>
              <a:ext cx="1108810" cy="1231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99F354-6409-5211-FB67-D35C6B0C7742}"/>
              </a:ext>
            </a:extLst>
          </p:cNvPr>
          <p:cNvGrpSpPr/>
          <p:nvPr/>
        </p:nvGrpSpPr>
        <p:grpSpPr>
          <a:xfrm>
            <a:off x="285135" y="2064774"/>
            <a:ext cx="3156155" cy="3748549"/>
            <a:chOff x="285135" y="2064774"/>
            <a:chExt cx="3156155" cy="3748549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01473280-21EC-4B31-3C73-18C56CC71272}"/>
                </a:ext>
              </a:extLst>
            </p:cNvPr>
            <p:cNvSpPr/>
            <p:nvPr/>
          </p:nvSpPr>
          <p:spPr>
            <a:xfrm>
              <a:off x="285135" y="2064774"/>
              <a:ext cx="3156155" cy="688258"/>
            </a:xfrm>
            <a:prstGeom prst="snip1Rect">
              <a:avLst/>
            </a:prstGeom>
            <a:solidFill>
              <a:srgbClr val="EAE7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>
                  <a:solidFill>
                    <a:schemeClr val="tx1"/>
                  </a:solidFill>
                </a:rPr>
                <a:t>Document databases</a:t>
              </a:r>
            </a:p>
          </p:txBody>
        </p: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D41BF050-0CB2-1AF4-8CA1-1FBDE0A316AF}"/>
                </a:ext>
              </a:extLst>
            </p:cNvPr>
            <p:cNvSpPr/>
            <p:nvPr/>
          </p:nvSpPr>
          <p:spPr>
            <a:xfrm>
              <a:off x="285135" y="3084871"/>
              <a:ext cx="3156155" cy="688258"/>
            </a:xfrm>
            <a:prstGeom prst="snip1Rect">
              <a:avLst/>
            </a:prstGeom>
            <a:solidFill>
              <a:srgbClr val="F9DB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>
                  <a:solidFill>
                    <a:schemeClr val="tx1"/>
                  </a:solidFill>
                </a:rPr>
                <a:t>Key value databases</a:t>
              </a:r>
            </a:p>
          </p:txBody>
        </p:sp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DB123E9A-CEF3-0773-EF9A-9E2BE45D8B25}"/>
                </a:ext>
              </a:extLst>
            </p:cNvPr>
            <p:cNvSpPr/>
            <p:nvPr/>
          </p:nvSpPr>
          <p:spPr>
            <a:xfrm>
              <a:off x="285135" y="4104968"/>
              <a:ext cx="3156155" cy="688258"/>
            </a:xfrm>
            <a:prstGeom prst="snip1Rect">
              <a:avLst/>
            </a:prstGeom>
            <a:solidFill>
              <a:srgbClr val="177E8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>
                  <a:solidFill>
                    <a:schemeClr val="bg1"/>
                  </a:solidFill>
                </a:rPr>
                <a:t>Column oriented databases</a:t>
              </a:r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F7E020BA-3550-7663-3551-2C401D774DEA}"/>
                </a:ext>
              </a:extLst>
            </p:cNvPr>
            <p:cNvSpPr/>
            <p:nvPr/>
          </p:nvSpPr>
          <p:spPr>
            <a:xfrm>
              <a:off x="285135" y="5125065"/>
              <a:ext cx="3156155" cy="688258"/>
            </a:xfrm>
            <a:prstGeom prst="snip1Rect">
              <a:avLst/>
            </a:prstGeom>
            <a:solidFill>
              <a:srgbClr val="084C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800" dirty="0">
                  <a:solidFill>
                    <a:schemeClr val="bg1"/>
                  </a:solidFill>
                </a:rPr>
                <a:t>Graph 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23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98C53-DE64-383C-13CF-A48DEF0DFF9B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Types of NoSQL Database</a:t>
            </a:r>
            <a:endParaRPr lang="en-IN" sz="3200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01473280-21EC-4B31-3C73-18C56CC71272}"/>
              </a:ext>
            </a:extLst>
          </p:cNvPr>
          <p:cNvSpPr/>
          <p:nvPr/>
        </p:nvSpPr>
        <p:spPr>
          <a:xfrm>
            <a:off x="285135" y="2064774"/>
            <a:ext cx="3156155" cy="688258"/>
          </a:xfrm>
          <a:prstGeom prst="snip1Rect">
            <a:avLst/>
          </a:prstGeom>
          <a:solidFill>
            <a:srgbClr val="EAE7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Document databases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D283718-9312-35BC-ABC6-6591F0C4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20" y="2748117"/>
            <a:ext cx="2376948" cy="23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0B1BB6C2-F739-5FE6-EEA4-63768873BBAA}"/>
              </a:ext>
            </a:extLst>
          </p:cNvPr>
          <p:cNvSpPr/>
          <p:nvPr/>
        </p:nvSpPr>
        <p:spPr>
          <a:xfrm>
            <a:off x="619432" y="3021780"/>
            <a:ext cx="5476568" cy="816078"/>
          </a:xfrm>
          <a:prstGeom prst="round1Rect">
            <a:avLst/>
          </a:prstGeom>
          <a:solidFill>
            <a:srgbClr val="EAE7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Stores data in documents similar to JSON (Java Script Object Notation) objects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92D1A4E8-E816-2E1B-37B5-9DC531D2F06F}"/>
              </a:ext>
            </a:extLst>
          </p:cNvPr>
          <p:cNvSpPr/>
          <p:nvPr/>
        </p:nvSpPr>
        <p:spPr>
          <a:xfrm>
            <a:off x="619432" y="4106606"/>
            <a:ext cx="5476568" cy="816078"/>
          </a:xfrm>
          <a:prstGeom prst="round1Rect">
            <a:avLst/>
          </a:prstGeom>
          <a:solidFill>
            <a:srgbClr val="EAE7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Each document contains pairs of fields and values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3E58AE49-299A-D177-2F51-0EB933433A6F}"/>
              </a:ext>
            </a:extLst>
          </p:cNvPr>
          <p:cNvSpPr/>
          <p:nvPr/>
        </p:nvSpPr>
        <p:spPr>
          <a:xfrm>
            <a:off x="619432" y="5191432"/>
            <a:ext cx="5476568" cy="816078"/>
          </a:xfrm>
          <a:prstGeom prst="round1Rect">
            <a:avLst/>
          </a:prstGeom>
          <a:solidFill>
            <a:srgbClr val="EAE7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The values can typically be a variety of types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including things like strings, numbers, </a:t>
            </a:r>
            <a:r>
              <a:rPr lang="en-US" sz="1800" dirty="0" err="1">
                <a:solidFill>
                  <a:schemeClr val="tx1"/>
                </a:solidFill>
              </a:rPr>
              <a:t>booleans</a:t>
            </a:r>
            <a:r>
              <a:rPr lang="en-US" sz="1800" dirty="0">
                <a:solidFill>
                  <a:schemeClr val="tx1"/>
                </a:solidFill>
              </a:rPr>
              <a:t> arrays, or objects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874D1A3-1B01-46F7-C980-52FEEF51E26F}"/>
              </a:ext>
            </a:extLst>
          </p:cNvPr>
          <p:cNvSpPr/>
          <p:nvPr/>
        </p:nvSpPr>
        <p:spPr>
          <a:xfrm>
            <a:off x="285135" y="2065739"/>
            <a:ext cx="3156155" cy="688258"/>
          </a:xfrm>
          <a:prstGeom prst="snip1Rect">
            <a:avLst/>
          </a:prstGeom>
          <a:solidFill>
            <a:srgbClr val="F9DB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Key value databases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98C53-DE64-383C-13CF-A48DEF0DFF9B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Types of NoSQL Database</a:t>
            </a:r>
            <a:endParaRPr lang="en-IN" sz="3200" dirty="0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0B1BB6C2-F739-5FE6-EEA4-63768873BBAA}"/>
              </a:ext>
            </a:extLst>
          </p:cNvPr>
          <p:cNvSpPr/>
          <p:nvPr/>
        </p:nvSpPr>
        <p:spPr>
          <a:xfrm>
            <a:off x="619432" y="3021780"/>
            <a:ext cx="5476568" cy="816078"/>
          </a:xfrm>
          <a:prstGeom prst="round1Rect">
            <a:avLst/>
          </a:prstGeom>
          <a:solidFill>
            <a:srgbClr val="F9DB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A simpler type of database where each item contains keys and values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3A0D8A-8F24-30C6-4FFF-E3B8FB3FB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37" y="2453208"/>
            <a:ext cx="237600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5D69450-3C42-A627-DE45-2B9852F6E67A}"/>
              </a:ext>
            </a:extLst>
          </p:cNvPr>
          <p:cNvSpPr/>
          <p:nvPr/>
        </p:nvSpPr>
        <p:spPr>
          <a:xfrm>
            <a:off x="285135" y="2066362"/>
            <a:ext cx="3156155" cy="688258"/>
          </a:xfrm>
          <a:prstGeom prst="snip1Rect">
            <a:avLst/>
          </a:prstGeom>
          <a:solidFill>
            <a:srgbClr val="177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bg1"/>
                </a:solidFill>
              </a:rPr>
              <a:t>Column oriented databases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98C53-DE64-383C-13CF-A48DEF0DFF9B}"/>
              </a:ext>
            </a:extLst>
          </p:cNvPr>
          <p:cNvSpPr txBox="1"/>
          <p:nvPr/>
        </p:nvSpPr>
        <p:spPr>
          <a:xfrm>
            <a:off x="74101" y="956461"/>
            <a:ext cx="7076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Types of NoSQL Database</a:t>
            </a:r>
            <a:endParaRPr lang="en-IN" sz="3200" dirty="0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0B1BB6C2-F739-5FE6-EEA4-63768873BBAA}"/>
              </a:ext>
            </a:extLst>
          </p:cNvPr>
          <p:cNvSpPr/>
          <p:nvPr/>
        </p:nvSpPr>
        <p:spPr>
          <a:xfrm>
            <a:off x="619432" y="3021780"/>
            <a:ext cx="5476568" cy="816078"/>
          </a:xfrm>
          <a:prstGeom prst="round1Rect">
            <a:avLst/>
          </a:prstGeom>
          <a:solidFill>
            <a:srgbClr val="177E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Stores data in tables, rows, and dynamic columns</a:t>
            </a:r>
            <a:endParaRPr lang="en-IN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06CBB5-5047-183E-8272-61FE2BB2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29" y="2754620"/>
            <a:ext cx="237600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28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  <p:tag name="ARTICULATE_DESIGN_ID_OFFICE THEME" val="oatQ6Dg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ITeS">
      <a:dk1>
        <a:srgbClr val="000000"/>
      </a:dk1>
      <a:lt1>
        <a:srgbClr val="FFFFFF"/>
      </a:lt1>
      <a:dk2>
        <a:srgbClr val="343434"/>
      </a:dk2>
      <a:lt2>
        <a:srgbClr val="E7E6E6"/>
      </a:lt2>
      <a:accent1>
        <a:srgbClr val="FF6600"/>
      </a:accent1>
      <a:accent2>
        <a:srgbClr val="EAE7CE"/>
      </a:accent2>
      <a:accent3>
        <a:srgbClr val="177E89"/>
      </a:accent3>
      <a:accent4>
        <a:srgbClr val="084C61"/>
      </a:accent4>
      <a:accent5>
        <a:srgbClr val="343434"/>
      </a:accent5>
      <a:accent6>
        <a:srgbClr val="F9DB8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39C728C-97B6-4FF3-A2CF-D624E88D7CA5}">
  <we:reference id="wa104380907" version="3.0.0.1" store="en-US" storeType="OMEX"/>
  <we:alternateReferences>
    <we:reference id="wa104380907" version="3.0.0.1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EE7DCB2-FEFD-42EE-B577-A9B278555357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14D015C45E5468E72F5A0D58C904B" ma:contentTypeVersion="18" ma:contentTypeDescription="Create a new document." ma:contentTypeScope="" ma:versionID="abab4bb93c432f377c8451e7e9f34c9a">
  <xsd:schema xmlns:xsd="http://www.w3.org/2001/XMLSchema" xmlns:xs="http://www.w3.org/2001/XMLSchema" xmlns:p="http://schemas.microsoft.com/office/2006/metadata/properties" xmlns:ns2="f623b4a0-ee19-4c5b-9b6b-7123b311dc1a" xmlns:ns3="9d29f424-d339-43b5-b84e-750cecc1e043" xmlns:ns4="9bf45241-95ad-4766-a918-7345f26b8483" targetNamespace="http://schemas.microsoft.com/office/2006/metadata/properties" ma:root="true" ma:fieldsID="0a8c93b644792ab08fbe979f18e9bc51" ns2:_="" ns3:_="" ns4:_="">
    <xsd:import namespace="f623b4a0-ee19-4c5b-9b6b-7123b311dc1a"/>
    <xsd:import namespace="9d29f424-d339-43b5-b84e-750cecc1e043"/>
    <xsd:import namespace="9bf45241-95ad-4766-a918-7345f26b84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3b4a0-ee19-4c5b-9b6b-7123b311d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ab18061-6c08-4ae2-9f37-9ebec08342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9f424-d339-43b5-b84e-750cecc1e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45241-95ad-4766-a918-7345f26b8483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bf45241-95ad-4766-a918-7345f26b8483}" ma:internalName="TaxCatchAll" ma:showField="CatchAllData" ma:web="9d29f424-d339-43b5-b84e-750cecc1e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23b4a0-ee19-4c5b-9b6b-7123b311dc1a">
      <Terms xmlns="http://schemas.microsoft.com/office/infopath/2007/PartnerControls"/>
    </lcf76f155ced4ddcb4097134ff3c332f>
    <TaxCatchAll xmlns="9bf45241-95ad-4766-a918-7345f26b8483" xsi:nil="true"/>
  </documentManagement>
</p:properties>
</file>

<file path=customXml/itemProps1.xml><?xml version="1.0" encoding="utf-8"?>
<ds:datastoreItem xmlns:ds="http://schemas.openxmlformats.org/officeDocument/2006/customXml" ds:itemID="{00A37435-D2B7-4DFB-896F-F48067B1E9BD}"/>
</file>

<file path=customXml/itemProps2.xml><?xml version="1.0" encoding="utf-8"?>
<ds:datastoreItem xmlns:ds="http://schemas.openxmlformats.org/officeDocument/2006/customXml" ds:itemID="{E21182B6-5C62-49CE-B836-C96DA855FFDA}"/>
</file>

<file path=customXml/itemProps3.xml><?xml version="1.0" encoding="utf-8"?>
<ds:datastoreItem xmlns:ds="http://schemas.openxmlformats.org/officeDocument/2006/customXml" ds:itemID="{E26A8BFD-983F-4423-BFD2-63BF1D159C20}"/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418</Words>
  <Application>Microsoft Office PowerPoint</Application>
  <PresentationFormat>Widescreen</PresentationFormat>
  <Paragraphs>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Wingdings</vt:lpstr>
      <vt:lpstr>Arial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Elzac D'Souza [UNext]</dc:creator>
  <cp:lastModifiedBy>Ranjith Kamalakshaiah [UNext]</cp:lastModifiedBy>
  <cp:revision>2</cp:revision>
  <dcterms:created xsi:type="dcterms:W3CDTF">2022-02-08T08:19:58Z</dcterms:created>
  <dcterms:modified xsi:type="dcterms:W3CDTF">2023-01-12T08:39:53Z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0x010100D9C12E6FCCF9194BAA742C45B2A006A4</vt:lpwstr>
  </property>
  <property fmtid="{D5CDD505-2E9C-101B-9397-08002B2CF9AE}" pid="3" name="ArticulateGUID">
    <vt:lpwstr>32C36C69-533E-4675-9511-CF31A555DE5B</vt:lpwstr>
  </property>
  <property fmtid="{D5CDD505-2E9C-101B-9397-08002B2CF9AE}" pid="4" name="ArticulatePath">
    <vt:lpwstr>https://unextlearning-my.sharepoint.com/personal/venkat_amudhan_u-next_com/Documents/_Certf/Jigsaw UNext Revamp/Template/AWS Lambda and X-Ray</vt:lpwstr>
  </property>
</Properties>
</file>