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1" autoAdjust="0"/>
    <p:restoredTop sz="94660"/>
  </p:normalViewPr>
  <p:slideViewPr>
    <p:cSldViewPr snapToGrid="0">
      <p:cViewPr>
        <p:scale>
          <a:sx n="125" d="100"/>
          <a:sy n="125" d="100"/>
        </p:scale>
        <p:origin x="2322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23-Jan-22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23-Jan-22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23-Jan-22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23-Jan-22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23-Jan-22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23-Jan-22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23-Jan-22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23-Jan-22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23-Jan-22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23-Jan-22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23-Jan-22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23-Jan-22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0F9C-F881-484D-B103-6EBBEB7DE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Diagram: Spacey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0D429-3FC5-4EA4-9923-0BD90E873A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 Arif Shariar Rahman 1705095</a:t>
            </a:r>
          </a:p>
          <a:p>
            <a:r>
              <a:rPr lang="en-US" dirty="0"/>
              <a:t>Group Members: 1705096 1705102 1705104 1705120</a:t>
            </a:r>
          </a:p>
        </p:txBody>
      </p:sp>
    </p:spTree>
    <p:extLst>
      <p:ext uri="{BB962C8B-B14F-4D97-AF65-F5344CB8AC3E}">
        <p14:creationId xmlns:p14="http://schemas.microsoft.com/office/powerpoint/2010/main" val="2283788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F8CD-7072-4264-9B8B-A855B3F5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59" y="689199"/>
            <a:ext cx="3864864" cy="430475"/>
          </a:xfrm>
        </p:spPr>
        <p:txBody>
          <a:bodyPr>
            <a:normAutofit fontScale="90000"/>
          </a:bodyPr>
          <a:lstStyle/>
          <a:p>
            <a:r>
              <a:rPr lang="en-US" dirty="0"/>
              <a:t>complain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373F39-3ED2-4038-8F20-1D02D2234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459" y="1559902"/>
            <a:ext cx="8331356" cy="4792204"/>
          </a:xfrm>
        </p:spPr>
      </p:pic>
    </p:spTree>
    <p:extLst>
      <p:ext uri="{BB962C8B-B14F-4D97-AF65-F5344CB8AC3E}">
        <p14:creationId xmlns:p14="http://schemas.microsoft.com/office/powerpoint/2010/main" val="7131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F8CD-7072-4264-9B8B-A855B3F5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59" y="689199"/>
            <a:ext cx="3864864" cy="430475"/>
          </a:xfrm>
        </p:spPr>
        <p:txBody>
          <a:bodyPr>
            <a:normAutofit fontScale="90000"/>
          </a:bodyPr>
          <a:lstStyle/>
          <a:p>
            <a:r>
              <a:rPr lang="en-US" dirty="0"/>
              <a:t>Registration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822515E-F59E-4736-8391-E1EA3A89C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459" y="1335405"/>
            <a:ext cx="9644341" cy="5179209"/>
          </a:xfrm>
        </p:spPr>
      </p:pic>
    </p:spTree>
    <p:extLst>
      <p:ext uri="{BB962C8B-B14F-4D97-AF65-F5344CB8AC3E}">
        <p14:creationId xmlns:p14="http://schemas.microsoft.com/office/powerpoint/2010/main" val="83676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F8CD-7072-4264-9B8B-A855B3F5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59" y="689199"/>
            <a:ext cx="3864864" cy="430475"/>
          </a:xfrm>
        </p:spPr>
        <p:txBody>
          <a:bodyPr>
            <a:normAutofit fontScale="90000"/>
          </a:bodyPr>
          <a:lstStyle/>
          <a:p>
            <a:r>
              <a:rPr lang="en-US" dirty="0"/>
              <a:t>Login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24BD753-756C-4306-9237-D7BCFF529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459" y="1353910"/>
            <a:ext cx="7630484" cy="5071118"/>
          </a:xfrm>
        </p:spPr>
      </p:pic>
    </p:spTree>
    <p:extLst>
      <p:ext uri="{BB962C8B-B14F-4D97-AF65-F5344CB8AC3E}">
        <p14:creationId xmlns:p14="http://schemas.microsoft.com/office/powerpoint/2010/main" val="3414604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F8CD-7072-4264-9B8B-A855B3F5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59" y="689199"/>
            <a:ext cx="3864864" cy="430475"/>
          </a:xfrm>
        </p:spPr>
        <p:txBody>
          <a:bodyPr>
            <a:normAutofit fontScale="90000"/>
          </a:bodyPr>
          <a:lstStyle/>
          <a:p>
            <a:r>
              <a:rPr lang="en-US" dirty="0"/>
              <a:t>Hosting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470DD592-AAA8-4B90-9F0F-B899CA959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459" y="1335405"/>
            <a:ext cx="10817821" cy="5394307"/>
          </a:xfrm>
        </p:spPr>
      </p:pic>
    </p:spTree>
    <p:extLst>
      <p:ext uri="{BB962C8B-B14F-4D97-AF65-F5344CB8AC3E}">
        <p14:creationId xmlns:p14="http://schemas.microsoft.com/office/powerpoint/2010/main" val="265014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F8CD-7072-4264-9B8B-A855B3F5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59" y="689199"/>
            <a:ext cx="3864864" cy="430475"/>
          </a:xfrm>
        </p:spPr>
        <p:txBody>
          <a:bodyPr>
            <a:normAutofit fontScale="90000"/>
          </a:bodyPr>
          <a:lstStyle/>
          <a:p>
            <a:r>
              <a:rPr lang="en-US" dirty="0"/>
              <a:t>Renting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27DCCA6-4BD4-4B7F-9898-8D4476E75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460" y="1323975"/>
            <a:ext cx="9530040" cy="4995316"/>
          </a:xfrm>
        </p:spPr>
      </p:pic>
    </p:spTree>
    <p:extLst>
      <p:ext uri="{BB962C8B-B14F-4D97-AF65-F5344CB8AC3E}">
        <p14:creationId xmlns:p14="http://schemas.microsoft.com/office/powerpoint/2010/main" val="194854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F8CD-7072-4264-9B8B-A855B3F5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59" y="689199"/>
            <a:ext cx="3864864" cy="430475"/>
          </a:xfrm>
        </p:spPr>
        <p:txBody>
          <a:bodyPr>
            <a:normAutofit fontScale="90000"/>
          </a:bodyPr>
          <a:lstStyle/>
          <a:p>
            <a:r>
              <a:rPr lang="en-US" dirty="0"/>
              <a:t>Payment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283417-FFD7-420D-8125-F8C9C6B64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459" y="1653687"/>
            <a:ext cx="7411095" cy="4133721"/>
          </a:xfrm>
        </p:spPr>
      </p:pic>
    </p:spTree>
    <p:extLst>
      <p:ext uri="{BB962C8B-B14F-4D97-AF65-F5344CB8AC3E}">
        <p14:creationId xmlns:p14="http://schemas.microsoft.com/office/powerpoint/2010/main" val="401265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F8CD-7072-4264-9B8B-A855B3F5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59" y="689199"/>
            <a:ext cx="3864864" cy="430475"/>
          </a:xfrm>
        </p:spPr>
        <p:txBody>
          <a:bodyPr>
            <a:normAutofit fontScale="90000"/>
          </a:bodyPr>
          <a:lstStyle/>
          <a:p>
            <a:r>
              <a:rPr lang="en-US" dirty="0"/>
              <a:t>CHAT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B1B5DCA-6A9F-4728-A337-81DB64FC8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458" y="1343025"/>
            <a:ext cx="9373563" cy="5004435"/>
          </a:xfrm>
        </p:spPr>
      </p:pic>
    </p:spTree>
    <p:extLst>
      <p:ext uri="{BB962C8B-B14F-4D97-AF65-F5344CB8AC3E}">
        <p14:creationId xmlns:p14="http://schemas.microsoft.com/office/powerpoint/2010/main" val="3539653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F8CD-7072-4264-9B8B-A855B3F5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59" y="689199"/>
            <a:ext cx="3864864" cy="430475"/>
          </a:xfrm>
        </p:spPr>
        <p:txBody>
          <a:bodyPr>
            <a:normAutofit fontScale="90000"/>
          </a:bodyPr>
          <a:lstStyle/>
          <a:p>
            <a:r>
              <a:rPr lang="en-US" dirty="0"/>
              <a:t>Edit profile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9D874A-8101-4CB0-AB57-ADAF9B73C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459" y="1249240"/>
            <a:ext cx="5943455" cy="5251206"/>
          </a:xfrm>
        </p:spPr>
      </p:pic>
    </p:spTree>
    <p:extLst>
      <p:ext uri="{BB962C8B-B14F-4D97-AF65-F5344CB8AC3E}">
        <p14:creationId xmlns:p14="http://schemas.microsoft.com/office/powerpoint/2010/main" val="3771600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F8CD-7072-4264-9B8B-A855B3F5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59" y="689199"/>
            <a:ext cx="3864864" cy="430475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26B540-91C9-472B-A2AD-23FC38AD9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590" y="1618517"/>
            <a:ext cx="8681810" cy="4774497"/>
          </a:xfrm>
        </p:spPr>
      </p:pic>
    </p:spTree>
    <p:extLst>
      <p:ext uri="{BB962C8B-B14F-4D97-AF65-F5344CB8AC3E}">
        <p14:creationId xmlns:p14="http://schemas.microsoft.com/office/powerpoint/2010/main" val="143671212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254</TotalTime>
  <Words>28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Class Diagram: Spacey</vt:lpstr>
      <vt:lpstr>Registration</vt:lpstr>
      <vt:lpstr>Login</vt:lpstr>
      <vt:lpstr>Hosting</vt:lpstr>
      <vt:lpstr>Renting</vt:lpstr>
      <vt:lpstr>Payment</vt:lpstr>
      <vt:lpstr>CHAT</vt:lpstr>
      <vt:lpstr>Edit profile</vt:lpstr>
      <vt:lpstr>review</vt:lpstr>
      <vt:lpstr>complain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Diagram: Spacey</dc:title>
  <dc:creator>Arif Shariar</dc:creator>
  <cp:lastModifiedBy>Arif Shariar</cp:lastModifiedBy>
  <cp:revision>13</cp:revision>
  <dcterms:created xsi:type="dcterms:W3CDTF">2022-01-23T10:00:42Z</dcterms:created>
  <dcterms:modified xsi:type="dcterms:W3CDTF">2022-01-23T14:14:53Z</dcterms:modified>
</cp:coreProperties>
</file>