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2548-9105-431D-BBE3-B310E16BC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3D762-4F3B-4730-B8A3-0EC2B120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9D6D-CF99-489B-8E96-1049BAFE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E58A-C9B0-497B-998E-782B2CAD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ED37-034B-450B-9BF8-EC4A010A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21B3-4EC7-4739-8105-1C5E412B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FC13-0CD6-4114-BD19-0FFA8C21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9488-40B1-47B6-8E0B-65DEECE2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54CA-E1C3-44B0-8FF2-957F6566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5469-6601-44A8-9485-8B5C98A8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972D-9633-4AF8-A1CC-2E7CAF449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F0A5B-DFD6-4A8D-9CBE-2F6F36A99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8928-A245-4A04-803B-1C0C3CF0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34DC-0B3E-438B-8373-30526DC0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4D20-CDEC-45D3-B889-A6EBE7A1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7D93-008E-4B9A-BCE6-5A16573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BC65-91ED-4C32-9DA8-566070E0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98B1-BE88-44EB-9B98-204DCA1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B4E6-85E6-4412-BC19-A17D688D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AF1A-AE51-46DB-9232-E3E91D27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315C-5EA6-4DD6-9457-5E8336AE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10C48-A457-4CF1-B6FD-F4AAC9F3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69F9-DD85-45E6-83BD-2F4329F2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9302-F45E-4CFC-81C0-65DE47AA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C60A-A161-45C2-9221-851992EC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830F-FD97-4D66-8BD8-FCA9D5E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D4BA-95CA-4D32-A14E-42C7F3FC8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C5817-5296-469B-BA73-D731FA37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4AC0-1045-44F3-91AE-2B5546DC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10F07-D8A6-41EC-9E9F-0FEBABB3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F8838-0E15-405F-91DB-89704BAF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86DE-277A-468B-9CBA-1142FBF4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7914-5C29-4046-8922-405A6F33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919C-B278-43A3-8E1C-DB830CF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3B046-F196-4E60-BE0A-C54AFD71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650A8-57F8-4F20-9221-41BAA4B1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E5CAF-6B69-493E-82FB-EC77A05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41CFA-318B-4785-9313-87E895DD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2389B-BE2A-41A4-AEE1-B959412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11C4-0621-4AC8-AEB0-17EE3E43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6473D-92D6-4CAC-B2AC-E4BDD6DE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9C26A-CE25-4DE9-A8A9-53B9F9B0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2E739-7C28-46B8-8140-08E70A02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1135-EDDC-4406-B8DE-9C81E708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26B05-8DE9-40FC-AB51-E07D50F9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DC7E2-860C-47FF-9561-5C02DE6A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FA2C-560E-4AD2-A08A-568C11F8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1A2-22E9-48DC-8197-2FD9694C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D24EC-0492-4452-9865-1AD90864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ACB10-20BF-4845-B030-ABD6F26F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8F4-9A51-4AA8-A60D-A4176898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3C55-96A8-4953-9AF1-508AD79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0FBB-C82D-4C36-98F6-99396F8A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A61F2-9F9E-480F-9DA2-4CD18D220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E2E1-F219-4D37-84BE-AA6F8C7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9A93-4F2C-43B7-A4AC-9F1568B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DE0-EDF2-4836-B504-3ED06427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C792-B71F-4859-9386-2FE3F9CB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18CCF-4D52-4D7D-BDED-CDD3E4C0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F6FAD-D875-4ABB-8142-56C48C81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C3ED-1E9F-4439-9AF9-C85266025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E1FD-9C65-481F-BA73-4479C44A21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58AF-F1E4-4814-90A1-86D6CE36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15CB-1C12-4693-AFB9-7FD10020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FC1E-340E-430D-B569-9B8DE223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5C60-458F-4C00-AF11-3502CBBB6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Spacey 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0FC4-AFB1-43F7-A684-FF3DE7E46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1705096</a:t>
            </a:r>
          </a:p>
          <a:p>
            <a:r>
              <a:rPr lang="en-US" dirty="0"/>
              <a:t>Group No : 2</a:t>
            </a:r>
          </a:p>
        </p:txBody>
      </p:sp>
    </p:spTree>
    <p:extLst>
      <p:ext uri="{BB962C8B-B14F-4D97-AF65-F5344CB8AC3E}">
        <p14:creationId xmlns:p14="http://schemas.microsoft.com/office/powerpoint/2010/main" val="296938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05BA-0571-4B9A-90FD-BE2983A8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3E7E1-6BAC-4F4A-95CD-D4C4A22CF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A47-755A-402B-A9EE-46880BFB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7337" cy="4061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Whole ERD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4F775-B0D6-485D-8839-31592E73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44" y="874645"/>
            <a:ext cx="7682511" cy="59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67DD-AC37-441C-9CD5-5A80D0C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5817" cy="437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Review &amp;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C229F-4DB7-4C10-A258-B966E1B26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6" y="1261537"/>
            <a:ext cx="10080827" cy="52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5B54-EE83-4688-B2C5-550244AD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85960" cy="46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Booking, Booking Notification &amp; Checkout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270FF-36F5-46DE-B0C3-2DBA3204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71" y="834887"/>
            <a:ext cx="9657058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1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4AF-2BA0-4460-A47D-0303684B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2409" cy="533372"/>
          </a:xfrm>
        </p:spPr>
        <p:txBody>
          <a:bodyPr>
            <a:normAutofit fontScale="90000"/>
          </a:bodyPr>
          <a:lstStyle/>
          <a:p>
            <a:r>
              <a:rPr lang="en-US" dirty="0"/>
              <a:t>			</a:t>
            </a:r>
            <a:r>
              <a:rPr lang="en-US" b="1" u="sng" dirty="0"/>
              <a:t>Discount History &amp; 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A170C-98BD-4FB0-8262-73D4EDBEC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47" y="1157660"/>
            <a:ext cx="9173705" cy="5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59A2-1430-4E22-8DA7-6EDF38E1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32165" cy="5810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Rent, Message, Complain &amp; Search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5E87F-E77E-4AC0-A2B3-0F6D67A8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83" y="946206"/>
            <a:ext cx="6227834" cy="59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3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49E1-1921-4C42-A002-2C8F56F0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6993" cy="3584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Picture &amp;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1B101-373B-43D2-A55D-56D494027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65" y="811033"/>
            <a:ext cx="5803137" cy="60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7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99DF-1E7D-4931-8E47-E086C046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0503" cy="479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Storage &amp; Related 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8AF9-969F-4AB4-9D05-FA8500B5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8" y="844832"/>
            <a:ext cx="9971226" cy="56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CA5-61E2-4912-A09A-BA1825F8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FEA1F-8E29-4D5F-9F48-8477CAE7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90688"/>
            <a:ext cx="4114800" cy="38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2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Spacey ERD</vt:lpstr>
      <vt:lpstr>Whole ERD </vt:lpstr>
      <vt:lpstr>Review &amp; Rating</vt:lpstr>
      <vt:lpstr>Booking, Booking Notification &amp; Checkout</vt:lpstr>
      <vt:lpstr>   Discount History &amp; Payment</vt:lpstr>
      <vt:lpstr>Rent, Message, Complain &amp; Search History</vt:lpstr>
      <vt:lpstr>Picture &amp; Address</vt:lpstr>
      <vt:lpstr>Storage &amp; Related Entities</vt:lpstr>
      <vt:lpstr>User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Spacey ERD</dc:title>
  <dc:creator>Kazim Abrar Mahi</dc:creator>
  <cp:lastModifiedBy>Kazim Abrar Mahi</cp:lastModifiedBy>
  <cp:revision>4</cp:revision>
  <dcterms:created xsi:type="dcterms:W3CDTF">2022-01-23T12:12:07Z</dcterms:created>
  <dcterms:modified xsi:type="dcterms:W3CDTF">2022-01-23T12:44:54Z</dcterms:modified>
</cp:coreProperties>
</file>