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E03BD-0C95-1114-9830-FB1A054CE6B8}" v="5" dt="2021-11-28T15:59:16.104"/>
    <p1510:client id="{B7AC7692-FDA2-431B-B8B1-69995992CD3A}" v="939" dt="2021-11-27T19:55:3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5096 - Kazim Abrar Mahi" userId="S::1705096@cse.buet.ac.bd::7df24583-9833-4182-bead-8eeadcb4bc7c" providerId="AD" clId="Web-{B7AC7692-FDA2-431B-B8B1-69995992CD3A}"/>
    <pc:docChg chg="addSld delSld modSld sldOrd">
      <pc:chgData name="1705096 - Kazim Abrar Mahi" userId="S::1705096@cse.buet.ac.bd::7df24583-9833-4182-bead-8eeadcb4bc7c" providerId="AD" clId="Web-{B7AC7692-FDA2-431B-B8B1-69995992CD3A}" dt="2021-11-27T19:57:59.204" v="969" actId="20577"/>
      <pc:docMkLst>
        <pc:docMk/>
      </pc:docMkLst>
      <pc:sldChg chg="addSp modSp mod setBg addAnim setClrOvrMap">
        <pc:chgData name="1705096 - Kazim Abrar Mahi" userId="S::1705096@cse.buet.ac.bd::7df24583-9833-4182-bead-8eeadcb4bc7c" providerId="AD" clId="Web-{B7AC7692-FDA2-431B-B8B1-69995992CD3A}" dt="2021-11-27T19:15:42.162" v="562" actId="20577"/>
        <pc:sldMkLst>
          <pc:docMk/>
          <pc:sldMk cId="356326839" sldId="256"/>
        </pc:sldMkLst>
        <pc:spChg chg="mod">
          <ac:chgData name="1705096 - Kazim Abrar Mahi" userId="S::1705096@cse.buet.ac.bd::7df24583-9833-4182-bead-8eeadcb4bc7c" providerId="AD" clId="Web-{B7AC7692-FDA2-431B-B8B1-69995992CD3A}" dt="2021-11-27T17:41:39.590" v="43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1705096 - Kazim Abrar Mahi" userId="S::1705096@cse.buet.ac.bd::7df24583-9833-4182-bead-8eeadcb4bc7c" providerId="AD" clId="Web-{B7AC7692-FDA2-431B-B8B1-69995992CD3A}" dt="2021-11-27T19:15:42.162" v="562" actId="20577"/>
          <ac:spMkLst>
            <pc:docMk/>
            <pc:sldMk cId="356326839" sldId="256"/>
            <ac:spMk id="3" creationId="{00000000-0000-0000-0000-000000000000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7:41:39.590" v="43"/>
          <ac:grpSpMkLst>
            <pc:docMk/>
            <pc:sldMk cId="356326839" sldId="256"/>
            <ac:grpSpMk id="8" creationId="{F1ECA4FE-7D2F-4576-B767-3A5F5ABFE90F}"/>
          </ac:grpSpMkLst>
        </pc:grpChg>
        <pc:cxnChg chg="add">
          <ac:chgData name="1705096 - Kazim Abrar Mahi" userId="S::1705096@cse.buet.ac.bd::7df24583-9833-4182-bead-8eeadcb4bc7c" providerId="AD" clId="Web-{B7AC7692-FDA2-431B-B8B1-69995992CD3A}" dt="2021-11-27T17:41:39.590" v="43"/>
          <ac:cxnSpMkLst>
            <pc:docMk/>
            <pc:sldMk cId="356326839" sldId="256"/>
            <ac:cxnSpMk id="12" creationId="{E81F53E2-F556-42FA-8D24-113839EE19F8}"/>
          </ac:cxnSpMkLst>
        </pc:cxnChg>
      </pc:sldChg>
      <pc:sldChg chg="addSp delSp modSp new mod setBg">
        <pc:chgData name="1705096 - Kazim Abrar Mahi" userId="S::1705096@cse.buet.ac.bd::7df24583-9833-4182-bead-8eeadcb4bc7c" providerId="AD" clId="Web-{B7AC7692-FDA2-431B-B8B1-69995992CD3A}" dt="2021-11-27T19:56:52.108" v="964" actId="20577"/>
        <pc:sldMkLst>
          <pc:docMk/>
          <pc:sldMk cId="3675633638" sldId="257"/>
        </pc:sldMkLst>
        <pc:spChg chg="mod">
          <ac:chgData name="1705096 - Kazim Abrar Mahi" userId="S::1705096@cse.buet.ac.bd::7df24583-9833-4182-bead-8eeadcb4bc7c" providerId="AD" clId="Web-{B7AC7692-FDA2-431B-B8B1-69995992CD3A}" dt="2021-11-27T19:46:27.890" v="731"/>
          <ac:spMkLst>
            <pc:docMk/>
            <pc:sldMk cId="3675633638" sldId="257"/>
            <ac:spMk id="2" creationId="{02FA0B86-D507-4B1D-9982-D49125585A45}"/>
          </ac:spMkLst>
        </pc:spChg>
        <pc:spChg chg="add del mod">
          <ac:chgData name="1705096 - Kazim Abrar Mahi" userId="S::1705096@cse.buet.ac.bd::7df24583-9833-4182-bead-8eeadcb4bc7c" providerId="AD" clId="Web-{B7AC7692-FDA2-431B-B8B1-69995992CD3A}" dt="2021-11-27T19:46:27.890" v="731"/>
          <ac:spMkLst>
            <pc:docMk/>
            <pc:sldMk cId="3675633638" sldId="257"/>
            <ac:spMk id="3" creationId="{D32AD4FF-8E91-4A30-8E86-B1E3F42D01BE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6:27.890" v="731"/>
          <ac:spMkLst>
            <pc:docMk/>
            <pc:sldMk cId="3675633638" sldId="257"/>
            <ac:spMk id="7" creationId="{CC28BCC9-4093-4FD5-83EB-7EC297F51396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7:55:00.408" v="202"/>
          <ac:spMkLst>
            <pc:docMk/>
            <pc:sldMk cId="3675633638" sldId="257"/>
            <ac:spMk id="18" creationId="{CC28BCC9-4093-4FD5-83EB-7EC297F51396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46:27.890" v="731"/>
          <ac:grpSpMkLst>
            <pc:docMk/>
            <pc:sldMk cId="3675633638" sldId="257"/>
            <ac:grpSpMk id="6" creationId="{08BCF048-8940-4354-B9EC-5AD74E283CE3}"/>
          </ac:grpSpMkLst>
        </pc:grpChg>
        <pc:grpChg chg="add del">
          <ac:chgData name="1705096 - Kazim Abrar Mahi" userId="S::1705096@cse.buet.ac.bd::7df24583-9833-4182-bead-8eeadcb4bc7c" providerId="AD" clId="Web-{B7AC7692-FDA2-431B-B8B1-69995992CD3A}" dt="2021-11-27T17:55:00.408" v="202"/>
          <ac:grpSpMkLst>
            <pc:docMk/>
            <pc:sldMk cId="3675633638" sldId="257"/>
            <ac:grpSpMk id="9" creationId="{08BCF048-8940-4354-B9EC-5AD74E283CE3}"/>
          </ac:grpSpMkLst>
        </pc:grpChg>
        <pc:graphicFrameChg chg="add del">
          <ac:chgData name="1705096 - Kazim Abrar Mahi" userId="S::1705096@cse.buet.ac.bd::7df24583-9833-4182-bead-8eeadcb4bc7c" providerId="AD" clId="Web-{B7AC7692-FDA2-431B-B8B1-69995992CD3A}" dt="2021-11-27T17:55:00.408" v="202"/>
          <ac:graphicFrameMkLst>
            <pc:docMk/>
            <pc:sldMk cId="3675633638" sldId="257"/>
            <ac:graphicFrameMk id="5" creationId="{837E1ABA-2ECF-4692-BC6E-FD02464E55D0}"/>
          </ac:graphicFrameMkLst>
        </pc:graphicFrameChg>
        <pc:graphicFrameChg chg="add modGraphic">
          <ac:chgData name="1705096 - Kazim Abrar Mahi" userId="S::1705096@cse.buet.ac.bd::7df24583-9833-4182-bead-8eeadcb4bc7c" providerId="AD" clId="Web-{B7AC7692-FDA2-431B-B8B1-69995992CD3A}" dt="2021-11-27T19:56:52.108" v="964" actId="20577"/>
          <ac:graphicFrameMkLst>
            <pc:docMk/>
            <pc:sldMk cId="3675633638" sldId="257"/>
            <ac:graphicFrameMk id="8" creationId="{0E01E9D4-BEC5-4287-8E8C-25A6EAE21BC8}"/>
          </ac:graphicFrameMkLst>
        </pc:graphicFrameChg>
      </pc:sldChg>
      <pc:sldChg chg="addSp modSp new del">
        <pc:chgData name="1705096 - Kazim Abrar Mahi" userId="S::1705096@cse.buet.ac.bd::7df24583-9833-4182-bead-8eeadcb4bc7c" providerId="AD" clId="Web-{B7AC7692-FDA2-431B-B8B1-69995992CD3A}" dt="2021-11-27T18:51:30.656" v="288"/>
        <pc:sldMkLst>
          <pc:docMk/>
          <pc:sldMk cId="284463649" sldId="258"/>
        </pc:sldMkLst>
        <pc:spChg chg="mod">
          <ac:chgData name="1705096 - Kazim Abrar Mahi" userId="S::1705096@cse.buet.ac.bd::7df24583-9833-4182-bead-8eeadcb4bc7c" providerId="AD" clId="Web-{B7AC7692-FDA2-431B-B8B1-69995992CD3A}" dt="2021-11-27T17:55:56.393" v="208" actId="20577"/>
          <ac:spMkLst>
            <pc:docMk/>
            <pc:sldMk cId="284463649" sldId="258"/>
            <ac:spMk id="2" creationId="{D637238C-56AF-481E-B92D-7C7D52F98712}"/>
          </ac:spMkLst>
        </pc:spChg>
        <pc:spChg chg="mod">
          <ac:chgData name="1705096 - Kazim Abrar Mahi" userId="S::1705096@cse.buet.ac.bd::7df24583-9833-4182-bead-8eeadcb4bc7c" providerId="AD" clId="Web-{B7AC7692-FDA2-431B-B8B1-69995992CD3A}" dt="2021-11-27T18:51:20.843" v="287" actId="20577"/>
          <ac:spMkLst>
            <pc:docMk/>
            <pc:sldMk cId="284463649" sldId="258"/>
            <ac:spMk id="3" creationId="{10CF683C-23D9-400F-B463-C2B72F37DB48}"/>
          </ac:spMkLst>
        </pc:spChg>
        <pc:spChg chg="add mod">
          <ac:chgData name="1705096 - Kazim Abrar Mahi" userId="S::1705096@cse.buet.ac.bd::7df24583-9833-4182-bead-8eeadcb4bc7c" providerId="AD" clId="Web-{B7AC7692-FDA2-431B-B8B1-69995992CD3A}" dt="2021-11-27T18:51:12.437" v="286" actId="20577"/>
          <ac:spMkLst>
            <pc:docMk/>
            <pc:sldMk cId="284463649" sldId="258"/>
            <ac:spMk id="4" creationId="{E86C014D-EAF3-4D77-A702-1C05D2724D22}"/>
          </ac:spMkLst>
        </pc:spChg>
      </pc:sldChg>
      <pc:sldChg chg="addSp delSp modSp new mod setBg">
        <pc:chgData name="1705096 - Kazim Abrar Mahi" userId="S::1705096@cse.buet.ac.bd::7df24583-9833-4182-bead-8eeadcb4bc7c" providerId="AD" clId="Web-{B7AC7692-FDA2-431B-B8B1-69995992CD3A}" dt="2021-11-27T19:46:10.936" v="730"/>
        <pc:sldMkLst>
          <pc:docMk/>
          <pc:sldMk cId="1281698237" sldId="258"/>
        </pc:sldMkLst>
        <pc:spChg chg="mod">
          <ac:chgData name="1705096 - Kazim Abrar Mahi" userId="S::1705096@cse.buet.ac.bd::7df24583-9833-4182-bead-8eeadcb4bc7c" providerId="AD" clId="Web-{B7AC7692-FDA2-431B-B8B1-69995992CD3A}" dt="2021-11-27T19:46:10.936" v="730"/>
          <ac:spMkLst>
            <pc:docMk/>
            <pc:sldMk cId="1281698237" sldId="258"/>
            <ac:spMk id="2" creationId="{0164448C-2C58-43A4-81C2-E7A484120F52}"/>
          </ac:spMkLst>
        </pc:spChg>
        <pc:spChg chg="del mod">
          <ac:chgData name="1705096 - Kazim Abrar Mahi" userId="S::1705096@cse.buet.ac.bd::7df24583-9833-4182-bead-8eeadcb4bc7c" providerId="AD" clId="Web-{B7AC7692-FDA2-431B-B8B1-69995992CD3A}" dt="2021-11-27T19:46:10.936" v="730"/>
          <ac:spMkLst>
            <pc:docMk/>
            <pc:sldMk cId="1281698237" sldId="258"/>
            <ac:spMk id="3" creationId="{B5C11C65-BEAB-4690-902F-92CBF6E4F6AF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6:10.936" v="730"/>
          <ac:spMkLst>
            <pc:docMk/>
            <pc:sldMk cId="1281698237" sldId="258"/>
            <ac:spMk id="18" creationId="{CC28BCC9-4093-4FD5-83EB-7EC297F51396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46:10.936" v="730"/>
          <ac:grpSpMkLst>
            <pc:docMk/>
            <pc:sldMk cId="1281698237" sldId="258"/>
            <ac:grpSpMk id="9" creationId="{08BCF048-8940-4354-B9EC-5AD74E283CE3}"/>
          </ac:grpSpMkLst>
        </pc:grpChg>
        <pc:graphicFrameChg chg="add">
          <ac:chgData name="1705096 - Kazim Abrar Mahi" userId="S::1705096@cse.buet.ac.bd::7df24583-9833-4182-bead-8eeadcb4bc7c" providerId="AD" clId="Web-{B7AC7692-FDA2-431B-B8B1-69995992CD3A}" dt="2021-11-27T19:46:10.936" v="730"/>
          <ac:graphicFrameMkLst>
            <pc:docMk/>
            <pc:sldMk cId="1281698237" sldId="258"/>
            <ac:graphicFrameMk id="5" creationId="{5DBA04E4-FD39-46AC-9BE7-7942AE891B4E}"/>
          </ac:graphicFrameMkLst>
        </pc:graphicFrameChg>
      </pc:sldChg>
      <pc:sldChg chg="new del">
        <pc:chgData name="1705096 - Kazim Abrar Mahi" userId="S::1705096@cse.buet.ac.bd::7df24583-9833-4182-bead-8eeadcb4bc7c" providerId="AD" clId="Web-{B7AC7692-FDA2-431B-B8B1-69995992CD3A}" dt="2021-11-27T17:54:59.767" v="201"/>
        <pc:sldMkLst>
          <pc:docMk/>
          <pc:sldMk cId="4003831773" sldId="258"/>
        </pc:sldMkLst>
      </pc:sldChg>
      <pc:sldChg chg="addSp delSp modSp new mod setBg">
        <pc:chgData name="1705096 - Kazim Abrar Mahi" userId="S::1705096@cse.buet.ac.bd::7df24583-9833-4182-bead-8eeadcb4bc7c" providerId="AD" clId="Web-{B7AC7692-FDA2-431B-B8B1-69995992CD3A}" dt="2021-11-27T19:45:54.014" v="729"/>
        <pc:sldMkLst>
          <pc:docMk/>
          <pc:sldMk cId="1769915085" sldId="259"/>
        </pc:sldMkLst>
        <pc:spChg chg="mod">
          <ac:chgData name="1705096 - Kazim Abrar Mahi" userId="S::1705096@cse.buet.ac.bd::7df24583-9833-4182-bead-8eeadcb4bc7c" providerId="AD" clId="Web-{B7AC7692-FDA2-431B-B8B1-69995992CD3A}" dt="2021-11-27T19:45:54.014" v="729"/>
          <ac:spMkLst>
            <pc:docMk/>
            <pc:sldMk cId="1769915085" sldId="259"/>
            <ac:spMk id="2" creationId="{AAD4D000-39B6-4585-9214-AB1A1163F144}"/>
          </ac:spMkLst>
        </pc:spChg>
        <pc:spChg chg="del mod">
          <ac:chgData name="1705096 - Kazim Abrar Mahi" userId="S::1705096@cse.buet.ac.bd::7df24583-9833-4182-bead-8eeadcb4bc7c" providerId="AD" clId="Web-{B7AC7692-FDA2-431B-B8B1-69995992CD3A}" dt="2021-11-27T19:45:54.014" v="729"/>
          <ac:spMkLst>
            <pc:docMk/>
            <pc:sldMk cId="1769915085" sldId="259"/>
            <ac:spMk id="3" creationId="{F189DBCC-466E-41B7-812B-1ADF3C46E8F9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53.951" v="728"/>
          <ac:spMkLst>
            <pc:docMk/>
            <pc:sldMk cId="1769915085" sldId="259"/>
            <ac:spMk id="8" creationId="{324E43EB-867C-4B35-9A5C-E435157C7297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53.951" v="728"/>
          <ac:spMkLst>
            <pc:docMk/>
            <pc:sldMk cId="1769915085" sldId="259"/>
            <ac:spMk id="10" creationId="{A7C0F5DA-B59F-4F13-8BB8-FFD8F2C572B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53.951" v="728"/>
          <ac:spMkLst>
            <pc:docMk/>
            <pc:sldMk cId="1769915085" sldId="259"/>
            <ac:spMk id="12" creationId="{9CEA1DEC-CC9E-4776-9E08-048A15BFA6CA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53.951" v="728"/>
          <ac:spMkLst>
            <pc:docMk/>
            <pc:sldMk cId="1769915085" sldId="259"/>
            <ac:spMk id="14" creationId="{9CE399CF-F4B8-4832-A8CB-B93F6B1EF44B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53.951" v="728"/>
          <ac:spMkLst>
            <pc:docMk/>
            <pc:sldMk cId="1769915085" sldId="259"/>
            <ac:spMk id="16" creationId="{1F23E73A-FDC8-462C-83C1-3AA8961449CF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5:54.014" v="729"/>
          <ac:spMkLst>
            <pc:docMk/>
            <pc:sldMk cId="1769915085" sldId="259"/>
            <ac:spMk id="18" creationId="{CC28BCC9-4093-4FD5-83EB-7EC297F51396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45:54.014" v="729"/>
          <ac:grpSpMkLst>
            <pc:docMk/>
            <pc:sldMk cId="1769915085" sldId="259"/>
            <ac:grpSpMk id="9" creationId="{08BCF048-8940-4354-B9EC-5AD74E283CE3}"/>
          </ac:grpSpMkLst>
        </pc:grpChg>
        <pc:graphicFrameChg chg="add">
          <ac:chgData name="1705096 - Kazim Abrar Mahi" userId="S::1705096@cse.buet.ac.bd::7df24583-9833-4182-bead-8eeadcb4bc7c" providerId="AD" clId="Web-{B7AC7692-FDA2-431B-B8B1-69995992CD3A}" dt="2021-11-27T19:45:54.014" v="729"/>
          <ac:graphicFrameMkLst>
            <pc:docMk/>
            <pc:sldMk cId="1769915085" sldId="259"/>
            <ac:graphicFrameMk id="5" creationId="{E792A7EB-CF22-41FC-8C60-B5DF31791251}"/>
          </ac:graphicFrameMkLst>
        </pc:graphicFrameChg>
      </pc:sldChg>
      <pc:sldChg chg="addSp delSp modSp new mod setBg">
        <pc:chgData name="1705096 - Kazim Abrar Mahi" userId="S::1705096@cse.buet.ac.bd::7df24583-9833-4182-bead-8eeadcb4bc7c" providerId="AD" clId="Web-{B7AC7692-FDA2-431B-B8B1-69995992CD3A}" dt="2021-11-27T19:53:50.615" v="924" actId="20577"/>
        <pc:sldMkLst>
          <pc:docMk/>
          <pc:sldMk cId="521113856" sldId="260"/>
        </pc:sldMkLst>
        <pc:spChg chg="mod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2" creationId="{C81F3C85-1EAE-4379-B655-F98474D2F4D8}"/>
          </ac:spMkLst>
        </pc:spChg>
        <pc:spChg chg="add del mod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3" creationId="{C3E96A24-92FE-4A07-8F7E-FCE562299332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8" creationId="{324E43EB-867C-4B35-9A5C-E435157C7297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10" creationId="{A7C0F5DA-B59F-4F13-8BB8-FFD8F2C572B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12" creationId="{9CEA1DEC-CC9E-4776-9E08-048A15BFA6CA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14" creationId="{9CE399CF-F4B8-4832-A8CB-B93F6B1EF44B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16" creationId="{1F23E73A-FDC8-462C-83C1-3AA8961449CF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51:37.202" v="839"/>
          <ac:spMkLst>
            <pc:docMk/>
            <pc:sldMk cId="521113856" sldId="260"/>
            <ac:spMk id="20" creationId="{CC28BCC9-4093-4FD5-83EB-7EC297F51396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22.217" v="838"/>
          <ac:spMkLst>
            <pc:docMk/>
            <pc:sldMk cId="521113856" sldId="260"/>
            <ac:spMk id="31" creationId="{CC28BCC9-4093-4FD5-83EB-7EC297F51396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51:37.202" v="839"/>
          <ac:grpSpMkLst>
            <pc:docMk/>
            <pc:sldMk cId="521113856" sldId="260"/>
            <ac:grpSpMk id="19" creationId="{08BCF048-8940-4354-B9EC-5AD74E283CE3}"/>
          </ac:grpSpMkLst>
        </pc:grpChg>
        <pc:grpChg chg="add del">
          <ac:chgData name="1705096 - Kazim Abrar Mahi" userId="S::1705096@cse.buet.ac.bd::7df24583-9833-4182-bead-8eeadcb4bc7c" providerId="AD" clId="Web-{B7AC7692-FDA2-431B-B8B1-69995992CD3A}" dt="2021-11-27T19:51:22.217" v="838"/>
          <ac:grpSpMkLst>
            <pc:docMk/>
            <pc:sldMk cId="521113856" sldId="260"/>
            <ac:grpSpMk id="22" creationId="{08BCF048-8940-4354-B9EC-5AD74E283CE3}"/>
          </ac:grpSpMkLst>
        </pc:grpChg>
        <pc:graphicFrameChg chg="add del">
          <ac:chgData name="1705096 - Kazim Abrar Mahi" userId="S::1705096@cse.buet.ac.bd::7df24583-9833-4182-bead-8eeadcb4bc7c" providerId="AD" clId="Web-{B7AC7692-FDA2-431B-B8B1-69995992CD3A}" dt="2021-11-27T19:51:22.217" v="838"/>
          <ac:graphicFrameMkLst>
            <pc:docMk/>
            <pc:sldMk cId="521113856" sldId="260"/>
            <ac:graphicFrameMk id="18" creationId="{B97F38B1-28BE-47B0-B548-C8DD33B5046C}"/>
          </ac:graphicFrameMkLst>
        </pc:graphicFrameChg>
        <pc:graphicFrameChg chg="add modGraphic">
          <ac:chgData name="1705096 - Kazim Abrar Mahi" userId="S::1705096@cse.buet.ac.bd::7df24583-9833-4182-bead-8eeadcb4bc7c" providerId="AD" clId="Web-{B7AC7692-FDA2-431B-B8B1-69995992CD3A}" dt="2021-11-27T19:53:50.615" v="924" actId="20577"/>
          <ac:graphicFrameMkLst>
            <pc:docMk/>
            <pc:sldMk cId="521113856" sldId="260"/>
            <ac:graphicFrameMk id="21" creationId="{8381C86D-A9B6-404A-9AD8-217956616612}"/>
          </ac:graphicFrameMkLst>
        </pc:graphicFrameChg>
      </pc:sldChg>
      <pc:sldChg chg="addSp delSp modSp new mod setBg">
        <pc:chgData name="1705096 - Kazim Abrar Mahi" userId="S::1705096@cse.buet.ac.bd::7df24583-9833-4182-bead-8eeadcb4bc7c" providerId="AD" clId="Web-{B7AC7692-FDA2-431B-B8B1-69995992CD3A}" dt="2021-11-27T19:48:22.115" v="739"/>
        <pc:sldMkLst>
          <pc:docMk/>
          <pc:sldMk cId="2778247037" sldId="261"/>
        </pc:sldMkLst>
        <pc:spChg chg="mod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2" creationId="{2CFFE4DB-7899-4EBB-BDA3-E785A4B33A2F}"/>
          </ac:spMkLst>
        </pc:spChg>
        <pc:spChg chg="del mod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3" creationId="{88C67B93-80D1-43A1-BB8A-8F563A2C5C04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8" creationId="{324E43EB-867C-4B35-9A5C-E435157C7297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10" creationId="{A7C0F5DA-B59F-4F13-8BB8-FFD8F2C572B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12" creationId="{9CEA1DEC-CC9E-4776-9E08-048A15BFA6CA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14" creationId="{9CE399CF-F4B8-4832-A8CB-B93F6B1EF44B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16" creationId="{1F23E73A-FDC8-462C-83C1-3AA8961449CF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8:22.115" v="739"/>
          <ac:spMkLst>
            <pc:docMk/>
            <pc:sldMk cId="2778247037" sldId="261"/>
            <ac:spMk id="31" creationId="{CC28BCC9-4093-4FD5-83EB-7EC297F51396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48:22.115" v="739"/>
          <ac:grpSpMkLst>
            <pc:docMk/>
            <pc:sldMk cId="2778247037" sldId="261"/>
            <ac:grpSpMk id="22" creationId="{08BCF048-8940-4354-B9EC-5AD74E283CE3}"/>
          </ac:grpSpMkLst>
        </pc:grpChg>
        <pc:graphicFrameChg chg="add">
          <ac:chgData name="1705096 - Kazim Abrar Mahi" userId="S::1705096@cse.buet.ac.bd::7df24583-9833-4182-bead-8eeadcb4bc7c" providerId="AD" clId="Web-{B7AC7692-FDA2-431B-B8B1-69995992CD3A}" dt="2021-11-27T19:48:22.115" v="739"/>
          <ac:graphicFrameMkLst>
            <pc:docMk/>
            <pc:sldMk cId="2778247037" sldId="261"/>
            <ac:graphicFrameMk id="18" creationId="{55B50897-08DB-4453-9E0C-D8BE14FDCE5F}"/>
          </ac:graphicFrameMkLst>
        </pc:graphicFrameChg>
      </pc:sldChg>
      <pc:sldChg chg="new del">
        <pc:chgData name="1705096 - Kazim Abrar Mahi" userId="S::1705096@cse.buet.ac.bd::7df24583-9833-4182-bead-8eeadcb4bc7c" providerId="AD" clId="Web-{B7AC7692-FDA2-431B-B8B1-69995992CD3A}" dt="2021-11-27T19:03:22.121" v="513"/>
        <pc:sldMkLst>
          <pc:docMk/>
          <pc:sldMk cId="3896356542" sldId="261"/>
        </pc:sldMkLst>
      </pc:sldChg>
      <pc:sldChg chg="addSp delSp modSp new mod setBg">
        <pc:chgData name="1705096 - Kazim Abrar Mahi" userId="S::1705096@cse.buet.ac.bd::7df24583-9833-4182-bead-8eeadcb4bc7c" providerId="AD" clId="Web-{B7AC7692-FDA2-431B-B8B1-69995992CD3A}" dt="2021-11-27T19:48:11.521" v="738" actId="20577"/>
        <pc:sldMkLst>
          <pc:docMk/>
          <pc:sldMk cId="944616545" sldId="262"/>
        </pc:sldMkLst>
        <pc:spChg chg="mod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2" creationId="{BAF0036A-07AB-475F-8362-203602D06A9C}"/>
          </ac:spMkLst>
        </pc:spChg>
        <pc:spChg chg="del mod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3" creationId="{E364E685-4FF2-4D4D-B1B5-05BF0B5C030B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8" creationId="{324E43EB-867C-4B35-9A5C-E435157C7297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10" creationId="{A7C0F5DA-B59F-4F13-8BB8-FFD8F2C572B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12" creationId="{9CEA1DEC-CC9E-4776-9E08-048A15BFA6CA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14" creationId="{9CE399CF-F4B8-4832-A8CB-B93F6B1EF44B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16" creationId="{1F23E73A-FDC8-462C-83C1-3AA8961449CF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7:56.880" v="736"/>
          <ac:spMkLst>
            <pc:docMk/>
            <pc:sldMk cId="944616545" sldId="262"/>
            <ac:spMk id="31" creationId="{CC28BCC9-4093-4FD5-83EB-7EC297F51396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47:56.880" v="736"/>
          <ac:grpSpMkLst>
            <pc:docMk/>
            <pc:sldMk cId="944616545" sldId="262"/>
            <ac:grpSpMk id="22" creationId="{08BCF048-8940-4354-B9EC-5AD74E283CE3}"/>
          </ac:grpSpMkLst>
        </pc:grpChg>
        <pc:graphicFrameChg chg="add modGraphic">
          <ac:chgData name="1705096 - Kazim Abrar Mahi" userId="S::1705096@cse.buet.ac.bd::7df24583-9833-4182-bead-8eeadcb4bc7c" providerId="AD" clId="Web-{B7AC7692-FDA2-431B-B8B1-69995992CD3A}" dt="2021-11-27T19:48:11.521" v="738" actId="20577"/>
          <ac:graphicFrameMkLst>
            <pc:docMk/>
            <pc:sldMk cId="944616545" sldId="262"/>
            <ac:graphicFrameMk id="18" creationId="{9AC40B09-47C9-4C52-970D-8D8BFFA30532}"/>
          </ac:graphicFrameMkLst>
        </pc:graphicFrameChg>
      </pc:sldChg>
      <pc:sldChg chg="addSp delSp modSp new del mod setBg setClrOvrMap">
        <pc:chgData name="1705096 - Kazim Abrar Mahi" userId="S::1705096@cse.buet.ac.bd::7df24583-9833-4182-bead-8eeadcb4bc7c" providerId="AD" clId="Web-{B7AC7692-FDA2-431B-B8B1-69995992CD3A}" dt="2021-11-27T19:52:12.282" v="843"/>
        <pc:sldMkLst>
          <pc:docMk/>
          <pc:sldMk cId="1033414653" sldId="263"/>
        </pc:sldMkLst>
        <pc:spChg chg="mod">
          <ac:chgData name="1705096 - Kazim Abrar Mahi" userId="S::1705096@cse.buet.ac.bd::7df24583-9833-4182-bead-8eeadcb4bc7c" providerId="AD" clId="Web-{B7AC7692-FDA2-431B-B8B1-69995992CD3A}" dt="2021-11-27T19:51:53.391" v="841"/>
          <ac:spMkLst>
            <pc:docMk/>
            <pc:sldMk cId="1033414653" sldId="263"/>
            <ac:spMk id="2" creationId="{3F901CD0-1E60-489A-A06C-ECA6248AF54F}"/>
          </ac:spMkLst>
        </pc:spChg>
        <pc:spChg chg="add del mod">
          <ac:chgData name="1705096 - Kazim Abrar Mahi" userId="S::1705096@cse.buet.ac.bd::7df24583-9833-4182-bead-8eeadcb4bc7c" providerId="AD" clId="Web-{B7AC7692-FDA2-431B-B8B1-69995992CD3A}" dt="2021-11-27T19:51:53.391" v="841"/>
          <ac:spMkLst>
            <pc:docMk/>
            <pc:sldMk cId="1033414653" sldId="263"/>
            <ac:spMk id="3" creationId="{79579F4E-31A6-4BBE-9B7A-D9F5F1623A56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01.855" v="723"/>
          <ac:spMkLst>
            <pc:docMk/>
            <pc:sldMk cId="1033414653" sldId="263"/>
            <ac:spMk id="8" creationId="{324E43EB-867C-4B35-9A5C-E435157C7297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01.855" v="723"/>
          <ac:spMkLst>
            <pc:docMk/>
            <pc:sldMk cId="1033414653" sldId="263"/>
            <ac:spMk id="10" creationId="{A7C0F5DA-B59F-4F13-8BB8-FFD8F2C572B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01.855" v="723"/>
          <ac:spMkLst>
            <pc:docMk/>
            <pc:sldMk cId="1033414653" sldId="263"/>
            <ac:spMk id="12" creationId="{9CEA1DEC-CC9E-4776-9E08-048A15BFA6CA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01.855" v="723"/>
          <ac:spMkLst>
            <pc:docMk/>
            <pc:sldMk cId="1033414653" sldId="263"/>
            <ac:spMk id="14" creationId="{9CE399CF-F4B8-4832-A8CB-B93F6B1EF44B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01.855" v="723"/>
          <ac:spMkLst>
            <pc:docMk/>
            <pc:sldMk cId="1033414653" sldId="263"/>
            <ac:spMk id="16" creationId="{1F23E73A-FDC8-462C-83C1-3AA8961449CF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18" creationId="{324E43EB-867C-4B35-9A5C-E435157C7297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19" creationId="{A7C0F5DA-B59F-4F13-8BB8-FFD8F2C572B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20" creationId="{9CE399CF-F4B8-4832-A8CB-B93F6B1EF44B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45:01.840" v="722"/>
          <ac:spMkLst>
            <pc:docMk/>
            <pc:sldMk cId="1033414653" sldId="263"/>
            <ac:spMk id="21" creationId="{C314C310-850D-4491-AA52-C75BEA68B68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25" creationId="{9CEA1DEC-CC9E-4776-9E08-048A15BFA6CA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29" creationId="{1F23E73A-FDC8-462C-83C1-3AA8961449CF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31" creationId="{324E43EB-867C-4B35-9A5C-E435157C7297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32" creationId="{9CEA1DEC-CC9E-4776-9E08-048A15BFA6CA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33" creationId="{9CE399CF-F4B8-4832-A8CB-B93F6B1EF44B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35" creationId="{1F23E73A-FDC8-462C-83C1-3AA8961449CF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51:53.406" v="842"/>
          <ac:spMkLst>
            <pc:docMk/>
            <pc:sldMk cId="1033414653" sldId="263"/>
            <ac:spMk id="36" creationId="{A7C0F5DA-B59F-4F13-8BB8-FFD8F2C572BC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391" v="841"/>
          <ac:spMkLst>
            <pc:docMk/>
            <pc:sldMk cId="1033414653" sldId="263"/>
            <ac:spMk id="38" creationId="{73C0A186-7444-4460-9C37-532E7671E99E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391" v="841"/>
          <ac:spMkLst>
            <pc:docMk/>
            <pc:sldMk cId="1033414653" sldId="263"/>
            <ac:spMk id="40" creationId="{D22D1B95-2B54-43E9-85D9-B489F6C5DD0F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391" v="841"/>
          <ac:spMkLst>
            <pc:docMk/>
            <pc:sldMk cId="1033414653" sldId="263"/>
            <ac:spMk id="42" creationId="{7D0F3F6D-A49D-4406-8D61-1C4F8D792F04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391" v="841"/>
          <ac:spMkLst>
            <pc:docMk/>
            <pc:sldMk cId="1033414653" sldId="263"/>
            <ac:spMk id="44" creationId="{D953A318-DA8D-4405-9536-D889E45C5E3E}"/>
          </ac:spMkLst>
        </pc:spChg>
        <pc:spChg chg="add del">
          <ac:chgData name="1705096 - Kazim Abrar Mahi" userId="S::1705096@cse.buet.ac.bd::7df24583-9833-4182-bead-8eeadcb4bc7c" providerId="AD" clId="Web-{B7AC7692-FDA2-431B-B8B1-69995992CD3A}" dt="2021-11-27T19:51:53.391" v="841"/>
          <ac:spMkLst>
            <pc:docMk/>
            <pc:sldMk cId="1033414653" sldId="263"/>
            <ac:spMk id="46" creationId="{9E382A3D-2F90-475C-8DF2-F666FEA3425B}"/>
          </ac:spMkLst>
        </pc:spChg>
        <pc:grpChg chg="add del">
          <ac:chgData name="1705096 - Kazim Abrar Mahi" userId="S::1705096@cse.buet.ac.bd::7df24583-9833-4182-bead-8eeadcb4bc7c" providerId="AD" clId="Web-{B7AC7692-FDA2-431B-B8B1-69995992CD3A}" dt="2021-11-27T19:45:01.840" v="722"/>
          <ac:grpSpMkLst>
            <pc:docMk/>
            <pc:sldMk cId="1033414653" sldId="263"/>
            <ac:grpSpMk id="23" creationId="{D4EC3799-3F52-48CE-85CC-83AED368EB42}"/>
          </ac:grpSpMkLst>
        </pc:grpChg>
        <pc:grpChg chg="add del">
          <ac:chgData name="1705096 - Kazim Abrar Mahi" userId="S::1705096@cse.buet.ac.bd::7df24583-9833-4182-bead-8eeadcb4bc7c" providerId="AD" clId="Web-{B7AC7692-FDA2-431B-B8B1-69995992CD3A}" dt="2021-11-27T19:51:53.391" v="841"/>
          <ac:grpSpMkLst>
            <pc:docMk/>
            <pc:sldMk cId="1033414653" sldId="263"/>
            <ac:grpSpMk id="34" creationId="{93E10248-AF0E-477D-B4D2-47C02CE4E353}"/>
          </ac:grpSpMkLst>
        </pc:grpChg>
        <pc:cxnChg chg="add del">
          <ac:chgData name="1705096 - Kazim Abrar Mahi" userId="S::1705096@cse.buet.ac.bd::7df24583-9833-4182-bead-8eeadcb4bc7c" providerId="AD" clId="Web-{B7AC7692-FDA2-431B-B8B1-69995992CD3A}" dt="2021-11-27T19:45:01.840" v="722"/>
          <ac:cxnSpMkLst>
            <pc:docMk/>
            <pc:sldMk cId="1033414653" sldId="263"/>
            <ac:cxnSpMk id="27" creationId="{789E20C7-BB50-4317-93C7-90C8ED80B275}"/>
          </ac:cxnSpMkLst>
        </pc:cxnChg>
      </pc:sldChg>
      <pc:sldChg chg="addSp delSp modSp new mod ord setBg setClrOvrMap">
        <pc:chgData name="1705096 - Kazim Abrar Mahi" userId="S::1705096@cse.buet.ac.bd::7df24583-9833-4182-bead-8eeadcb4bc7c" providerId="AD" clId="Web-{B7AC7692-FDA2-431B-B8B1-69995992CD3A}" dt="2021-11-27T19:52:17.876" v="845"/>
        <pc:sldMkLst>
          <pc:docMk/>
          <pc:sldMk cId="1910412148" sldId="264"/>
        </pc:sldMkLst>
        <pc:spChg chg="mod">
          <ac:chgData name="1705096 - Kazim Abrar Mahi" userId="S::1705096@cse.buet.ac.bd::7df24583-9833-4182-bead-8eeadcb4bc7c" providerId="AD" clId="Web-{B7AC7692-FDA2-431B-B8B1-69995992CD3A}" dt="2021-11-27T19:44:21.166" v="719"/>
          <ac:spMkLst>
            <pc:docMk/>
            <pc:sldMk cId="1910412148" sldId="264"/>
            <ac:spMk id="2" creationId="{E932F563-EE8C-4B39-9477-13C6A7CA6686}"/>
          </ac:spMkLst>
        </pc:spChg>
        <pc:spChg chg="del mod">
          <ac:chgData name="1705096 - Kazim Abrar Mahi" userId="S::1705096@cse.buet.ac.bd::7df24583-9833-4182-bead-8eeadcb4bc7c" providerId="AD" clId="Web-{B7AC7692-FDA2-431B-B8B1-69995992CD3A}" dt="2021-11-27T19:44:21.166" v="719"/>
          <ac:spMkLst>
            <pc:docMk/>
            <pc:sldMk cId="1910412148" sldId="264"/>
            <ac:spMk id="3" creationId="{CB241F82-5EEF-467C-A0BC-5A581997B710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4:21.166" v="719"/>
          <ac:spMkLst>
            <pc:docMk/>
            <pc:sldMk cId="1910412148" sldId="264"/>
            <ac:spMk id="14" creationId="{B8144315-1C5A-4185-A952-25D98D303D46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4:21.166" v="719"/>
          <ac:spMkLst>
            <pc:docMk/>
            <pc:sldMk cId="1910412148" sldId="264"/>
            <ac:spMk id="16" creationId="{4E212B76-74CB-461F-90A3-EF4F2397A883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44:21.166" v="719"/>
          <ac:spMkLst>
            <pc:docMk/>
            <pc:sldMk cId="1910412148" sldId="264"/>
            <ac:spMk id="18" creationId="{81E746D0-4B37-4869-B2EF-79D5F0FFFBC9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44:21.166" v="719"/>
          <ac:grpSpMkLst>
            <pc:docMk/>
            <pc:sldMk cId="1910412148" sldId="264"/>
            <ac:grpSpMk id="10" creationId="{4091D54B-59AB-4A5E-8E9E-0421BD66D4FB}"/>
          </ac:grpSpMkLst>
        </pc:grpChg>
        <pc:picChg chg="add">
          <ac:chgData name="1705096 - Kazim Abrar Mahi" userId="S::1705096@cse.buet.ac.bd::7df24583-9833-4182-bead-8eeadcb4bc7c" providerId="AD" clId="Web-{B7AC7692-FDA2-431B-B8B1-69995992CD3A}" dt="2021-11-27T19:44:21.166" v="719"/>
          <ac:picMkLst>
            <pc:docMk/>
            <pc:sldMk cId="1910412148" sldId="264"/>
            <ac:picMk id="7" creationId="{DB8087BC-633F-49E2-93BA-50AEA4C31131}"/>
          </ac:picMkLst>
        </pc:picChg>
      </pc:sldChg>
      <pc:sldChg chg="addSp delSp modSp new mod setBg">
        <pc:chgData name="1705096 - Kazim Abrar Mahi" userId="S::1705096@cse.buet.ac.bd::7df24583-9833-4182-bead-8eeadcb4bc7c" providerId="AD" clId="Web-{B7AC7692-FDA2-431B-B8B1-69995992CD3A}" dt="2021-11-27T19:57:59.204" v="969" actId="20577"/>
        <pc:sldMkLst>
          <pc:docMk/>
          <pc:sldMk cId="2689339685" sldId="265"/>
        </pc:sldMkLst>
        <pc:spChg chg="mod">
          <ac:chgData name="1705096 - Kazim Abrar Mahi" userId="S::1705096@cse.buet.ac.bd::7df24583-9833-4182-bead-8eeadcb4bc7c" providerId="AD" clId="Web-{B7AC7692-FDA2-431B-B8B1-69995992CD3A}" dt="2021-11-27T19:55:57.808" v="958"/>
          <ac:spMkLst>
            <pc:docMk/>
            <pc:sldMk cId="2689339685" sldId="265"/>
            <ac:spMk id="2" creationId="{B23B4481-C246-494C-AF55-342CCCAD630F}"/>
          </ac:spMkLst>
        </pc:spChg>
        <pc:spChg chg="del mod">
          <ac:chgData name="1705096 - Kazim Abrar Mahi" userId="S::1705096@cse.buet.ac.bd::7df24583-9833-4182-bead-8eeadcb4bc7c" providerId="AD" clId="Web-{B7AC7692-FDA2-431B-B8B1-69995992CD3A}" dt="2021-11-27T19:55:57.808" v="958"/>
          <ac:spMkLst>
            <pc:docMk/>
            <pc:sldMk cId="2689339685" sldId="265"/>
            <ac:spMk id="3" creationId="{2DC1AEC0-02BE-4823-A149-F0F384CF0163}"/>
          </ac:spMkLst>
        </pc:spChg>
        <pc:spChg chg="add">
          <ac:chgData name="1705096 - Kazim Abrar Mahi" userId="S::1705096@cse.buet.ac.bd::7df24583-9833-4182-bead-8eeadcb4bc7c" providerId="AD" clId="Web-{B7AC7692-FDA2-431B-B8B1-69995992CD3A}" dt="2021-11-27T19:55:57.808" v="958"/>
          <ac:spMkLst>
            <pc:docMk/>
            <pc:sldMk cId="2689339685" sldId="265"/>
            <ac:spMk id="18" creationId="{CC28BCC9-4093-4FD5-83EB-7EC297F51396}"/>
          </ac:spMkLst>
        </pc:spChg>
        <pc:grpChg chg="add">
          <ac:chgData name="1705096 - Kazim Abrar Mahi" userId="S::1705096@cse.buet.ac.bd::7df24583-9833-4182-bead-8eeadcb4bc7c" providerId="AD" clId="Web-{B7AC7692-FDA2-431B-B8B1-69995992CD3A}" dt="2021-11-27T19:55:57.808" v="958"/>
          <ac:grpSpMkLst>
            <pc:docMk/>
            <pc:sldMk cId="2689339685" sldId="265"/>
            <ac:grpSpMk id="9" creationId="{08BCF048-8940-4354-B9EC-5AD74E283CE3}"/>
          </ac:grpSpMkLst>
        </pc:grpChg>
        <pc:graphicFrameChg chg="add modGraphic">
          <ac:chgData name="1705096 - Kazim Abrar Mahi" userId="S::1705096@cse.buet.ac.bd::7df24583-9833-4182-bead-8eeadcb4bc7c" providerId="AD" clId="Web-{B7AC7692-FDA2-431B-B8B1-69995992CD3A}" dt="2021-11-27T19:57:59.204" v="969" actId="20577"/>
          <ac:graphicFrameMkLst>
            <pc:docMk/>
            <pc:sldMk cId="2689339685" sldId="265"/>
            <ac:graphicFrameMk id="5" creationId="{FA35FD57-1967-4D7D-A3E6-4A2239FEC77A}"/>
          </ac:graphicFrameMkLst>
        </pc:graphicFrameChg>
      </pc:sldChg>
    </pc:docChg>
  </pc:docChgLst>
  <pc:docChgLst>
    <pc:chgData name="1705096 - Kazim Abrar Mahi" userId="S::1705096@cse.buet.ac.bd::7df24583-9833-4182-bead-8eeadcb4bc7c" providerId="AD" clId="Web-{6CFE03BD-0C95-1114-9830-FB1A054CE6B8}"/>
    <pc:docChg chg="modSld">
      <pc:chgData name="1705096 - Kazim Abrar Mahi" userId="S::1705096@cse.buet.ac.bd::7df24583-9833-4182-bead-8eeadcb4bc7c" providerId="AD" clId="Web-{6CFE03BD-0C95-1114-9830-FB1A054CE6B8}" dt="2021-11-28T16:01:24.857" v="28" actId="20577"/>
      <pc:docMkLst>
        <pc:docMk/>
      </pc:docMkLst>
      <pc:sldChg chg="modSp">
        <pc:chgData name="1705096 - Kazim Abrar Mahi" userId="S::1705096@cse.buet.ac.bd::7df24583-9833-4182-bead-8eeadcb4bc7c" providerId="AD" clId="Web-{6CFE03BD-0C95-1114-9830-FB1A054CE6B8}" dt="2021-11-28T15:56:24.350" v="7" actId="20577"/>
        <pc:sldMkLst>
          <pc:docMk/>
          <pc:sldMk cId="1281698237" sldId="258"/>
        </pc:sldMkLst>
        <pc:graphicFrameChg chg="modGraphic">
          <ac:chgData name="1705096 - Kazim Abrar Mahi" userId="S::1705096@cse.buet.ac.bd::7df24583-9833-4182-bead-8eeadcb4bc7c" providerId="AD" clId="Web-{6CFE03BD-0C95-1114-9830-FB1A054CE6B8}" dt="2021-11-28T15:56:24.350" v="7" actId="20577"/>
          <ac:graphicFrameMkLst>
            <pc:docMk/>
            <pc:sldMk cId="1281698237" sldId="258"/>
            <ac:graphicFrameMk id="5" creationId="{5DBA04E4-FD39-46AC-9BE7-7942AE891B4E}"/>
          </ac:graphicFrameMkLst>
        </pc:graphicFrameChg>
      </pc:sldChg>
      <pc:sldChg chg="modSp">
        <pc:chgData name="1705096 - Kazim Abrar Mahi" userId="S::1705096@cse.buet.ac.bd::7df24583-9833-4182-bead-8eeadcb4bc7c" providerId="AD" clId="Web-{6CFE03BD-0C95-1114-9830-FB1A054CE6B8}" dt="2021-11-28T16:00:33.949" v="24" actId="20577"/>
        <pc:sldMkLst>
          <pc:docMk/>
          <pc:sldMk cId="521113856" sldId="260"/>
        </pc:sldMkLst>
        <pc:spChg chg="mod">
          <ac:chgData name="1705096 - Kazim Abrar Mahi" userId="S::1705096@cse.buet.ac.bd::7df24583-9833-4182-bead-8eeadcb4bc7c" providerId="AD" clId="Web-{6CFE03BD-0C95-1114-9830-FB1A054CE6B8}" dt="2021-11-28T15:59:11.979" v="11" actId="20577"/>
          <ac:spMkLst>
            <pc:docMk/>
            <pc:sldMk cId="521113856" sldId="260"/>
            <ac:spMk id="2" creationId="{C81F3C85-1EAE-4379-B655-F98474D2F4D8}"/>
          </ac:spMkLst>
        </pc:spChg>
        <pc:graphicFrameChg chg="modGraphic">
          <ac:chgData name="1705096 - Kazim Abrar Mahi" userId="S::1705096@cse.buet.ac.bd::7df24583-9833-4182-bead-8eeadcb4bc7c" providerId="AD" clId="Web-{6CFE03BD-0C95-1114-9830-FB1A054CE6B8}" dt="2021-11-28T16:00:33.949" v="24" actId="20577"/>
          <ac:graphicFrameMkLst>
            <pc:docMk/>
            <pc:sldMk cId="521113856" sldId="260"/>
            <ac:graphicFrameMk id="21" creationId="{8381C86D-A9B6-404A-9AD8-217956616612}"/>
          </ac:graphicFrameMkLst>
        </pc:graphicFrameChg>
      </pc:sldChg>
      <pc:sldChg chg="modSp">
        <pc:chgData name="1705096 - Kazim Abrar Mahi" userId="S::1705096@cse.buet.ac.bd::7df24583-9833-4182-bead-8eeadcb4bc7c" providerId="AD" clId="Web-{6CFE03BD-0C95-1114-9830-FB1A054CE6B8}" dt="2021-11-28T16:01:24.857" v="28" actId="20577"/>
        <pc:sldMkLst>
          <pc:docMk/>
          <pc:sldMk cId="2689339685" sldId="265"/>
        </pc:sldMkLst>
        <pc:graphicFrameChg chg="modGraphic">
          <ac:chgData name="1705096 - Kazim Abrar Mahi" userId="S::1705096@cse.buet.ac.bd::7df24583-9833-4182-bead-8eeadcb4bc7c" providerId="AD" clId="Web-{6CFE03BD-0C95-1114-9830-FB1A054CE6B8}" dt="2021-11-28T16:01:24.857" v="28" actId="20577"/>
          <ac:graphicFrameMkLst>
            <pc:docMk/>
            <pc:sldMk cId="2689339685" sldId="265"/>
            <ac:graphicFrameMk id="5" creationId="{FA35FD57-1967-4D7D-A3E6-4A2239FEC77A}"/>
          </ac:graphicFrameMkLst>
        </pc:graphicFrameChg>
      </pc:sldChg>
    </pc:docChg>
  </pc:docChgLst>
  <pc:docChgLst>
    <pc:chgData clId="Web-{B7AC7692-FDA2-431B-B8B1-69995992CD3A}"/>
    <pc:docChg chg="modSld">
      <pc:chgData name="" userId="" providerId="" clId="Web-{B7AC7692-FDA2-431B-B8B1-69995992CD3A}" dt="2021-11-27T17:40:41.745" v="2" actId="20577"/>
      <pc:docMkLst>
        <pc:docMk/>
      </pc:docMkLst>
      <pc:sldChg chg="modSp">
        <pc:chgData name="" userId="" providerId="" clId="Web-{B7AC7692-FDA2-431B-B8B1-69995992CD3A}" dt="2021-11-27T17:40:41.745" v="2" actId="20577"/>
        <pc:sldMkLst>
          <pc:docMk/>
          <pc:sldMk cId="356326839" sldId="256"/>
        </pc:sldMkLst>
        <pc:spChg chg="mod">
          <ac:chgData name="" userId="" providerId="" clId="Web-{B7AC7692-FDA2-431B-B8B1-69995992CD3A}" dt="2021-11-27T17:40:41.745" v="2" actId="20577"/>
          <ac:spMkLst>
            <pc:docMk/>
            <pc:sldMk cId="356326839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B9F55-D981-4F79-B8D9-3FD64FFA3F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A6E760-82F4-4DC9-92C6-08ABC66E30BC}">
      <dgm:prSet/>
      <dgm:spPr/>
      <dgm:t>
        <a:bodyPr/>
        <a:lstStyle/>
        <a:p>
          <a:r>
            <a:rPr lang="en-US"/>
            <a:t>Renting</a:t>
          </a:r>
        </a:p>
      </dgm:t>
    </dgm:pt>
    <dgm:pt modelId="{28E0B9B1-7DE0-4A92-BF42-33173D4DE1E5}" type="parTrans" cxnId="{6C4EDF62-0C3A-4CDB-9D3E-938212E4A438}">
      <dgm:prSet/>
      <dgm:spPr/>
      <dgm:t>
        <a:bodyPr/>
        <a:lstStyle/>
        <a:p>
          <a:endParaRPr lang="en-US"/>
        </a:p>
      </dgm:t>
    </dgm:pt>
    <dgm:pt modelId="{D798843D-DF3A-4D78-BB09-E01F6FF0F700}" type="sibTrans" cxnId="{6C4EDF62-0C3A-4CDB-9D3E-938212E4A438}">
      <dgm:prSet/>
      <dgm:spPr/>
      <dgm:t>
        <a:bodyPr/>
        <a:lstStyle/>
        <a:p>
          <a:endParaRPr lang="en-US"/>
        </a:p>
      </dgm:t>
    </dgm:pt>
    <dgm:pt modelId="{0195F4F1-758A-4388-889C-917F9DA3F9CA}">
      <dgm:prSet/>
      <dgm:spPr/>
      <dgm:t>
        <a:bodyPr/>
        <a:lstStyle/>
        <a:p>
          <a:r>
            <a:rPr lang="en-US"/>
            <a:t>Renting empty rooms because hotels are fully booked/scarce/expensive</a:t>
          </a:r>
        </a:p>
      </dgm:t>
    </dgm:pt>
    <dgm:pt modelId="{143DD928-0C70-44B3-BE69-80B18A0DBBA4}" type="parTrans" cxnId="{98A34845-0F0A-452B-AE61-D77B74844F55}">
      <dgm:prSet/>
      <dgm:spPr/>
      <dgm:t>
        <a:bodyPr/>
        <a:lstStyle/>
        <a:p>
          <a:endParaRPr lang="en-US"/>
        </a:p>
      </dgm:t>
    </dgm:pt>
    <dgm:pt modelId="{19CC95F1-8F77-4873-B8D8-A0873830F940}" type="sibTrans" cxnId="{98A34845-0F0A-452B-AE61-D77B74844F55}">
      <dgm:prSet/>
      <dgm:spPr/>
      <dgm:t>
        <a:bodyPr/>
        <a:lstStyle/>
        <a:p>
          <a:endParaRPr lang="en-US"/>
        </a:p>
      </dgm:t>
    </dgm:pt>
    <dgm:pt modelId="{8A6D696A-AA2F-4FA1-8A65-E7A35F7D63A3}">
      <dgm:prSet/>
      <dgm:spPr/>
      <dgm:t>
        <a:bodyPr/>
        <a:lstStyle/>
        <a:p>
          <a:r>
            <a:rPr lang="en-US"/>
            <a:t>Sharing</a:t>
          </a:r>
        </a:p>
      </dgm:t>
    </dgm:pt>
    <dgm:pt modelId="{48008171-9BA2-411F-960E-E9B9AEEBD21F}" type="parTrans" cxnId="{F5E4EFC5-56EC-442B-AF43-77173DF6151C}">
      <dgm:prSet/>
      <dgm:spPr/>
      <dgm:t>
        <a:bodyPr/>
        <a:lstStyle/>
        <a:p>
          <a:endParaRPr lang="en-US"/>
        </a:p>
      </dgm:t>
    </dgm:pt>
    <dgm:pt modelId="{C41F791F-AAD2-4B75-B85E-6C53525E9DB5}" type="sibTrans" cxnId="{F5E4EFC5-56EC-442B-AF43-77173DF6151C}">
      <dgm:prSet/>
      <dgm:spPr/>
      <dgm:t>
        <a:bodyPr/>
        <a:lstStyle/>
        <a:p>
          <a:endParaRPr lang="en-US"/>
        </a:p>
      </dgm:t>
    </dgm:pt>
    <dgm:pt modelId="{FE270FF2-1676-4A94-A61B-7F8AAABAF073}">
      <dgm:prSet/>
      <dgm:spPr/>
      <dgm:t>
        <a:bodyPr/>
        <a:lstStyle/>
        <a:p>
          <a:r>
            <a:rPr lang="en-US"/>
            <a:t>Sharing empty space to provide </a:t>
          </a:r>
          <a:r>
            <a:rPr lang="en-US">
              <a:latin typeface="Century Gothic" panose="020B0502020202020204"/>
            </a:rPr>
            <a:t>business/climate-controlled/vehicle</a:t>
          </a:r>
          <a:r>
            <a:rPr lang="en-US"/>
            <a:t> storage</a:t>
          </a:r>
        </a:p>
      </dgm:t>
    </dgm:pt>
    <dgm:pt modelId="{E4355BF3-5E88-4935-B878-0D8E62880A60}" type="parTrans" cxnId="{8581C722-3FFA-496F-8081-67C709E5CCA9}">
      <dgm:prSet/>
      <dgm:spPr/>
      <dgm:t>
        <a:bodyPr/>
        <a:lstStyle/>
        <a:p>
          <a:endParaRPr lang="en-US"/>
        </a:p>
      </dgm:t>
    </dgm:pt>
    <dgm:pt modelId="{3DB3CF76-347B-4C79-A1A8-8CE7D9D79813}" type="sibTrans" cxnId="{8581C722-3FFA-496F-8081-67C709E5CCA9}">
      <dgm:prSet/>
      <dgm:spPr/>
      <dgm:t>
        <a:bodyPr/>
        <a:lstStyle/>
        <a:p>
          <a:endParaRPr lang="en-US"/>
        </a:p>
      </dgm:t>
    </dgm:pt>
    <dgm:pt modelId="{A681D3FF-1EA5-4C5A-9F13-15A16167A7A2}" type="pres">
      <dgm:prSet presAssocID="{170B9F55-D981-4F79-B8D9-3FD64FFA3FA0}" presName="Name0" presStyleCnt="0">
        <dgm:presLayoutVars>
          <dgm:dir/>
          <dgm:animLvl val="lvl"/>
          <dgm:resizeHandles val="exact"/>
        </dgm:presLayoutVars>
      </dgm:prSet>
      <dgm:spPr/>
    </dgm:pt>
    <dgm:pt modelId="{106C6699-FC08-4803-B56D-C50D801E5DBB}" type="pres">
      <dgm:prSet presAssocID="{81A6E760-82F4-4DC9-92C6-08ABC66E30BC}" presName="linNode" presStyleCnt="0"/>
      <dgm:spPr/>
    </dgm:pt>
    <dgm:pt modelId="{4A1D6848-7DCA-4892-A273-3F72FDC6F3FE}" type="pres">
      <dgm:prSet presAssocID="{81A6E760-82F4-4DC9-92C6-08ABC66E30BC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9169F48E-4ED0-4779-B41E-6511EEEB5763}" type="pres">
      <dgm:prSet presAssocID="{81A6E760-82F4-4DC9-92C6-08ABC66E30BC}" presName="descendantText" presStyleLbl="alignAccFollowNode1" presStyleIdx="0" presStyleCnt="2">
        <dgm:presLayoutVars>
          <dgm:bulletEnabled/>
        </dgm:presLayoutVars>
      </dgm:prSet>
      <dgm:spPr/>
    </dgm:pt>
    <dgm:pt modelId="{6BD19348-C95B-4B0B-9472-A07EC265AFEC}" type="pres">
      <dgm:prSet presAssocID="{D798843D-DF3A-4D78-BB09-E01F6FF0F700}" presName="sp" presStyleCnt="0"/>
      <dgm:spPr/>
    </dgm:pt>
    <dgm:pt modelId="{3599C564-B737-429D-8598-0ECA8E4D4923}" type="pres">
      <dgm:prSet presAssocID="{8A6D696A-AA2F-4FA1-8A65-E7A35F7D63A3}" presName="linNode" presStyleCnt="0"/>
      <dgm:spPr/>
    </dgm:pt>
    <dgm:pt modelId="{63FC28C2-6741-41A3-A3F2-938FE21AF7E6}" type="pres">
      <dgm:prSet presAssocID="{8A6D696A-AA2F-4FA1-8A65-E7A35F7D63A3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386B0C91-4562-4992-B0A4-87CA85A5790A}" type="pres">
      <dgm:prSet presAssocID="{8A6D696A-AA2F-4FA1-8A65-E7A35F7D63A3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5BB00A10-E77E-40F7-B33D-F9DFEE3F41FE}" type="presOf" srcId="{0195F4F1-758A-4388-889C-917F9DA3F9CA}" destId="{9169F48E-4ED0-4779-B41E-6511EEEB5763}" srcOrd="0" destOrd="0" presId="urn:microsoft.com/office/officeart/2016/7/layout/VerticalSolidActionList"/>
    <dgm:cxn modelId="{8581C722-3FFA-496F-8081-67C709E5CCA9}" srcId="{8A6D696A-AA2F-4FA1-8A65-E7A35F7D63A3}" destId="{FE270FF2-1676-4A94-A61B-7F8AAABAF073}" srcOrd="0" destOrd="0" parTransId="{E4355BF3-5E88-4935-B878-0D8E62880A60}" sibTransId="{3DB3CF76-347B-4C79-A1A8-8CE7D9D79813}"/>
    <dgm:cxn modelId="{68610734-755B-4796-8340-FC783B2B9752}" type="presOf" srcId="{81A6E760-82F4-4DC9-92C6-08ABC66E30BC}" destId="{4A1D6848-7DCA-4892-A273-3F72FDC6F3FE}" srcOrd="0" destOrd="0" presId="urn:microsoft.com/office/officeart/2016/7/layout/VerticalSolidActionList"/>
    <dgm:cxn modelId="{6C4EDF62-0C3A-4CDB-9D3E-938212E4A438}" srcId="{170B9F55-D981-4F79-B8D9-3FD64FFA3FA0}" destId="{81A6E760-82F4-4DC9-92C6-08ABC66E30BC}" srcOrd="0" destOrd="0" parTransId="{28E0B9B1-7DE0-4A92-BF42-33173D4DE1E5}" sibTransId="{D798843D-DF3A-4D78-BB09-E01F6FF0F700}"/>
    <dgm:cxn modelId="{98A34845-0F0A-452B-AE61-D77B74844F55}" srcId="{81A6E760-82F4-4DC9-92C6-08ABC66E30BC}" destId="{0195F4F1-758A-4388-889C-917F9DA3F9CA}" srcOrd="0" destOrd="0" parTransId="{143DD928-0C70-44B3-BE69-80B18A0DBBA4}" sibTransId="{19CC95F1-8F77-4873-B8D8-A0873830F940}"/>
    <dgm:cxn modelId="{2CB7D84B-0B52-4AE9-BB49-62D70E071705}" type="presOf" srcId="{170B9F55-D981-4F79-B8D9-3FD64FFA3FA0}" destId="{A681D3FF-1EA5-4C5A-9F13-15A16167A7A2}" srcOrd="0" destOrd="0" presId="urn:microsoft.com/office/officeart/2016/7/layout/VerticalSolidActionList"/>
    <dgm:cxn modelId="{7F1BE586-2A85-49C0-833E-87898151DF91}" type="presOf" srcId="{FE270FF2-1676-4A94-A61B-7F8AAABAF073}" destId="{386B0C91-4562-4992-B0A4-87CA85A5790A}" srcOrd="0" destOrd="0" presId="urn:microsoft.com/office/officeart/2016/7/layout/VerticalSolidActionList"/>
    <dgm:cxn modelId="{F5E4EFC5-56EC-442B-AF43-77173DF6151C}" srcId="{170B9F55-D981-4F79-B8D9-3FD64FFA3FA0}" destId="{8A6D696A-AA2F-4FA1-8A65-E7A35F7D63A3}" srcOrd="1" destOrd="0" parTransId="{48008171-9BA2-411F-960E-E9B9AEEBD21F}" sibTransId="{C41F791F-AAD2-4B75-B85E-6C53525E9DB5}"/>
    <dgm:cxn modelId="{9659B5F2-348C-417E-92FE-EF9DD4CE39D1}" type="presOf" srcId="{8A6D696A-AA2F-4FA1-8A65-E7A35F7D63A3}" destId="{63FC28C2-6741-41A3-A3F2-938FE21AF7E6}" srcOrd="0" destOrd="0" presId="urn:microsoft.com/office/officeart/2016/7/layout/VerticalSolidActionList"/>
    <dgm:cxn modelId="{FBB9E331-5D7A-427B-96C9-5E124FE3EB77}" type="presParOf" srcId="{A681D3FF-1EA5-4C5A-9F13-15A16167A7A2}" destId="{106C6699-FC08-4803-B56D-C50D801E5DBB}" srcOrd="0" destOrd="0" presId="urn:microsoft.com/office/officeart/2016/7/layout/VerticalSolidActionList"/>
    <dgm:cxn modelId="{116A0E6A-7A10-47B4-BD4B-55E80699C992}" type="presParOf" srcId="{106C6699-FC08-4803-B56D-C50D801E5DBB}" destId="{4A1D6848-7DCA-4892-A273-3F72FDC6F3FE}" srcOrd="0" destOrd="0" presId="urn:microsoft.com/office/officeart/2016/7/layout/VerticalSolidActionList"/>
    <dgm:cxn modelId="{CC3D2433-E90A-41AF-8807-65D8479B25ED}" type="presParOf" srcId="{106C6699-FC08-4803-B56D-C50D801E5DBB}" destId="{9169F48E-4ED0-4779-B41E-6511EEEB5763}" srcOrd="1" destOrd="0" presId="urn:microsoft.com/office/officeart/2016/7/layout/VerticalSolidActionList"/>
    <dgm:cxn modelId="{2FFF10BE-8083-442D-86AE-39F4ED21090F}" type="presParOf" srcId="{A681D3FF-1EA5-4C5A-9F13-15A16167A7A2}" destId="{6BD19348-C95B-4B0B-9472-A07EC265AFEC}" srcOrd="1" destOrd="0" presId="urn:microsoft.com/office/officeart/2016/7/layout/VerticalSolidActionList"/>
    <dgm:cxn modelId="{3131E48C-1363-4F05-B1B0-B9293F5D5D4E}" type="presParOf" srcId="{A681D3FF-1EA5-4C5A-9F13-15A16167A7A2}" destId="{3599C564-B737-429D-8598-0ECA8E4D4923}" srcOrd="2" destOrd="0" presId="urn:microsoft.com/office/officeart/2016/7/layout/VerticalSolidActionList"/>
    <dgm:cxn modelId="{56D1D738-A365-46A5-B91E-A692F15432E2}" type="presParOf" srcId="{3599C564-B737-429D-8598-0ECA8E4D4923}" destId="{63FC28C2-6741-41A3-A3F2-938FE21AF7E6}" srcOrd="0" destOrd="0" presId="urn:microsoft.com/office/officeart/2016/7/layout/VerticalSolidActionList"/>
    <dgm:cxn modelId="{FE46F96D-51AF-4F9A-83C3-1788C669500A}" type="presParOf" srcId="{3599C564-B737-429D-8598-0ECA8E4D4923}" destId="{386B0C91-4562-4992-B0A4-87CA85A5790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B9B28-A96E-434E-AE1E-9F9A0DAE52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92674A-812C-4C07-9984-1A5D5A06B7CD}">
      <dgm:prSet/>
      <dgm:spPr/>
      <dgm:t>
        <a:bodyPr/>
        <a:lstStyle/>
        <a:p>
          <a:r>
            <a:rPr lang="en-US" b="0" i="0" dirty="0"/>
            <a:t>Real time search</a:t>
          </a:r>
          <a:endParaRPr lang="en-US" dirty="0"/>
        </a:p>
      </dgm:t>
    </dgm:pt>
    <dgm:pt modelId="{8BF9BDFC-5630-425F-8DA3-8F801FDEE2CC}" type="parTrans" cxnId="{27621589-30F7-4F29-9AD7-7B8B82239C09}">
      <dgm:prSet/>
      <dgm:spPr/>
      <dgm:t>
        <a:bodyPr/>
        <a:lstStyle/>
        <a:p>
          <a:endParaRPr lang="en-US"/>
        </a:p>
      </dgm:t>
    </dgm:pt>
    <dgm:pt modelId="{B63E7A24-537C-482B-9F7B-A6206CE5F2AD}" type="sibTrans" cxnId="{27621589-30F7-4F29-9AD7-7B8B82239C09}">
      <dgm:prSet/>
      <dgm:spPr/>
      <dgm:t>
        <a:bodyPr/>
        <a:lstStyle/>
        <a:p>
          <a:endParaRPr lang="en-US"/>
        </a:p>
      </dgm:t>
    </dgm:pt>
    <dgm:pt modelId="{864C0213-CFCF-43A6-93FE-BC9C8658B904}">
      <dgm:prSet/>
      <dgm:spPr/>
      <dgm:t>
        <a:bodyPr/>
        <a:lstStyle/>
        <a:p>
          <a:r>
            <a:rPr lang="en-US" b="0" i="0" dirty="0"/>
            <a:t>Save </a:t>
          </a:r>
          <a:r>
            <a:rPr lang="en-US" b="0" i="0" dirty="0" err="1"/>
            <a:t>favourite</a:t>
          </a:r>
          <a:r>
            <a:rPr lang="en-US" b="0" i="0" dirty="0"/>
            <a:t> rental homes and storage spaces</a:t>
          </a:r>
          <a:endParaRPr lang="en-US" dirty="0"/>
        </a:p>
      </dgm:t>
    </dgm:pt>
    <dgm:pt modelId="{1FACC8FB-F5CE-47DE-A073-7C204DCC1C51}" type="parTrans" cxnId="{5AF51856-39BD-4461-A63C-3244E4580E40}">
      <dgm:prSet/>
      <dgm:spPr/>
      <dgm:t>
        <a:bodyPr/>
        <a:lstStyle/>
        <a:p>
          <a:endParaRPr lang="en-US"/>
        </a:p>
      </dgm:t>
    </dgm:pt>
    <dgm:pt modelId="{4A64BAA2-0F83-4D80-8ED1-D890C5A4E20A}" type="sibTrans" cxnId="{5AF51856-39BD-4461-A63C-3244E4580E40}">
      <dgm:prSet/>
      <dgm:spPr/>
      <dgm:t>
        <a:bodyPr/>
        <a:lstStyle/>
        <a:p>
          <a:endParaRPr lang="en-US"/>
        </a:p>
      </dgm:t>
    </dgm:pt>
    <dgm:pt modelId="{6DACF44B-FE43-47C9-9F37-113701741152}">
      <dgm:prSet/>
      <dgm:spPr/>
      <dgm:t>
        <a:bodyPr/>
        <a:lstStyle/>
        <a:p>
          <a:r>
            <a:rPr lang="en-US" b="0" i="0" dirty="0"/>
            <a:t>Booking </a:t>
          </a:r>
          <a:r>
            <a:rPr lang="en-US" b="0" i="0" dirty="0" err="1"/>
            <a:t>accomodations</a:t>
          </a:r>
          <a:r>
            <a:rPr lang="en-US" b="0" i="0" dirty="0"/>
            <a:t> and storage spaces</a:t>
          </a:r>
          <a:endParaRPr lang="en-US" dirty="0"/>
        </a:p>
      </dgm:t>
    </dgm:pt>
    <dgm:pt modelId="{7507F3FD-7270-423E-83B6-A94DEB431575}" type="parTrans" cxnId="{2E102C0E-404C-4E54-BB02-9C7F17F1A2D7}">
      <dgm:prSet/>
      <dgm:spPr/>
      <dgm:t>
        <a:bodyPr/>
        <a:lstStyle/>
        <a:p>
          <a:endParaRPr lang="en-US"/>
        </a:p>
      </dgm:t>
    </dgm:pt>
    <dgm:pt modelId="{BA5A19DC-6C32-46F7-8761-17366A4992EB}" type="sibTrans" cxnId="{2E102C0E-404C-4E54-BB02-9C7F17F1A2D7}">
      <dgm:prSet/>
      <dgm:spPr/>
      <dgm:t>
        <a:bodyPr/>
        <a:lstStyle/>
        <a:p>
          <a:endParaRPr lang="en-US"/>
        </a:p>
      </dgm:t>
    </dgm:pt>
    <dgm:pt modelId="{F9A0C6A4-2DF3-4EBA-96E5-A48756E582DD}">
      <dgm:prSet/>
      <dgm:spPr/>
      <dgm:t>
        <a:bodyPr/>
        <a:lstStyle/>
        <a:p>
          <a:r>
            <a:rPr lang="en-US" b="0" i="0" dirty="0"/>
            <a:t>Real time alerts and notification</a:t>
          </a:r>
          <a:endParaRPr lang="en-US" dirty="0"/>
        </a:p>
      </dgm:t>
    </dgm:pt>
    <dgm:pt modelId="{A3C36967-BF23-4E01-ACA1-2E783D31DB74}" type="parTrans" cxnId="{06C7FECF-7784-4C58-B7CD-64C0542D0FE9}">
      <dgm:prSet/>
      <dgm:spPr/>
      <dgm:t>
        <a:bodyPr/>
        <a:lstStyle/>
        <a:p>
          <a:endParaRPr lang="en-US"/>
        </a:p>
      </dgm:t>
    </dgm:pt>
    <dgm:pt modelId="{6A51F431-BCD7-4CF1-B1DC-1C5977B8326B}" type="sibTrans" cxnId="{06C7FECF-7784-4C58-B7CD-64C0542D0FE9}">
      <dgm:prSet/>
      <dgm:spPr/>
      <dgm:t>
        <a:bodyPr/>
        <a:lstStyle/>
        <a:p>
          <a:endParaRPr lang="en-US"/>
        </a:p>
      </dgm:t>
    </dgm:pt>
    <dgm:pt modelId="{8C808E87-B512-4AE2-9F6A-38B051DF0D11}">
      <dgm:prSet/>
      <dgm:spPr/>
      <dgm:t>
        <a:bodyPr/>
        <a:lstStyle/>
        <a:p>
          <a:r>
            <a:rPr lang="en-US" b="0" i="0" dirty="0"/>
            <a:t>Ratings and reviews to share experience</a:t>
          </a:r>
          <a:endParaRPr lang="en-US" dirty="0"/>
        </a:p>
      </dgm:t>
    </dgm:pt>
    <dgm:pt modelId="{D51E6F1D-B91E-4DEF-A532-FF5B0A551D86}" type="parTrans" cxnId="{F58BE91E-C8F1-4A70-9BBA-8703459500E5}">
      <dgm:prSet/>
      <dgm:spPr/>
      <dgm:t>
        <a:bodyPr/>
        <a:lstStyle/>
        <a:p>
          <a:endParaRPr lang="en-US"/>
        </a:p>
      </dgm:t>
    </dgm:pt>
    <dgm:pt modelId="{C1C90621-E6F9-4E10-87D9-E7B3893F8ACC}" type="sibTrans" cxnId="{F58BE91E-C8F1-4A70-9BBA-8703459500E5}">
      <dgm:prSet/>
      <dgm:spPr/>
      <dgm:t>
        <a:bodyPr/>
        <a:lstStyle/>
        <a:p>
          <a:endParaRPr lang="en-US"/>
        </a:p>
      </dgm:t>
    </dgm:pt>
    <dgm:pt modelId="{C3BF5CB4-5C48-4FE5-8526-EE54206EB999}">
      <dgm:prSet/>
      <dgm:spPr/>
      <dgm:t>
        <a:bodyPr/>
        <a:lstStyle/>
        <a:p>
          <a:r>
            <a:rPr lang="en-US" b="0" i="0" dirty="0"/>
            <a:t>Secure payment</a:t>
          </a:r>
          <a:endParaRPr lang="en-US" dirty="0"/>
        </a:p>
      </dgm:t>
    </dgm:pt>
    <dgm:pt modelId="{F24489C6-87E6-4B46-9066-A1DA2B6B716D}" type="parTrans" cxnId="{87DBD122-5169-4FE9-9099-0A19681D7D03}">
      <dgm:prSet/>
      <dgm:spPr/>
      <dgm:t>
        <a:bodyPr/>
        <a:lstStyle/>
        <a:p>
          <a:endParaRPr lang="en-US"/>
        </a:p>
      </dgm:t>
    </dgm:pt>
    <dgm:pt modelId="{86E09616-4EE5-4267-8C5C-590B1418796C}" type="sibTrans" cxnId="{87DBD122-5169-4FE9-9099-0A19681D7D03}">
      <dgm:prSet/>
      <dgm:spPr/>
      <dgm:t>
        <a:bodyPr/>
        <a:lstStyle/>
        <a:p>
          <a:endParaRPr lang="en-US"/>
        </a:p>
      </dgm:t>
    </dgm:pt>
    <dgm:pt modelId="{152A736A-6B6B-4FE1-8890-11D6DDC6CB12}">
      <dgm:prSet/>
      <dgm:spPr/>
      <dgm:t>
        <a:bodyPr/>
        <a:lstStyle/>
        <a:p>
          <a:r>
            <a:rPr lang="en-US" b="0" i="0" dirty="0">
              <a:latin typeface="Century Gothic" panose="020B0502020202020204"/>
            </a:rPr>
            <a:t>User</a:t>
          </a:r>
          <a:r>
            <a:rPr lang="en-US" b="0" i="0" dirty="0"/>
            <a:t> Interactions between renter and </a:t>
          </a:r>
          <a:r>
            <a:rPr lang="en-US" b="0" i="0" dirty="0" err="1"/>
            <a:t>rentee</a:t>
          </a:r>
          <a:endParaRPr lang="en-US" dirty="0"/>
        </a:p>
      </dgm:t>
    </dgm:pt>
    <dgm:pt modelId="{2D5757B1-67A7-4FDB-83FC-A41DE58CF161}" type="parTrans" cxnId="{AA607B42-14B9-4477-87ED-D8DC84DB6702}">
      <dgm:prSet/>
      <dgm:spPr/>
      <dgm:t>
        <a:bodyPr/>
        <a:lstStyle/>
        <a:p>
          <a:endParaRPr lang="en-US"/>
        </a:p>
      </dgm:t>
    </dgm:pt>
    <dgm:pt modelId="{50DC4E8A-DD5C-4156-9B40-A892FE308F38}" type="sibTrans" cxnId="{AA607B42-14B9-4477-87ED-D8DC84DB6702}">
      <dgm:prSet/>
      <dgm:spPr/>
      <dgm:t>
        <a:bodyPr/>
        <a:lstStyle/>
        <a:p>
          <a:endParaRPr lang="en-US"/>
        </a:p>
      </dgm:t>
    </dgm:pt>
    <dgm:pt modelId="{3D81B574-BCA0-472B-80D8-086290BB2675}" type="pres">
      <dgm:prSet presAssocID="{68AB9B28-A96E-434E-AE1E-9F9A0DAE5291}" presName="linear" presStyleCnt="0">
        <dgm:presLayoutVars>
          <dgm:animLvl val="lvl"/>
          <dgm:resizeHandles val="exact"/>
        </dgm:presLayoutVars>
      </dgm:prSet>
      <dgm:spPr/>
    </dgm:pt>
    <dgm:pt modelId="{A3C12972-F081-4E91-8902-BF92D066EA56}" type="pres">
      <dgm:prSet presAssocID="{3092674A-812C-4C07-9984-1A5D5A06B7C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B152560-A203-4E5C-B859-7C20D7804FF2}" type="pres">
      <dgm:prSet presAssocID="{B63E7A24-537C-482B-9F7B-A6206CE5F2AD}" presName="spacer" presStyleCnt="0"/>
      <dgm:spPr/>
    </dgm:pt>
    <dgm:pt modelId="{B000BB0B-1572-481A-96A4-4F7B8C635683}" type="pres">
      <dgm:prSet presAssocID="{864C0213-CFCF-43A6-93FE-BC9C8658B9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1DD5DBE-5284-4B31-9170-9C15E28B69D3}" type="pres">
      <dgm:prSet presAssocID="{4A64BAA2-0F83-4D80-8ED1-D890C5A4E20A}" presName="spacer" presStyleCnt="0"/>
      <dgm:spPr/>
    </dgm:pt>
    <dgm:pt modelId="{55B23BBB-9702-46B2-A5D9-BC3C9E4A8A32}" type="pres">
      <dgm:prSet presAssocID="{6DACF44B-FE43-47C9-9F37-11370174115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A0B9358-61D5-4D02-910F-433B659EEB58}" type="pres">
      <dgm:prSet presAssocID="{BA5A19DC-6C32-46F7-8761-17366A4992EB}" presName="spacer" presStyleCnt="0"/>
      <dgm:spPr/>
    </dgm:pt>
    <dgm:pt modelId="{FCC3F6E5-4DB2-4221-867B-439071EBE98D}" type="pres">
      <dgm:prSet presAssocID="{F9A0C6A4-2DF3-4EBA-96E5-A48756E582D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51A20AA-5A91-4FDD-A8D5-351CAAD061C1}" type="pres">
      <dgm:prSet presAssocID="{6A51F431-BCD7-4CF1-B1DC-1C5977B8326B}" presName="spacer" presStyleCnt="0"/>
      <dgm:spPr/>
    </dgm:pt>
    <dgm:pt modelId="{2E3BEE58-55ED-4023-9086-C2B84E855C4E}" type="pres">
      <dgm:prSet presAssocID="{8C808E87-B512-4AE2-9F6A-38B051DF0D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CC7FE5F-4F69-4002-B1CD-C96ED18BBE8C}" type="pres">
      <dgm:prSet presAssocID="{C1C90621-E6F9-4E10-87D9-E7B3893F8ACC}" presName="spacer" presStyleCnt="0"/>
      <dgm:spPr/>
    </dgm:pt>
    <dgm:pt modelId="{D91237BA-F0BC-454E-8116-EF1897710A8F}" type="pres">
      <dgm:prSet presAssocID="{C3BF5CB4-5C48-4FE5-8526-EE54206EB99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AE40F33-FFA8-4160-B212-395F7B9192FE}" type="pres">
      <dgm:prSet presAssocID="{86E09616-4EE5-4267-8C5C-590B1418796C}" presName="spacer" presStyleCnt="0"/>
      <dgm:spPr/>
    </dgm:pt>
    <dgm:pt modelId="{51CFC700-F512-4BE3-A131-AB23CCF01E16}" type="pres">
      <dgm:prSet presAssocID="{152A736A-6B6B-4FE1-8890-11D6DDC6CB1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E102C0E-404C-4E54-BB02-9C7F17F1A2D7}" srcId="{68AB9B28-A96E-434E-AE1E-9F9A0DAE5291}" destId="{6DACF44B-FE43-47C9-9F37-113701741152}" srcOrd="2" destOrd="0" parTransId="{7507F3FD-7270-423E-83B6-A94DEB431575}" sibTransId="{BA5A19DC-6C32-46F7-8761-17366A4992EB}"/>
    <dgm:cxn modelId="{F58BE91E-C8F1-4A70-9BBA-8703459500E5}" srcId="{68AB9B28-A96E-434E-AE1E-9F9A0DAE5291}" destId="{8C808E87-B512-4AE2-9F6A-38B051DF0D11}" srcOrd="4" destOrd="0" parTransId="{D51E6F1D-B91E-4DEF-A532-FF5B0A551D86}" sibTransId="{C1C90621-E6F9-4E10-87D9-E7B3893F8ACC}"/>
    <dgm:cxn modelId="{87DBD122-5169-4FE9-9099-0A19681D7D03}" srcId="{68AB9B28-A96E-434E-AE1E-9F9A0DAE5291}" destId="{C3BF5CB4-5C48-4FE5-8526-EE54206EB999}" srcOrd="5" destOrd="0" parTransId="{F24489C6-87E6-4B46-9066-A1DA2B6B716D}" sibTransId="{86E09616-4EE5-4267-8C5C-590B1418796C}"/>
    <dgm:cxn modelId="{21C1A338-FF7D-48D3-B95A-3BA3C60AA4A5}" type="presOf" srcId="{6DACF44B-FE43-47C9-9F37-113701741152}" destId="{55B23BBB-9702-46B2-A5D9-BC3C9E4A8A32}" srcOrd="0" destOrd="0" presId="urn:microsoft.com/office/officeart/2005/8/layout/vList2"/>
    <dgm:cxn modelId="{AA607B42-14B9-4477-87ED-D8DC84DB6702}" srcId="{68AB9B28-A96E-434E-AE1E-9F9A0DAE5291}" destId="{152A736A-6B6B-4FE1-8890-11D6DDC6CB12}" srcOrd="6" destOrd="0" parTransId="{2D5757B1-67A7-4FDB-83FC-A41DE58CF161}" sibTransId="{50DC4E8A-DD5C-4156-9B40-A892FE308F38}"/>
    <dgm:cxn modelId="{5AF51856-39BD-4461-A63C-3244E4580E40}" srcId="{68AB9B28-A96E-434E-AE1E-9F9A0DAE5291}" destId="{864C0213-CFCF-43A6-93FE-BC9C8658B904}" srcOrd="1" destOrd="0" parTransId="{1FACC8FB-F5CE-47DE-A073-7C204DCC1C51}" sibTransId="{4A64BAA2-0F83-4D80-8ED1-D890C5A4E20A}"/>
    <dgm:cxn modelId="{FAC91258-917E-405B-B4BC-2B3DDEC22E49}" type="presOf" srcId="{3092674A-812C-4C07-9984-1A5D5A06B7CD}" destId="{A3C12972-F081-4E91-8902-BF92D066EA56}" srcOrd="0" destOrd="0" presId="urn:microsoft.com/office/officeart/2005/8/layout/vList2"/>
    <dgm:cxn modelId="{FE8D197E-52AA-4D58-ACF8-F758AA0DE874}" type="presOf" srcId="{68AB9B28-A96E-434E-AE1E-9F9A0DAE5291}" destId="{3D81B574-BCA0-472B-80D8-086290BB2675}" srcOrd="0" destOrd="0" presId="urn:microsoft.com/office/officeart/2005/8/layout/vList2"/>
    <dgm:cxn modelId="{27621589-30F7-4F29-9AD7-7B8B82239C09}" srcId="{68AB9B28-A96E-434E-AE1E-9F9A0DAE5291}" destId="{3092674A-812C-4C07-9984-1A5D5A06B7CD}" srcOrd="0" destOrd="0" parTransId="{8BF9BDFC-5630-425F-8DA3-8F801FDEE2CC}" sibTransId="{B63E7A24-537C-482B-9F7B-A6206CE5F2AD}"/>
    <dgm:cxn modelId="{9DEC3199-B03B-4CB4-A71C-C6F7D614464B}" type="presOf" srcId="{8C808E87-B512-4AE2-9F6A-38B051DF0D11}" destId="{2E3BEE58-55ED-4023-9086-C2B84E855C4E}" srcOrd="0" destOrd="0" presId="urn:microsoft.com/office/officeart/2005/8/layout/vList2"/>
    <dgm:cxn modelId="{166FC2A2-7CAA-44AE-8131-51D6AA63370D}" type="presOf" srcId="{864C0213-CFCF-43A6-93FE-BC9C8658B904}" destId="{B000BB0B-1572-481A-96A4-4F7B8C635683}" srcOrd="0" destOrd="0" presId="urn:microsoft.com/office/officeart/2005/8/layout/vList2"/>
    <dgm:cxn modelId="{06C7FECF-7784-4C58-B7CD-64C0542D0FE9}" srcId="{68AB9B28-A96E-434E-AE1E-9F9A0DAE5291}" destId="{F9A0C6A4-2DF3-4EBA-96E5-A48756E582DD}" srcOrd="3" destOrd="0" parTransId="{A3C36967-BF23-4E01-ACA1-2E783D31DB74}" sibTransId="{6A51F431-BCD7-4CF1-B1DC-1C5977B8326B}"/>
    <dgm:cxn modelId="{26B698D3-FEE9-4F28-9A1F-5DB953BFD7E2}" type="presOf" srcId="{F9A0C6A4-2DF3-4EBA-96E5-A48756E582DD}" destId="{FCC3F6E5-4DB2-4221-867B-439071EBE98D}" srcOrd="0" destOrd="0" presId="urn:microsoft.com/office/officeart/2005/8/layout/vList2"/>
    <dgm:cxn modelId="{1FD402EA-DF07-4691-B443-E9B534EB8271}" type="presOf" srcId="{C3BF5CB4-5C48-4FE5-8526-EE54206EB999}" destId="{D91237BA-F0BC-454E-8116-EF1897710A8F}" srcOrd="0" destOrd="0" presId="urn:microsoft.com/office/officeart/2005/8/layout/vList2"/>
    <dgm:cxn modelId="{812D0CF3-4B93-4D1D-98A1-0852AD19818E}" type="presOf" srcId="{152A736A-6B6B-4FE1-8890-11D6DDC6CB12}" destId="{51CFC700-F512-4BE3-A131-AB23CCF01E16}" srcOrd="0" destOrd="0" presId="urn:microsoft.com/office/officeart/2005/8/layout/vList2"/>
    <dgm:cxn modelId="{F3DDB506-2477-4C71-9A99-830CD9203953}" type="presParOf" srcId="{3D81B574-BCA0-472B-80D8-086290BB2675}" destId="{A3C12972-F081-4E91-8902-BF92D066EA56}" srcOrd="0" destOrd="0" presId="urn:microsoft.com/office/officeart/2005/8/layout/vList2"/>
    <dgm:cxn modelId="{CEBE12C5-D99C-47B6-8971-61360E9C92B3}" type="presParOf" srcId="{3D81B574-BCA0-472B-80D8-086290BB2675}" destId="{FB152560-A203-4E5C-B859-7C20D7804FF2}" srcOrd="1" destOrd="0" presId="urn:microsoft.com/office/officeart/2005/8/layout/vList2"/>
    <dgm:cxn modelId="{603E7B9A-9369-499F-AB5D-40A122BEF6E1}" type="presParOf" srcId="{3D81B574-BCA0-472B-80D8-086290BB2675}" destId="{B000BB0B-1572-481A-96A4-4F7B8C635683}" srcOrd="2" destOrd="0" presId="urn:microsoft.com/office/officeart/2005/8/layout/vList2"/>
    <dgm:cxn modelId="{7EB78903-0BF0-4136-86AD-CA996070D96C}" type="presParOf" srcId="{3D81B574-BCA0-472B-80D8-086290BB2675}" destId="{51DD5DBE-5284-4B31-9170-9C15E28B69D3}" srcOrd="3" destOrd="0" presId="urn:microsoft.com/office/officeart/2005/8/layout/vList2"/>
    <dgm:cxn modelId="{2FF5258A-CA5C-443E-94E3-65BC5B8A7017}" type="presParOf" srcId="{3D81B574-BCA0-472B-80D8-086290BB2675}" destId="{55B23BBB-9702-46B2-A5D9-BC3C9E4A8A32}" srcOrd="4" destOrd="0" presId="urn:microsoft.com/office/officeart/2005/8/layout/vList2"/>
    <dgm:cxn modelId="{B3F0AEB3-6F44-4CEF-9129-2B7D9E2AC4B3}" type="presParOf" srcId="{3D81B574-BCA0-472B-80D8-086290BB2675}" destId="{FA0B9358-61D5-4D02-910F-433B659EEB58}" srcOrd="5" destOrd="0" presId="urn:microsoft.com/office/officeart/2005/8/layout/vList2"/>
    <dgm:cxn modelId="{D7CAA20E-906A-428A-B8C2-A3E83574E850}" type="presParOf" srcId="{3D81B574-BCA0-472B-80D8-086290BB2675}" destId="{FCC3F6E5-4DB2-4221-867B-439071EBE98D}" srcOrd="6" destOrd="0" presId="urn:microsoft.com/office/officeart/2005/8/layout/vList2"/>
    <dgm:cxn modelId="{DC72A547-48E5-45D2-A919-905D5D3D0D04}" type="presParOf" srcId="{3D81B574-BCA0-472B-80D8-086290BB2675}" destId="{A51A20AA-5A91-4FDD-A8D5-351CAAD061C1}" srcOrd="7" destOrd="0" presId="urn:microsoft.com/office/officeart/2005/8/layout/vList2"/>
    <dgm:cxn modelId="{102750B0-5A29-465F-BEFA-D13817AA9991}" type="presParOf" srcId="{3D81B574-BCA0-472B-80D8-086290BB2675}" destId="{2E3BEE58-55ED-4023-9086-C2B84E855C4E}" srcOrd="8" destOrd="0" presId="urn:microsoft.com/office/officeart/2005/8/layout/vList2"/>
    <dgm:cxn modelId="{4997647A-4376-4B9C-A79E-14E841179859}" type="presParOf" srcId="{3D81B574-BCA0-472B-80D8-086290BB2675}" destId="{0CC7FE5F-4F69-4002-B1CD-C96ED18BBE8C}" srcOrd="9" destOrd="0" presId="urn:microsoft.com/office/officeart/2005/8/layout/vList2"/>
    <dgm:cxn modelId="{BBF84EA6-0663-4576-8324-6734E964DF0D}" type="presParOf" srcId="{3D81B574-BCA0-472B-80D8-086290BB2675}" destId="{D91237BA-F0BC-454E-8116-EF1897710A8F}" srcOrd="10" destOrd="0" presId="urn:microsoft.com/office/officeart/2005/8/layout/vList2"/>
    <dgm:cxn modelId="{B1D97BC4-EAA2-42F8-B9B4-12961BA7AFC8}" type="presParOf" srcId="{3D81B574-BCA0-472B-80D8-086290BB2675}" destId="{DAE40F33-FFA8-4160-B212-395F7B9192FE}" srcOrd="11" destOrd="0" presId="urn:microsoft.com/office/officeart/2005/8/layout/vList2"/>
    <dgm:cxn modelId="{E3EE0BD9-E5A5-43C6-B5AC-1586DBCEA05F}" type="presParOf" srcId="{3D81B574-BCA0-472B-80D8-086290BB2675}" destId="{51CFC700-F512-4BE3-A131-AB23CCF01E1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26681-E817-4A14-B152-C4AF0FB4FB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EFAD2F-FE24-40F6-9230-36741E991988}">
      <dgm:prSet/>
      <dgm:spPr/>
      <dgm:t>
        <a:bodyPr/>
        <a:lstStyle/>
        <a:p>
          <a:r>
            <a:rPr lang="en-US"/>
            <a:t>https://www.airbnb.com/</a:t>
          </a:r>
        </a:p>
      </dgm:t>
    </dgm:pt>
    <dgm:pt modelId="{6EBBE268-7E65-4085-8A6F-158E7FF65909}" type="parTrans" cxnId="{43B5ECC2-459D-4E0C-A5D2-49A9D7E433A4}">
      <dgm:prSet/>
      <dgm:spPr/>
      <dgm:t>
        <a:bodyPr/>
        <a:lstStyle/>
        <a:p>
          <a:endParaRPr lang="en-US"/>
        </a:p>
      </dgm:t>
    </dgm:pt>
    <dgm:pt modelId="{DE7FE1C9-080F-4508-AE55-42DD5B6CE91D}" type="sibTrans" cxnId="{43B5ECC2-459D-4E0C-A5D2-49A9D7E433A4}">
      <dgm:prSet/>
      <dgm:spPr/>
      <dgm:t>
        <a:bodyPr/>
        <a:lstStyle/>
        <a:p>
          <a:endParaRPr lang="en-US"/>
        </a:p>
      </dgm:t>
    </dgm:pt>
    <dgm:pt modelId="{CFAF9A25-3296-430C-9C0F-4B1C95731CB5}">
      <dgm:prSet/>
      <dgm:spPr/>
      <dgm:t>
        <a:bodyPr/>
        <a:lstStyle/>
        <a:p>
          <a:r>
            <a:rPr lang="en-US"/>
            <a:t>https://www.publicstorage.com/</a:t>
          </a:r>
        </a:p>
      </dgm:t>
    </dgm:pt>
    <dgm:pt modelId="{AB436166-087B-40B1-A548-44E5AD18FBA4}" type="parTrans" cxnId="{30F607AD-4D12-420C-A42B-71A5921B4451}">
      <dgm:prSet/>
      <dgm:spPr/>
      <dgm:t>
        <a:bodyPr/>
        <a:lstStyle/>
        <a:p>
          <a:endParaRPr lang="en-US"/>
        </a:p>
      </dgm:t>
    </dgm:pt>
    <dgm:pt modelId="{41919AF9-AA0F-4FBC-B57F-158B8CF4513F}" type="sibTrans" cxnId="{30F607AD-4D12-420C-A42B-71A5921B4451}">
      <dgm:prSet/>
      <dgm:spPr/>
      <dgm:t>
        <a:bodyPr/>
        <a:lstStyle/>
        <a:p>
          <a:endParaRPr lang="en-US"/>
        </a:p>
      </dgm:t>
    </dgm:pt>
    <dgm:pt modelId="{A7294B34-286B-41B6-A5E0-44C1852E799A}" type="pres">
      <dgm:prSet presAssocID="{0B226681-E817-4A14-B152-C4AF0FB4FBC6}" presName="linear" presStyleCnt="0">
        <dgm:presLayoutVars>
          <dgm:animLvl val="lvl"/>
          <dgm:resizeHandles val="exact"/>
        </dgm:presLayoutVars>
      </dgm:prSet>
      <dgm:spPr/>
    </dgm:pt>
    <dgm:pt modelId="{B7ED7E76-D259-42F4-A63F-1A3E0357005A}" type="pres">
      <dgm:prSet presAssocID="{BEEFAD2F-FE24-40F6-9230-36741E9919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F80659-8334-4799-997D-76A5D524B957}" type="pres">
      <dgm:prSet presAssocID="{DE7FE1C9-080F-4508-AE55-42DD5B6CE91D}" presName="spacer" presStyleCnt="0"/>
      <dgm:spPr/>
    </dgm:pt>
    <dgm:pt modelId="{0602E934-9929-4134-9692-C81E99DC5E11}" type="pres">
      <dgm:prSet presAssocID="{CFAF9A25-3296-430C-9C0F-4B1C95731C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5A0A407-FBC4-4D0F-A39C-B143C77F8E37}" type="presOf" srcId="{BEEFAD2F-FE24-40F6-9230-36741E991988}" destId="{B7ED7E76-D259-42F4-A63F-1A3E0357005A}" srcOrd="0" destOrd="0" presId="urn:microsoft.com/office/officeart/2005/8/layout/vList2"/>
    <dgm:cxn modelId="{91EB1746-7C7E-47FA-A162-9524B8A464E3}" type="presOf" srcId="{CFAF9A25-3296-430C-9C0F-4B1C95731CB5}" destId="{0602E934-9929-4134-9692-C81E99DC5E11}" srcOrd="0" destOrd="0" presId="urn:microsoft.com/office/officeart/2005/8/layout/vList2"/>
    <dgm:cxn modelId="{AF0DA149-101A-4AB0-B44A-8ED1EF709855}" type="presOf" srcId="{0B226681-E817-4A14-B152-C4AF0FB4FBC6}" destId="{A7294B34-286B-41B6-A5E0-44C1852E799A}" srcOrd="0" destOrd="0" presId="urn:microsoft.com/office/officeart/2005/8/layout/vList2"/>
    <dgm:cxn modelId="{30F607AD-4D12-420C-A42B-71A5921B4451}" srcId="{0B226681-E817-4A14-B152-C4AF0FB4FBC6}" destId="{CFAF9A25-3296-430C-9C0F-4B1C95731CB5}" srcOrd="1" destOrd="0" parTransId="{AB436166-087B-40B1-A548-44E5AD18FBA4}" sibTransId="{41919AF9-AA0F-4FBC-B57F-158B8CF4513F}"/>
    <dgm:cxn modelId="{43B5ECC2-459D-4E0C-A5D2-49A9D7E433A4}" srcId="{0B226681-E817-4A14-B152-C4AF0FB4FBC6}" destId="{BEEFAD2F-FE24-40F6-9230-36741E991988}" srcOrd="0" destOrd="0" parTransId="{6EBBE268-7E65-4085-8A6F-158E7FF65909}" sibTransId="{DE7FE1C9-080F-4508-AE55-42DD5B6CE91D}"/>
    <dgm:cxn modelId="{480E6AF1-85ED-43F8-B395-D5EC9941FE4B}" type="presParOf" srcId="{A7294B34-286B-41B6-A5E0-44C1852E799A}" destId="{B7ED7E76-D259-42F4-A63F-1A3E0357005A}" srcOrd="0" destOrd="0" presId="urn:microsoft.com/office/officeart/2005/8/layout/vList2"/>
    <dgm:cxn modelId="{28B5F8A5-E438-4699-BFD5-1EDE062F2F26}" type="presParOf" srcId="{A7294B34-286B-41B6-A5E0-44C1852E799A}" destId="{67F80659-8334-4799-997D-76A5D524B957}" srcOrd="1" destOrd="0" presId="urn:microsoft.com/office/officeart/2005/8/layout/vList2"/>
    <dgm:cxn modelId="{4093B3AE-FF74-41C6-AAAE-6C5728B24C14}" type="presParOf" srcId="{A7294B34-286B-41B6-A5E0-44C1852E799A}" destId="{0602E934-9929-4134-9692-C81E99DC5E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FFFDF4-2908-4D6C-84C1-0459613B1B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CAE494-135B-4C1E-9607-F8D99C194261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entury Gothic" panose="020B0502020202020204"/>
            </a:rPr>
            <a:t>User Input</a:t>
          </a:r>
          <a:endParaRPr lang="en-US" dirty="0">
            <a:solidFill>
              <a:schemeClr val="bg1"/>
            </a:solidFill>
          </a:endParaRPr>
        </a:p>
      </dgm:t>
    </dgm:pt>
    <dgm:pt modelId="{B423758F-CDA4-4F2C-A306-C3C3A519693C}" type="parTrans" cxnId="{64C99626-3BF1-41F9-AAE0-B9BF083D321C}">
      <dgm:prSet/>
      <dgm:spPr/>
      <dgm:t>
        <a:bodyPr/>
        <a:lstStyle/>
        <a:p>
          <a:endParaRPr lang="en-US"/>
        </a:p>
      </dgm:t>
    </dgm:pt>
    <dgm:pt modelId="{B8D87C3C-D781-4816-9DEF-6A9751DF70F2}" type="sibTrans" cxnId="{64C99626-3BF1-41F9-AAE0-B9BF083D321C}">
      <dgm:prSet/>
      <dgm:spPr/>
      <dgm:t>
        <a:bodyPr/>
        <a:lstStyle/>
        <a:p>
          <a:endParaRPr lang="en-US"/>
        </a:p>
      </dgm:t>
    </dgm:pt>
    <dgm:pt modelId="{9AF490F1-3600-47EA-BA29-714CCBFB1514}" type="pres">
      <dgm:prSet presAssocID="{62FFFDF4-2908-4D6C-84C1-0459613B1BB6}" presName="linear" presStyleCnt="0">
        <dgm:presLayoutVars>
          <dgm:animLvl val="lvl"/>
          <dgm:resizeHandles val="exact"/>
        </dgm:presLayoutVars>
      </dgm:prSet>
      <dgm:spPr/>
    </dgm:pt>
    <dgm:pt modelId="{D19D1151-C04F-4BF1-8AEB-1C48CF323E96}" type="pres">
      <dgm:prSet presAssocID="{E9CAE494-135B-4C1E-9607-F8D99C1942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09030F-6A16-45E1-A8EE-DB73ABAAE7DB}" type="presOf" srcId="{E9CAE494-135B-4C1E-9607-F8D99C194261}" destId="{D19D1151-C04F-4BF1-8AEB-1C48CF323E96}" srcOrd="0" destOrd="0" presId="urn:microsoft.com/office/officeart/2005/8/layout/vList2"/>
    <dgm:cxn modelId="{64C99626-3BF1-41F9-AAE0-B9BF083D321C}" srcId="{62FFFDF4-2908-4D6C-84C1-0459613B1BB6}" destId="{E9CAE494-135B-4C1E-9607-F8D99C194261}" srcOrd="0" destOrd="0" parTransId="{B423758F-CDA4-4F2C-A306-C3C3A519693C}" sibTransId="{B8D87C3C-D781-4816-9DEF-6A9751DF70F2}"/>
    <dgm:cxn modelId="{AC92F1A3-EF31-4D6C-A983-57A72BAE4CAC}" type="presOf" srcId="{62FFFDF4-2908-4D6C-84C1-0459613B1BB6}" destId="{9AF490F1-3600-47EA-BA29-714CCBFB1514}" srcOrd="0" destOrd="0" presId="urn:microsoft.com/office/officeart/2005/8/layout/vList2"/>
    <dgm:cxn modelId="{3A8F219D-A0B7-4B6B-9F6E-63851CA827BD}" type="presParOf" srcId="{9AF490F1-3600-47EA-BA29-714CCBFB1514}" destId="{D19D1151-C04F-4BF1-8AEB-1C48CF323E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DB5A88-D4C1-459C-BC33-060DE45EC6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52481D-8161-4D78-8E5D-E3482B62871D}">
      <dgm:prSet/>
      <dgm:spPr/>
      <dgm:t>
        <a:bodyPr/>
        <a:lstStyle/>
        <a:p>
          <a:r>
            <a:rPr lang="en-US" b="0" i="0"/>
            <a:t>Authentication</a:t>
          </a:r>
          <a:endParaRPr lang="en-US"/>
        </a:p>
      </dgm:t>
    </dgm:pt>
    <dgm:pt modelId="{4DF2C2BA-9643-421B-8A88-FCFC3D4EC7F8}" type="parTrans" cxnId="{623D2948-4A77-4284-8EB8-A3EEFD0205F5}">
      <dgm:prSet/>
      <dgm:spPr/>
      <dgm:t>
        <a:bodyPr/>
        <a:lstStyle/>
        <a:p>
          <a:endParaRPr lang="en-US"/>
        </a:p>
      </dgm:t>
    </dgm:pt>
    <dgm:pt modelId="{353EE632-206D-4D50-BB63-1D8A98101646}" type="sibTrans" cxnId="{623D2948-4A77-4284-8EB8-A3EEFD0205F5}">
      <dgm:prSet/>
      <dgm:spPr/>
      <dgm:t>
        <a:bodyPr/>
        <a:lstStyle/>
        <a:p>
          <a:endParaRPr lang="en-US"/>
        </a:p>
      </dgm:t>
    </dgm:pt>
    <dgm:pt modelId="{B08CAFF7-F258-49AF-82D3-027D69D37B16}">
      <dgm:prSet/>
      <dgm:spPr/>
      <dgm:t>
        <a:bodyPr/>
        <a:lstStyle/>
        <a:p>
          <a:r>
            <a:rPr lang="en-US" b="0" i="0"/>
            <a:t>Log in as an existing user</a:t>
          </a:r>
          <a:endParaRPr lang="en-US"/>
        </a:p>
      </dgm:t>
    </dgm:pt>
    <dgm:pt modelId="{38E2151B-F0F5-4E0F-A921-4D4E6BCF1AD2}" type="parTrans" cxnId="{A3536620-B2E1-47C7-ADB8-A7904CF5E520}">
      <dgm:prSet/>
      <dgm:spPr/>
      <dgm:t>
        <a:bodyPr/>
        <a:lstStyle/>
        <a:p>
          <a:endParaRPr lang="en-US"/>
        </a:p>
      </dgm:t>
    </dgm:pt>
    <dgm:pt modelId="{4C02E48D-4C28-469B-82BD-8F3381848B0D}" type="sibTrans" cxnId="{A3536620-B2E1-47C7-ADB8-A7904CF5E520}">
      <dgm:prSet/>
      <dgm:spPr/>
      <dgm:t>
        <a:bodyPr/>
        <a:lstStyle/>
        <a:p>
          <a:endParaRPr lang="en-US"/>
        </a:p>
      </dgm:t>
    </dgm:pt>
    <dgm:pt modelId="{88EB55F5-71EB-46D7-812F-099D54B13477}">
      <dgm:prSet/>
      <dgm:spPr/>
      <dgm:t>
        <a:bodyPr/>
        <a:lstStyle/>
        <a:p>
          <a:r>
            <a:rPr lang="en-US" b="0" i="0"/>
            <a:t>Sign up as a new user</a:t>
          </a:r>
          <a:endParaRPr lang="en-US"/>
        </a:p>
      </dgm:t>
    </dgm:pt>
    <dgm:pt modelId="{B22DD803-139C-4C6A-A7E6-063FAA92CC00}" type="parTrans" cxnId="{F096921B-5B1A-471F-99B0-DA3D13050E0A}">
      <dgm:prSet/>
      <dgm:spPr/>
      <dgm:t>
        <a:bodyPr/>
        <a:lstStyle/>
        <a:p>
          <a:endParaRPr lang="en-US"/>
        </a:p>
      </dgm:t>
    </dgm:pt>
    <dgm:pt modelId="{F1387F8B-7060-4DB0-841A-9392B93A77DF}" type="sibTrans" cxnId="{F096921B-5B1A-471F-99B0-DA3D13050E0A}">
      <dgm:prSet/>
      <dgm:spPr/>
      <dgm:t>
        <a:bodyPr/>
        <a:lstStyle/>
        <a:p>
          <a:endParaRPr lang="en-US"/>
        </a:p>
      </dgm:t>
    </dgm:pt>
    <dgm:pt modelId="{BC1398FA-5B49-45A3-9FF8-99841DF53897}">
      <dgm:prSet/>
      <dgm:spPr/>
      <dgm:t>
        <a:bodyPr/>
        <a:lstStyle/>
        <a:p>
          <a:r>
            <a:rPr lang="en-US" b="0" i="0"/>
            <a:t>A user can both be renter and rentee</a:t>
          </a:r>
          <a:endParaRPr lang="en-US"/>
        </a:p>
      </dgm:t>
    </dgm:pt>
    <dgm:pt modelId="{299BF2D5-C851-4863-B840-669045607E05}" type="parTrans" cxnId="{4E5D0C1E-EFE5-4479-87F4-542F7771AF4B}">
      <dgm:prSet/>
      <dgm:spPr/>
      <dgm:t>
        <a:bodyPr/>
        <a:lstStyle/>
        <a:p>
          <a:endParaRPr lang="en-US"/>
        </a:p>
      </dgm:t>
    </dgm:pt>
    <dgm:pt modelId="{F6FC6F8E-A911-474C-B367-AAE95132C308}" type="sibTrans" cxnId="{4E5D0C1E-EFE5-4479-87F4-542F7771AF4B}">
      <dgm:prSet/>
      <dgm:spPr/>
      <dgm:t>
        <a:bodyPr/>
        <a:lstStyle/>
        <a:p>
          <a:endParaRPr lang="en-US"/>
        </a:p>
      </dgm:t>
    </dgm:pt>
    <dgm:pt modelId="{0C16E2D4-2E68-4EC1-A84F-7808DAB49757}">
      <dgm:prSet/>
      <dgm:spPr/>
      <dgm:t>
        <a:bodyPr/>
        <a:lstStyle/>
        <a:p>
          <a:r>
            <a:rPr lang="en-US" b="0" i="0"/>
            <a:t>Real Time Search</a:t>
          </a:r>
          <a:endParaRPr lang="en-US"/>
        </a:p>
      </dgm:t>
    </dgm:pt>
    <dgm:pt modelId="{CF43B278-354B-4189-A5F1-883ACA83F5DF}" type="parTrans" cxnId="{F2E0AEF2-30B2-4FC1-8720-25426802660F}">
      <dgm:prSet/>
      <dgm:spPr/>
      <dgm:t>
        <a:bodyPr/>
        <a:lstStyle/>
        <a:p>
          <a:endParaRPr lang="en-US"/>
        </a:p>
      </dgm:t>
    </dgm:pt>
    <dgm:pt modelId="{FA0DCBEE-2950-4038-A9DB-5AE6286CCA41}" type="sibTrans" cxnId="{F2E0AEF2-30B2-4FC1-8720-25426802660F}">
      <dgm:prSet/>
      <dgm:spPr/>
      <dgm:t>
        <a:bodyPr/>
        <a:lstStyle/>
        <a:p>
          <a:endParaRPr lang="en-US"/>
        </a:p>
      </dgm:t>
    </dgm:pt>
    <dgm:pt modelId="{CDD0ECB0-70AA-4195-95BA-5D11914B6D3C}">
      <dgm:prSet/>
      <dgm:spPr/>
      <dgm:t>
        <a:bodyPr/>
        <a:lstStyle/>
        <a:p>
          <a:r>
            <a:rPr lang="en-US" b="0" i="0"/>
            <a:t>Find appropiate home/apartment</a:t>
          </a:r>
          <a:endParaRPr lang="en-US"/>
        </a:p>
      </dgm:t>
    </dgm:pt>
    <dgm:pt modelId="{834F33AE-9C41-49BD-86C6-72852C243D9A}" type="parTrans" cxnId="{7B1C1A2A-B63A-411F-A76D-39CA9B395249}">
      <dgm:prSet/>
      <dgm:spPr/>
      <dgm:t>
        <a:bodyPr/>
        <a:lstStyle/>
        <a:p>
          <a:endParaRPr lang="en-US"/>
        </a:p>
      </dgm:t>
    </dgm:pt>
    <dgm:pt modelId="{9AA29F95-5BD4-477A-BCAE-A6CC0AD416CE}" type="sibTrans" cxnId="{7B1C1A2A-B63A-411F-A76D-39CA9B395249}">
      <dgm:prSet/>
      <dgm:spPr/>
      <dgm:t>
        <a:bodyPr/>
        <a:lstStyle/>
        <a:p>
          <a:endParaRPr lang="en-US"/>
        </a:p>
      </dgm:t>
    </dgm:pt>
    <dgm:pt modelId="{C2EBE99E-C93F-416C-AD1E-A68D973892CD}">
      <dgm:prSet/>
      <dgm:spPr/>
      <dgm:t>
        <a:bodyPr/>
        <a:lstStyle/>
        <a:p>
          <a:r>
            <a:rPr lang="en-US" b="0" i="0"/>
            <a:t>Find suitable storage near by</a:t>
          </a:r>
          <a:endParaRPr lang="en-US"/>
        </a:p>
      </dgm:t>
    </dgm:pt>
    <dgm:pt modelId="{309D1BE0-5140-4FF9-8B75-79A50AA80915}" type="parTrans" cxnId="{FC9F3743-EF80-4B30-A127-7C0DB616D22B}">
      <dgm:prSet/>
      <dgm:spPr/>
      <dgm:t>
        <a:bodyPr/>
        <a:lstStyle/>
        <a:p>
          <a:endParaRPr lang="en-US"/>
        </a:p>
      </dgm:t>
    </dgm:pt>
    <dgm:pt modelId="{41181B21-89C1-40D0-9B93-80DC089E4E75}" type="sibTrans" cxnId="{FC9F3743-EF80-4B30-A127-7C0DB616D22B}">
      <dgm:prSet/>
      <dgm:spPr/>
      <dgm:t>
        <a:bodyPr/>
        <a:lstStyle/>
        <a:p>
          <a:endParaRPr lang="en-US"/>
        </a:p>
      </dgm:t>
    </dgm:pt>
    <dgm:pt modelId="{9A78515B-7D22-472D-92F3-DA20BF603590}" type="pres">
      <dgm:prSet presAssocID="{0ADB5A88-D4C1-459C-BC33-060DE45EC6D3}" presName="linear" presStyleCnt="0">
        <dgm:presLayoutVars>
          <dgm:animLvl val="lvl"/>
          <dgm:resizeHandles val="exact"/>
        </dgm:presLayoutVars>
      </dgm:prSet>
      <dgm:spPr/>
    </dgm:pt>
    <dgm:pt modelId="{EC69A93B-A704-4F3A-81AD-AEC20C1216E3}" type="pres">
      <dgm:prSet presAssocID="{8652481D-8161-4D78-8E5D-E3482B6287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6FA4BE-8D91-46C5-975A-D4A4C3704C01}" type="pres">
      <dgm:prSet presAssocID="{8652481D-8161-4D78-8E5D-E3482B62871D}" presName="childText" presStyleLbl="revTx" presStyleIdx="0" presStyleCnt="2">
        <dgm:presLayoutVars>
          <dgm:bulletEnabled val="1"/>
        </dgm:presLayoutVars>
      </dgm:prSet>
      <dgm:spPr/>
    </dgm:pt>
    <dgm:pt modelId="{C4A834B3-81E1-45FB-9ECA-BBC027B5E4A4}" type="pres">
      <dgm:prSet presAssocID="{0C16E2D4-2E68-4EC1-A84F-7808DAB497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85D2C6-B8DA-402B-80E3-531ADDDF37B1}" type="pres">
      <dgm:prSet presAssocID="{0C16E2D4-2E68-4EC1-A84F-7808DAB4975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725B16-95D7-4D8A-B23A-525A3B4E3341}" type="presOf" srcId="{CDD0ECB0-70AA-4195-95BA-5D11914B6D3C}" destId="{EE85D2C6-B8DA-402B-80E3-531ADDDF37B1}" srcOrd="0" destOrd="0" presId="urn:microsoft.com/office/officeart/2005/8/layout/vList2"/>
    <dgm:cxn modelId="{0E11BD17-CB1E-4B48-9605-CEC780008C59}" type="presOf" srcId="{0C16E2D4-2E68-4EC1-A84F-7808DAB49757}" destId="{C4A834B3-81E1-45FB-9ECA-BBC027B5E4A4}" srcOrd="0" destOrd="0" presId="urn:microsoft.com/office/officeart/2005/8/layout/vList2"/>
    <dgm:cxn modelId="{F096921B-5B1A-471F-99B0-DA3D13050E0A}" srcId="{8652481D-8161-4D78-8E5D-E3482B62871D}" destId="{88EB55F5-71EB-46D7-812F-099D54B13477}" srcOrd="1" destOrd="0" parTransId="{B22DD803-139C-4C6A-A7E6-063FAA92CC00}" sibTransId="{F1387F8B-7060-4DB0-841A-9392B93A77DF}"/>
    <dgm:cxn modelId="{4E5D0C1E-EFE5-4479-87F4-542F7771AF4B}" srcId="{8652481D-8161-4D78-8E5D-E3482B62871D}" destId="{BC1398FA-5B49-45A3-9FF8-99841DF53897}" srcOrd="2" destOrd="0" parTransId="{299BF2D5-C851-4863-B840-669045607E05}" sibTransId="{F6FC6F8E-A911-474C-B367-AAE95132C308}"/>
    <dgm:cxn modelId="{A3536620-B2E1-47C7-ADB8-A7904CF5E520}" srcId="{8652481D-8161-4D78-8E5D-E3482B62871D}" destId="{B08CAFF7-F258-49AF-82D3-027D69D37B16}" srcOrd="0" destOrd="0" parTransId="{38E2151B-F0F5-4E0F-A921-4D4E6BCF1AD2}" sibTransId="{4C02E48D-4C28-469B-82BD-8F3381848B0D}"/>
    <dgm:cxn modelId="{7B1C1A2A-B63A-411F-A76D-39CA9B395249}" srcId="{0C16E2D4-2E68-4EC1-A84F-7808DAB49757}" destId="{CDD0ECB0-70AA-4195-95BA-5D11914B6D3C}" srcOrd="0" destOrd="0" parTransId="{834F33AE-9C41-49BD-86C6-72852C243D9A}" sibTransId="{9AA29F95-5BD4-477A-BCAE-A6CC0AD416CE}"/>
    <dgm:cxn modelId="{73812D63-3D06-4475-BB39-B1C23F4B0D01}" type="presOf" srcId="{88EB55F5-71EB-46D7-812F-099D54B13477}" destId="{BB6FA4BE-8D91-46C5-975A-D4A4C3704C01}" srcOrd="0" destOrd="1" presId="urn:microsoft.com/office/officeart/2005/8/layout/vList2"/>
    <dgm:cxn modelId="{FC9F3743-EF80-4B30-A127-7C0DB616D22B}" srcId="{0C16E2D4-2E68-4EC1-A84F-7808DAB49757}" destId="{C2EBE99E-C93F-416C-AD1E-A68D973892CD}" srcOrd="1" destOrd="0" parTransId="{309D1BE0-5140-4FF9-8B75-79A50AA80915}" sibTransId="{41181B21-89C1-40D0-9B93-80DC089E4E75}"/>
    <dgm:cxn modelId="{623D2948-4A77-4284-8EB8-A3EEFD0205F5}" srcId="{0ADB5A88-D4C1-459C-BC33-060DE45EC6D3}" destId="{8652481D-8161-4D78-8E5D-E3482B62871D}" srcOrd="0" destOrd="0" parTransId="{4DF2C2BA-9643-421B-8A88-FCFC3D4EC7F8}" sibTransId="{353EE632-206D-4D50-BB63-1D8A98101646}"/>
    <dgm:cxn modelId="{239E8670-73DE-4ED6-8961-244F30583178}" type="presOf" srcId="{8652481D-8161-4D78-8E5D-E3482B62871D}" destId="{EC69A93B-A704-4F3A-81AD-AEC20C1216E3}" srcOrd="0" destOrd="0" presId="urn:microsoft.com/office/officeart/2005/8/layout/vList2"/>
    <dgm:cxn modelId="{E457FE91-5574-431B-9232-46273AC28B23}" type="presOf" srcId="{B08CAFF7-F258-49AF-82D3-027D69D37B16}" destId="{BB6FA4BE-8D91-46C5-975A-D4A4C3704C01}" srcOrd="0" destOrd="0" presId="urn:microsoft.com/office/officeart/2005/8/layout/vList2"/>
    <dgm:cxn modelId="{539407AF-CEC4-42D8-8A6A-802B4518065C}" type="presOf" srcId="{C2EBE99E-C93F-416C-AD1E-A68D973892CD}" destId="{EE85D2C6-B8DA-402B-80E3-531ADDDF37B1}" srcOrd="0" destOrd="1" presId="urn:microsoft.com/office/officeart/2005/8/layout/vList2"/>
    <dgm:cxn modelId="{BD55F0DD-C6B7-4D71-8BC1-A7E6A7185084}" type="presOf" srcId="{BC1398FA-5B49-45A3-9FF8-99841DF53897}" destId="{BB6FA4BE-8D91-46C5-975A-D4A4C3704C01}" srcOrd="0" destOrd="2" presId="urn:microsoft.com/office/officeart/2005/8/layout/vList2"/>
    <dgm:cxn modelId="{7B8B3BED-10D6-4E56-BE15-ED1A915B8E58}" type="presOf" srcId="{0ADB5A88-D4C1-459C-BC33-060DE45EC6D3}" destId="{9A78515B-7D22-472D-92F3-DA20BF603590}" srcOrd="0" destOrd="0" presId="urn:microsoft.com/office/officeart/2005/8/layout/vList2"/>
    <dgm:cxn modelId="{F2E0AEF2-30B2-4FC1-8720-25426802660F}" srcId="{0ADB5A88-D4C1-459C-BC33-060DE45EC6D3}" destId="{0C16E2D4-2E68-4EC1-A84F-7808DAB49757}" srcOrd="1" destOrd="0" parTransId="{CF43B278-354B-4189-A5F1-883ACA83F5DF}" sibTransId="{FA0DCBEE-2950-4038-A9DB-5AE6286CCA41}"/>
    <dgm:cxn modelId="{23DA8CD9-8657-46B5-8FD8-AA21287B1D5D}" type="presParOf" srcId="{9A78515B-7D22-472D-92F3-DA20BF603590}" destId="{EC69A93B-A704-4F3A-81AD-AEC20C1216E3}" srcOrd="0" destOrd="0" presId="urn:microsoft.com/office/officeart/2005/8/layout/vList2"/>
    <dgm:cxn modelId="{78355CBF-33B8-4080-9CBE-E3549C12D1F7}" type="presParOf" srcId="{9A78515B-7D22-472D-92F3-DA20BF603590}" destId="{BB6FA4BE-8D91-46C5-975A-D4A4C3704C01}" srcOrd="1" destOrd="0" presId="urn:microsoft.com/office/officeart/2005/8/layout/vList2"/>
    <dgm:cxn modelId="{5BD3968E-FB17-4EAA-891E-6BF9A232B3DA}" type="presParOf" srcId="{9A78515B-7D22-472D-92F3-DA20BF603590}" destId="{C4A834B3-81E1-45FB-9ECA-BBC027B5E4A4}" srcOrd="2" destOrd="0" presId="urn:microsoft.com/office/officeart/2005/8/layout/vList2"/>
    <dgm:cxn modelId="{D7FAB577-0742-4F0C-97CC-AB4D7A6EE3DA}" type="presParOf" srcId="{9A78515B-7D22-472D-92F3-DA20BF603590}" destId="{EE85D2C6-B8DA-402B-80E3-531ADDDF37B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C101C9-0C03-44F4-85A9-06AD2BE0C2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EB5CC0-59AA-41E1-AD6D-B5292B981328}">
      <dgm:prSet/>
      <dgm:spPr/>
      <dgm:t>
        <a:bodyPr/>
        <a:lstStyle/>
        <a:p>
          <a:r>
            <a:rPr lang="en-US" b="0" i="0"/>
            <a:t>Room Rental</a:t>
          </a:r>
          <a:endParaRPr lang="en-US"/>
        </a:p>
      </dgm:t>
    </dgm:pt>
    <dgm:pt modelId="{C1A919F8-FD9C-4297-8720-50421A190BEA}" type="parTrans" cxnId="{A5B0F898-F927-416E-B341-85F219A8F6B2}">
      <dgm:prSet/>
      <dgm:spPr/>
      <dgm:t>
        <a:bodyPr/>
        <a:lstStyle/>
        <a:p>
          <a:endParaRPr lang="en-US"/>
        </a:p>
      </dgm:t>
    </dgm:pt>
    <dgm:pt modelId="{408003BA-90E9-410B-97CE-9ADA57BC4891}" type="sibTrans" cxnId="{A5B0F898-F927-416E-B341-85F219A8F6B2}">
      <dgm:prSet/>
      <dgm:spPr/>
      <dgm:t>
        <a:bodyPr/>
        <a:lstStyle/>
        <a:p>
          <a:endParaRPr lang="en-US"/>
        </a:p>
      </dgm:t>
    </dgm:pt>
    <dgm:pt modelId="{C60D31DA-5452-4DC6-8032-70600CB5C0EC}">
      <dgm:prSet/>
      <dgm:spPr/>
      <dgm:t>
        <a:bodyPr/>
        <a:lstStyle/>
        <a:p>
          <a:r>
            <a:rPr lang="en-US" b="0" i="0"/>
            <a:t>Information of  the room, its owner, price, location and availability</a:t>
          </a:r>
          <a:endParaRPr lang="en-US"/>
        </a:p>
      </dgm:t>
    </dgm:pt>
    <dgm:pt modelId="{8BDDCCF4-F2B7-458B-95DD-ADAFAE9282AD}" type="parTrans" cxnId="{A9A48C92-9ECC-4C5F-97E8-592E1AE8820F}">
      <dgm:prSet/>
      <dgm:spPr/>
      <dgm:t>
        <a:bodyPr/>
        <a:lstStyle/>
        <a:p>
          <a:endParaRPr lang="en-US"/>
        </a:p>
      </dgm:t>
    </dgm:pt>
    <dgm:pt modelId="{22165FE6-5EE8-44F7-A496-1576A688DD55}" type="sibTrans" cxnId="{A9A48C92-9ECC-4C5F-97E8-592E1AE8820F}">
      <dgm:prSet/>
      <dgm:spPr/>
      <dgm:t>
        <a:bodyPr/>
        <a:lstStyle/>
        <a:p>
          <a:endParaRPr lang="en-US"/>
        </a:p>
      </dgm:t>
    </dgm:pt>
    <dgm:pt modelId="{52554091-D0BB-4D32-BCD3-B35610921727}">
      <dgm:prSet/>
      <dgm:spPr/>
      <dgm:t>
        <a:bodyPr/>
        <a:lstStyle/>
        <a:p>
          <a:r>
            <a:rPr lang="en-US" b="0" i="0"/>
            <a:t>Request for rental, duration of rental </a:t>
          </a:r>
          <a:endParaRPr lang="en-US"/>
        </a:p>
      </dgm:t>
    </dgm:pt>
    <dgm:pt modelId="{46F48714-F16A-411D-9052-5825DD9AAE5C}" type="parTrans" cxnId="{5622CE29-DBC3-4B73-B6AB-65B954DBCE5B}">
      <dgm:prSet/>
      <dgm:spPr/>
      <dgm:t>
        <a:bodyPr/>
        <a:lstStyle/>
        <a:p>
          <a:endParaRPr lang="en-US"/>
        </a:p>
      </dgm:t>
    </dgm:pt>
    <dgm:pt modelId="{BC13831F-8104-4BDE-8B97-4227D649A182}" type="sibTrans" cxnId="{5622CE29-DBC3-4B73-B6AB-65B954DBCE5B}">
      <dgm:prSet/>
      <dgm:spPr/>
      <dgm:t>
        <a:bodyPr/>
        <a:lstStyle/>
        <a:p>
          <a:endParaRPr lang="en-US"/>
        </a:p>
      </dgm:t>
    </dgm:pt>
    <dgm:pt modelId="{E2046762-1585-4698-9C72-6EAF5C440CAC}">
      <dgm:prSet/>
      <dgm:spPr/>
      <dgm:t>
        <a:bodyPr/>
        <a:lstStyle/>
        <a:p>
          <a:r>
            <a:rPr lang="en-US" b="0" i="0"/>
            <a:t>Security measures</a:t>
          </a:r>
          <a:endParaRPr lang="en-US"/>
        </a:p>
      </dgm:t>
    </dgm:pt>
    <dgm:pt modelId="{4E0A5F6C-B0E6-4642-A2CF-CFE5D40ABB2B}" type="parTrans" cxnId="{72C3FDFA-328F-42AF-B4C7-B0163FBBE5CB}">
      <dgm:prSet/>
      <dgm:spPr/>
      <dgm:t>
        <a:bodyPr/>
        <a:lstStyle/>
        <a:p>
          <a:endParaRPr lang="en-US"/>
        </a:p>
      </dgm:t>
    </dgm:pt>
    <dgm:pt modelId="{9291D943-552E-43F6-AEB5-FEDAC398AD4A}" type="sibTrans" cxnId="{72C3FDFA-328F-42AF-B4C7-B0163FBBE5CB}">
      <dgm:prSet/>
      <dgm:spPr/>
      <dgm:t>
        <a:bodyPr/>
        <a:lstStyle/>
        <a:p>
          <a:endParaRPr lang="en-US"/>
        </a:p>
      </dgm:t>
    </dgm:pt>
    <dgm:pt modelId="{B45C2FEB-CF56-4C70-B9E5-F870CBD79A5F}">
      <dgm:prSet/>
      <dgm:spPr/>
      <dgm:t>
        <a:bodyPr/>
        <a:lstStyle/>
        <a:p>
          <a:r>
            <a:rPr lang="en-US" b="0" i="0"/>
            <a:t>Experience Share</a:t>
          </a:r>
          <a:endParaRPr lang="en-US"/>
        </a:p>
      </dgm:t>
    </dgm:pt>
    <dgm:pt modelId="{171DA636-D054-410C-934E-4173DA020049}" type="parTrans" cxnId="{5B8D18EF-5B3E-48B2-A32B-CB2141D089DB}">
      <dgm:prSet/>
      <dgm:spPr/>
      <dgm:t>
        <a:bodyPr/>
        <a:lstStyle/>
        <a:p>
          <a:endParaRPr lang="en-US"/>
        </a:p>
      </dgm:t>
    </dgm:pt>
    <dgm:pt modelId="{E8071601-9B0E-4DBE-AA29-30BD2C6FD8B9}" type="sibTrans" cxnId="{5B8D18EF-5B3E-48B2-A32B-CB2141D089DB}">
      <dgm:prSet/>
      <dgm:spPr/>
      <dgm:t>
        <a:bodyPr/>
        <a:lstStyle/>
        <a:p>
          <a:endParaRPr lang="en-US"/>
        </a:p>
      </dgm:t>
    </dgm:pt>
    <dgm:pt modelId="{50A090E4-FC14-4F7E-96EA-E88052878630}">
      <dgm:prSet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Storage Rental</a:t>
          </a:r>
          <a:endParaRPr lang="en-US"/>
        </a:p>
      </dgm:t>
    </dgm:pt>
    <dgm:pt modelId="{272EE550-E06A-44AD-AFBE-7E0011448553}" type="parTrans" cxnId="{BCCE8DB8-232E-4345-86A7-5CF357A91702}">
      <dgm:prSet/>
      <dgm:spPr/>
      <dgm:t>
        <a:bodyPr/>
        <a:lstStyle/>
        <a:p>
          <a:endParaRPr lang="en-US"/>
        </a:p>
      </dgm:t>
    </dgm:pt>
    <dgm:pt modelId="{4045E7FB-DA9D-4900-9EB4-14C1A5F88DDD}" type="sibTrans" cxnId="{BCCE8DB8-232E-4345-86A7-5CF357A91702}">
      <dgm:prSet/>
      <dgm:spPr/>
      <dgm:t>
        <a:bodyPr/>
        <a:lstStyle/>
        <a:p>
          <a:endParaRPr lang="en-US"/>
        </a:p>
      </dgm:t>
    </dgm:pt>
    <dgm:pt modelId="{78EC0E8E-EC59-4ECB-BA06-8C25C3DB1040}">
      <dgm:prSet/>
      <dgm:spPr/>
      <dgm:t>
        <a:bodyPr/>
        <a:lstStyle/>
        <a:p>
          <a:r>
            <a:rPr lang="en-US" b="0" i="0"/>
            <a:t>Information of the storage size, location, owner , price per day etc</a:t>
          </a:r>
          <a:endParaRPr lang="en-US"/>
        </a:p>
      </dgm:t>
    </dgm:pt>
    <dgm:pt modelId="{32E3F187-7492-41AF-A41B-F7CA0EDB923D}" type="parTrans" cxnId="{85176469-CDA3-4743-99FE-C3590FC34896}">
      <dgm:prSet/>
      <dgm:spPr/>
      <dgm:t>
        <a:bodyPr/>
        <a:lstStyle/>
        <a:p>
          <a:endParaRPr lang="en-US"/>
        </a:p>
      </dgm:t>
    </dgm:pt>
    <dgm:pt modelId="{7B4C6822-C7F0-42A3-875D-198B9B9BC67A}" type="sibTrans" cxnId="{85176469-CDA3-4743-99FE-C3590FC34896}">
      <dgm:prSet/>
      <dgm:spPr/>
      <dgm:t>
        <a:bodyPr/>
        <a:lstStyle/>
        <a:p>
          <a:endParaRPr lang="en-US"/>
        </a:p>
      </dgm:t>
    </dgm:pt>
    <dgm:pt modelId="{3741CC2D-3EB0-43F2-9320-DBFBD03F09A6}">
      <dgm:prSet/>
      <dgm:spPr/>
      <dgm:t>
        <a:bodyPr/>
        <a:lstStyle/>
        <a:p>
          <a:r>
            <a:rPr lang="en-US" b="0" i="0"/>
            <a:t>Request for rental, duration of rental</a:t>
          </a:r>
          <a:endParaRPr lang="en-US"/>
        </a:p>
      </dgm:t>
    </dgm:pt>
    <dgm:pt modelId="{4733E300-89B6-4363-A989-2073F3CF5899}" type="parTrans" cxnId="{595C7743-A7A1-47E2-AD68-BA7F5C01B2F8}">
      <dgm:prSet/>
      <dgm:spPr/>
      <dgm:t>
        <a:bodyPr/>
        <a:lstStyle/>
        <a:p>
          <a:endParaRPr lang="en-US"/>
        </a:p>
      </dgm:t>
    </dgm:pt>
    <dgm:pt modelId="{D9FAC839-0763-4F5E-8B5C-507AA22FF824}" type="sibTrans" cxnId="{595C7743-A7A1-47E2-AD68-BA7F5C01B2F8}">
      <dgm:prSet/>
      <dgm:spPr/>
      <dgm:t>
        <a:bodyPr/>
        <a:lstStyle/>
        <a:p>
          <a:endParaRPr lang="en-US"/>
        </a:p>
      </dgm:t>
    </dgm:pt>
    <dgm:pt modelId="{17F7893C-6F41-432D-8834-C508D6382277}">
      <dgm:prSet/>
      <dgm:spPr/>
      <dgm:t>
        <a:bodyPr/>
        <a:lstStyle/>
        <a:p>
          <a:r>
            <a:rPr lang="en-US" b="0" i="0"/>
            <a:t>Storage booking</a:t>
          </a:r>
          <a:endParaRPr lang="en-US"/>
        </a:p>
      </dgm:t>
    </dgm:pt>
    <dgm:pt modelId="{417898DF-8F62-4BBD-9659-B9D3460EB1B0}" type="parTrans" cxnId="{7C1D43C6-07FF-4186-8088-D88B07B9F42D}">
      <dgm:prSet/>
      <dgm:spPr/>
      <dgm:t>
        <a:bodyPr/>
        <a:lstStyle/>
        <a:p>
          <a:endParaRPr lang="en-US"/>
        </a:p>
      </dgm:t>
    </dgm:pt>
    <dgm:pt modelId="{9131CCD0-EA6D-4B9B-A72F-268F58BBD840}" type="sibTrans" cxnId="{7C1D43C6-07FF-4186-8088-D88B07B9F42D}">
      <dgm:prSet/>
      <dgm:spPr/>
      <dgm:t>
        <a:bodyPr/>
        <a:lstStyle/>
        <a:p>
          <a:endParaRPr lang="en-US"/>
        </a:p>
      </dgm:t>
    </dgm:pt>
    <dgm:pt modelId="{DDB50BA6-2183-467B-86EE-426B5B39DEDB}">
      <dgm:prSet/>
      <dgm:spPr/>
      <dgm:t>
        <a:bodyPr/>
        <a:lstStyle/>
        <a:p>
          <a:r>
            <a:rPr lang="en-US" b="0" i="0"/>
            <a:t>Type of storage</a:t>
          </a:r>
          <a:endParaRPr lang="en-US"/>
        </a:p>
      </dgm:t>
    </dgm:pt>
    <dgm:pt modelId="{D2131CFD-3179-42B8-BB5C-6D030DA08C41}" type="parTrans" cxnId="{76E9A0D1-1CE5-464E-91F1-8139C212FAD8}">
      <dgm:prSet/>
      <dgm:spPr/>
      <dgm:t>
        <a:bodyPr/>
        <a:lstStyle/>
        <a:p>
          <a:endParaRPr lang="en-US"/>
        </a:p>
      </dgm:t>
    </dgm:pt>
    <dgm:pt modelId="{5CC9A88D-EA75-4856-BB5A-0F613131E760}" type="sibTrans" cxnId="{76E9A0D1-1CE5-464E-91F1-8139C212FAD8}">
      <dgm:prSet/>
      <dgm:spPr/>
      <dgm:t>
        <a:bodyPr/>
        <a:lstStyle/>
        <a:p>
          <a:endParaRPr lang="en-US"/>
        </a:p>
      </dgm:t>
    </dgm:pt>
    <dgm:pt modelId="{F04D6176-109A-40A8-B441-1A9912151DEB}" type="pres">
      <dgm:prSet presAssocID="{C8C101C9-0C03-44F4-85A9-06AD2BE0C2CA}" presName="linear" presStyleCnt="0">
        <dgm:presLayoutVars>
          <dgm:animLvl val="lvl"/>
          <dgm:resizeHandles val="exact"/>
        </dgm:presLayoutVars>
      </dgm:prSet>
      <dgm:spPr/>
    </dgm:pt>
    <dgm:pt modelId="{C578010F-93F2-42A0-9C89-4056D815F2D0}" type="pres">
      <dgm:prSet presAssocID="{3EEB5CC0-59AA-41E1-AD6D-B5292B9813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37D0A9-D367-414F-B414-C0B29643A827}" type="pres">
      <dgm:prSet presAssocID="{3EEB5CC0-59AA-41E1-AD6D-B5292B981328}" presName="childText" presStyleLbl="revTx" presStyleIdx="0" presStyleCnt="2">
        <dgm:presLayoutVars>
          <dgm:bulletEnabled val="1"/>
        </dgm:presLayoutVars>
      </dgm:prSet>
      <dgm:spPr/>
    </dgm:pt>
    <dgm:pt modelId="{9785BAB3-7F72-4C8C-9142-62EA4AB2C921}" type="pres">
      <dgm:prSet presAssocID="{50A090E4-FC14-4F7E-96EA-E880528786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7EC495-4CA9-4E60-88B3-F32E4F8BC7B9}" type="pres">
      <dgm:prSet presAssocID="{50A090E4-FC14-4F7E-96EA-E880528786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DE7009-2E9B-4A34-90A8-061FE20CB497}" type="presOf" srcId="{B45C2FEB-CF56-4C70-B9E5-F870CBD79A5F}" destId="{DC37D0A9-D367-414F-B414-C0B29643A827}" srcOrd="0" destOrd="3" presId="urn:microsoft.com/office/officeart/2005/8/layout/vList2"/>
    <dgm:cxn modelId="{E8A2C529-F38E-4A0E-9C38-8998A242D851}" type="presOf" srcId="{17F7893C-6F41-432D-8834-C508D6382277}" destId="{CE7EC495-4CA9-4E60-88B3-F32E4F8BC7B9}" srcOrd="0" destOrd="2" presId="urn:microsoft.com/office/officeart/2005/8/layout/vList2"/>
    <dgm:cxn modelId="{5622CE29-DBC3-4B73-B6AB-65B954DBCE5B}" srcId="{3EEB5CC0-59AA-41E1-AD6D-B5292B981328}" destId="{52554091-D0BB-4D32-BCD3-B35610921727}" srcOrd="1" destOrd="0" parTransId="{46F48714-F16A-411D-9052-5825DD9AAE5C}" sibTransId="{BC13831F-8104-4BDE-8B97-4227D649A182}"/>
    <dgm:cxn modelId="{41EBF335-6309-4A3A-ACEC-3A9DE2759596}" type="presOf" srcId="{C8C101C9-0C03-44F4-85A9-06AD2BE0C2CA}" destId="{F04D6176-109A-40A8-B441-1A9912151DEB}" srcOrd="0" destOrd="0" presId="urn:microsoft.com/office/officeart/2005/8/layout/vList2"/>
    <dgm:cxn modelId="{595C7743-A7A1-47E2-AD68-BA7F5C01B2F8}" srcId="{50A090E4-FC14-4F7E-96EA-E88052878630}" destId="{3741CC2D-3EB0-43F2-9320-DBFBD03F09A6}" srcOrd="1" destOrd="0" parTransId="{4733E300-89B6-4363-A989-2073F3CF5899}" sibTransId="{D9FAC839-0763-4F5E-8B5C-507AA22FF824}"/>
    <dgm:cxn modelId="{918E6C66-9C8C-41B4-BA31-9711A7FD0C9D}" type="presOf" srcId="{50A090E4-FC14-4F7E-96EA-E88052878630}" destId="{9785BAB3-7F72-4C8C-9142-62EA4AB2C921}" srcOrd="0" destOrd="0" presId="urn:microsoft.com/office/officeart/2005/8/layout/vList2"/>
    <dgm:cxn modelId="{EDFAE167-6202-4C1C-AE8E-6288927444EC}" type="presOf" srcId="{DDB50BA6-2183-467B-86EE-426B5B39DEDB}" destId="{CE7EC495-4CA9-4E60-88B3-F32E4F8BC7B9}" srcOrd="0" destOrd="3" presId="urn:microsoft.com/office/officeart/2005/8/layout/vList2"/>
    <dgm:cxn modelId="{85176469-CDA3-4743-99FE-C3590FC34896}" srcId="{50A090E4-FC14-4F7E-96EA-E88052878630}" destId="{78EC0E8E-EC59-4ECB-BA06-8C25C3DB1040}" srcOrd="0" destOrd="0" parTransId="{32E3F187-7492-41AF-A41B-F7CA0EDB923D}" sibTransId="{7B4C6822-C7F0-42A3-875D-198B9B9BC67A}"/>
    <dgm:cxn modelId="{E71B7569-D8B0-41F4-BDAD-3D1361ADF613}" type="presOf" srcId="{E2046762-1585-4698-9C72-6EAF5C440CAC}" destId="{DC37D0A9-D367-414F-B414-C0B29643A827}" srcOrd="0" destOrd="2" presId="urn:microsoft.com/office/officeart/2005/8/layout/vList2"/>
    <dgm:cxn modelId="{3A47B056-FEE3-4F38-84AF-5FFF807B581C}" type="presOf" srcId="{C60D31DA-5452-4DC6-8032-70600CB5C0EC}" destId="{DC37D0A9-D367-414F-B414-C0B29643A827}" srcOrd="0" destOrd="0" presId="urn:microsoft.com/office/officeart/2005/8/layout/vList2"/>
    <dgm:cxn modelId="{34860A90-3BCC-4599-A8D6-AF1AF09D4ECF}" type="presOf" srcId="{3EEB5CC0-59AA-41E1-AD6D-B5292B981328}" destId="{C578010F-93F2-42A0-9C89-4056D815F2D0}" srcOrd="0" destOrd="0" presId="urn:microsoft.com/office/officeart/2005/8/layout/vList2"/>
    <dgm:cxn modelId="{A9A48C92-9ECC-4C5F-97E8-592E1AE8820F}" srcId="{3EEB5CC0-59AA-41E1-AD6D-B5292B981328}" destId="{C60D31DA-5452-4DC6-8032-70600CB5C0EC}" srcOrd="0" destOrd="0" parTransId="{8BDDCCF4-F2B7-458B-95DD-ADAFAE9282AD}" sibTransId="{22165FE6-5EE8-44F7-A496-1576A688DD55}"/>
    <dgm:cxn modelId="{A5B0F898-F927-416E-B341-85F219A8F6B2}" srcId="{C8C101C9-0C03-44F4-85A9-06AD2BE0C2CA}" destId="{3EEB5CC0-59AA-41E1-AD6D-B5292B981328}" srcOrd="0" destOrd="0" parTransId="{C1A919F8-FD9C-4297-8720-50421A190BEA}" sibTransId="{408003BA-90E9-410B-97CE-9ADA57BC4891}"/>
    <dgm:cxn modelId="{FFBA39AA-AD84-4006-A0B4-C26A90383028}" type="presOf" srcId="{52554091-D0BB-4D32-BCD3-B35610921727}" destId="{DC37D0A9-D367-414F-B414-C0B29643A827}" srcOrd="0" destOrd="1" presId="urn:microsoft.com/office/officeart/2005/8/layout/vList2"/>
    <dgm:cxn modelId="{7D23C5B3-1CDC-408D-8721-662A552DEADD}" type="presOf" srcId="{3741CC2D-3EB0-43F2-9320-DBFBD03F09A6}" destId="{CE7EC495-4CA9-4E60-88B3-F32E4F8BC7B9}" srcOrd="0" destOrd="1" presId="urn:microsoft.com/office/officeart/2005/8/layout/vList2"/>
    <dgm:cxn modelId="{BCCE8DB8-232E-4345-86A7-5CF357A91702}" srcId="{C8C101C9-0C03-44F4-85A9-06AD2BE0C2CA}" destId="{50A090E4-FC14-4F7E-96EA-E88052878630}" srcOrd="1" destOrd="0" parTransId="{272EE550-E06A-44AD-AFBE-7E0011448553}" sibTransId="{4045E7FB-DA9D-4900-9EB4-14C1A5F88DDD}"/>
    <dgm:cxn modelId="{2AA00BC4-C870-4EA1-A8B6-90B982D5567F}" type="presOf" srcId="{78EC0E8E-EC59-4ECB-BA06-8C25C3DB1040}" destId="{CE7EC495-4CA9-4E60-88B3-F32E4F8BC7B9}" srcOrd="0" destOrd="0" presId="urn:microsoft.com/office/officeart/2005/8/layout/vList2"/>
    <dgm:cxn modelId="{7C1D43C6-07FF-4186-8088-D88B07B9F42D}" srcId="{50A090E4-FC14-4F7E-96EA-E88052878630}" destId="{17F7893C-6F41-432D-8834-C508D6382277}" srcOrd="2" destOrd="0" parTransId="{417898DF-8F62-4BBD-9659-B9D3460EB1B0}" sibTransId="{9131CCD0-EA6D-4B9B-A72F-268F58BBD840}"/>
    <dgm:cxn modelId="{76E9A0D1-1CE5-464E-91F1-8139C212FAD8}" srcId="{50A090E4-FC14-4F7E-96EA-E88052878630}" destId="{DDB50BA6-2183-467B-86EE-426B5B39DEDB}" srcOrd="3" destOrd="0" parTransId="{D2131CFD-3179-42B8-BB5C-6D030DA08C41}" sibTransId="{5CC9A88D-EA75-4856-BB5A-0F613131E760}"/>
    <dgm:cxn modelId="{5B8D18EF-5B3E-48B2-A32B-CB2141D089DB}" srcId="{3EEB5CC0-59AA-41E1-AD6D-B5292B981328}" destId="{B45C2FEB-CF56-4C70-B9E5-F870CBD79A5F}" srcOrd="3" destOrd="0" parTransId="{171DA636-D054-410C-934E-4173DA020049}" sibTransId="{E8071601-9B0E-4DBE-AA29-30BD2C6FD8B9}"/>
    <dgm:cxn modelId="{72C3FDFA-328F-42AF-B4C7-B0163FBBE5CB}" srcId="{3EEB5CC0-59AA-41E1-AD6D-B5292B981328}" destId="{E2046762-1585-4698-9C72-6EAF5C440CAC}" srcOrd="2" destOrd="0" parTransId="{4E0A5F6C-B0E6-4642-A2CF-CFE5D40ABB2B}" sibTransId="{9291D943-552E-43F6-AEB5-FEDAC398AD4A}"/>
    <dgm:cxn modelId="{F51D70CE-9469-4EC1-91E3-1DE2194AB310}" type="presParOf" srcId="{F04D6176-109A-40A8-B441-1A9912151DEB}" destId="{C578010F-93F2-42A0-9C89-4056D815F2D0}" srcOrd="0" destOrd="0" presId="urn:microsoft.com/office/officeart/2005/8/layout/vList2"/>
    <dgm:cxn modelId="{9881BF6C-5F6C-44D9-9576-7294CB2FED55}" type="presParOf" srcId="{F04D6176-109A-40A8-B441-1A9912151DEB}" destId="{DC37D0A9-D367-414F-B414-C0B29643A827}" srcOrd="1" destOrd="0" presId="urn:microsoft.com/office/officeart/2005/8/layout/vList2"/>
    <dgm:cxn modelId="{A06A4C86-7CFC-4C80-82F9-380D560656F7}" type="presParOf" srcId="{F04D6176-109A-40A8-B441-1A9912151DEB}" destId="{9785BAB3-7F72-4C8C-9142-62EA4AB2C921}" srcOrd="2" destOrd="0" presId="urn:microsoft.com/office/officeart/2005/8/layout/vList2"/>
    <dgm:cxn modelId="{F199EA6A-DBC9-467E-B948-EBE58173C07A}" type="presParOf" srcId="{F04D6176-109A-40A8-B441-1A9912151DEB}" destId="{CE7EC495-4CA9-4E60-88B3-F32E4F8BC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6AED1B-0090-455C-8FE5-5A3178E273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E6F89B-14F9-4E65-B574-AF236C1512CA}">
      <dgm:prSet/>
      <dgm:spPr/>
      <dgm:t>
        <a:bodyPr/>
        <a:lstStyle/>
        <a:p>
          <a:r>
            <a:rPr lang="en-US" b="0" i="0" dirty="0"/>
            <a:t>Discount</a:t>
          </a:r>
          <a:endParaRPr lang="en-US" dirty="0"/>
        </a:p>
      </dgm:t>
    </dgm:pt>
    <dgm:pt modelId="{2F471B64-4250-4ACB-81CE-D38222D3FB48}" type="parTrans" cxnId="{B02423FF-861B-4AE5-8F88-D3CC05ED444F}">
      <dgm:prSet/>
      <dgm:spPr/>
      <dgm:t>
        <a:bodyPr/>
        <a:lstStyle/>
        <a:p>
          <a:endParaRPr lang="en-US"/>
        </a:p>
      </dgm:t>
    </dgm:pt>
    <dgm:pt modelId="{6AF6F58D-F6D1-4092-A8DA-ED6F9171224A}" type="sibTrans" cxnId="{B02423FF-861B-4AE5-8F88-D3CC05ED444F}">
      <dgm:prSet/>
      <dgm:spPr/>
      <dgm:t>
        <a:bodyPr/>
        <a:lstStyle/>
        <a:p>
          <a:endParaRPr lang="en-US"/>
        </a:p>
      </dgm:t>
    </dgm:pt>
    <dgm:pt modelId="{59B6B658-9606-4114-B893-180B0E38D12A}">
      <dgm:prSet/>
      <dgm:spPr/>
      <dgm:t>
        <a:bodyPr/>
        <a:lstStyle/>
        <a:p>
          <a:r>
            <a:rPr lang="en-US" b="0" i="0" dirty="0"/>
            <a:t>Calculating discount according to previous history of a </a:t>
          </a:r>
          <a:r>
            <a:rPr lang="en-US" b="0" i="0" dirty="0" err="1"/>
            <a:t>rentee</a:t>
          </a:r>
          <a:endParaRPr lang="en-US" dirty="0" err="1"/>
        </a:p>
      </dgm:t>
    </dgm:pt>
    <dgm:pt modelId="{EE383260-C377-46BA-BE2F-3A6B5D033F53}" type="parTrans" cxnId="{08BC8FC7-8864-42E5-A728-AA2F4F2C9A96}">
      <dgm:prSet/>
      <dgm:spPr/>
      <dgm:t>
        <a:bodyPr/>
        <a:lstStyle/>
        <a:p>
          <a:endParaRPr lang="en-US"/>
        </a:p>
      </dgm:t>
    </dgm:pt>
    <dgm:pt modelId="{2BC88329-A569-4F4A-92F5-58F42D081386}" type="sibTrans" cxnId="{08BC8FC7-8864-42E5-A728-AA2F4F2C9A96}">
      <dgm:prSet/>
      <dgm:spPr/>
      <dgm:t>
        <a:bodyPr/>
        <a:lstStyle/>
        <a:p>
          <a:endParaRPr lang="en-US"/>
        </a:p>
      </dgm:t>
    </dgm:pt>
    <dgm:pt modelId="{8607CA77-8BA1-4172-9356-532867A57FC8}">
      <dgm:prSet/>
      <dgm:spPr/>
      <dgm:t>
        <a:bodyPr/>
        <a:lstStyle/>
        <a:p>
          <a:pPr rtl="0"/>
          <a:r>
            <a:rPr lang="en-US" b="0" i="0" dirty="0"/>
            <a:t>Calculating </a:t>
          </a:r>
          <a:r>
            <a:rPr lang="en-US" b="0" i="0" dirty="0" err="1"/>
            <a:t>commision</a:t>
          </a:r>
          <a:r>
            <a:rPr lang="en-US" b="0" i="0" dirty="0"/>
            <a:t> cut according to previous</a:t>
          </a:r>
          <a:r>
            <a:rPr lang="en-US" b="0" i="0" dirty="0">
              <a:latin typeface="Century Gothic" panose="020B0502020202020204"/>
            </a:rPr>
            <a:t> </a:t>
          </a:r>
          <a:r>
            <a:rPr lang="en-US" b="0" i="0" dirty="0"/>
            <a:t>history</a:t>
          </a:r>
          <a:r>
            <a:rPr lang="en-US" b="0" i="0" dirty="0">
              <a:latin typeface="Century Gothic" panose="020B0502020202020204"/>
            </a:rPr>
            <a:t> of</a:t>
          </a:r>
          <a:r>
            <a:rPr lang="en-US" b="0" i="0" dirty="0"/>
            <a:t> a renter</a:t>
          </a:r>
          <a:endParaRPr lang="en-US" dirty="0"/>
        </a:p>
      </dgm:t>
    </dgm:pt>
    <dgm:pt modelId="{2FD3EE3E-A181-44B3-B567-96639242C9B0}" type="parTrans" cxnId="{2DE61182-6041-4716-A899-5ABFC52EA65F}">
      <dgm:prSet/>
      <dgm:spPr/>
      <dgm:t>
        <a:bodyPr/>
        <a:lstStyle/>
        <a:p>
          <a:endParaRPr lang="en-US"/>
        </a:p>
      </dgm:t>
    </dgm:pt>
    <dgm:pt modelId="{40F659EE-03F7-4079-AE06-6F9CB9AD418A}" type="sibTrans" cxnId="{2DE61182-6041-4716-A899-5ABFC52EA65F}">
      <dgm:prSet/>
      <dgm:spPr/>
      <dgm:t>
        <a:bodyPr/>
        <a:lstStyle/>
        <a:p>
          <a:endParaRPr lang="en-US"/>
        </a:p>
      </dgm:t>
    </dgm:pt>
    <dgm:pt modelId="{8CADC5E7-DD91-4AB3-99EB-FE499E4AA84E}">
      <dgm:prSet/>
      <dgm:spPr/>
      <dgm:t>
        <a:bodyPr/>
        <a:lstStyle/>
        <a:p>
          <a:r>
            <a:rPr lang="en-US" b="0" i="0" dirty="0">
              <a:latin typeface="Century Gothic" panose="020B0502020202020204"/>
            </a:rPr>
            <a:t>User</a:t>
          </a:r>
          <a:r>
            <a:rPr lang="en-US" b="0" i="0" dirty="0"/>
            <a:t> Interaction</a:t>
          </a:r>
          <a:endParaRPr lang="en-US" dirty="0"/>
        </a:p>
      </dgm:t>
    </dgm:pt>
    <dgm:pt modelId="{095F8A31-14AA-4BE1-BFB8-B4B73E750473}" type="parTrans" cxnId="{4F35146D-DFB7-4F77-A864-681288ACDAE1}">
      <dgm:prSet/>
      <dgm:spPr/>
      <dgm:t>
        <a:bodyPr/>
        <a:lstStyle/>
        <a:p>
          <a:endParaRPr lang="en-US"/>
        </a:p>
      </dgm:t>
    </dgm:pt>
    <dgm:pt modelId="{785A3887-520D-4B9D-9FEB-59816388EF58}" type="sibTrans" cxnId="{4F35146D-DFB7-4F77-A864-681288ACDAE1}">
      <dgm:prSet/>
      <dgm:spPr/>
      <dgm:t>
        <a:bodyPr/>
        <a:lstStyle/>
        <a:p>
          <a:endParaRPr lang="en-US"/>
        </a:p>
      </dgm:t>
    </dgm:pt>
    <dgm:pt modelId="{A6746852-00F6-49AD-8649-BFAC8BE19D3B}">
      <dgm:prSet/>
      <dgm:spPr/>
      <dgm:t>
        <a:bodyPr/>
        <a:lstStyle/>
        <a:p>
          <a:r>
            <a:rPr lang="en-US" b="0" i="0" dirty="0"/>
            <a:t>In site </a:t>
          </a:r>
          <a:r>
            <a:rPr lang="en-US" b="0" i="0" dirty="0" err="1">
              <a:latin typeface="Century Gothic" panose="020B0502020202020204"/>
            </a:rPr>
            <a:t>messenging</a:t>
          </a:r>
          <a:endParaRPr lang="en-US" dirty="0" err="1"/>
        </a:p>
      </dgm:t>
    </dgm:pt>
    <dgm:pt modelId="{78D09133-6944-4A0A-8BE8-72D7CCF18FA5}" type="parTrans" cxnId="{FB4C3136-DF3B-475D-A911-47210D75F881}">
      <dgm:prSet/>
      <dgm:spPr/>
      <dgm:t>
        <a:bodyPr/>
        <a:lstStyle/>
        <a:p>
          <a:endParaRPr lang="en-US"/>
        </a:p>
      </dgm:t>
    </dgm:pt>
    <dgm:pt modelId="{8491178C-81AA-46B7-ACFC-AD2A6DF7C92A}" type="sibTrans" cxnId="{FB4C3136-DF3B-475D-A911-47210D75F881}">
      <dgm:prSet/>
      <dgm:spPr/>
      <dgm:t>
        <a:bodyPr/>
        <a:lstStyle/>
        <a:p>
          <a:endParaRPr lang="en-US"/>
        </a:p>
      </dgm:t>
    </dgm:pt>
    <dgm:pt modelId="{9C3E7F0A-A4DF-4793-8BA0-FAC3A236BA99}" type="pres">
      <dgm:prSet presAssocID="{866AED1B-0090-455C-8FE5-5A3178E2739C}" presName="linear" presStyleCnt="0">
        <dgm:presLayoutVars>
          <dgm:animLvl val="lvl"/>
          <dgm:resizeHandles val="exact"/>
        </dgm:presLayoutVars>
      </dgm:prSet>
      <dgm:spPr/>
    </dgm:pt>
    <dgm:pt modelId="{A860F194-E216-4B19-AA2B-713E3D8EEE4C}" type="pres">
      <dgm:prSet presAssocID="{C9E6F89B-14F9-4E65-B574-AF236C1512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3FD908-2A40-40C6-B14D-2B31BF6EE0E5}" type="pres">
      <dgm:prSet presAssocID="{C9E6F89B-14F9-4E65-B574-AF236C1512CA}" presName="childText" presStyleLbl="revTx" presStyleIdx="0" presStyleCnt="2">
        <dgm:presLayoutVars>
          <dgm:bulletEnabled val="1"/>
        </dgm:presLayoutVars>
      </dgm:prSet>
      <dgm:spPr/>
    </dgm:pt>
    <dgm:pt modelId="{7BD1FC2F-CF7B-4BBB-89C2-DA5F7AB057EE}" type="pres">
      <dgm:prSet presAssocID="{8CADC5E7-DD91-4AB3-99EB-FE499E4AA8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FBDC92-95B0-4758-9D01-865CA40FFA3F}" type="pres">
      <dgm:prSet presAssocID="{8CADC5E7-DD91-4AB3-99EB-FE499E4AA84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CBBC01-E28E-4B1F-86A8-A669B4C61DEF}" type="presOf" srcId="{8CADC5E7-DD91-4AB3-99EB-FE499E4AA84E}" destId="{7BD1FC2F-CF7B-4BBB-89C2-DA5F7AB057EE}" srcOrd="0" destOrd="0" presId="urn:microsoft.com/office/officeart/2005/8/layout/vList2"/>
    <dgm:cxn modelId="{CE5C7A08-E218-4DEF-89A1-94A4D0386128}" type="presOf" srcId="{59B6B658-9606-4114-B893-180B0E38D12A}" destId="{833FD908-2A40-40C6-B14D-2B31BF6EE0E5}" srcOrd="0" destOrd="0" presId="urn:microsoft.com/office/officeart/2005/8/layout/vList2"/>
    <dgm:cxn modelId="{912D3E17-F1CF-41F4-97A1-69E12A1E036D}" type="presOf" srcId="{C9E6F89B-14F9-4E65-B574-AF236C1512CA}" destId="{A860F194-E216-4B19-AA2B-713E3D8EEE4C}" srcOrd="0" destOrd="0" presId="urn:microsoft.com/office/officeart/2005/8/layout/vList2"/>
    <dgm:cxn modelId="{7C65F126-7980-4D73-AF15-BC361F0A9BBC}" type="presOf" srcId="{8607CA77-8BA1-4172-9356-532867A57FC8}" destId="{833FD908-2A40-40C6-B14D-2B31BF6EE0E5}" srcOrd="0" destOrd="1" presId="urn:microsoft.com/office/officeart/2005/8/layout/vList2"/>
    <dgm:cxn modelId="{FB4C3136-DF3B-475D-A911-47210D75F881}" srcId="{8CADC5E7-DD91-4AB3-99EB-FE499E4AA84E}" destId="{A6746852-00F6-49AD-8649-BFAC8BE19D3B}" srcOrd="0" destOrd="0" parTransId="{78D09133-6944-4A0A-8BE8-72D7CCF18FA5}" sibTransId="{8491178C-81AA-46B7-ACFC-AD2A6DF7C92A}"/>
    <dgm:cxn modelId="{4A9D8A3B-8CF7-4B3C-98AF-B5E591CE49F1}" type="presOf" srcId="{866AED1B-0090-455C-8FE5-5A3178E2739C}" destId="{9C3E7F0A-A4DF-4793-8BA0-FAC3A236BA99}" srcOrd="0" destOrd="0" presId="urn:microsoft.com/office/officeart/2005/8/layout/vList2"/>
    <dgm:cxn modelId="{4F35146D-DFB7-4F77-A864-681288ACDAE1}" srcId="{866AED1B-0090-455C-8FE5-5A3178E2739C}" destId="{8CADC5E7-DD91-4AB3-99EB-FE499E4AA84E}" srcOrd="1" destOrd="0" parTransId="{095F8A31-14AA-4BE1-BFB8-B4B73E750473}" sibTransId="{785A3887-520D-4B9D-9FEB-59816388EF58}"/>
    <dgm:cxn modelId="{2DE61182-6041-4716-A899-5ABFC52EA65F}" srcId="{C9E6F89B-14F9-4E65-B574-AF236C1512CA}" destId="{8607CA77-8BA1-4172-9356-532867A57FC8}" srcOrd="1" destOrd="0" parTransId="{2FD3EE3E-A181-44B3-B567-96639242C9B0}" sibTransId="{40F659EE-03F7-4079-AE06-6F9CB9AD418A}"/>
    <dgm:cxn modelId="{7A695496-0D56-44FB-8B02-0E4572790550}" type="presOf" srcId="{A6746852-00F6-49AD-8649-BFAC8BE19D3B}" destId="{1DFBDC92-95B0-4758-9D01-865CA40FFA3F}" srcOrd="0" destOrd="0" presId="urn:microsoft.com/office/officeart/2005/8/layout/vList2"/>
    <dgm:cxn modelId="{08BC8FC7-8864-42E5-A728-AA2F4F2C9A96}" srcId="{C9E6F89B-14F9-4E65-B574-AF236C1512CA}" destId="{59B6B658-9606-4114-B893-180B0E38D12A}" srcOrd="0" destOrd="0" parTransId="{EE383260-C377-46BA-BE2F-3A6B5D033F53}" sibTransId="{2BC88329-A569-4F4A-92F5-58F42D081386}"/>
    <dgm:cxn modelId="{B02423FF-861B-4AE5-8F88-D3CC05ED444F}" srcId="{866AED1B-0090-455C-8FE5-5A3178E2739C}" destId="{C9E6F89B-14F9-4E65-B574-AF236C1512CA}" srcOrd="0" destOrd="0" parTransId="{2F471B64-4250-4ACB-81CE-D38222D3FB48}" sibTransId="{6AF6F58D-F6D1-4092-A8DA-ED6F9171224A}"/>
    <dgm:cxn modelId="{280DFB54-D1D3-4AB4-A9BF-C702D836164E}" type="presParOf" srcId="{9C3E7F0A-A4DF-4793-8BA0-FAC3A236BA99}" destId="{A860F194-E216-4B19-AA2B-713E3D8EEE4C}" srcOrd="0" destOrd="0" presId="urn:microsoft.com/office/officeart/2005/8/layout/vList2"/>
    <dgm:cxn modelId="{3CFA4137-D954-4C47-9270-15EF25CF52CC}" type="presParOf" srcId="{9C3E7F0A-A4DF-4793-8BA0-FAC3A236BA99}" destId="{833FD908-2A40-40C6-B14D-2B31BF6EE0E5}" srcOrd="1" destOrd="0" presId="urn:microsoft.com/office/officeart/2005/8/layout/vList2"/>
    <dgm:cxn modelId="{641D555B-28D9-4825-9894-3167AA93CBA1}" type="presParOf" srcId="{9C3E7F0A-A4DF-4793-8BA0-FAC3A236BA99}" destId="{7BD1FC2F-CF7B-4BBB-89C2-DA5F7AB057EE}" srcOrd="2" destOrd="0" presId="urn:microsoft.com/office/officeart/2005/8/layout/vList2"/>
    <dgm:cxn modelId="{C6B5A1BE-CB73-4786-8924-9BB65F1CEB30}" type="presParOf" srcId="{9C3E7F0A-A4DF-4793-8BA0-FAC3A236BA99}" destId="{1DFBDC92-95B0-4758-9D01-865CA40FFA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9F48E-4ED0-4779-B41E-6511EEEB5763}">
      <dsp:nvSpPr>
        <dsp:cNvPr id="0" name=""/>
        <dsp:cNvSpPr/>
      </dsp:nvSpPr>
      <dsp:spPr>
        <a:xfrm>
          <a:off x="1278255" y="461"/>
          <a:ext cx="5113020" cy="25464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646808" rIns="99207" bIns="6468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Renting empty rooms because hotels are fully booked/scarce/expensive</a:t>
          </a:r>
        </a:p>
      </dsp:txBody>
      <dsp:txXfrm>
        <a:off x="1278255" y="461"/>
        <a:ext cx="5113020" cy="2546487"/>
      </dsp:txXfrm>
    </dsp:sp>
    <dsp:sp modelId="{4A1D6848-7DCA-4892-A273-3F72FDC6F3FE}">
      <dsp:nvSpPr>
        <dsp:cNvPr id="0" name=""/>
        <dsp:cNvSpPr/>
      </dsp:nvSpPr>
      <dsp:spPr>
        <a:xfrm>
          <a:off x="0" y="461"/>
          <a:ext cx="1278255" cy="254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251536" rIns="67641" bIns="251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Renting</a:t>
          </a:r>
        </a:p>
      </dsp:txBody>
      <dsp:txXfrm>
        <a:off x="0" y="461"/>
        <a:ext cx="1278255" cy="2546487"/>
      </dsp:txXfrm>
    </dsp:sp>
    <dsp:sp modelId="{386B0C91-4562-4992-B0A4-87CA85A5790A}">
      <dsp:nvSpPr>
        <dsp:cNvPr id="0" name=""/>
        <dsp:cNvSpPr/>
      </dsp:nvSpPr>
      <dsp:spPr>
        <a:xfrm>
          <a:off x="1278255" y="2699738"/>
          <a:ext cx="5113020" cy="2546487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646808" rIns="99207" bIns="6468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Sharing empty space to provide </a:t>
          </a:r>
          <a:r>
            <a:rPr lang="en-US" sz="2000" kern="1200">
              <a:latin typeface="Century Gothic" panose="020B0502020202020204"/>
            </a:rPr>
            <a:t>business/climate-controlled/vehicle</a:t>
          </a:r>
          <a:r>
            <a:rPr lang="en-US" sz="2000" kern="1200"/>
            <a:t> storage</a:t>
          </a:r>
        </a:p>
      </dsp:txBody>
      <dsp:txXfrm>
        <a:off x="1278255" y="2699738"/>
        <a:ext cx="5113020" cy="2546487"/>
      </dsp:txXfrm>
    </dsp:sp>
    <dsp:sp modelId="{63FC28C2-6741-41A3-A3F2-938FE21AF7E6}">
      <dsp:nvSpPr>
        <dsp:cNvPr id="0" name=""/>
        <dsp:cNvSpPr/>
      </dsp:nvSpPr>
      <dsp:spPr>
        <a:xfrm>
          <a:off x="0" y="2699738"/>
          <a:ext cx="1278255" cy="2546487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251536" rIns="67641" bIns="251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Sharing</a:t>
          </a:r>
        </a:p>
      </dsp:txBody>
      <dsp:txXfrm>
        <a:off x="0" y="2699738"/>
        <a:ext cx="1278255" cy="2546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12972-F081-4E91-8902-BF92D066EA56}">
      <dsp:nvSpPr>
        <dsp:cNvPr id="0" name=""/>
        <dsp:cNvSpPr/>
      </dsp:nvSpPr>
      <dsp:spPr>
        <a:xfrm>
          <a:off x="0" y="771593"/>
          <a:ext cx="6391275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Real time search</a:t>
          </a:r>
          <a:endParaRPr lang="en-US" sz="2000" kern="1200" dirty="0"/>
        </a:p>
      </dsp:txBody>
      <dsp:txXfrm>
        <a:off x="23417" y="795010"/>
        <a:ext cx="6344441" cy="432866"/>
      </dsp:txXfrm>
    </dsp:sp>
    <dsp:sp modelId="{B000BB0B-1572-481A-96A4-4F7B8C635683}">
      <dsp:nvSpPr>
        <dsp:cNvPr id="0" name=""/>
        <dsp:cNvSpPr/>
      </dsp:nvSpPr>
      <dsp:spPr>
        <a:xfrm>
          <a:off x="0" y="1308893"/>
          <a:ext cx="6391275" cy="479700"/>
        </a:xfrm>
        <a:prstGeom prst="roundRect">
          <a:avLst/>
        </a:prstGeom>
        <a:solidFill>
          <a:schemeClr val="accent5">
            <a:hueOff val="406404"/>
            <a:satOff val="-3241"/>
            <a:lumOff val="-2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Save </a:t>
          </a:r>
          <a:r>
            <a:rPr lang="en-US" sz="2000" b="0" i="0" kern="1200" dirty="0" err="1"/>
            <a:t>favourite</a:t>
          </a:r>
          <a:r>
            <a:rPr lang="en-US" sz="2000" b="0" i="0" kern="1200" dirty="0"/>
            <a:t> rental homes and storage spaces</a:t>
          </a:r>
          <a:endParaRPr lang="en-US" sz="2000" kern="1200" dirty="0"/>
        </a:p>
      </dsp:txBody>
      <dsp:txXfrm>
        <a:off x="23417" y="1332310"/>
        <a:ext cx="6344441" cy="432866"/>
      </dsp:txXfrm>
    </dsp:sp>
    <dsp:sp modelId="{55B23BBB-9702-46B2-A5D9-BC3C9E4A8A32}">
      <dsp:nvSpPr>
        <dsp:cNvPr id="0" name=""/>
        <dsp:cNvSpPr/>
      </dsp:nvSpPr>
      <dsp:spPr>
        <a:xfrm>
          <a:off x="0" y="1846193"/>
          <a:ext cx="6391275" cy="479700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Booking </a:t>
          </a:r>
          <a:r>
            <a:rPr lang="en-US" sz="2000" b="0" i="0" kern="1200" dirty="0" err="1"/>
            <a:t>accomodations</a:t>
          </a:r>
          <a:r>
            <a:rPr lang="en-US" sz="2000" b="0" i="0" kern="1200" dirty="0"/>
            <a:t> and storage spaces</a:t>
          </a:r>
          <a:endParaRPr lang="en-US" sz="2000" kern="1200" dirty="0"/>
        </a:p>
      </dsp:txBody>
      <dsp:txXfrm>
        <a:off x="23417" y="1869610"/>
        <a:ext cx="6344441" cy="432866"/>
      </dsp:txXfrm>
    </dsp:sp>
    <dsp:sp modelId="{FCC3F6E5-4DB2-4221-867B-439071EBE98D}">
      <dsp:nvSpPr>
        <dsp:cNvPr id="0" name=""/>
        <dsp:cNvSpPr/>
      </dsp:nvSpPr>
      <dsp:spPr>
        <a:xfrm>
          <a:off x="0" y="2383493"/>
          <a:ext cx="6391275" cy="479700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Real time alerts and notification</a:t>
          </a:r>
          <a:endParaRPr lang="en-US" sz="2000" kern="1200" dirty="0"/>
        </a:p>
      </dsp:txBody>
      <dsp:txXfrm>
        <a:off x="23417" y="2406910"/>
        <a:ext cx="6344441" cy="432866"/>
      </dsp:txXfrm>
    </dsp:sp>
    <dsp:sp modelId="{2E3BEE58-55ED-4023-9086-C2B84E855C4E}">
      <dsp:nvSpPr>
        <dsp:cNvPr id="0" name=""/>
        <dsp:cNvSpPr/>
      </dsp:nvSpPr>
      <dsp:spPr>
        <a:xfrm>
          <a:off x="0" y="2920793"/>
          <a:ext cx="6391275" cy="479700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Ratings and reviews to share experience</a:t>
          </a:r>
          <a:endParaRPr lang="en-US" sz="2000" kern="1200" dirty="0"/>
        </a:p>
      </dsp:txBody>
      <dsp:txXfrm>
        <a:off x="23417" y="2944210"/>
        <a:ext cx="6344441" cy="432866"/>
      </dsp:txXfrm>
    </dsp:sp>
    <dsp:sp modelId="{D91237BA-F0BC-454E-8116-EF1897710A8F}">
      <dsp:nvSpPr>
        <dsp:cNvPr id="0" name=""/>
        <dsp:cNvSpPr/>
      </dsp:nvSpPr>
      <dsp:spPr>
        <a:xfrm>
          <a:off x="0" y="3458093"/>
          <a:ext cx="6391275" cy="479700"/>
        </a:xfrm>
        <a:prstGeom prst="roundRect">
          <a:avLst/>
        </a:prstGeom>
        <a:solidFill>
          <a:schemeClr val="accent5">
            <a:hueOff val="2032020"/>
            <a:satOff val="-16202"/>
            <a:lumOff val="-122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Secure payment</a:t>
          </a:r>
          <a:endParaRPr lang="en-US" sz="2000" kern="1200" dirty="0"/>
        </a:p>
      </dsp:txBody>
      <dsp:txXfrm>
        <a:off x="23417" y="3481510"/>
        <a:ext cx="6344441" cy="432866"/>
      </dsp:txXfrm>
    </dsp:sp>
    <dsp:sp modelId="{51CFC700-F512-4BE3-A131-AB23CCF01E16}">
      <dsp:nvSpPr>
        <dsp:cNvPr id="0" name=""/>
        <dsp:cNvSpPr/>
      </dsp:nvSpPr>
      <dsp:spPr>
        <a:xfrm>
          <a:off x="0" y="3995393"/>
          <a:ext cx="6391275" cy="47970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entury Gothic" panose="020B0502020202020204"/>
            </a:rPr>
            <a:t>User</a:t>
          </a:r>
          <a:r>
            <a:rPr lang="en-US" sz="2000" b="0" i="0" kern="1200" dirty="0"/>
            <a:t> Interactions between renter and </a:t>
          </a:r>
          <a:r>
            <a:rPr lang="en-US" sz="2000" b="0" i="0" kern="1200" dirty="0" err="1"/>
            <a:t>rentee</a:t>
          </a:r>
          <a:endParaRPr lang="en-US" sz="2000" kern="1200" dirty="0"/>
        </a:p>
      </dsp:txBody>
      <dsp:txXfrm>
        <a:off x="23417" y="4018810"/>
        <a:ext cx="6344441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D7E76-D259-42F4-A63F-1A3E0357005A}">
      <dsp:nvSpPr>
        <dsp:cNvPr id="0" name=""/>
        <dsp:cNvSpPr/>
      </dsp:nvSpPr>
      <dsp:spPr>
        <a:xfrm>
          <a:off x="0" y="1860593"/>
          <a:ext cx="63912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https://www.airbnb.com/</a:t>
          </a:r>
        </a:p>
      </dsp:txBody>
      <dsp:txXfrm>
        <a:off x="35125" y="1895718"/>
        <a:ext cx="6321025" cy="649299"/>
      </dsp:txXfrm>
    </dsp:sp>
    <dsp:sp modelId="{0602E934-9929-4134-9692-C81E99DC5E11}">
      <dsp:nvSpPr>
        <dsp:cNvPr id="0" name=""/>
        <dsp:cNvSpPr/>
      </dsp:nvSpPr>
      <dsp:spPr>
        <a:xfrm>
          <a:off x="0" y="2666543"/>
          <a:ext cx="6391275" cy="71954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https://www.publicstorage.com/</a:t>
          </a:r>
        </a:p>
      </dsp:txBody>
      <dsp:txXfrm>
        <a:off x="35125" y="2701668"/>
        <a:ext cx="6321025" cy="649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D1151-C04F-4BF1-8AEB-1C48CF323E96}">
      <dsp:nvSpPr>
        <dsp:cNvPr id="0" name=""/>
        <dsp:cNvSpPr/>
      </dsp:nvSpPr>
      <dsp:spPr>
        <a:xfrm>
          <a:off x="0" y="1843831"/>
          <a:ext cx="63912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  <a:latin typeface="Century Gothic" panose="020B0502020202020204"/>
            </a:rPr>
            <a:t>User Input</a:t>
          </a:r>
          <a:endParaRPr lang="en-US" sz="6500" kern="1200" dirty="0">
            <a:solidFill>
              <a:schemeClr val="bg1"/>
            </a:solidFill>
          </a:endParaRPr>
        </a:p>
      </dsp:txBody>
      <dsp:txXfrm>
        <a:off x="76105" y="1919936"/>
        <a:ext cx="6239065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9A93B-A704-4F3A-81AD-AEC20C1216E3}">
      <dsp:nvSpPr>
        <dsp:cNvPr id="0" name=""/>
        <dsp:cNvSpPr/>
      </dsp:nvSpPr>
      <dsp:spPr>
        <a:xfrm>
          <a:off x="0" y="40388"/>
          <a:ext cx="6391275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Authentication</a:t>
          </a:r>
          <a:endParaRPr lang="en-US" sz="3800" kern="1200"/>
        </a:p>
      </dsp:txBody>
      <dsp:txXfrm>
        <a:off x="44492" y="84880"/>
        <a:ext cx="6302291" cy="822446"/>
      </dsp:txXfrm>
    </dsp:sp>
    <dsp:sp modelId="{BB6FA4BE-8D91-46C5-975A-D4A4C3704C01}">
      <dsp:nvSpPr>
        <dsp:cNvPr id="0" name=""/>
        <dsp:cNvSpPr/>
      </dsp:nvSpPr>
      <dsp:spPr>
        <a:xfrm>
          <a:off x="0" y="951818"/>
          <a:ext cx="6391275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Log in as an existing user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Sign up as a new user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A user can both be renter and rentee</a:t>
          </a:r>
          <a:endParaRPr lang="en-US" sz="3000" kern="1200"/>
        </a:p>
      </dsp:txBody>
      <dsp:txXfrm>
        <a:off x="0" y="951818"/>
        <a:ext cx="6391275" cy="1927170"/>
      </dsp:txXfrm>
    </dsp:sp>
    <dsp:sp modelId="{C4A834B3-81E1-45FB-9ECA-BBC027B5E4A4}">
      <dsp:nvSpPr>
        <dsp:cNvPr id="0" name=""/>
        <dsp:cNvSpPr/>
      </dsp:nvSpPr>
      <dsp:spPr>
        <a:xfrm>
          <a:off x="0" y="2878988"/>
          <a:ext cx="6391275" cy="91143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Real Time Search</a:t>
          </a:r>
          <a:endParaRPr lang="en-US" sz="3800" kern="1200"/>
        </a:p>
      </dsp:txBody>
      <dsp:txXfrm>
        <a:off x="44492" y="2923480"/>
        <a:ext cx="6302291" cy="822446"/>
      </dsp:txXfrm>
    </dsp:sp>
    <dsp:sp modelId="{EE85D2C6-B8DA-402B-80E3-531ADDDF37B1}">
      <dsp:nvSpPr>
        <dsp:cNvPr id="0" name=""/>
        <dsp:cNvSpPr/>
      </dsp:nvSpPr>
      <dsp:spPr>
        <a:xfrm>
          <a:off x="0" y="3790418"/>
          <a:ext cx="6391275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Find appropiate home/apartment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Find suitable storage near by</a:t>
          </a:r>
          <a:endParaRPr lang="en-US" sz="3000" kern="1200"/>
        </a:p>
      </dsp:txBody>
      <dsp:txXfrm>
        <a:off x="0" y="3790418"/>
        <a:ext cx="6391275" cy="1415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010F-93F2-42A0-9C89-4056D815F2D0}">
      <dsp:nvSpPr>
        <dsp:cNvPr id="0" name=""/>
        <dsp:cNvSpPr/>
      </dsp:nvSpPr>
      <dsp:spPr>
        <a:xfrm>
          <a:off x="0" y="40793"/>
          <a:ext cx="63912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Room Rental</a:t>
          </a:r>
          <a:endParaRPr lang="en-US" sz="3000" kern="1200"/>
        </a:p>
      </dsp:txBody>
      <dsp:txXfrm>
        <a:off x="35125" y="75918"/>
        <a:ext cx="6321025" cy="649299"/>
      </dsp:txXfrm>
    </dsp:sp>
    <dsp:sp modelId="{DC37D0A9-D367-414F-B414-C0B29643A827}">
      <dsp:nvSpPr>
        <dsp:cNvPr id="0" name=""/>
        <dsp:cNvSpPr/>
      </dsp:nvSpPr>
      <dsp:spPr>
        <a:xfrm>
          <a:off x="0" y="760343"/>
          <a:ext cx="6391275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Information of  the room, its owner, price, location and availability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Request for rental, duration of rental 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Security measures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Experience Share</a:t>
          </a:r>
          <a:endParaRPr lang="en-US" sz="2300" kern="1200"/>
        </a:p>
      </dsp:txBody>
      <dsp:txXfrm>
        <a:off x="0" y="760343"/>
        <a:ext cx="6391275" cy="1863000"/>
      </dsp:txXfrm>
    </dsp:sp>
    <dsp:sp modelId="{9785BAB3-7F72-4C8C-9142-62EA4AB2C921}">
      <dsp:nvSpPr>
        <dsp:cNvPr id="0" name=""/>
        <dsp:cNvSpPr/>
      </dsp:nvSpPr>
      <dsp:spPr>
        <a:xfrm>
          <a:off x="0" y="2623343"/>
          <a:ext cx="6391275" cy="71954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latin typeface="Century Gothic" panose="020B0502020202020204"/>
            </a:rPr>
            <a:t>Storage Rental</a:t>
          </a:r>
          <a:endParaRPr lang="en-US" sz="3000" kern="1200"/>
        </a:p>
      </dsp:txBody>
      <dsp:txXfrm>
        <a:off x="35125" y="2658468"/>
        <a:ext cx="6321025" cy="649299"/>
      </dsp:txXfrm>
    </dsp:sp>
    <dsp:sp modelId="{CE7EC495-4CA9-4E60-88B3-F32E4F8BC7B9}">
      <dsp:nvSpPr>
        <dsp:cNvPr id="0" name=""/>
        <dsp:cNvSpPr/>
      </dsp:nvSpPr>
      <dsp:spPr>
        <a:xfrm>
          <a:off x="0" y="3342893"/>
          <a:ext cx="6391275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Information of the storage size, location, owner , price per day etc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Request for rental, duration of rental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Storage booking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Type of storage</a:t>
          </a:r>
          <a:endParaRPr lang="en-US" sz="2300" kern="1200"/>
        </a:p>
      </dsp:txBody>
      <dsp:txXfrm>
        <a:off x="0" y="3342893"/>
        <a:ext cx="6391275" cy="1863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0F194-E216-4B19-AA2B-713E3D8EEE4C}">
      <dsp:nvSpPr>
        <dsp:cNvPr id="0" name=""/>
        <dsp:cNvSpPr/>
      </dsp:nvSpPr>
      <dsp:spPr>
        <a:xfrm>
          <a:off x="0" y="32963"/>
          <a:ext cx="6391275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Discount</a:t>
          </a:r>
          <a:endParaRPr lang="en-US" sz="3900" kern="1200" dirty="0"/>
        </a:p>
      </dsp:txBody>
      <dsp:txXfrm>
        <a:off x="45663" y="78626"/>
        <a:ext cx="6299949" cy="844089"/>
      </dsp:txXfrm>
    </dsp:sp>
    <dsp:sp modelId="{833FD908-2A40-40C6-B14D-2B31BF6EE0E5}">
      <dsp:nvSpPr>
        <dsp:cNvPr id="0" name=""/>
        <dsp:cNvSpPr/>
      </dsp:nvSpPr>
      <dsp:spPr>
        <a:xfrm>
          <a:off x="0" y="968378"/>
          <a:ext cx="6391275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Calculating discount according to previous history of a </a:t>
          </a:r>
          <a:r>
            <a:rPr lang="en-US" sz="3000" b="0" i="0" kern="1200" dirty="0" err="1"/>
            <a:t>rentee</a:t>
          </a:r>
          <a:endParaRPr lang="en-US" sz="3000" kern="1200" dirty="0" err="1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Calculating </a:t>
          </a:r>
          <a:r>
            <a:rPr lang="en-US" sz="3000" b="0" i="0" kern="1200" dirty="0" err="1"/>
            <a:t>commision</a:t>
          </a:r>
          <a:r>
            <a:rPr lang="en-US" sz="3000" b="0" i="0" kern="1200" dirty="0"/>
            <a:t> cut according to previous</a:t>
          </a:r>
          <a:r>
            <a:rPr lang="en-US" sz="3000" b="0" i="0" kern="1200" dirty="0">
              <a:latin typeface="Century Gothic" panose="020B0502020202020204"/>
            </a:rPr>
            <a:t> </a:t>
          </a:r>
          <a:r>
            <a:rPr lang="en-US" sz="3000" b="0" i="0" kern="1200" dirty="0"/>
            <a:t>history</a:t>
          </a:r>
          <a:r>
            <a:rPr lang="en-US" sz="3000" b="0" i="0" kern="1200" dirty="0">
              <a:latin typeface="Century Gothic" panose="020B0502020202020204"/>
            </a:rPr>
            <a:t> of</a:t>
          </a:r>
          <a:r>
            <a:rPr lang="en-US" sz="3000" b="0" i="0" kern="1200" dirty="0"/>
            <a:t> a renter</a:t>
          </a:r>
          <a:endParaRPr lang="en-US" sz="3000" kern="1200" dirty="0"/>
        </a:p>
      </dsp:txBody>
      <dsp:txXfrm>
        <a:off x="0" y="968378"/>
        <a:ext cx="6391275" cy="2664090"/>
      </dsp:txXfrm>
    </dsp:sp>
    <dsp:sp modelId="{7BD1FC2F-CF7B-4BBB-89C2-DA5F7AB057EE}">
      <dsp:nvSpPr>
        <dsp:cNvPr id="0" name=""/>
        <dsp:cNvSpPr/>
      </dsp:nvSpPr>
      <dsp:spPr>
        <a:xfrm>
          <a:off x="0" y="3632468"/>
          <a:ext cx="6391275" cy="93541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latin typeface="Century Gothic" panose="020B0502020202020204"/>
            </a:rPr>
            <a:t>User</a:t>
          </a:r>
          <a:r>
            <a:rPr lang="en-US" sz="3900" b="0" i="0" kern="1200" dirty="0"/>
            <a:t> Interaction</a:t>
          </a:r>
          <a:endParaRPr lang="en-US" sz="3900" kern="1200" dirty="0"/>
        </a:p>
      </dsp:txBody>
      <dsp:txXfrm>
        <a:off x="45663" y="3678131"/>
        <a:ext cx="6299949" cy="844089"/>
      </dsp:txXfrm>
    </dsp:sp>
    <dsp:sp modelId="{1DFBDC92-95B0-4758-9D01-865CA40FFA3F}">
      <dsp:nvSpPr>
        <dsp:cNvPr id="0" name=""/>
        <dsp:cNvSpPr/>
      </dsp:nvSpPr>
      <dsp:spPr>
        <a:xfrm>
          <a:off x="0" y="4567883"/>
          <a:ext cx="6391275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In site </a:t>
          </a:r>
          <a:r>
            <a:rPr lang="en-US" sz="3000" b="0" i="0" kern="1200" dirty="0" err="1">
              <a:latin typeface="Century Gothic" panose="020B0502020202020204"/>
            </a:rPr>
            <a:t>messenging</a:t>
          </a:r>
          <a:endParaRPr lang="en-US" sz="3000" kern="1200" dirty="0" err="1"/>
        </a:p>
      </dsp:txBody>
      <dsp:txXfrm>
        <a:off x="0" y="4567883"/>
        <a:ext cx="6391275" cy="64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Spacey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A Rental Site for room &amp; Storage Space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FA0B86-D507-4B1D-9982-D4912558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MOTIVATION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E01E9D4-BEC5-4287-8E8C-25A6EAE21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0952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563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64448C-2C58-43A4-81C2-E7A48412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Major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A04E4-FD39-46AC-9BE7-7942AE891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7652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169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D4D000-39B6-4585-9214-AB1A1163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Related Examples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2A7EB-CF22-41FC-8C60-B5DF31791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85624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99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1F3C85-1EAE-4379-B655-F98474D2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Collection</a:t>
            </a: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381C86D-A9B6-404A-9AD8-217956616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69873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11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FFE4DB-7899-4EBB-BDA3-E785A4B3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Modules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5B50897-08DB-4453-9E0C-D8BE14FDC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0527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824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0036A-07AB-475F-8362-203602D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Modules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C40B09-47C9-4C52-970D-8D8BFFA30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91309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461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3B4481-C246-494C-AF55-342CCCA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35FD57-1967-4D7D-A3E6-4A2239FEC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308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33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2F563-EE8C-4B39-9477-13C6A7CA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B8087BC-633F-49E2-93BA-50AEA4C3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41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Spacey</vt:lpstr>
      <vt:lpstr>MOTIVATION</vt:lpstr>
      <vt:lpstr>Major Features</vt:lpstr>
      <vt:lpstr>Related Examples</vt:lpstr>
      <vt:lpstr>Data Collection</vt:lpstr>
      <vt:lpstr>Modules</vt:lpstr>
      <vt:lpstr>Modules</vt:lpstr>
      <vt:lpstr>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257</cp:revision>
  <dcterms:created xsi:type="dcterms:W3CDTF">2021-11-27T17:40:26Z</dcterms:created>
  <dcterms:modified xsi:type="dcterms:W3CDTF">2021-11-28T16:01:29Z</dcterms:modified>
</cp:coreProperties>
</file>