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</p:sldMasterIdLst>
  <p:sldIdLst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5832A-B6DC-44DB-A3E5-2249302AA8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8A440-D641-42B4-B8AF-F35F43BB2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1.Hosting</a:t>
          </a:r>
        </a:p>
      </dgm:t>
    </dgm:pt>
    <dgm:pt modelId="{5689C921-181C-41AF-927D-184C21AEC2F4}" type="parTrans" cxnId="{999941CB-D504-40A4-92D0-0F0D2D443A02}">
      <dgm:prSet/>
      <dgm:spPr/>
      <dgm:t>
        <a:bodyPr/>
        <a:lstStyle/>
        <a:p>
          <a:endParaRPr lang="en-US"/>
        </a:p>
      </dgm:t>
    </dgm:pt>
    <dgm:pt modelId="{A117F075-D3CE-4A4C-A11A-BE50B14EBE41}" type="sibTrans" cxnId="{999941CB-D504-40A4-92D0-0F0D2D443A02}">
      <dgm:prSet/>
      <dgm:spPr/>
      <dgm:t>
        <a:bodyPr/>
        <a:lstStyle/>
        <a:p>
          <a:endParaRPr lang="en-US"/>
        </a:p>
      </dgm:t>
    </dgm:pt>
    <dgm:pt modelId="{5246422F-AD2B-44A3-AA18-B88FFC2422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2.Renting</a:t>
          </a:r>
        </a:p>
      </dgm:t>
    </dgm:pt>
    <dgm:pt modelId="{DCE19D16-9A12-4ACA-936C-CD118AA8816B}" type="parTrans" cxnId="{1FC4EFE9-FC4C-48CF-9E72-C5B8384ABA2E}">
      <dgm:prSet/>
      <dgm:spPr/>
      <dgm:t>
        <a:bodyPr/>
        <a:lstStyle/>
        <a:p>
          <a:endParaRPr lang="en-US"/>
        </a:p>
      </dgm:t>
    </dgm:pt>
    <dgm:pt modelId="{15A69A13-9C72-4AD4-B64C-CA2773A2FBF8}" type="sibTrans" cxnId="{1FC4EFE9-FC4C-48CF-9E72-C5B8384ABA2E}">
      <dgm:prSet/>
      <dgm:spPr/>
      <dgm:t>
        <a:bodyPr/>
        <a:lstStyle/>
        <a:p>
          <a:endParaRPr lang="en-US"/>
        </a:p>
      </dgm:t>
    </dgm:pt>
    <dgm:pt modelId="{4C27E4F9-F761-4039-A2B0-3C71BF531C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3.Payment(Mobile banking)</a:t>
          </a:r>
        </a:p>
      </dgm:t>
    </dgm:pt>
    <dgm:pt modelId="{5589159D-B395-4E94-876B-C22E4FCA93E3}" type="parTrans" cxnId="{F57AC640-E4A6-4F07-BAF3-92D00B1EAF10}">
      <dgm:prSet/>
      <dgm:spPr/>
      <dgm:t>
        <a:bodyPr/>
        <a:lstStyle/>
        <a:p>
          <a:endParaRPr lang="en-US"/>
        </a:p>
      </dgm:t>
    </dgm:pt>
    <dgm:pt modelId="{56B50045-4438-4310-AA36-F580A2920DC5}" type="sibTrans" cxnId="{F57AC640-E4A6-4F07-BAF3-92D00B1EAF10}">
      <dgm:prSet/>
      <dgm:spPr/>
      <dgm:t>
        <a:bodyPr/>
        <a:lstStyle/>
        <a:p>
          <a:endParaRPr lang="en-US"/>
        </a:p>
      </dgm:t>
    </dgm:pt>
    <dgm:pt modelId="{44E134B0-3157-49DE-B7B0-A818AE91F3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4.Payment(Cash)</a:t>
          </a:r>
        </a:p>
      </dgm:t>
    </dgm:pt>
    <dgm:pt modelId="{49784169-3A3B-4173-AA46-50F470E5D11F}" type="parTrans" cxnId="{ADA269D1-8CE2-4A99-ACE9-D47179B1D47D}">
      <dgm:prSet/>
      <dgm:spPr/>
      <dgm:t>
        <a:bodyPr/>
        <a:lstStyle/>
        <a:p>
          <a:endParaRPr lang="en-US"/>
        </a:p>
      </dgm:t>
    </dgm:pt>
    <dgm:pt modelId="{9CCE5F8D-C4BB-408E-B541-5C5EAF176FA4}" type="sibTrans" cxnId="{ADA269D1-8CE2-4A99-ACE9-D47179B1D47D}">
      <dgm:prSet/>
      <dgm:spPr/>
      <dgm:t>
        <a:bodyPr/>
        <a:lstStyle/>
        <a:p>
          <a:endParaRPr lang="en-US"/>
        </a:p>
      </dgm:t>
    </dgm:pt>
    <dgm:pt modelId="{3A5D8C4F-61DD-42B9-8DCD-ED8BF26ADE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5.Review</a:t>
          </a:r>
        </a:p>
      </dgm:t>
    </dgm:pt>
    <dgm:pt modelId="{E60121C3-0B25-498E-8ACF-AC7B8D11EF41}" type="parTrans" cxnId="{81194620-9DCB-49E5-837B-B84A0B4BB26B}">
      <dgm:prSet/>
      <dgm:spPr/>
      <dgm:t>
        <a:bodyPr/>
        <a:lstStyle/>
        <a:p>
          <a:endParaRPr lang="en-US"/>
        </a:p>
      </dgm:t>
    </dgm:pt>
    <dgm:pt modelId="{A82DCEBC-6006-4E8B-A5D6-C5703D929EF1}" type="sibTrans" cxnId="{81194620-9DCB-49E5-837B-B84A0B4BB26B}">
      <dgm:prSet/>
      <dgm:spPr/>
      <dgm:t>
        <a:bodyPr/>
        <a:lstStyle/>
        <a:p>
          <a:endParaRPr lang="en-US"/>
        </a:p>
      </dgm:t>
    </dgm:pt>
    <dgm:pt modelId="{718BF7AB-9DE2-4131-9BC4-9E8C0B4EC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6.Complain For Host</a:t>
          </a:r>
        </a:p>
      </dgm:t>
    </dgm:pt>
    <dgm:pt modelId="{DAC24E7F-DF75-490B-AEC5-7540149C4FB0}" type="parTrans" cxnId="{72851EA8-3393-43A2-A120-D25215CE7C53}">
      <dgm:prSet/>
      <dgm:spPr/>
      <dgm:t>
        <a:bodyPr/>
        <a:lstStyle/>
        <a:p>
          <a:endParaRPr lang="en-US"/>
        </a:p>
      </dgm:t>
    </dgm:pt>
    <dgm:pt modelId="{C4565B10-C6BC-4DC0-B25D-6CB889A5C6FA}" type="sibTrans" cxnId="{72851EA8-3393-43A2-A120-D25215CE7C53}">
      <dgm:prSet/>
      <dgm:spPr/>
      <dgm:t>
        <a:bodyPr/>
        <a:lstStyle/>
        <a:p>
          <a:endParaRPr lang="en-US"/>
        </a:p>
      </dgm:t>
    </dgm:pt>
    <dgm:pt modelId="{BCCCAB50-6284-48BE-92BB-0EFCB7D4B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7.Messaging</a:t>
          </a:r>
        </a:p>
      </dgm:t>
    </dgm:pt>
    <dgm:pt modelId="{14E7C767-4F55-436E-B6DC-C0AFFECF1750}" type="parTrans" cxnId="{A370173E-0AA6-496C-86F7-A38F9673139B}">
      <dgm:prSet/>
      <dgm:spPr/>
      <dgm:t>
        <a:bodyPr/>
        <a:lstStyle/>
        <a:p>
          <a:endParaRPr lang="en-US"/>
        </a:p>
      </dgm:t>
    </dgm:pt>
    <dgm:pt modelId="{52B213F6-F4E8-4847-9681-7684543BF81D}" type="sibTrans" cxnId="{A370173E-0AA6-496C-86F7-A38F9673139B}">
      <dgm:prSet/>
      <dgm:spPr/>
      <dgm:t>
        <a:bodyPr/>
        <a:lstStyle/>
        <a:p>
          <a:endParaRPr lang="en-US"/>
        </a:p>
      </dgm:t>
    </dgm:pt>
    <dgm:pt modelId="{E700B207-FBF7-49AE-819A-B8F70B34F273}" type="pres">
      <dgm:prSet presAssocID="{3415832A-B6DC-44DB-A3E5-2249302AA840}" presName="root" presStyleCnt="0">
        <dgm:presLayoutVars>
          <dgm:dir/>
          <dgm:resizeHandles val="exact"/>
        </dgm:presLayoutVars>
      </dgm:prSet>
      <dgm:spPr/>
    </dgm:pt>
    <dgm:pt modelId="{77E71F23-C3D3-4556-875E-AF4106014063}" type="pres">
      <dgm:prSet presAssocID="{8058A440-D641-42B4-B8AF-F35F43BB2DD1}" presName="compNode" presStyleCnt="0"/>
      <dgm:spPr/>
    </dgm:pt>
    <dgm:pt modelId="{13043357-1419-49A9-B890-BFF51561538F}" type="pres">
      <dgm:prSet presAssocID="{8058A440-D641-42B4-B8AF-F35F43BB2DD1}" presName="bgRect" presStyleLbl="bgShp" presStyleIdx="0" presStyleCnt="7"/>
      <dgm:spPr/>
    </dgm:pt>
    <dgm:pt modelId="{B7A7AB31-3C8F-4D8C-BE85-43B6A1FC40EC}" type="pres">
      <dgm:prSet presAssocID="{8058A440-D641-42B4-B8AF-F35F43BB2DD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E01BBD3-3B05-4576-A97A-8A14811458C3}" type="pres">
      <dgm:prSet presAssocID="{8058A440-D641-42B4-B8AF-F35F43BB2DD1}" presName="spaceRect" presStyleCnt="0"/>
      <dgm:spPr/>
    </dgm:pt>
    <dgm:pt modelId="{58981230-8CD8-4A45-B8CF-43692CE5D573}" type="pres">
      <dgm:prSet presAssocID="{8058A440-D641-42B4-B8AF-F35F43BB2DD1}" presName="parTx" presStyleLbl="revTx" presStyleIdx="0" presStyleCnt="7">
        <dgm:presLayoutVars>
          <dgm:chMax val="0"/>
          <dgm:chPref val="0"/>
        </dgm:presLayoutVars>
      </dgm:prSet>
      <dgm:spPr/>
    </dgm:pt>
    <dgm:pt modelId="{9A62A9EE-F9F2-4488-8F0D-EDF0D4957C32}" type="pres">
      <dgm:prSet presAssocID="{A117F075-D3CE-4A4C-A11A-BE50B14EBE41}" presName="sibTrans" presStyleCnt="0"/>
      <dgm:spPr/>
    </dgm:pt>
    <dgm:pt modelId="{F899A4C8-9BB0-4929-9BEC-3234BFDAD6C6}" type="pres">
      <dgm:prSet presAssocID="{5246422F-AD2B-44A3-AA18-B88FFC24224B}" presName="compNode" presStyleCnt="0"/>
      <dgm:spPr/>
    </dgm:pt>
    <dgm:pt modelId="{DAB40EA0-6E9A-4ED1-B597-F9FF52492063}" type="pres">
      <dgm:prSet presAssocID="{5246422F-AD2B-44A3-AA18-B88FFC24224B}" presName="bgRect" presStyleLbl="bgShp" presStyleIdx="1" presStyleCnt="7"/>
      <dgm:spPr/>
    </dgm:pt>
    <dgm:pt modelId="{14F3BBE4-C76D-44E5-9AD7-E31B8D1F4358}" type="pres">
      <dgm:prSet presAssocID="{5246422F-AD2B-44A3-AA18-B88FFC24224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96924A9-E7E6-4C5D-9F9C-0620C3707A40}" type="pres">
      <dgm:prSet presAssocID="{5246422F-AD2B-44A3-AA18-B88FFC24224B}" presName="spaceRect" presStyleCnt="0"/>
      <dgm:spPr/>
    </dgm:pt>
    <dgm:pt modelId="{090B483B-0D82-48D2-BDB9-B29FDAFB0594}" type="pres">
      <dgm:prSet presAssocID="{5246422F-AD2B-44A3-AA18-B88FFC24224B}" presName="parTx" presStyleLbl="revTx" presStyleIdx="1" presStyleCnt="7">
        <dgm:presLayoutVars>
          <dgm:chMax val="0"/>
          <dgm:chPref val="0"/>
        </dgm:presLayoutVars>
      </dgm:prSet>
      <dgm:spPr/>
    </dgm:pt>
    <dgm:pt modelId="{2E46007D-42A3-465C-B439-36AE9302BBEB}" type="pres">
      <dgm:prSet presAssocID="{15A69A13-9C72-4AD4-B64C-CA2773A2FBF8}" presName="sibTrans" presStyleCnt="0"/>
      <dgm:spPr/>
    </dgm:pt>
    <dgm:pt modelId="{771A2203-EC91-4A2C-9BB7-20C0316793D1}" type="pres">
      <dgm:prSet presAssocID="{4C27E4F9-F761-4039-A2B0-3C71BF531CD2}" presName="compNode" presStyleCnt="0"/>
      <dgm:spPr/>
    </dgm:pt>
    <dgm:pt modelId="{DD9BD35D-B645-419C-A283-360FDEBAEC7B}" type="pres">
      <dgm:prSet presAssocID="{4C27E4F9-F761-4039-A2B0-3C71BF531CD2}" presName="bgRect" presStyleLbl="bgShp" presStyleIdx="2" presStyleCnt="7"/>
      <dgm:spPr/>
    </dgm:pt>
    <dgm:pt modelId="{6EA56E8A-3786-476B-A009-1CD7A6AB004F}" type="pres">
      <dgm:prSet presAssocID="{4C27E4F9-F761-4039-A2B0-3C71BF531CD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EBEB66B-69AA-49BF-BDC3-EAC13397210B}" type="pres">
      <dgm:prSet presAssocID="{4C27E4F9-F761-4039-A2B0-3C71BF531CD2}" presName="spaceRect" presStyleCnt="0"/>
      <dgm:spPr/>
    </dgm:pt>
    <dgm:pt modelId="{892FD8ED-133B-4C88-A488-EBEFF72D8095}" type="pres">
      <dgm:prSet presAssocID="{4C27E4F9-F761-4039-A2B0-3C71BF531CD2}" presName="parTx" presStyleLbl="revTx" presStyleIdx="2" presStyleCnt="7">
        <dgm:presLayoutVars>
          <dgm:chMax val="0"/>
          <dgm:chPref val="0"/>
        </dgm:presLayoutVars>
      </dgm:prSet>
      <dgm:spPr/>
    </dgm:pt>
    <dgm:pt modelId="{6782131E-EFFF-450C-8654-60E7CEB0F1BA}" type="pres">
      <dgm:prSet presAssocID="{56B50045-4438-4310-AA36-F580A2920DC5}" presName="sibTrans" presStyleCnt="0"/>
      <dgm:spPr/>
    </dgm:pt>
    <dgm:pt modelId="{B8056706-ED44-4E33-B13F-F2C10212425F}" type="pres">
      <dgm:prSet presAssocID="{44E134B0-3157-49DE-B7B0-A818AE91F305}" presName="compNode" presStyleCnt="0"/>
      <dgm:spPr/>
    </dgm:pt>
    <dgm:pt modelId="{FFD253C1-45A2-4684-AB5F-4303D6E25AA9}" type="pres">
      <dgm:prSet presAssocID="{44E134B0-3157-49DE-B7B0-A818AE91F305}" presName="bgRect" presStyleLbl="bgShp" presStyleIdx="3" presStyleCnt="7"/>
      <dgm:spPr/>
    </dgm:pt>
    <dgm:pt modelId="{3E64E259-947C-4465-B6F7-6D06A4771664}" type="pres">
      <dgm:prSet presAssocID="{44E134B0-3157-49DE-B7B0-A818AE91F30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02D3522-449C-47D0-93BA-D99874DB8F36}" type="pres">
      <dgm:prSet presAssocID="{44E134B0-3157-49DE-B7B0-A818AE91F305}" presName="spaceRect" presStyleCnt="0"/>
      <dgm:spPr/>
    </dgm:pt>
    <dgm:pt modelId="{2C450D0F-7AD6-4F36-9182-1793B8181CC6}" type="pres">
      <dgm:prSet presAssocID="{44E134B0-3157-49DE-B7B0-A818AE91F305}" presName="parTx" presStyleLbl="revTx" presStyleIdx="3" presStyleCnt="7">
        <dgm:presLayoutVars>
          <dgm:chMax val="0"/>
          <dgm:chPref val="0"/>
        </dgm:presLayoutVars>
      </dgm:prSet>
      <dgm:spPr/>
    </dgm:pt>
    <dgm:pt modelId="{99028D55-5DF8-4875-B9C8-68E68BD75C7C}" type="pres">
      <dgm:prSet presAssocID="{9CCE5F8D-C4BB-408E-B541-5C5EAF176FA4}" presName="sibTrans" presStyleCnt="0"/>
      <dgm:spPr/>
    </dgm:pt>
    <dgm:pt modelId="{D00F9E37-DD74-4345-84D6-FC650C0538F1}" type="pres">
      <dgm:prSet presAssocID="{3A5D8C4F-61DD-42B9-8DCD-ED8BF26ADEB4}" presName="compNode" presStyleCnt="0"/>
      <dgm:spPr/>
    </dgm:pt>
    <dgm:pt modelId="{D549E16F-6124-42F3-B73E-F054F1D12D4F}" type="pres">
      <dgm:prSet presAssocID="{3A5D8C4F-61DD-42B9-8DCD-ED8BF26ADEB4}" presName="bgRect" presStyleLbl="bgShp" presStyleIdx="4" presStyleCnt="7"/>
      <dgm:spPr/>
    </dgm:pt>
    <dgm:pt modelId="{766A8750-CB75-42FC-96D4-284A7EE8289D}" type="pres">
      <dgm:prSet presAssocID="{3A5D8C4F-61DD-42B9-8DCD-ED8BF26ADEB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82C063-844F-4D70-83D9-9E6541FDB59F}" type="pres">
      <dgm:prSet presAssocID="{3A5D8C4F-61DD-42B9-8DCD-ED8BF26ADEB4}" presName="spaceRect" presStyleCnt="0"/>
      <dgm:spPr/>
    </dgm:pt>
    <dgm:pt modelId="{EC74DC2E-FDD2-47B9-AD03-C21B9769AD44}" type="pres">
      <dgm:prSet presAssocID="{3A5D8C4F-61DD-42B9-8DCD-ED8BF26ADEB4}" presName="parTx" presStyleLbl="revTx" presStyleIdx="4" presStyleCnt="7">
        <dgm:presLayoutVars>
          <dgm:chMax val="0"/>
          <dgm:chPref val="0"/>
        </dgm:presLayoutVars>
      </dgm:prSet>
      <dgm:spPr/>
    </dgm:pt>
    <dgm:pt modelId="{4C686470-AE52-4E39-AA79-C2A9C4A6954C}" type="pres">
      <dgm:prSet presAssocID="{A82DCEBC-6006-4E8B-A5D6-C5703D929EF1}" presName="sibTrans" presStyleCnt="0"/>
      <dgm:spPr/>
    </dgm:pt>
    <dgm:pt modelId="{78AAF891-BDE6-4111-A76D-D08A694B784D}" type="pres">
      <dgm:prSet presAssocID="{718BF7AB-9DE2-4131-9BC4-9E8C0B4EC41B}" presName="compNode" presStyleCnt="0"/>
      <dgm:spPr/>
    </dgm:pt>
    <dgm:pt modelId="{F262A763-D886-4C51-9139-C849EF8ECABB}" type="pres">
      <dgm:prSet presAssocID="{718BF7AB-9DE2-4131-9BC4-9E8C0B4EC41B}" presName="bgRect" presStyleLbl="bgShp" presStyleIdx="5" presStyleCnt="7"/>
      <dgm:spPr/>
    </dgm:pt>
    <dgm:pt modelId="{939E0009-6B6D-4CE5-A79E-DC8AC0B496D0}" type="pres">
      <dgm:prSet presAssocID="{718BF7AB-9DE2-4131-9BC4-9E8C0B4EC41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8EEE576-3E02-4BE5-8CA6-96181C25B93B}" type="pres">
      <dgm:prSet presAssocID="{718BF7AB-9DE2-4131-9BC4-9E8C0B4EC41B}" presName="spaceRect" presStyleCnt="0"/>
      <dgm:spPr/>
    </dgm:pt>
    <dgm:pt modelId="{AF9C75E7-9B87-49D7-8DBB-0EC10EF2AEA4}" type="pres">
      <dgm:prSet presAssocID="{718BF7AB-9DE2-4131-9BC4-9E8C0B4EC41B}" presName="parTx" presStyleLbl="revTx" presStyleIdx="5" presStyleCnt="7">
        <dgm:presLayoutVars>
          <dgm:chMax val="0"/>
          <dgm:chPref val="0"/>
        </dgm:presLayoutVars>
      </dgm:prSet>
      <dgm:spPr/>
    </dgm:pt>
    <dgm:pt modelId="{5D7DE1C5-ED1A-4371-804D-8483E6D86B14}" type="pres">
      <dgm:prSet presAssocID="{C4565B10-C6BC-4DC0-B25D-6CB889A5C6FA}" presName="sibTrans" presStyleCnt="0"/>
      <dgm:spPr/>
    </dgm:pt>
    <dgm:pt modelId="{71E245C1-9FFD-4CC0-BCBD-9D6900FEFB2C}" type="pres">
      <dgm:prSet presAssocID="{BCCCAB50-6284-48BE-92BB-0EFCB7D4B8F3}" presName="compNode" presStyleCnt="0"/>
      <dgm:spPr/>
    </dgm:pt>
    <dgm:pt modelId="{2AE395AB-AD29-4EF4-AE11-2B4AEB275454}" type="pres">
      <dgm:prSet presAssocID="{BCCCAB50-6284-48BE-92BB-0EFCB7D4B8F3}" presName="bgRect" presStyleLbl="bgShp" presStyleIdx="6" presStyleCnt="7"/>
      <dgm:spPr/>
    </dgm:pt>
    <dgm:pt modelId="{68EAECAC-097A-4FB1-BDB5-C331AEC9F0A5}" type="pres">
      <dgm:prSet presAssocID="{BCCCAB50-6284-48BE-92BB-0EFCB7D4B8F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507D4FB5-E78E-4FA2-BADE-2AE5C981A7B5}" type="pres">
      <dgm:prSet presAssocID="{BCCCAB50-6284-48BE-92BB-0EFCB7D4B8F3}" presName="spaceRect" presStyleCnt="0"/>
      <dgm:spPr/>
    </dgm:pt>
    <dgm:pt modelId="{6151AC39-4F71-4DFC-959C-28275D071B28}" type="pres">
      <dgm:prSet presAssocID="{BCCCAB50-6284-48BE-92BB-0EFCB7D4B8F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1194620-9DCB-49E5-837B-B84A0B4BB26B}" srcId="{3415832A-B6DC-44DB-A3E5-2249302AA840}" destId="{3A5D8C4F-61DD-42B9-8DCD-ED8BF26ADEB4}" srcOrd="4" destOrd="0" parTransId="{E60121C3-0B25-498E-8ACF-AC7B8D11EF41}" sibTransId="{A82DCEBC-6006-4E8B-A5D6-C5703D929EF1}"/>
    <dgm:cxn modelId="{203D313C-EAF1-4563-84DB-A8C2AF9467AC}" type="presOf" srcId="{3415832A-B6DC-44DB-A3E5-2249302AA840}" destId="{E700B207-FBF7-49AE-819A-B8F70B34F273}" srcOrd="0" destOrd="0" presId="urn:microsoft.com/office/officeart/2018/2/layout/IconVerticalSolidList"/>
    <dgm:cxn modelId="{EF4F0D3D-7C5C-4B9E-81F1-CEBB9FD6A920}" type="presOf" srcId="{3A5D8C4F-61DD-42B9-8DCD-ED8BF26ADEB4}" destId="{EC74DC2E-FDD2-47B9-AD03-C21B9769AD44}" srcOrd="0" destOrd="0" presId="urn:microsoft.com/office/officeart/2018/2/layout/IconVerticalSolidList"/>
    <dgm:cxn modelId="{A370173E-0AA6-496C-86F7-A38F9673139B}" srcId="{3415832A-B6DC-44DB-A3E5-2249302AA840}" destId="{BCCCAB50-6284-48BE-92BB-0EFCB7D4B8F3}" srcOrd="6" destOrd="0" parTransId="{14E7C767-4F55-436E-B6DC-C0AFFECF1750}" sibTransId="{52B213F6-F4E8-4847-9681-7684543BF81D}"/>
    <dgm:cxn modelId="{F57AC640-E4A6-4F07-BAF3-92D00B1EAF10}" srcId="{3415832A-B6DC-44DB-A3E5-2249302AA840}" destId="{4C27E4F9-F761-4039-A2B0-3C71BF531CD2}" srcOrd="2" destOrd="0" parTransId="{5589159D-B395-4E94-876B-C22E4FCA93E3}" sibTransId="{56B50045-4438-4310-AA36-F580A2920DC5}"/>
    <dgm:cxn modelId="{C3A4135B-1739-4DF9-91AD-AE6CB6C455CE}" type="presOf" srcId="{4C27E4F9-F761-4039-A2B0-3C71BF531CD2}" destId="{892FD8ED-133B-4C88-A488-EBEFF72D8095}" srcOrd="0" destOrd="0" presId="urn:microsoft.com/office/officeart/2018/2/layout/IconVerticalSolidList"/>
    <dgm:cxn modelId="{AAC9CD5C-116C-4CA8-A3C1-2369C9BA95D9}" type="presOf" srcId="{718BF7AB-9DE2-4131-9BC4-9E8C0B4EC41B}" destId="{AF9C75E7-9B87-49D7-8DBB-0EC10EF2AEA4}" srcOrd="0" destOrd="0" presId="urn:microsoft.com/office/officeart/2018/2/layout/IconVerticalSolidList"/>
    <dgm:cxn modelId="{753C857A-6612-4CA8-BE5A-09D58E6CF6EF}" type="presOf" srcId="{5246422F-AD2B-44A3-AA18-B88FFC24224B}" destId="{090B483B-0D82-48D2-BDB9-B29FDAFB0594}" srcOrd="0" destOrd="0" presId="urn:microsoft.com/office/officeart/2018/2/layout/IconVerticalSolidList"/>
    <dgm:cxn modelId="{72851EA8-3393-43A2-A120-D25215CE7C53}" srcId="{3415832A-B6DC-44DB-A3E5-2249302AA840}" destId="{718BF7AB-9DE2-4131-9BC4-9E8C0B4EC41B}" srcOrd="5" destOrd="0" parTransId="{DAC24E7F-DF75-490B-AEC5-7540149C4FB0}" sibTransId="{C4565B10-C6BC-4DC0-B25D-6CB889A5C6FA}"/>
    <dgm:cxn modelId="{B2B0B9B9-99A0-4126-B4C5-84ECAF1D56D0}" type="presOf" srcId="{44E134B0-3157-49DE-B7B0-A818AE91F305}" destId="{2C450D0F-7AD6-4F36-9182-1793B8181CC6}" srcOrd="0" destOrd="0" presId="urn:microsoft.com/office/officeart/2018/2/layout/IconVerticalSolidList"/>
    <dgm:cxn modelId="{85F0F2BA-9884-4C5D-B923-2946656E9361}" type="presOf" srcId="{BCCCAB50-6284-48BE-92BB-0EFCB7D4B8F3}" destId="{6151AC39-4F71-4DFC-959C-28275D071B28}" srcOrd="0" destOrd="0" presId="urn:microsoft.com/office/officeart/2018/2/layout/IconVerticalSolidList"/>
    <dgm:cxn modelId="{999941CB-D504-40A4-92D0-0F0D2D443A02}" srcId="{3415832A-B6DC-44DB-A3E5-2249302AA840}" destId="{8058A440-D641-42B4-B8AF-F35F43BB2DD1}" srcOrd="0" destOrd="0" parTransId="{5689C921-181C-41AF-927D-184C21AEC2F4}" sibTransId="{A117F075-D3CE-4A4C-A11A-BE50B14EBE41}"/>
    <dgm:cxn modelId="{ADA269D1-8CE2-4A99-ACE9-D47179B1D47D}" srcId="{3415832A-B6DC-44DB-A3E5-2249302AA840}" destId="{44E134B0-3157-49DE-B7B0-A818AE91F305}" srcOrd="3" destOrd="0" parTransId="{49784169-3A3B-4173-AA46-50F470E5D11F}" sibTransId="{9CCE5F8D-C4BB-408E-B541-5C5EAF176FA4}"/>
    <dgm:cxn modelId="{1FC4EFE9-FC4C-48CF-9E72-C5B8384ABA2E}" srcId="{3415832A-B6DC-44DB-A3E5-2249302AA840}" destId="{5246422F-AD2B-44A3-AA18-B88FFC24224B}" srcOrd="1" destOrd="0" parTransId="{DCE19D16-9A12-4ACA-936C-CD118AA8816B}" sibTransId="{15A69A13-9C72-4AD4-B64C-CA2773A2FBF8}"/>
    <dgm:cxn modelId="{67F656EA-8047-4AA7-8381-B836732C8900}" type="presOf" srcId="{8058A440-D641-42B4-B8AF-F35F43BB2DD1}" destId="{58981230-8CD8-4A45-B8CF-43692CE5D573}" srcOrd="0" destOrd="0" presId="urn:microsoft.com/office/officeart/2018/2/layout/IconVerticalSolidList"/>
    <dgm:cxn modelId="{02D0CB70-C8E4-4236-A2BE-6989392573F8}" type="presParOf" srcId="{E700B207-FBF7-49AE-819A-B8F70B34F273}" destId="{77E71F23-C3D3-4556-875E-AF4106014063}" srcOrd="0" destOrd="0" presId="urn:microsoft.com/office/officeart/2018/2/layout/IconVerticalSolidList"/>
    <dgm:cxn modelId="{BC2B5750-7CA5-4626-B6C4-AE978DC0270E}" type="presParOf" srcId="{77E71F23-C3D3-4556-875E-AF4106014063}" destId="{13043357-1419-49A9-B890-BFF51561538F}" srcOrd="0" destOrd="0" presId="urn:microsoft.com/office/officeart/2018/2/layout/IconVerticalSolidList"/>
    <dgm:cxn modelId="{2F457F0F-0CDE-4751-8390-E19CB27195BC}" type="presParOf" srcId="{77E71F23-C3D3-4556-875E-AF4106014063}" destId="{B7A7AB31-3C8F-4D8C-BE85-43B6A1FC40EC}" srcOrd="1" destOrd="0" presId="urn:microsoft.com/office/officeart/2018/2/layout/IconVerticalSolidList"/>
    <dgm:cxn modelId="{AB0E816A-7100-4D91-9E72-130FBD3DA6A2}" type="presParOf" srcId="{77E71F23-C3D3-4556-875E-AF4106014063}" destId="{8E01BBD3-3B05-4576-A97A-8A14811458C3}" srcOrd="2" destOrd="0" presId="urn:microsoft.com/office/officeart/2018/2/layout/IconVerticalSolidList"/>
    <dgm:cxn modelId="{777B2DDA-402C-4D15-8C16-053CEC5AF498}" type="presParOf" srcId="{77E71F23-C3D3-4556-875E-AF4106014063}" destId="{58981230-8CD8-4A45-B8CF-43692CE5D573}" srcOrd="3" destOrd="0" presId="urn:microsoft.com/office/officeart/2018/2/layout/IconVerticalSolidList"/>
    <dgm:cxn modelId="{6EF164B6-47DA-4C4E-B097-B6DBD42FBEB8}" type="presParOf" srcId="{E700B207-FBF7-49AE-819A-B8F70B34F273}" destId="{9A62A9EE-F9F2-4488-8F0D-EDF0D4957C32}" srcOrd="1" destOrd="0" presId="urn:microsoft.com/office/officeart/2018/2/layout/IconVerticalSolidList"/>
    <dgm:cxn modelId="{DD391195-FE09-4C18-81D7-21D0AA2D1358}" type="presParOf" srcId="{E700B207-FBF7-49AE-819A-B8F70B34F273}" destId="{F899A4C8-9BB0-4929-9BEC-3234BFDAD6C6}" srcOrd="2" destOrd="0" presId="urn:microsoft.com/office/officeart/2018/2/layout/IconVerticalSolidList"/>
    <dgm:cxn modelId="{2FAE1033-954A-4FDF-AC69-99ADF95B090F}" type="presParOf" srcId="{F899A4C8-9BB0-4929-9BEC-3234BFDAD6C6}" destId="{DAB40EA0-6E9A-4ED1-B597-F9FF52492063}" srcOrd="0" destOrd="0" presId="urn:microsoft.com/office/officeart/2018/2/layout/IconVerticalSolidList"/>
    <dgm:cxn modelId="{1FC41449-43DD-4216-BEC6-BC53C480BA34}" type="presParOf" srcId="{F899A4C8-9BB0-4929-9BEC-3234BFDAD6C6}" destId="{14F3BBE4-C76D-44E5-9AD7-E31B8D1F4358}" srcOrd="1" destOrd="0" presId="urn:microsoft.com/office/officeart/2018/2/layout/IconVerticalSolidList"/>
    <dgm:cxn modelId="{AEFDACA5-D860-4F6C-81D5-02392D929D69}" type="presParOf" srcId="{F899A4C8-9BB0-4929-9BEC-3234BFDAD6C6}" destId="{996924A9-E7E6-4C5D-9F9C-0620C3707A40}" srcOrd="2" destOrd="0" presId="urn:microsoft.com/office/officeart/2018/2/layout/IconVerticalSolidList"/>
    <dgm:cxn modelId="{BE9CCD2A-4A0F-4009-B098-7F65D5A46C9C}" type="presParOf" srcId="{F899A4C8-9BB0-4929-9BEC-3234BFDAD6C6}" destId="{090B483B-0D82-48D2-BDB9-B29FDAFB0594}" srcOrd="3" destOrd="0" presId="urn:microsoft.com/office/officeart/2018/2/layout/IconVerticalSolidList"/>
    <dgm:cxn modelId="{AFA04192-6A31-46AF-8264-1EBDE8C196EF}" type="presParOf" srcId="{E700B207-FBF7-49AE-819A-B8F70B34F273}" destId="{2E46007D-42A3-465C-B439-36AE9302BBEB}" srcOrd="3" destOrd="0" presId="urn:microsoft.com/office/officeart/2018/2/layout/IconVerticalSolidList"/>
    <dgm:cxn modelId="{B807B7D4-A804-4974-8323-6C85B7EA62A3}" type="presParOf" srcId="{E700B207-FBF7-49AE-819A-B8F70B34F273}" destId="{771A2203-EC91-4A2C-9BB7-20C0316793D1}" srcOrd="4" destOrd="0" presId="urn:microsoft.com/office/officeart/2018/2/layout/IconVerticalSolidList"/>
    <dgm:cxn modelId="{359D47AA-2694-46CA-9727-59F3FFBE484C}" type="presParOf" srcId="{771A2203-EC91-4A2C-9BB7-20C0316793D1}" destId="{DD9BD35D-B645-419C-A283-360FDEBAEC7B}" srcOrd="0" destOrd="0" presId="urn:microsoft.com/office/officeart/2018/2/layout/IconVerticalSolidList"/>
    <dgm:cxn modelId="{74A82BD3-2F53-490E-B27D-DAF7D3E08D5E}" type="presParOf" srcId="{771A2203-EC91-4A2C-9BB7-20C0316793D1}" destId="{6EA56E8A-3786-476B-A009-1CD7A6AB004F}" srcOrd="1" destOrd="0" presId="urn:microsoft.com/office/officeart/2018/2/layout/IconVerticalSolidList"/>
    <dgm:cxn modelId="{EAF75179-7E4B-414C-99AD-3A2DCF86E662}" type="presParOf" srcId="{771A2203-EC91-4A2C-9BB7-20C0316793D1}" destId="{CEBEB66B-69AA-49BF-BDC3-EAC13397210B}" srcOrd="2" destOrd="0" presId="urn:microsoft.com/office/officeart/2018/2/layout/IconVerticalSolidList"/>
    <dgm:cxn modelId="{D315D30F-EE74-4BBE-8A11-24124770CE9B}" type="presParOf" srcId="{771A2203-EC91-4A2C-9BB7-20C0316793D1}" destId="{892FD8ED-133B-4C88-A488-EBEFF72D8095}" srcOrd="3" destOrd="0" presId="urn:microsoft.com/office/officeart/2018/2/layout/IconVerticalSolidList"/>
    <dgm:cxn modelId="{29A01AB2-489C-40D4-B130-95EB1D781586}" type="presParOf" srcId="{E700B207-FBF7-49AE-819A-B8F70B34F273}" destId="{6782131E-EFFF-450C-8654-60E7CEB0F1BA}" srcOrd="5" destOrd="0" presId="urn:microsoft.com/office/officeart/2018/2/layout/IconVerticalSolidList"/>
    <dgm:cxn modelId="{914CB135-BD38-47B6-B113-9879D8017C36}" type="presParOf" srcId="{E700B207-FBF7-49AE-819A-B8F70B34F273}" destId="{B8056706-ED44-4E33-B13F-F2C10212425F}" srcOrd="6" destOrd="0" presId="urn:microsoft.com/office/officeart/2018/2/layout/IconVerticalSolidList"/>
    <dgm:cxn modelId="{45479B44-BF30-4752-9883-5A270C59F6C7}" type="presParOf" srcId="{B8056706-ED44-4E33-B13F-F2C10212425F}" destId="{FFD253C1-45A2-4684-AB5F-4303D6E25AA9}" srcOrd="0" destOrd="0" presId="urn:microsoft.com/office/officeart/2018/2/layout/IconVerticalSolidList"/>
    <dgm:cxn modelId="{8891DABB-C0D2-4096-BC93-4C43D5C3846B}" type="presParOf" srcId="{B8056706-ED44-4E33-B13F-F2C10212425F}" destId="{3E64E259-947C-4465-B6F7-6D06A4771664}" srcOrd="1" destOrd="0" presId="urn:microsoft.com/office/officeart/2018/2/layout/IconVerticalSolidList"/>
    <dgm:cxn modelId="{BDE69B9C-58D9-4003-91F5-70755585572F}" type="presParOf" srcId="{B8056706-ED44-4E33-B13F-F2C10212425F}" destId="{102D3522-449C-47D0-93BA-D99874DB8F36}" srcOrd="2" destOrd="0" presId="urn:microsoft.com/office/officeart/2018/2/layout/IconVerticalSolidList"/>
    <dgm:cxn modelId="{7B6AD8D3-AC23-4AD4-8DBA-516861CDA071}" type="presParOf" srcId="{B8056706-ED44-4E33-B13F-F2C10212425F}" destId="{2C450D0F-7AD6-4F36-9182-1793B8181CC6}" srcOrd="3" destOrd="0" presId="urn:microsoft.com/office/officeart/2018/2/layout/IconVerticalSolidList"/>
    <dgm:cxn modelId="{C204DD73-3C7E-4EFB-9624-BEFF039A4F2E}" type="presParOf" srcId="{E700B207-FBF7-49AE-819A-B8F70B34F273}" destId="{99028D55-5DF8-4875-B9C8-68E68BD75C7C}" srcOrd="7" destOrd="0" presId="urn:microsoft.com/office/officeart/2018/2/layout/IconVerticalSolidList"/>
    <dgm:cxn modelId="{1D7C607C-9481-49F8-8782-48C8C19C0E70}" type="presParOf" srcId="{E700B207-FBF7-49AE-819A-B8F70B34F273}" destId="{D00F9E37-DD74-4345-84D6-FC650C0538F1}" srcOrd="8" destOrd="0" presId="urn:microsoft.com/office/officeart/2018/2/layout/IconVerticalSolidList"/>
    <dgm:cxn modelId="{53E9088B-DA0C-4E54-BD32-29996968F668}" type="presParOf" srcId="{D00F9E37-DD74-4345-84D6-FC650C0538F1}" destId="{D549E16F-6124-42F3-B73E-F054F1D12D4F}" srcOrd="0" destOrd="0" presId="urn:microsoft.com/office/officeart/2018/2/layout/IconVerticalSolidList"/>
    <dgm:cxn modelId="{4FDC4ACA-CF89-44AF-B53E-563BA3486016}" type="presParOf" srcId="{D00F9E37-DD74-4345-84D6-FC650C0538F1}" destId="{766A8750-CB75-42FC-96D4-284A7EE8289D}" srcOrd="1" destOrd="0" presId="urn:microsoft.com/office/officeart/2018/2/layout/IconVerticalSolidList"/>
    <dgm:cxn modelId="{BF9C5169-72C3-4E8C-B961-B01673B4B9DD}" type="presParOf" srcId="{D00F9E37-DD74-4345-84D6-FC650C0538F1}" destId="{4D82C063-844F-4D70-83D9-9E6541FDB59F}" srcOrd="2" destOrd="0" presId="urn:microsoft.com/office/officeart/2018/2/layout/IconVerticalSolidList"/>
    <dgm:cxn modelId="{6AF2C804-DBAD-4958-AE99-BD14BFF34DAE}" type="presParOf" srcId="{D00F9E37-DD74-4345-84D6-FC650C0538F1}" destId="{EC74DC2E-FDD2-47B9-AD03-C21B9769AD44}" srcOrd="3" destOrd="0" presId="urn:microsoft.com/office/officeart/2018/2/layout/IconVerticalSolidList"/>
    <dgm:cxn modelId="{289D6F63-93A6-492A-9EC5-B01432FA57D1}" type="presParOf" srcId="{E700B207-FBF7-49AE-819A-B8F70B34F273}" destId="{4C686470-AE52-4E39-AA79-C2A9C4A6954C}" srcOrd="9" destOrd="0" presId="urn:microsoft.com/office/officeart/2018/2/layout/IconVerticalSolidList"/>
    <dgm:cxn modelId="{0EE0F8E4-8C4B-4563-B270-EA43495358B8}" type="presParOf" srcId="{E700B207-FBF7-49AE-819A-B8F70B34F273}" destId="{78AAF891-BDE6-4111-A76D-D08A694B784D}" srcOrd="10" destOrd="0" presId="urn:microsoft.com/office/officeart/2018/2/layout/IconVerticalSolidList"/>
    <dgm:cxn modelId="{5B798C30-68F0-4225-B0BC-5A6B6D6D68D2}" type="presParOf" srcId="{78AAF891-BDE6-4111-A76D-D08A694B784D}" destId="{F262A763-D886-4C51-9139-C849EF8ECABB}" srcOrd="0" destOrd="0" presId="urn:microsoft.com/office/officeart/2018/2/layout/IconVerticalSolidList"/>
    <dgm:cxn modelId="{9A776952-E2CC-44E7-B0F6-10AC7DF244C2}" type="presParOf" srcId="{78AAF891-BDE6-4111-A76D-D08A694B784D}" destId="{939E0009-6B6D-4CE5-A79E-DC8AC0B496D0}" srcOrd="1" destOrd="0" presId="urn:microsoft.com/office/officeart/2018/2/layout/IconVerticalSolidList"/>
    <dgm:cxn modelId="{0B290EA4-551E-4ABF-BB11-5CAEE7B1DDEB}" type="presParOf" srcId="{78AAF891-BDE6-4111-A76D-D08A694B784D}" destId="{98EEE576-3E02-4BE5-8CA6-96181C25B93B}" srcOrd="2" destOrd="0" presId="urn:microsoft.com/office/officeart/2018/2/layout/IconVerticalSolidList"/>
    <dgm:cxn modelId="{C7204EF0-8B3C-4AE8-BFBC-28CE1A94C678}" type="presParOf" srcId="{78AAF891-BDE6-4111-A76D-D08A694B784D}" destId="{AF9C75E7-9B87-49D7-8DBB-0EC10EF2AEA4}" srcOrd="3" destOrd="0" presId="urn:microsoft.com/office/officeart/2018/2/layout/IconVerticalSolidList"/>
    <dgm:cxn modelId="{38BC4017-001A-4FF6-A844-67817B715285}" type="presParOf" srcId="{E700B207-FBF7-49AE-819A-B8F70B34F273}" destId="{5D7DE1C5-ED1A-4371-804D-8483E6D86B14}" srcOrd="11" destOrd="0" presId="urn:microsoft.com/office/officeart/2018/2/layout/IconVerticalSolidList"/>
    <dgm:cxn modelId="{E3918B36-EDCA-45FB-A264-37D9C03FF1AA}" type="presParOf" srcId="{E700B207-FBF7-49AE-819A-B8F70B34F273}" destId="{71E245C1-9FFD-4CC0-BCBD-9D6900FEFB2C}" srcOrd="12" destOrd="0" presId="urn:microsoft.com/office/officeart/2018/2/layout/IconVerticalSolidList"/>
    <dgm:cxn modelId="{AD2F94E2-9ED3-41B3-9A2D-087E4AAF4F68}" type="presParOf" srcId="{71E245C1-9FFD-4CC0-BCBD-9D6900FEFB2C}" destId="{2AE395AB-AD29-4EF4-AE11-2B4AEB275454}" srcOrd="0" destOrd="0" presId="urn:microsoft.com/office/officeart/2018/2/layout/IconVerticalSolidList"/>
    <dgm:cxn modelId="{76C66A75-AAF7-48A1-8D94-D59F18C1473D}" type="presParOf" srcId="{71E245C1-9FFD-4CC0-BCBD-9D6900FEFB2C}" destId="{68EAECAC-097A-4FB1-BDB5-C331AEC9F0A5}" srcOrd="1" destOrd="0" presId="urn:microsoft.com/office/officeart/2018/2/layout/IconVerticalSolidList"/>
    <dgm:cxn modelId="{48F251AA-E650-4FD7-A272-E366BB09B4F6}" type="presParOf" srcId="{71E245C1-9FFD-4CC0-BCBD-9D6900FEFB2C}" destId="{507D4FB5-E78E-4FA2-BADE-2AE5C981A7B5}" srcOrd="2" destOrd="0" presId="urn:microsoft.com/office/officeart/2018/2/layout/IconVerticalSolidList"/>
    <dgm:cxn modelId="{8C81CD58-5E9F-430A-B850-DA55595C0EF3}" type="presParOf" srcId="{71E245C1-9FFD-4CC0-BCBD-9D6900FEFB2C}" destId="{6151AC39-4F71-4DFC-959C-28275D071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43357-1419-49A9-B890-BFF51561538F}">
      <dsp:nvSpPr>
        <dsp:cNvPr id="0" name=""/>
        <dsp:cNvSpPr/>
      </dsp:nvSpPr>
      <dsp:spPr>
        <a:xfrm>
          <a:off x="0" y="328"/>
          <a:ext cx="10058040" cy="452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7AB31-3C8F-4D8C-BE85-43B6A1FC40EC}">
      <dsp:nvSpPr>
        <dsp:cNvPr id="0" name=""/>
        <dsp:cNvSpPr/>
      </dsp:nvSpPr>
      <dsp:spPr>
        <a:xfrm>
          <a:off x="136959" y="102199"/>
          <a:ext cx="249018" cy="249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81230-8CD8-4A45-B8CF-43692CE5D573}">
      <dsp:nvSpPr>
        <dsp:cNvPr id="0" name=""/>
        <dsp:cNvSpPr/>
      </dsp:nvSpPr>
      <dsp:spPr>
        <a:xfrm>
          <a:off x="522938" y="328"/>
          <a:ext cx="9535101" cy="452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7" tIns="47917" rIns="47917" bIns="479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1.Hosting</a:t>
          </a:r>
        </a:p>
      </dsp:txBody>
      <dsp:txXfrm>
        <a:off x="522938" y="328"/>
        <a:ext cx="9535101" cy="452760"/>
      </dsp:txXfrm>
    </dsp:sp>
    <dsp:sp modelId="{DAB40EA0-6E9A-4ED1-B597-F9FF52492063}">
      <dsp:nvSpPr>
        <dsp:cNvPr id="0" name=""/>
        <dsp:cNvSpPr/>
      </dsp:nvSpPr>
      <dsp:spPr>
        <a:xfrm>
          <a:off x="0" y="566279"/>
          <a:ext cx="10058040" cy="452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3BBE4-C76D-44E5-9AD7-E31B8D1F4358}">
      <dsp:nvSpPr>
        <dsp:cNvPr id="0" name=""/>
        <dsp:cNvSpPr/>
      </dsp:nvSpPr>
      <dsp:spPr>
        <a:xfrm>
          <a:off x="136959" y="668150"/>
          <a:ext cx="249018" cy="249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B483B-0D82-48D2-BDB9-B29FDAFB0594}">
      <dsp:nvSpPr>
        <dsp:cNvPr id="0" name=""/>
        <dsp:cNvSpPr/>
      </dsp:nvSpPr>
      <dsp:spPr>
        <a:xfrm>
          <a:off x="522938" y="566279"/>
          <a:ext cx="9535101" cy="452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7" tIns="47917" rIns="47917" bIns="479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2.Renting</a:t>
          </a:r>
        </a:p>
      </dsp:txBody>
      <dsp:txXfrm>
        <a:off x="522938" y="566279"/>
        <a:ext cx="9535101" cy="452760"/>
      </dsp:txXfrm>
    </dsp:sp>
    <dsp:sp modelId="{DD9BD35D-B645-419C-A283-360FDEBAEC7B}">
      <dsp:nvSpPr>
        <dsp:cNvPr id="0" name=""/>
        <dsp:cNvSpPr/>
      </dsp:nvSpPr>
      <dsp:spPr>
        <a:xfrm>
          <a:off x="0" y="1132229"/>
          <a:ext cx="10058040" cy="452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56E8A-3786-476B-A009-1CD7A6AB004F}">
      <dsp:nvSpPr>
        <dsp:cNvPr id="0" name=""/>
        <dsp:cNvSpPr/>
      </dsp:nvSpPr>
      <dsp:spPr>
        <a:xfrm>
          <a:off x="136959" y="1234100"/>
          <a:ext cx="249018" cy="2490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FD8ED-133B-4C88-A488-EBEFF72D8095}">
      <dsp:nvSpPr>
        <dsp:cNvPr id="0" name=""/>
        <dsp:cNvSpPr/>
      </dsp:nvSpPr>
      <dsp:spPr>
        <a:xfrm>
          <a:off x="522938" y="1132229"/>
          <a:ext cx="9535101" cy="452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7" tIns="47917" rIns="47917" bIns="479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3.Payment(Mobile banking)</a:t>
          </a:r>
        </a:p>
      </dsp:txBody>
      <dsp:txXfrm>
        <a:off x="522938" y="1132229"/>
        <a:ext cx="9535101" cy="452760"/>
      </dsp:txXfrm>
    </dsp:sp>
    <dsp:sp modelId="{FFD253C1-45A2-4684-AB5F-4303D6E25AA9}">
      <dsp:nvSpPr>
        <dsp:cNvPr id="0" name=""/>
        <dsp:cNvSpPr/>
      </dsp:nvSpPr>
      <dsp:spPr>
        <a:xfrm>
          <a:off x="0" y="1698179"/>
          <a:ext cx="10058040" cy="452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4E259-947C-4465-B6F7-6D06A4771664}">
      <dsp:nvSpPr>
        <dsp:cNvPr id="0" name=""/>
        <dsp:cNvSpPr/>
      </dsp:nvSpPr>
      <dsp:spPr>
        <a:xfrm>
          <a:off x="136959" y="1800050"/>
          <a:ext cx="249018" cy="2490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50D0F-7AD6-4F36-9182-1793B8181CC6}">
      <dsp:nvSpPr>
        <dsp:cNvPr id="0" name=""/>
        <dsp:cNvSpPr/>
      </dsp:nvSpPr>
      <dsp:spPr>
        <a:xfrm>
          <a:off x="522938" y="1698179"/>
          <a:ext cx="9535101" cy="452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7" tIns="47917" rIns="47917" bIns="479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4.Payment(Cash)</a:t>
          </a:r>
        </a:p>
      </dsp:txBody>
      <dsp:txXfrm>
        <a:off x="522938" y="1698179"/>
        <a:ext cx="9535101" cy="452760"/>
      </dsp:txXfrm>
    </dsp:sp>
    <dsp:sp modelId="{D549E16F-6124-42F3-B73E-F054F1D12D4F}">
      <dsp:nvSpPr>
        <dsp:cNvPr id="0" name=""/>
        <dsp:cNvSpPr/>
      </dsp:nvSpPr>
      <dsp:spPr>
        <a:xfrm>
          <a:off x="0" y="2264130"/>
          <a:ext cx="10058040" cy="452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A8750-CB75-42FC-96D4-284A7EE8289D}">
      <dsp:nvSpPr>
        <dsp:cNvPr id="0" name=""/>
        <dsp:cNvSpPr/>
      </dsp:nvSpPr>
      <dsp:spPr>
        <a:xfrm>
          <a:off x="136959" y="2366001"/>
          <a:ext cx="249018" cy="2490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DC2E-FDD2-47B9-AD03-C21B9769AD44}">
      <dsp:nvSpPr>
        <dsp:cNvPr id="0" name=""/>
        <dsp:cNvSpPr/>
      </dsp:nvSpPr>
      <dsp:spPr>
        <a:xfrm>
          <a:off x="522938" y="2264130"/>
          <a:ext cx="9535101" cy="452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7" tIns="47917" rIns="47917" bIns="479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5.Review</a:t>
          </a:r>
        </a:p>
      </dsp:txBody>
      <dsp:txXfrm>
        <a:off x="522938" y="2264130"/>
        <a:ext cx="9535101" cy="452760"/>
      </dsp:txXfrm>
    </dsp:sp>
    <dsp:sp modelId="{F262A763-D886-4C51-9139-C849EF8ECABB}">
      <dsp:nvSpPr>
        <dsp:cNvPr id="0" name=""/>
        <dsp:cNvSpPr/>
      </dsp:nvSpPr>
      <dsp:spPr>
        <a:xfrm>
          <a:off x="0" y="2830080"/>
          <a:ext cx="10058040" cy="452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E0009-6B6D-4CE5-A79E-DC8AC0B496D0}">
      <dsp:nvSpPr>
        <dsp:cNvPr id="0" name=""/>
        <dsp:cNvSpPr/>
      </dsp:nvSpPr>
      <dsp:spPr>
        <a:xfrm>
          <a:off x="136959" y="2931951"/>
          <a:ext cx="249018" cy="2490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C75E7-9B87-49D7-8DBB-0EC10EF2AEA4}">
      <dsp:nvSpPr>
        <dsp:cNvPr id="0" name=""/>
        <dsp:cNvSpPr/>
      </dsp:nvSpPr>
      <dsp:spPr>
        <a:xfrm>
          <a:off x="522938" y="2830080"/>
          <a:ext cx="9535101" cy="452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7" tIns="47917" rIns="47917" bIns="479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6.Complain For Host</a:t>
          </a:r>
        </a:p>
      </dsp:txBody>
      <dsp:txXfrm>
        <a:off x="522938" y="2830080"/>
        <a:ext cx="9535101" cy="452760"/>
      </dsp:txXfrm>
    </dsp:sp>
    <dsp:sp modelId="{2AE395AB-AD29-4EF4-AE11-2B4AEB275454}">
      <dsp:nvSpPr>
        <dsp:cNvPr id="0" name=""/>
        <dsp:cNvSpPr/>
      </dsp:nvSpPr>
      <dsp:spPr>
        <a:xfrm>
          <a:off x="0" y="3396030"/>
          <a:ext cx="10058040" cy="4527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AECAC-097A-4FB1-BDB5-C331AEC9F0A5}">
      <dsp:nvSpPr>
        <dsp:cNvPr id="0" name=""/>
        <dsp:cNvSpPr/>
      </dsp:nvSpPr>
      <dsp:spPr>
        <a:xfrm>
          <a:off x="136959" y="3497901"/>
          <a:ext cx="249018" cy="24901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1AC39-4F71-4DFC-959C-28275D071B28}">
      <dsp:nvSpPr>
        <dsp:cNvPr id="0" name=""/>
        <dsp:cNvSpPr/>
      </dsp:nvSpPr>
      <dsp:spPr>
        <a:xfrm>
          <a:off x="522938" y="3396030"/>
          <a:ext cx="9535101" cy="452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17" tIns="47917" rIns="47917" bIns="4791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7.Messaging</a:t>
          </a:r>
        </a:p>
      </dsp:txBody>
      <dsp:txXfrm>
        <a:off x="522938" y="3396030"/>
        <a:ext cx="9535101" cy="45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45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1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7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5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5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5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98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1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4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 fontScale="85000"/>
          </a:bodyPr>
          <a:lstStyle/>
          <a:p>
            <a:pPr algn="ctr">
              <a:lnSpc>
                <a:spcPct val="83000"/>
              </a:lnSpc>
            </a:pPr>
            <a:r>
              <a:rPr lang="en-US" sz="6800" b="0" strike="noStrike" cap="all" spc="-100">
                <a:solidFill>
                  <a:srgbClr val="262626"/>
                </a:solidFill>
                <a:latin typeface="Avenir Next LT Pro Light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B683CCC9-DC3D-477F-A093-9BFE763B8DDC}" type="datetime1">
              <a:rPr lang="en-US" sz="1300" b="0" strike="noStrike" spc="-1">
                <a:solidFill>
                  <a:srgbClr val="FFFFFF"/>
                </a:solidFill>
                <a:latin typeface="Avenir Next LT Pro"/>
              </a:rPr>
              <a:t>2/16/2022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9CB89E3-C5A3-4DF6-975E-B926BE016C38}" type="slidenum">
              <a:rPr lang="en-US" sz="800" b="0" strike="noStrike" spc="-1">
                <a:solidFill>
                  <a:srgbClr val="5C5C5C"/>
                </a:solidFill>
                <a:latin typeface="Avenir Next LT Pro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000000"/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000000"/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5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</a:p>
          <a:p>
            <a:pPr marL="457200" lvl="1" indent="-182520">
              <a:lnSpc>
                <a:spcPct val="11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3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</a:p>
          <a:p>
            <a:pPr marL="731520" lvl="2" indent="-182520">
              <a:lnSpc>
                <a:spcPct val="11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</a:p>
          <a:p>
            <a:pPr marL="1005840" lvl="3" indent="-182520">
              <a:lnSpc>
                <a:spcPct val="11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</a:p>
          <a:p>
            <a:pPr marL="1280160" lvl="4" indent="-182520">
              <a:lnSpc>
                <a:spcPct val="11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D9DC897-9A6C-4BB2-B16F-AC5CEBBB01B3}" type="datetime1">
              <a:rPr lang="en-US" sz="800" b="0" strike="noStrike" spc="-1">
                <a:solidFill>
                  <a:srgbClr val="404040"/>
                </a:solidFill>
                <a:latin typeface="Avenir Next LT Pro"/>
              </a:rPr>
              <a:t>2/16/2022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46BD9B3-83AF-49F6-8A39-70A16C954D62}" type="slidenum">
              <a:rPr lang="en-US" sz="800" b="0" strike="noStrike" spc="-1">
                <a:solidFill>
                  <a:srgbClr val="404040"/>
                </a:solidFill>
                <a:latin typeface="Avenir Next LT Pro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BBD02-A61B-4E7C-A7C7-3017BAC4F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6" r="-1" b="3941"/>
          <a:stretch/>
        </p:blipFill>
        <p:spPr>
          <a:xfrm>
            <a:off x="-231648" y="0"/>
            <a:ext cx="1218895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C84E-29AA-416F-8577-CB2266360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0846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cap="none" spc="0" dirty="0">
                <a:solidFill>
                  <a:schemeClr val="tx1"/>
                </a:solidFill>
              </a:rPr>
              <a:t>Spacey</a:t>
            </a:r>
            <a:br>
              <a:rPr lang="en-US" sz="3100" cap="none" spc="0" dirty="0">
                <a:solidFill>
                  <a:schemeClr val="tx1"/>
                </a:solidFill>
              </a:rPr>
            </a:br>
            <a:r>
              <a:rPr lang="en-US" sz="3100" cap="none" spc="0" dirty="0">
                <a:solidFill>
                  <a:schemeClr val="tx1"/>
                </a:solidFill>
              </a:rPr>
              <a:t>Sequence diagram &amp;</a:t>
            </a:r>
            <a:br>
              <a:rPr lang="en-US" sz="3100" cap="none" spc="0" dirty="0">
                <a:solidFill>
                  <a:schemeClr val="tx1"/>
                </a:solidFill>
              </a:rPr>
            </a:br>
            <a:r>
              <a:rPr lang="en-US" sz="3100" cap="none" spc="0" dirty="0">
                <a:solidFill>
                  <a:schemeClr val="tx1"/>
                </a:solidFill>
              </a:rPr>
              <a:t>Collaboration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F4E80-E094-4E67-85FB-321CEBE7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Group 2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1705095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1705096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1705097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1705102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1705104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1705120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35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Content Placeholder 4" descr="Diagram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552600" y="457200"/>
            <a:ext cx="11181960" cy="590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Payment</a:t>
            </a:r>
            <a:br/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(Mobile</a:t>
            </a:r>
            <a:br/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Banking)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Sequence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7" name="Content Placeholder 5" descr="Diagram, engineering drawing&#10;&#10;Description automatically generated"/>
          <p:cNvPicPr/>
          <p:nvPr/>
        </p:nvPicPr>
        <p:blipFill>
          <a:blip r:embed="rId2"/>
          <a:srcRect r="31704" b="27461"/>
          <a:stretch/>
        </p:blipFill>
        <p:spPr>
          <a:xfrm>
            <a:off x="2685960" y="523800"/>
            <a:ext cx="8972280" cy="574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28760" y="590400"/>
            <a:ext cx="2114280" cy="218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5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Payment</a:t>
            </a:r>
            <a:br/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(Mobile</a:t>
            </a:r>
            <a:br/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Banking)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Collaboration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9" name="Content Placeholder 6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543040" y="590400"/>
            <a:ext cx="9143640" cy="56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Payment</a:t>
            </a:r>
            <a:br/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(Cash)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Sequence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31" name="Content Placeholder 6" descr="Diagram, schematic&#10;&#10;Description automatically generated"/>
          <p:cNvPicPr/>
          <p:nvPr/>
        </p:nvPicPr>
        <p:blipFill>
          <a:blip r:embed="rId2"/>
          <a:srcRect r="35467" b="38840"/>
          <a:stretch/>
        </p:blipFill>
        <p:spPr>
          <a:xfrm>
            <a:off x="3079800" y="528480"/>
            <a:ext cx="8559360" cy="573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40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Payment</a:t>
            </a:r>
            <a:br/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(Cash)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Collaboration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33" name="Content Placeholder 6" descr="Diagram&#10;&#10;Description automatically generated"/>
          <p:cNvPicPr/>
          <p:nvPr/>
        </p:nvPicPr>
        <p:blipFill>
          <a:blip r:embed="rId2"/>
          <a:srcRect t="3259" b="21768"/>
          <a:stretch/>
        </p:blipFill>
        <p:spPr>
          <a:xfrm>
            <a:off x="2955240" y="1167120"/>
            <a:ext cx="8807760" cy="46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Review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Sequence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35" name="Content Placeholder 5" descr="Diagram&#10;&#10;Description automatically generated"/>
          <p:cNvPicPr/>
          <p:nvPr/>
        </p:nvPicPr>
        <p:blipFill>
          <a:blip r:embed="rId2"/>
          <a:srcRect r="28221" b="39087"/>
          <a:stretch/>
        </p:blipFill>
        <p:spPr>
          <a:xfrm>
            <a:off x="2857320" y="768600"/>
            <a:ext cx="8905680" cy="532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Review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Collaboration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37" name="Content Placeholder 5" descr="Diagram&#10;&#10;Description automatically generated"/>
          <p:cNvPicPr/>
          <p:nvPr/>
        </p:nvPicPr>
        <p:blipFill>
          <a:blip r:embed="rId2"/>
          <a:srcRect l="5681" t="5368" r="40526" b="9361"/>
          <a:stretch/>
        </p:blipFill>
        <p:spPr>
          <a:xfrm>
            <a:off x="3467160" y="790560"/>
            <a:ext cx="8181720" cy="50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Avenir Next LT Pro Light"/>
              </a:rPr>
              <a:t>ComplainForHost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Sequence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39" name="Content Placeholder 6" descr="Chart, diagram, box and whisker chart&#10;&#10;Description automatically generated"/>
          <p:cNvPicPr/>
          <p:nvPr/>
        </p:nvPicPr>
        <p:blipFill>
          <a:blip r:embed="rId2"/>
          <a:srcRect t="6227" r="45968" b="45519"/>
          <a:stretch/>
        </p:blipFill>
        <p:spPr>
          <a:xfrm>
            <a:off x="3260880" y="773280"/>
            <a:ext cx="8407080" cy="53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Avenir Next LT Pro Light"/>
              </a:rPr>
              <a:t>ComplainForHost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Collaboration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41" name="Content Placeholder 6" descr="Diagram&#10;&#10;Description automatically generated"/>
          <p:cNvPicPr/>
          <p:nvPr/>
        </p:nvPicPr>
        <p:blipFill>
          <a:blip r:embed="rId2"/>
          <a:srcRect t="6471" r="53670" b="11627"/>
          <a:stretch/>
        </p:blipFill>
        <p:spPr>
          <a:xfrm>
            <a:off x="5280120" y="524160"/>
            <a:ext cx="4644360" cy="580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Avenir Next LT Pro Light"/>
              </a:rPr>
              <a:t>Messaging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Sequence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43" name="Content Placeholder 6" descr="Diagram&#10;&#10;Description automatically generated"/>
          <p:cNvPicPr/>
          <p:nvPr/>
        </p:nvPicPr>
        <p:blipFill>
          <a:blip r:embed="rId2"/>
          <a:srcRect l="26424" t="41851" r="25725" b="16327"/>
          <a:stretch/>
        </p:blipFill>
        <p:spPr>
          <a:xfrm>
            <a:off x="1038240" y="1971720"/>
            <a:ext cx="104212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Use Cases</a:t>
            </a:r>
            <a:endParaRPr lang="en-US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932581690"/>
              </p:ext>
            </p:extLst>
          </p:nvPr>
        </p:nvGraphicFramePr>
        <p:xfrm>
          <a:off x="1066680" y="2103120"/>
          <a:ext cx="10058040" cy="384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>
                <a:solidFill>
                  <a:srgbClr val="262626"/>
                </a:solidFill>
                <a:latin typeface="Avenir Next LT Pro Light"/>
              </a:rPr>
              <a:t>Messaging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Collaboration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45" name="Content Placeholder 5" descr="Diagram&#10;&#10;Description automatically generated"/>
          <p:cNvPicPr/>
          <p:nvPr/>
        </p:nvPicPr>
        <p:blipFill>
          <a:blip r:embed="rId2"/>
          <a:srcRect l="5542" t="7216" b="16964"/>
          <a:stretch/>
        </p:blipFill>
        <p:spPr>
          <a:xfrm>
            <a:off x="2124000" y="1647720"/>
            <a:ext cx="9236520" cy="47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Hosting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Sequence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6" name="Content Placeholder 6" descr="Chart&#10;&#10;Description automatically generated"/>
          <p:cNvPicPr/>
          <p:nvPr/>
        </p:nvPicPr>
        <p:blipFill>
          <a:blip r:embed="rId2"/>
          <a:srcRect t="1773" r="-411" b="37852"/>
          <a:stretch/>
        </p:blipFill>
        <p:spPr>
          <a:xfrm>
            <a:off x="3240000" y="423720"/>
            <a:ext cx="8237160" cy="601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Hosting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Collaboration 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8" name="Content Placeholder 5" descr="Diagram&#10;&#10;Description automatically generated"/>
          <p:cNvPicPr/>
          <p:nvPr/>
        </p:nvPicPr>
        <p:blipFill>
          <a:blip r:embed="rId2"/>
          <a:srcRect l="5716" r="24966" b="19295"/>
          <a:stretch/>
        </p:blipFill>
        <p:spPr>
          <a:xfrm>
            <a:off x="4191120" y="404640"/>
            <a:ext cx="7343280" cy="604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5904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>
                <a:solidFill>
                  <a:srgbClr val="262626"/>
                </a:solidFill>
                <a:latin typeface="Avenir Next LT Pro Light"/>
              </a:rPr>
              <a:t>Renting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Sequence</a:t>
            </a:r>
            <a:br/>
            <a:r>
              <a:rPr lang="en-US" sz="2000" b="1" strike="noStrike" spc="-1">
                <a:solidFill>
                  <a:srgbClr val="262626"/>
                </a:solidFill>
                <a:latin typeface="Avenir Next LT Pro Light"/>
              </a:rPr>
              <a:t>Diagram</a:t>
            </a:r>
            <a:endParaRPr lang="en-US" sz="2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10" name="Content Placeholder 6" descr="Diagram, schematic&#10;&#10;Description automatically generated"/>
          <p:cNvPicPr/>
          <p:nvPr/>
        </p:nvPicPr>
        <p:blipFill>
          <a:blip r:embed="rId2"/>
          <a:srcRect r="26766" b="12620"/>
          <a:stretch/>
        </p:blipFill>
        <p:spPr>
          <a:xfrm>
            <a:off x="2777760" y="590400"/>
            <a:ext cx="8842320" cy="56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Content Placeholder 5" descr="Diagram, schematic&#10;&#10;Description automatically generated"/>
          <p:cNvPicPr/>
          <p:nvPr/>
        </p:nvPicPr>
        <p:blipFill>
          <a:blip r:embed="rId2"/>
          <a:srcRect r="27472" b="73108"/>
          <a:stretch/>
        </p:blipFill>
        <p:spPr>
          <a:xfrm>
            <a:off x="609480" y="590400"/>
            <a:ext cx="11066760" cy="576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Content Placeholder 4" descr="Diagram, schematic&#10;&#10;Description automatically generated"/>
          <p:cNvPicPr/>
          <p:nvPr/>
        </p:nvPicPr>
        <p:blipFill>
          <a:blip r:embed="rId2"/>
          <a:srcRect l="5330" t="110" r="26477" b="94183"/>
          <a:stretch/>
        </p:blipFill>
        <p:spPr>
          <a:xfrm>
            <a:off x="1343160" y="466560"/>
            <a:ext cx="10286640" cy="1294920"/>
          </a:xfrm>
          <a:prstGeom prst="rect">
            <a:avLst/>
          </a:prstGeom>
          <a:ln>
            <a:noFill/>
          </a:ln>
        </p:spPr>
      </p:pic>
      <p:pic>
        <p:nvPicPr>
          <p:cNvPr id="113" name="Picture 7" descr="Diagram, schematic&#10;&#10;Description automatically generated"/>
          <p:cNvPicPr/>
          <p:nvPr/>
        </p:nvPicPr>
        <p:blipFill>
          <a:blip r:embed="rId3"/>
          <a:srcRect t="26803" r="26693" b="47501"/>
          <a:stretch/>
        </p:blipFill>
        <p:spPr>
          <a:xfrm>
            <a:off x="504720" y="2085840"/>
            <a:ext cx="11124720" cy="430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Content Placeholder 4" descr="Diagram, schematic&#10;&#10;Description automatically generated"/>
          <p:cNvPicPr/>
          <p:nvPr/>
        </p:nvPicPr>
        <p:blipFill>
          <a:blip r:embed="rId2"/>
          <a:srcRect l="5330" t="110" r="26477" b="94183"/>
          <a:stretch/>
        </p:blipFill>
        <p:spPr>
          <a:xfrm>
            <a:off x="1343160" y="466560"/>
            <a:ext cx="10286640" cy="1294920"/>
          </a:xfrm>
          <a:prstGeom prst="rect">
            <a:avLst/>
          </a:prstGeom>
          <a:ln>
            <a:noFill/>
          </a:ln>
        </p:spPr>
      </p:pic>
      <p:pic>
        <p:nvPicPr>
          <p:cNvPr id="115" name="Picture 2" descr="Diagram, schematic&#10;&#10;Description automatically generated"/>
          <p:cNvPicPr/>
          <p:nvPr/>
        </p:nvPicPr>
        <p:blipFill>
          <a:blip r:embed="rId3"/>
          <a:srcRect t="51528" r="25879" b="15003"/>
          <a:stretch/>
        </p:blipFill>
        <p:spPr>
          <a:xfrm>
            <a:off x="546480" y="1909440"/>
            <a:ext cx="11098440" cy="448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643320" y="643320"/>
            <a:ext cx="10911960" cy="557064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809640" y="809280"/>
            <a:ext cx="10579320" cy="5239080"/>
          </a:xfrm>
          <a:prstGeom prst="rect">
            <a:avLst/>
          </a:prstGeom>
          <a:solidFill>
            <a:schemeClr val="bg1"/>
          </a:solidFill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1306440" y="1446840"/>
            <a:ext cx="9637200" cy="3299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b="0" strike="noStrike" cap="all" spc="-100">
                <a:solidFill>
                  <a:srgbClr val="262626"/>
                </a:solidFill>
                <a:latin typeface="Avenir Next LT Pro Light"/>
              </a:rPr>
              <a:t>RENTING COLLABORATION</a:t>
            </a:r>
            <a:endParaRPr lang="en-US" sz="6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TextShape 5"/>
          <p:cNvSpPr txBox="1"/>
          <p:nvPr/>
        </p:nvSpPr>
        <p:spPr>
          <a:xfrm>
            <a:off x="1306440" y="4842720"/>
            <a:ext cx="9637200" cy="7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5135760" y="640800"/>
            <a:ext cx="1919880" cy="731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7"/>
          <p:cNvSpPr/>
          <p:nvPr/>
        </p:nvSpPr>
        <p:spPr>
          <a:xfrm>
            <a:off x="5249880" y="640800"/>
            <a:ext cx="0" cy="640080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8"/>
          <p:cNvSpPr/>
          <p:nvPr/>
        </p:nvSpPr>
        <p:spPr>
          <a:xfrm>
            <a:off x="6941520" y="640800"/>
            <a:ext cx="0" cy="640080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9"/>
          <p:cNvSpPr/>
          <p:nvPr/>
        </p:nvSpPr>
        <p:spPr>
          <a:xfrm>
            <a:off x="5249880" y="1285920"/>
            <a:ext cx="1691640" cy="0"/>
          </a:xfrm>
          <a:prstGeom prst="line">
            <a:avLst/>
          </a:prstGeom>
          <a:ln>
            <a:solidFill>
              <a:srgbClr val="000000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371F"/>
      </a:dk2>
      <a:lt2>
        <a:srgbClr val="E2E7E8"/>
      </a:lt2>
      <a:accent1>
        <a:srgbClr val="C199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9"/>
      </a:accent6>
      <a:hlink>
        <a:srgbClr val="5D8A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371F"/>
      </a:dk2>
      <a:lt2>
        <a:srgbClr val="E2E7E8"/>
      </a:lt2>
      <a:accent1>
        <a:srgbClr val="C199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9"/>
      </a:accent6>
      <a:hlink>
        <a:srgbClr val="5D8A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7E8"/>
      </a:lt2>
      <a:accent1>
        <a:srgbClr val="C199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9"/>
      </a:accent6>
      <a:hlink>
        <a:srgbClr val="5D8A99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124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Avenir Next LT Pro</vt:lpstr>
      <vt:lpstr>Avenir Next LT Pro Light</vt:lpstr>
      <vt:lpstr>Garamond</vt:lpstr>
      <vt:lpstr>Symbol</vt:lpstr>
      <vt:lpstr>Times New Roman</vt:lpstr>
      <vt:lpstr>Wingdings</vt:lpstr>
      <vt:lpstr>Office Theme</vt:lpstr>
      <vt:lpstr>Office Theme</vt:lpstr>
      <vt:lpstr>SavonVTI</vt:lpstr>
      <vt:lpstr>Spacey Sequence diagram &amp; Collaboration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Spacey Sequence diagram &amp; Collaboration diagram</dc:title>
  <dc:subject/>
  <dc:creator>1705104 - Anik Islam</dc:creator>
  <dc:description/>
  <cp:lastModifiedBy>1705104 - Anik Islam</cp:lastModifiedBy>
  <cp:revision>12</cp:revision>
  <dcterms:created xsi:type="dcterms:W3CDTF">2022-02-06T18:57:35Z</dcterms:created>
  <dcterms:modified xsi:type="dcterms:W3CDTF">2022-02-16T16:16:04Z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0x0101003F766B3C189048419BB4DF15E983FAF9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20</vt:i4>
  </property>
</Properties>
</file>