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E060-3067-AC4E-E0B6-4F13153E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D9D8-8C28-DBFE-FCD1-9110EC3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241-42A7-1251-7476-53BBE04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457-F43B-7091-5A7C-6754B19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EDC0-CEF9-00B7-C8AE-9C86E19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7D7-CEC7-CA5F-199F-D66C7E0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D87A-1540-9BD0-BBEE-4AC6448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D3F-B7F5-DA00-AEBD-3DC668F4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3C-6AB1-98E1-F094-45BAFB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422C-7C8F-AE53-7E87-F13410F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6820-84AF-4927-6A45-9D982885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1447-8C59-1F01-2289-A2F0AFD4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4D90-B09A-338C-B14F-B17275E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E3A2-BDA4-72CD-255C-C57BB92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089B-FB15-8C28-92F0-C4ACC16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F99-36D4-BFE3-FD69-F6F4EAF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D72-8827-8295-2A1D-B3F37898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4A3-85A8-EB6A-A8B2-7BA6042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C757-1593-CE48-25D3-F1A1B56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9D75-7A89-88C2-E640-2786430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FE3-F84F-286F-E973-053F99C3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4F58-63F4-ED7E-A34E-AEAC06B6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6BF4-5062-CD74-5FFE-B1057B5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2EC-E29C-1B58-7EB9-D6DB484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AA7-64AB-6C18-7468-2AC5A6F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41-99FE-762F-39D4-DA72848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0E7-771E-0E29-60B5-2A3192F0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26CD-E253-4C61-8EB0-914E093F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AA58-D28F-02BB-3C2D-E6CAC1F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31F-42F1-AA9B-1E79-B376D3D3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85-620E-5903-8AB2-CA2AFD25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D70-2556-812F-1AC6-596D789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3240-9095-B6EC-447F-6C59544B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089F-F4D8-14A2-5FDF-C10EEC78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6DDF-BCA0-4A58-7A28-77DEAED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C40F-7213-E328-F8F3-7244591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4F05-1D7F-AF77-232D-E3BDD05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BC32-0F74-113F-F46E-2B4F9E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D2B4-7DFB-7D55-0EF4-1A24066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A0-A220-48B2-F2B6-69C2353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8C7B-36DB-BE99-A35E-0AA42E6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5D2D-321A-7514-BF06-23D3B08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DB3F-70E4-185E-CFCB-F562CA8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6B816-5223-E9F8-34CB-8F0E6E7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987D-2C9E-79C8-6C7B-59142E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44F4-E906-85D4-5FA8-B55D5C4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B05D-D291-485F-738D-CCC8D3F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F5E8-ACDD-BE8B-99D8-5838CEC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9EB-FBE0-8140-F122-9989AFA4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9F22-D19F-3929-2CB9-557E89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6BEF-CDCD-EEB5-4EF1-F34885B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7B04-4736-D6E0-9343-582D908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806-37D0-585A-A1BC-383F820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E696A-4320-FB08-06A4-C3D5FECB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912E-29CA-8BFA-927A-99EF5F77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46A2-962E-7A98-7AB8-61ED1E8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BBE-CC58-2F35-4BAA-3C89EF2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2136-4429-C933-3E45-2866569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3BE71-E839-3D0A-92DC-1A99CE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989D-DD3E-17C5-C8A4-CB69C158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628-DB20-6547-AC77-111E54F3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B10-B544-A615-8245-65AB45199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ED5-923E-35C8-C4E9-2DAF88F2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5B8A1-F032-60A0-4DA4-11E1B7E673C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821A23-AD34-3725-2F3C-173BBD35CD4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4F25E8A-A22F-8A2F-F7CC-B62CB1769761}"/>
              </a:ext>
            </a:extLst>
          </p:cNvPr>
          <p:cNvSpPr txBox="1"/>
          <p:nvPr/>
        </p:nvSpPr>
        <p:spPr>
          <a:xfrm>
            <a:off x="2153663" y="1344233"/>
            <a:ext cx="795351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Python Django-Machine Learning Project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09A3F46-70BB-4B21-8998-144FBE7B3AE4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spc="-10" dirty="0">
                <a:latin typeface="Century Gothic"/>
                <a:cs typeface="Century Gothic"/>
              </a:rPr>
              <a:t>29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pc="-10" dirty="0">
                <a:latin typeface="Century Gothic"/>
                <a:cs typeface="Century Gothic"/>
              </a:rPr>
              <a:t>Jan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</a:t>
            </a:r>
            <a:r>
              <a:rPr lang="en-US" sz="1800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7EC32D-1D53-AA84-439E-766A7FDCE02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39CBA-40B7-5BC4-B632-45FD29C779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087B8-1FA4-0560-FCAC-E229D9CFE5B0}"/>
              </a:ext>
            </a:extLst>
          </p:cNvPr>
          <p:cNvSpPr txBox="1"/>
          <p:nvPr/>
        </p:nvSpPr>
        <p:spPr>
          <a:xfrm>
            <a:off x="4378722" y="2752184"/>
            <a:ext cx="319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Arifa Khatun </a:t>
            </a:r>
          </a:p>
          <a:p>
            <a:pPr algn="ctr"/>
            <a:r>
              <a:rPr lang="en-AU" sz="2000" dirty="0"/>
              <a:t>Email: it19022@mbstu.ac.bd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0118-0025-4E91-66E4-C28F5CB61C87}"/>
              </a:ext>
            </a:extLst>
          </p:cNvPr>
          <p:cNvSpPr txBox="1"/>
          <p:nvPr/>
        </p:nvSpPr>
        <p:spPr>
          <a:xfrm>
            <a:off x="4627604" y="3478666"/>
            <a:ext cx="269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Dept. of ICT, MBSTU, Tangail-1902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60D6A-0F37-18D9-77E0-57A571B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56668D4-BF59-2933-5084-A28FEABD9409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EDGE ICT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252A-0794-7C07-2305-40C78F31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D8D46-C006-4C0F-79EF-316743E393FA}"/>
              </a:ext>
            </a:extLst>
          </p:cNvPr>
          <p:cNvSpPr/>
          <p:nvPr/>
        </p:nvSpPr>
        <p:spPr>
          <a:xfrm>
            <a:off x="1763150" y="2082018"/>
            <a:ext cx="86656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0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C446F-62AB-6A1B-79AA-FF52EA3D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6" y="1659197"/>
            <a:ext cx="10320997" cy="4586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FDF75-FDDA-C500-FB7C-D03A275549B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AEAC-3111-EB52-B560-A3DA2AB8260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>
            <a:extLst>
              <a:ext uri="{FF2B5EF4-FFF2-40B4-BE49-F238E27FC236}">
                <a16:creationId xmlns:a16="http://schemas.microsoft.com/office/drawing/2014/main" id="{83C68946-4D14-64C5-6342-B14E763DB45A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HOME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3765-B601-FEF9-9DD8-DE0E3792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48222-7EAA-6E28-86EA-D10465BA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20163"/>
            <a:ext cx="10378508" cy="4611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810822-7E75-AF2C-1249-498B881D089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3CD53-BF06-B408-0F65-3D0C1F12BEC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>
            <a:extLst>
              <a:ext uri="{FF2B5EF4-FFF2-40B4-BE49-F238E27FC236}">
                <a16:creationId xmlns:a16="http://schemas.microsoft.com/office/drawing/2014/main" id="{270C9E4D-21CD-2314-F2F7-BF0EAEBEFA86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LOGIN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94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CA7D-FFCA-B526-F4BA-62E87C4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18209-485C-E995-760D-EB411F76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54945"/>
            <a:ext cx="10339754" cy="48473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8DE86C-BAD9-DB61-ABD0-B7E4EEC3E58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9A673-1319-CDE7-A3C3-DA71D6FAF6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DB05DE89-557A-620C-0286-84228A85AC42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REGISTRATION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6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CEC0-2360-6128-1286-87D5552A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70149-906C-BDBF-6F95-B903492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8" y="1523925"/>
            <a:ext cx="10372523" cy="460916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072D84-1E71-525D-D886-6F5D035C19FF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491DD-957F-FC88-6943-6F7996C596E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4905DF45-B5F3-42BD-B35B-DA40910D1F08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Building Machine Learning Model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9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FAFE-2646-EFCF-F43F-D81C5A8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406769"/>
            <a:ext cx="10367890" cy="48111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D22F8-8003-6EBF-F2D4-B315AD92D59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BD19C-52CD-40CA-3235-AE8A2A372E81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8">
            <a:extLst>
              <a:ext uri="{FF2B5EF4-FFF2-40B4-BE49-F238E27FC236}">
                <a16:creationId xmlns:a16="http://schemas.microsoft.com/office/drawing/2014/main" id="{30100A65-B046-A58F-B3C6-0357778618FC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Upload DATASET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35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D5C6-60CA-68AC-96A8-9352AAB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879AB-6C0F-0982-3807-017A9ADC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1" y="1526601"/>
            <a:ext cx="10399938" cy="4733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A05251-3358-D204-3649-4EF9042A820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B17A7-0953-541B-356C-67B85835B123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1172101-6ECF-FA63-BDC9-56E9DB4D7C21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MODEL PERFORMANCE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4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1C19-565C-FA7C-30F6-3012A3AE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80314C-FB99-0E60-F9E9-D63EF011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9" y="1370027"/>
            <a:ext cx="10701101" cy="49062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EA2A69-6F97-BD58-1121-1C1236110BC5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E21B5-0ADA-92A3-DA27-CA65D1C211E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9354E157-A50B-BA56-3EAA-A14A613246EE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PREDICTION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17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CD5B-15D5-37CC-99AE-41817778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E365B0-8872-E94F-7AC4-03B628BB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9" y="1320402"/>
            <a:ext cx="9631901" cy="51008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A88F68-C64D-8C1F-B0F5-E51245A27999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FBAE2-8587-2305-8174-1C7C1ACF71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695164A-7125-4E69-B73A-3241B26C0803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RESULT 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Jebun Nahar Juthy</cp:lastModifiedBy>
  <cp:revision>9</cp:revision>
  <dcterms:created xsi:type="dcterms:W3CDTF">2025-01-29T15:38:17Z</dcterms:created>
  <dcterms:modified xsi:type="dcterms:W3CDTF">2025-01-29T16:07:55Z</dcterms:modified>
</cp:coreProperties>
</file>