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76" r:id="rId5"/>
    <p:sldId id="260" r:id="rId6"/>
    <p:sldId id="275" r:id="rId7"/>
    <p:sldId id="272" r:id="rId8"/>
    <p:sldId id="274" r:id="rId9"/>
    <p:sldId id="263" r:id="rId10"/>
    <p:sldId id="264" r:id="rId11"/>
    <p:sldId id="278" r:id="rId12"/>
    <p:sldId id="279" r:id="rId13"/>
    <p:sldId id="280" r:id="rId14"/>
    <p:sldId id="265" r:id="rId15"/>
    <p:sldId id="266" r:id="rId16"/>
    <p:sldId id="267" r:id="rId17"/>
    <p:sldId id="271" r:id="rId18"/>
  </p:sldIdLst>
  <p:sldSz cx="9144000" cy="5143500" type="screen16x9"/>
  <p:notesSz cx="6858000" cy="9144000"/>
  <p:defaultTextStyle>
    <a:defPPr>
      <a:defRPr lang="en-US"/>
    </a:defPPr>
    <a:lvl1pPr marL="0" algn="l" defTabSz="879184" rtl="0" eaLnBrk="1" latinLnBrk="0" hangingPunct="1">
      <a:defRPr sz="1700" kern="1200">
        <a:solidFill>
          <a:schemeClr val="tx1"/>
        </a:solidFill>
        <a:latin typeface="+mn-lt"/>
        <a:ea typeface="+mn-ea"/>
        <a:cs typeface="+mn-cs"/>
      </a:defRPr>
    </a:lvl1pPr>
    <a:lvl2pPr marL="439592" algn="l" defTabSz="879184" rtl="0" eaLnBrk="1" latinLnBrk="0" hangingPunct="1">
      <a:defRPr sz="1700" kern="1200">
        <a:solidFill>
          <a:schemeClr val="tx1"/>
        </a:solidFill>
        <a:latin typeface="+mn-lt"/>
        <a:ea typeface="+mn-ea"/>
        <a:cs typeface="+mn-cs"/>
      </a:defRPr>
    </a:lvl2pPr>
    <a:lvl3pPr marL="879184" algn="l" defTabSz="879184" rtl="0" eaLnBrk="1" latinLnBrk="0" hangingPunct="1">
      <a:defRPr sz="1700" kern="1200">
        <a:solidFill>
          <a:schemeClr val="tx1"/>
        </a:solidFill>
        <a:latin typeface="+mn-lt"/>
        <a:ea typeface="+mn-ea"/>
        <a:cs typeface="+mn-cs"/>
      </a:defRPr>
    </a:lvl3pPr>
    <a:lvl4pPr marL="1318776" algn="l" defTabSz="879184" rtl="0" eaLnBrk="1" latinLnBrk="0" hangingPunct="1">
      <a:defRPr sz="1700" kern="1200">
        <a:solidFill>
          <a:schemeClr val="tx1"/>
        </a:solidFill>
        <a:latin typeface="+mn-lt"/>
        <a:ea typeface="+mn-ea"/>
        <a:cs typeface="+mn-cs"/>
      </a:defRPr>
    </a:lvl4pPr>
    <a:lvl5pPr marL="1758369" algn="l" defTabSz="879184" rtl="0" eaLnBrk="1" latinLnBrk="0" hangingPunct="1">
      <a:defRPr sz="1700" kern="1200">
        <a:solidFill>
          <a:schemeClr val="tx1"/>
        </a:solidFill>
        <a:latin typeface="+mn-lt"/>
        <a:ea typeface="+mn-ea"/>
        <a:cs typeface="+mn-cs"/>
      </a:defRPr>
    </a:lvl5pPr>
    <a:lvl6pPr marL="2197960" algn="l" defTabSz="879184" rtl="0" eaLnBrk="1" latinLnBrk="0" hangingPunct="1">
      <a:defRPr sz="1700" kern="1200">
        <a:solidFill>
          <a:schemeClr val="tx1"/>
        </a:solidFill>
        <a:latin typeface="+mn-lt"/>
        <a:ea typeface="+mn-ea"/>
        <a:cs typeface="+mn-cs"/>
      </a:defRPr>
    </a:lvl6pPr>
    <a:lvl7pPr marL="2637553" algn="l" defTabSz="879184" rtl="0" eaLnBrk="1" latinLnBrk="0" hangingPunct="1">
      <a:defRPr sz="1700" kern="1200">
        <a:solidFill>
          <a:schemeClr val="tx1"/>
        </a:solidFill>
        <a:latin typeface="+mn-lt"/>
        <a:ea typeface="+mn-ea"/>
        <a:cs typeface="+mn-cs"/>
      </a:defRPr>
    </a:lvl7pPr>
    <a:lvl8pPr marL="3077145" algn="l" defTabSz="879184" rtl="0" eaLnBrk="1" latinLnBrk="0" hangingPunct="1">
      <a:defRPr sz="1700" kern="1200">
        <a:solidFill>
          <a:schemeClr val="tx1"/>
        </a:solidFill>
        <a:latin typeface="+mn-lt"/>
        <a:ea typeface="+mn-ea"/>
        <a:cs typeface="+mn-cs"/>
      </a:defRPr>
    </a:lvl8pPr>
    <a:lvl9pPr marL="3516737" algn="l" defTabSz="879184"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343" autoAdjust="0"/>
  </p:normalViewPr>
  <p:slideViewPr>
    <p:cSldViewPr>
      <p:cViewPr varScale="1">
        <p:scale>
          <a:sx n="92" d="100"/>
          <a:sy n="92" d="100"/>
        </p:scale>
        <p:origin x="-720"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39592" indent="0" algn="ctr">
              <a:buNone/>
              <a:defRPr>
                <a:solidFill>
                  <a:schemeClr val="tx1">
                    <a:tint val="75000"/>
                  </a:schemeClr>
                </a:solidFill>
              </a:defRPr>
            </a:lvl2pPr>
            <a:lvl3pPr marL="879184" indent="0" algn="ctr">
              <a:buNone/>
              <a:defRPr>
                <a:solidFill>
                  <a:schemeClr val="tx1">
                    <a:tint val="75000"/>
                  </a:schemeClr>
                </a:solidFill>
              </a:defRPr>
            </a:lvl3pPr>
            <a:lvl4pPr marL="1318776" indent="0" algn="ctr">
              <a:buNone/>
              <a:defRPr>
                <a:solidFill>
                  <a:schemeClr val="tx1">
                    <a:tint val="75000"/>
                  </a:schemeClr>
                </a:solidFill>
              </a:defRPr>
            </a:lvl4pPr>
            <a:lvl5pPr marL="1758369" indent="0" algn="ctr">
              <a:buNone/>
              <a:defRPr>
                <a:solidFill>
                  <a:schemeClr val="tx1">
                    <a:tint val="75000"/>
                  </a:schemeClr>
                </a:solidFill>
              </a:defRPr>
            </a:lvl5pPr>
            <a:lvl6pPr marL="2197960" indent="0" algn="ctr">
              <a:buNone/>
              <a:defRPr>
                <a:solidFill>
                  <a:schemeClr val="tx1">
                    <a:tint val="75000"/>
                  </a:schemeClr>
                </a:solidFill>
              </a:defRPr>
            </a:lvl6pPr>
            <a:lvl7pPr marL="2637553" indent="0" algn="ctr">
              <a:buNone/>
              <a:defRPr>
                <a:solidFill>
                  <a:schemeClr val="tx1">
                    <a:tint val="75000"/>
                  </a:schemeClr>
                </a:solidFill>
              </a:defRPr>
            </a:lvl7pPr>
            <a:lvl8pPr marL="3077145" indent="0" algn="ctr">
              <a:buNone/>
              <a:defRPr>
                <a:solidFill>
                  <a:schemeClr val="tx1">
                    <a:tint val="75000"/>
                  </a:schemeClr>
                </a:solidFill>
              </a:defRPr>
            </a:lvl8pPr>
            <a:lvl9pPr marL="351673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6DC43-D5D7-46F4-8938-3058F33023F7}"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6DC43-D5D7-46F4-8938-3058F33023F7}"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6DC43-D5D7-46F4-8938-3058F33023F7}"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6DC43-D5D7-46F4-8938-3058F33023F7}"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180036"/>
            <a:ext cx="7772400" cy="1125140"/>
          </a:xfrm>
        </p:spPr>
        <p:txBody>
          <a:bodyPr anchor="b"/>
          <a:lstStyle>
            <a:lvl1pPr marL="0" indent="0">
              <a:buNone/>
              <a:defRPr sz="1900">
                <a:solidFill>
                  <a:schemeClr val="tx1">
                    <a:tint val="75000"/>
                  </a:schemeClr>
                </a:solidFill>
              </a:defRPr>
            </a:lvl1pPr>
            <a:lvl2pPr marL="439592" indent="0">
              <a:buNone/>
              <a:defRPr sz="1700">
                <a:solidFill>
                  <a:schemeClr val="tx1">
                    <a:tint val="75000"/>
                  </a:schemeClr>
                </a:solidFill>
              </a:defRPr>
            </a:lvl2pPr>
            <a:lvl3pPr marL="879184" indent="0">
              <a:buNone/>
              <a:defRPr sz="1600">
                <a:solidFill>
                  <a:schemeClr val="tx1">
                    <a:tint val="75000"/>
                  </a:schemeClr>
                </a:solidFill>
              </a:defRPr>
            </a:lvl3pPr>
            <a:lvl4pPr marL="1318776" indent="0">
              <a:buNone/>
              <a:defRPr sz="1300">
                <a:solidFill>
                  <a:schemeClr val="tx1">
                    <a:tint val="75000"/>
                  </a:schemeClr>
                </a:solidFill>
              </a:defRPr>
            </a:lvl4pPr>
            <a:lvl5pPr marL="1758369" indent="0">
              <a:buNone/>
              <a:defRPr sz="1300">
                <a:solidFill>
                  <a:schemeClr val="tx1">
                    <a:tint val="75000"/>
                  </a:schemeClr>
                </a:solidFill>
              </a:defRPr>
            </a:lvl5pPr>
            <a:lvl6pPr marL="2197960" indent="0">
              <a:buNone/>
              <a:defRPr sz="1300">
                <a:solidFill>
                  <a:schemeClr val="tx1">
                    <a:tint val="75000"/>
                  </a:schemeClr>
                </a:solidFill>
              </a:defRPr>
            </a:lvl6pPr>
            <a:lvl7pPr marL="2637553" indent="0">
              <a:buNone/>
              <a:defRPr sz="1300">
                <a:solidFill>
                  <a:schemeClr val="tx1">
                    <a:tint val="75000"/>
                  </a:schemeClr>
                </a:solidFill>
              </a:defRPr>
            </a:lvl7pPr>
            <a:lvl8pPr marL="3077145" indent="0">
              <a:buNone/>
              <a:defRPr sz="1300">
                <a:solidFill>
                  <a:schemeClr val="tx1">
                    <a:tint val="75000"/>
                  </a:schemeClr>
                </a:solidFill>
              </a:defRPr>
            </a:lvl8pPr>
            <a:lvl9pPr marL="3516737"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56DC43-D5D7-46F4-8938-3058F33023F7}"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3"/>
          </a:xfrm>
        </p:spPr>
        <p:txBody>
          <a:bodyPr/>
          <a:lstStyle>
            <a:lvl1pPr>
              <a:defRPr sz="27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3"/>
          </a:xfrm>
        </p:spPr>
        <p:txBody>
          <a:bodyPr/>
          <a:lstStyle>
            <a:lvl1pPr>
              <a:defRPr sz="27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56DC43-D5D7-46F4-8938-3058F33023F7}"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6"/>
            <a:ext cx="4040188" cy="479822"/>
          </a:xfrm>
        </p:spPr>
        <p:txBody>
          <a:bodyPr anchor="b"/>
          <a:lstStyle>
            <a:lvl1pPr marL="0" indent="0">
              <a:buNone/>
              <a:defRPr sz="2200" b="1"/>
            </a:lvl1pPr>
            <a:lvl2pPr marL="439592" indent="0">
              <a:buNone/>
              <a:defRPr sz="1900" b="1"/>
            </a:lvl2pPr>
            <a:lvl3pPr marL="879184" indent="0">
              <a:buNone/>
              <a:defRPr sz="1700" b="1"/>
            </a:lvl3pPr>
            <a:lvl4pPr marL="1318776" indent="0">
              <a:buNone/>
              <a:defRPr sz="1600" b="1"/>
            </a:lvl4pPr>
            <a:lvl5pPr marL="1758369" indent="0">
              <a:buNone/>
              <a:defRPr sz="1600" b="1"/>
            </a:lvl5pPr>
            <a:lvl6pPr marL="2197960" indent="0">
              <a:buNone/>
              <a:defRPr sz="1600" b="1"/>
            </a:lvl6pPr>
            <a:lvl7pPr marL="2637553" indent="0">
              <a:buNone/>
              <a:defRPr sz="1600" b="1"/>
            </a:lvl7pPr>
            <a:lvl8pPr marL="3077145" indent="0">
              <a:buNone/>
              <a:defRPr sz="1600" b="1"/>
            </a:lvl8pPr>
            <a:lvl9pPr marL="351673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2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6"/>
            <a:ext cx="4041775" cy="479822"/>
          </a:xfrm>
        </p:spPr>
        <p:txBody>
          <a:bodyPr anchor="b"/>
          <a:lstStyle>
            <a:lvl1pPr marL="0" indent="0">
              <a:buNone/>
              <a:defRPr sz="2200" b="1"/>
            </a:lvl1pPr>
            <a:lvl2pPr marL="439592" indent="0">
              <a:buNone/>
              <a:defRPr sz="1900" b="1"/>
            </a:lvl2pPr>
            <a:lvl3pPr marL="879184" indent="0">
              <a:buNone/>
              <a:defRPr sz="1700" b="1"/>
            </a:lvl3pPr>
            <a:lvl4pPr marL="1318776" indent="0">
              <a:buNone/>
              <a:defRPr sz="1600" b="1"/>
            </a:lvl4pPr>
            <a:lvl5pPr marL="1758369" indent="0">
              <a:buNone/>
              <a:defRPr sz="1600" b="1"/>
            </a:lvl5pPr>
            <a:lvl6pPr marL="2197960" indent="0">
              <a:buNone/>
              <a:defRPr sz="1600" b="1"/>
            </a:lvl6pPr>
            <a:lvl7pPr marL="2637553" indent="0">
              <a:buNone/>
              <a:defRPr sz="1600" b="1"/>
            </a:lvl7pPr>
            <a:lvl8pPr marL="3077145" indent="0">
              <a:buNone/>
              <a:defRPr sz="1600" b="1"/>
            </a:lvl8pPr>
            <a:lvl9pPr marL="351673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2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56DC43-D5D7-46F4-8938-3058F33023F7}" type="datetimeFigureOut">
              <a:rPr lang="en-US" smtClean="0"/>
              <a:pPr/>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56DC43-D5D7-46F4-8938-3058F33023F7}" type="datetimeFigureOut">
              <a:rPr lang="en-US" smtClean="0"/>
              <a:pPr/>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6DC43-D5D7-46F4-8938-3058F33023F7}" type="datetimeFigureOut">
              <a:rPr lang="en-US" smtClean="0"/>
              <a:pPr/>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75051" y="204789"/>
            <a:ext cx="5111750" cy="4389835"/>
          </a:xfrm>
        </p:spPr>
        <p:txBody>
          <a:bodyPr/>
          <a:lstStyle>
            <a:lvl1pPr>
              <a:defRPr sz="3100"/>
            </a:lvl1pPr>
            <a:lvl2pPr>
              <a:defRPr sz="27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300"/>
            </a:lvl1pPr>
            <a:lvl2pPr marL="439592" indent="0">
              <a:buNone/>
              <a:defRPr sz="1200"/>
            </a:lvl2pPr>
            <a:lvl3pPr marL="879184" indent="0">
              <a:buNone/>
              <a:defRPr sz="900"/>
            </a:lvl3pPr>
            <a:lvl4pPr marL="1318776" indent="0">
              <a:buNone/>
              <a:defRPr sz="800"/>
            </a:lvl4pPr>
            <a:lvl5pPr marL="1758369" indent="0">
              <a:buNone/>
              <a:defRPr sz="800"/>
            </a:lvl5pPr>
            <a:lvl6pPr marL="2197960" indent="0">
              <a:buNone/>
              <a:defRPr sz="800"/>
            </a:lvl6pPr>
            <a:lvl7pPr marL="2637553" indent="0">
              <a:buNone/>
              <a:defRPr sz="800"/>
            </a:lvl7pPr>
            <a:lvl8pPr marL="3077145" indent="0">
              <a:buNone/>
              <a:defRPr sz="800"/>
            </a:lvl8pPr>
            <a:lvl9pPr marL="3516737"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56DC43-D5D7-46F4-8938-3058F33023F7}"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2"/>
            <a:ext cx="5486400" cy="3086100"/>
          </a:xfrm>
        </p:spPr>
        <p:txBody>
          <a:bodyPr/>
          <a:lstStyle>
            <a:lvl1pPr marL="0" indent="0">
              <a:buNone/>
              <a:defRPr sz="3100"/>
            </a:lvl1pPr>
            <a:lvl2pPr marL="439592" indent="0">
              <a:buNone/>
              <a:defRPr sz="2700"/>
            </a:lvl2pPr>
            <a:lvl3pPr marL="879184" indent="0">
              <a:buNone/>
              <a:defRPr sz="2200"/>
            </a:lvl3pPr>
            <a:lvl4pPr marL="1318776" indent="0">
              <a:buNone/>
              <a:defRPr sz="1900"/>
            </a:lvl4pPr>
            <a:lvl5pPr marL="1758369" indent="0">
              <a:buNone/>
              <a:defRPr sz="1900"/>
            </a:lvl5pPr>
            <a:lvl6pPr marL="2197960" indent="0">
              <a:buNone/>
              <a:defRPr sz="1900"/>
            </a:lvl6pPr>
            <a:lvl7pPr marL="2637553" indent="0">
              <a:buNone/>
              <a:defRPr sz="1900"/>
            </a:lvl7pPr>
            <a:lvl8pPr marL="3077145" indent="0">
              <a:buNone/>
              <a:defRPr sz="1900"/>
            </a:lvl8pPr>
            <a:lvl9pPr marL="3516737" indent="0">
              <a:buNone/>
              <a:defRPr sz="19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300"/>
            </a:lvl1pPr>
            <a:lvl2pPr marL="439592" indent="0">
              <a:buNone/>
              <a:defRPr sz="1200"/>
            </a:lvl2pPr>
            <a:lvl3pPr marL="879184" indent="0">
              <a:buNone/>
              <a:defRPr sz="900"/>
            </a:lvl3pPr>
            <a:lvl4pPr marL="1318776" indent="0">
              <a:buNone/>
              <a:defRPr sz="800"/>
            </a:lvl4pPr>
            <a:lvl5pPr marL="1758369" indent="0">
              <a:buNone/>
              <a:defRPr sz="800"/>
            </a:lvl5pPr>
            <a:lvl6pPr marL="2197960" indent="0">
              <a:buNone/>
              <a:defRPr sz="800"/>
            </a:lvl6pPr>
            <a:lvl7pPr marL="2637553" indent="0">
              <a:buNone/>
              <a:defRPr sz="800"/>
            </a:lvl7pPr>
            <a:lvl8pPr marL="3077145" indent="0">
              <a:buNone/>
              <a:defRPr sz="800"/>
            </a:lvl8pPr>
            <a:lvl9pPr marL="3516737"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56DC43-D5D7-46F4-8938-3058F33023F7}"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49E90-849E-4552-A725-7FDCEE2EEA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0"/>
            <a:ext cx="8229600" cy="857250"/>
          </a:xfrm>
          <a:prstGeom prst="rect">
            <a:avLst/>
          </a:prstGeom>
        </p:spPr>
        <p:txBody>
          <a:bodyPr vert="horz" lIns="87919" tIns="43959" rIns="87919" bIns="4395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3"/>
          </a:xfrm>
          <a:prstGeom prst="rect">
            <a:avLst/>
          </a:prstGeom>
        </p:spPr>
        <p:txBody>
          <a:bodyPr vert="horz" lIns="87919" tIns="43959" rIns="87919" bIns="4395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1" y="4767264"/>
            <a:ext cx="2133600" cy="273844"/>
          </a:xfrm>
          <a:prstGeom prst="rect">
            <a:avLst/>
          </a:prstGeom>
        </p:spPr>
        <p:txBody>
          <a:bodyPr vert="horz" lIns="87919" tIns="43959" rIns="87919" bIns="43959" rtlCol="0" anchor="ctr"/>
          <a:lstStyle>
            <a:lvl1pPr algn="l">
              <a:defRPr sz="1200">
                <a:solidFill>
                  <a:schemeClr val="tx1">
                    <a:tint val="75000"/>
                  </a:schemeClr>
                </a:solidFill>
              </a:defRPr>
            </a:lvl1pPr>
          </a:lstStyle>
          <a:p>
            <a:fld id="{E556DC43-D5D7-46F4-8938-3058F33023F7}" type="datetimeFigureOut">
              <a:rPr lang="en-US" smtClean="0"/>
              <a:pPr/>
              <a:t>7/24/2019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87919" tIns="43959" rIns="87919" bIns="4395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87919" tIns="43959" rIns="87919" bIns="43959" rtlCol="0" anchor="ctr"/>
          <a:lstStyle>
            <a:lvl1pPr algn="r">
              <a:defRPr sz="1200">
                <a:solidFill>
                  <a:schemeClr val="tx1">
                    <a:tint val="75000"/>
                  </a:schemeClr>
                </a:solidFill>
              </a:defRPr>
            </a:lvl1pPr>
          </a:lstStyle>
          <a:p>
            <a:fld id="{5C049E90-849E-4552-A725-7FDCEE2EEA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79184" rtl="0" eaLnBrk="1" latinLnBrk="0" hangingPunct="1">
        <a:spcBef>
          <a:spcPct val="0"/>
        </a:spcBef>
        <a:buNone/>
        <a:defRPr sz="4200" kern="1200">
          <a:solidFill>
            <a:schemeClr val="tx1"/>
          </a:solidFill>
          <a:latin typeface="+mj-lt"/>
          <a:ea typeface="+mj-ea"/>
          <a:cs typeface="+mj-cs"/>
        </a:defRPr>
      </a:lvl1pPr>
    </p:titleStyle>
    <p:bodyStyle>
      <a:lvl1pPr marL="329694" indent="-329694" algn="l" defTabSz="879184" rtl="0" eaLnBrk="1" latinLnBrk="0" hangingPunct="1">
        <a:spcBef>
          <a:spcPct val="20000"/>
        </a:spcBef>
        <a:buFont typeface="Arial" pitchFamily="34" charset="0"/>
        <a:buChar char="•"/>
        <a:defRPr sz="3100" kern="1200">
          <a:solidFill>
            <a:schemeClr val="tx1"/>
          </a:solidFill>
          <a:latin typeface="+mn-lt"/>
          <a:ea typeface="+mn-ea"/>
          <a:cs typeface="+mn-cs"/>
        </a:defRPr>
      </a:lvl1pPr>
      <a:lvl2pPr marL="714337" indent="-274745" algn="l" defTabSz="879184"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98980" indent="-219796" algn="l" defTabSz="87918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538573" indent="-219796" algn="l" defTabSz="879184"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78165" indent="-219796" algn="l" defTabSz="879184"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417757" indent="-219796" algn="l" defTabSz="87918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57349" indent="-219796" algn="l" defTabSz="87918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96941" indent="-219796" algn="l" defTabSz="87918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36533" indent="-219796" algn="l" defTabSz="879184"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9184" rtl="0" eaLnBrk="1" latinLnBrk="0" hangingPunct="1">
        <a:defRPr sz="1700" kern="1200">
          <a:solidFill>
            <a:schemeClr val="tx1"/>
          </a:solidFill>
          <a:latin typeface="+mn-lt"/>
          <a:ea typeface="+mn-ea"/>
          <a:cs typeface="+mn-cs"/>
        </a:defRPr>
      </a:lvl1pPr>
      <a:lvl2pPr marL="439592" algn="l" defTabSz="879184" rtl="0" eaLnBrk="1" latinLnBrk="0" hangingPunct="1">
        <a:defRPr sz="1700" kern="1200">
          <a:solidFill>
            <a:schemeClr val="tx1"/>
          </a:solidFill>
          <a:latin typeface="+mn-lt"/>
          <a:ea typeface="+mn-ea"/>
          <a:cs typeface="+mn-cs"/>
        </a:defRPr>
      </a:lvl2pPr>
      <a:lvl3pPr marL="879184" algn="l" defTabSz="879184" rtl="0" eaLnBrk="1" latinLnBrk="0" hangingPunct="1">
        <a:defRPr sz="1700" kern="1200">
          <a:solidFill>
            <a:schemeClr val="tx1"/>
          </a:solidFill>
          <a:latin typeface="+mn-lt"/>
          <a:ea typeface="+mn-ea"/>
          <a:cs typeface="+mn-cs"/>
        </a:defRPr>
      </a:lvl3pPr>
      <a:lvl4pPr marL="1318776" algn="l" defTabSz="879184" rtl="0" eaLnBrk="1" latinLnBrk="0" hangingPunct="1">
        <a:defRPr sz="1700" kern="1200">
          <a:solidFill>
            <a:schemeClr val="tx1"/>
          </a:solidFill>
          <a:latin typeface="+mn-lt"/>
          <a:ea typeface="+mn-ea"/>
          <a:cs typeface="+mn-cs"/>
        </a:defRPr>
      </a:lvl4pPr>
      <a:lvl5pPr marL="1758369" algn="l" defTabSz="879184" rtl="0" eaLnBrk="1" latinLnBrk="0" hangingPunct="1">
        <a:defRPr sz="1700" kern="1200">
          <a:solidFill>
            <a:schemeClr val="tx1"/>
          </a:solidFill>
          <a:latin typeface="+mn-lt"/>
          <a:ea typeface="+mn-ea"/>
          <a:cs typeface="+mn-cs"/>
        </a:defRPr>
      </a:lvl5pPr>
      <a:lvl6pPr marL="2197960" algn="l" defTabSz="879184" rtl="0" eaLnBrk="1" latinLnBrk="0" hangingPunct="1">
        <a:defRPr sz="1700" kern="1200">
          <a:solidFill>
            <a:schemeClr val="tx1"/>
          </a:solidFill>
          <a:latin typeface="+mn-lt"/>
          <a:ea typeface="+mn-ea"/>
          <a:cs typeface="+mn-cs"/>
        </a:defRPr>
      </a:lvl6pPr>
      <a:lvl7pPr marL="2637553" algn="l" defTabSz="879184" rtl="0" eaLnBrk="1" latinLnBrk="0" hangingPunct="1">
        <a:defRPr sz="1700" kern="1200">
          <a:solidFill>
            <a:schemeClr val="tx1"/>
          </a:solidFill>
          <a:latin typeface="+mn-lt"/>
          <a:ea typeface="+mn-ea"/>
          <a:cs typeface="+mn-cs"/>
        </a:defRPr>
      </a:lvl7pPr>
      <a:lvl8pPr marL="3077145" algn="l" defTabSz="879184" rtl="0" eaLnBrk="1" latinLnBrk="0" hangingPunct="1">
        <a:defRPr sz="1700" kern="1200">
          <a:solidFill>
            <a:schemeClr val="tx1"/>
          </a:solidFill>
          <a:latin typeface="+mn-lt"/>
          <a:ea typeface="+mn-ea"/>
          <a:cs typeface="+mn-cs"/>
        </a:defRPr>
      </a:lvl8pPr>
      <a:lvl9pPr marL="3516737" algn="l" defTabSz="87918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19050"/>
            <a:ext cx="9144000" cy="5143499"/>
          </a:xfrm>
          <a:prstGeom prst="rect">
            <a:avLst/>
          </a:prstGeom>
        </p:spPr>
      </p:pic>
      <p:sp>
        <p:nvSpPr>
          <p:cNvPr id="6" name="Title 1"/>
          <p:cNvSpPr txBox="1">
            <a:spLocks/>
          </p:cNvSpPr>
          <p:nvPr/>
        </p:nvSpPr>
        <p:spPr>
          <a:xfrm>
            <a:off x="228604" y="342901"/>
            <a:ext cx="8915399" cy="1386488"/>
          </a:xfrm>
          <a:prstGeom prst="rect">
            <a:avLst/>
          </a:prstGeom>
        </p:spPr>
        <p:txBody>
          <a:bodyPr vert="horz" lIns="87919" tIns="43959" rIns="87919" bIns="43959" rtlCol="0" anchor="ctr">
            <a:noAutofit/>
          </a:bodyPr>
          <a:lstStyle/>
          <a:p>
            <a:pPr algn="ctr">
              <a:spcBef>
                <a:spcPct val="0"/>
              </a:spcBef>
            </a:pPr>
            <a:r>
              <a:rPr lang="en-US" sz="3500" b="1" dirty="0">
                <a:latin typeface="Times New Roman" panose="02020603050405020304" pitchFamily="18" charset="0"/>
                <a:ea typeface="+mj-ea"/>
                <a:cs typeface="Times New Roman" panose="02020603050405020304" pitchFamily="18" charset="0"/>
              </a:rPr>
              <a:t> </a:t>
            </a:r>
            <a:r>
              <a:rPr lang="en-US" sz="3600" b="1" dirty="0" smtClean="0"/>
              <a:t> </a:t>
            </a:r>
            <a:r>
              <a:rPr lang="en-IN" sz="3600" b="1" dirty="0" smtClean="0"/>
              <a:t>Secure Multi Owner Data Sharing For Dynamic Groups in Cloud </a:t>
            </a:r>
            <a:endParaRPr lang="en-US" sz="3500" dirty="0">
              <a:latin typeface="Times New Roman" panose="02020603050405020304" pitchFamily="18" charset="0"/>
              <a:ea typeface="+mj-ea"/>
              <a:cs typeface="Times New Roman" panose="02020603050405020304" pitchFamily="18" charset="0"/>
            </a:endParaRPr>
          </a:p>
        </p:txBody>
      </p:sp>
      <p:sp>
        <p:nvSpPr>
          <p:cNvPr id="7" name="Rectangle 6"/>
          <p:cNvSpPr/>
          <p:nvPr/>
        </p:nvSpPr>
        <p:spPr>
          <a:xfrm>
            <a:off x="685801" y="2225503"/>
            <a:ext cx="7848600" cy="996717"/>
          </a:xfrm>
          <a:prstGeom prst="rect">
            <a:avLst/>
          </a:prstGeom>
        </p:spPr>
        <p:txBody>
          <a:bodyPr wrap="square" lIns="87919" tIns="43959" rIns="87919" bIns="43959">
            <a:spAutoFit/>
          </a:bodyPr>
          <a:lstStyle/>
          <a:p>
            <a:pPr algn="ctr">
              <a:buClr>
                <a:srgbClr val="FFFFFF"/>
              </a:buClr>
              <a:buSzPct val="100000"/>
            </a:pPr>
            <a:r>
              <a:rPr lang="en-GB" altLang="en-US" sz="1600" b="1" dirty="0">
                <a:solidFill>
                  <a:schemeClr val="accent2">
                    <a:lumMod val="75000"/>
                  </a:schemeClr>
                </a:solidFill>
                <a:latin typeface="Times New Roman" panose="02020603050405020304" pitchFamily="18" charset="0"/>
              </a:rPr>
              <a:t>Project Guide  </a:t>
            </a:r>
          </a:p>
          <a:p>
            <a:pPr algn="ctr">
              <a:buClr>
                <a:srgbClr val="FFFFFF"/>
              </a:buClr>
              <a:buSzPct val="100000"/>
            </a:pPr>
            <a:endParaRPr lang="en-GB" altLang="en-US" sz="1600" b="1" dirty="0">
              <a:solidFill>
                <a:schemeClr val="accent2">
                  <a:lumMod val="75000"/>
                </a:schemeClr>
              </a:solidFill>
              <a:latin typeface="Times New Roman" panose="02020603050405020304" pitchFamily="18" charset="0"/>
            </a:endParaRPr>
          </a:p>
          <a:p>
            <a:pPr algn="ctr">
              <a:buClr>
                <a:srgbClr val="FFFFFF"/>
              </a:buClr>
              <a:buSzPct val="100000"/>
            </a:pPr>
            <a:r>
              <a:rPr lang="en-GB" altLang="en-US" sz="1600" b="1" dirty="0">
                <a:solidFill>
                  <a:schemeClr val="accent2">
                    <a:lumMod val="75000"/>
                  </a:schemeClr>
                </a:solidFill>
                <a:latin typeface="Times New Roman" panose="02020603050405020304" pitchFamily="18" charset="0"/>
              </a:rPr>
              <a:t>Asst.Professor, CSE Department</a:t>
            </a:r>
            <a:r>
              <a:rPr lang="en-GB" altLang="en-US" sz="2700" b="1" dirty="0">
                <a:solidFill>
                  <a:schemeClr val="accent2">
                    <a:lumMod val="75000"/>
                  </a:schemeClr>
                </a:solidFill>
                <a:latin typeface="Times New Roman" panose="02020603050405020304" pitchFamily="18" charset="0"/>
              </a:rPr>
              <a:t>.</a:t>
            </a:r>
          </a:p>
        </p:txBody>
      </p:sp>
      <p:sp>
        <p:nvSpPr>
          <p:cNvPr id="8" name="TextBox 7"/>
          <p:cNvSpPr txBox="1"/>
          <p:nvPr/>
        </p:nvSpPr>
        <p:spPr>
          <a:xfrm>
            <a:off x="6553200" y="3143250"/>
            <a:ext cx="2057400" cy="350387"/>
          </a:xfrm>
          <a:prstGeom prst="rect">
            <a:avLst/>
          </a:prstGeom>
          <a:noFill/>
        </p:spPr>
        <p:txBody>
          <a:bodyPr wrap="square" lIns="87919" tIns="43959" rIns="87919" bIns="43959" rtlCol="0">
            <a:spAutoFit/>
          </a:bodyPr>
          <a:lstStyle/>
          <a:p>
            <a:endParaRPr lang="en-US" dirty="0"/>
          </a:p>
        </p:txBody>
      </p:sp>
      <p:sp>
        <p:nvSpPr>
          <p:cNvPr id="15361" name="Rectangle 1"/>
          <p:cNvSpPr>
            <a:spLocks noChangeArrowheads="1"/>
          </p:cNvSpPr>
          <p:nvPr/>
        </p:nvSpPr>
        <p:spPr bwMode="auto">
          <a:xfrm>
            <a:off x="5410200" y="3829050"/>
            <a:ext cx="3733800" cy="1519938"/>
          </a:xfrm>
          <a:prstGeom prst="rect">
            <a:avLst/>
          </a:prstGeom>
          <a:noFill/>
          <a:ln w="9525">
            <a:noFill/>
            <a:miter lim="800000"/>
            <a:headEnd/>
            <a:tailEnd/>
          </a:ln>
          <a:effectLst/>
        </p:spPr>
        <p:txBody>
          <a:bodyPr vert="horz" wrap="square" lIns="87919" tIns="43959" rIns="87919" bIns="43959" numCol="1" anchor="ctr" anchorCtr="0" compatLnSpc="1">
            <a:prstTxWarp prst="textNoShape">
              <a:avLst/>
            </a:prstTxWarp>
            <a:spAutoFit/>
          </a:bodyPr>
          <a:lstStyle/>
          <a:p>
            <a:pPr algn="ctr" eaLnBrk="0" fontAlgn="base" hangingPunct="0">
              <a:spcBef>
                <a:spcPct val="0"/>
              </a:spcBef>
              <a:spcAft>
                <a:spcPct val="0"/>
              </a:spcAft>
              <a:tabLst>
                <a:tab pos="3583897" algn="l"/>
              </a:tabLst>
            </a:pPr>
            <a:r>
              <a:rPr lang="en-US" sz="1600" dirty="0">
                <a:latin typeface="Arial" pitchFamily="34" charset="0"/>
                <a:cs typeface="Arial" pitchFamily="34" charset="0"/>
              </a:rPr>
              <a:t>           Batch-B8</a:t>
            </a:r>
          </a:p>
          <a:p>
            <a:pPr algn="ctr"/>
            <a:r>
              <a:rPr lang="en-IN" sz="1600" dirty="0"/>
              <a:t>  </a:t>
            </a:r>
            <a:r>
              <a:rPr lang="en-IN" sz="1600" dirty="0" smtClean="0"/>
              <a:t>      </a:t>
            </a:r>
            <a:r>
              <a:rPr lang="en-IN" sz="1600" dirty="0" err="1"/>
              <a:t>S.Raghunath</a:t>
            </a:r>
            <a:r>
              <a:rPr lang="en-IN" sz="1600" dirty="0"/>
              <a:t>  </a:t>
            </a:r>
            <a:r>
              <a:rPr lang="en-IN" sz="1600" dirty="0" smtClean="0"/>
              <a:t>        - 143  </a:t>
            </a:r>
            <a:endParaRPr lang="en-IN" sz="1600" dirty="0"/>
          </a:p>
          <a:p>
            <a:pPr algn="ctr"/>
            <a:r>
              <a:rPr lang="en-IN" sz="1600" dirty="0"/>
              <a:t>     </a:t>
            </a:r>
            <a:r>
              <a:rPr lang="en-IN" sz="1600" dirty="0" err="1"/>
              <a:t>M.Komali</a:t>
            </a:r>
            <a:r>
              <a:rPr lang="en-IN" sz="1600" dirty="0"/>
              <a:t>          </a:t>
            </a:r>
            <a:r>
              <a:rPr lang="en-IN" sz="1600" dirty="0" smtClean="0"/>
              <a:t>  </a:t>
            </a:r>
            <a:r>
              <a:rPr lang="en-IN" sz="1600" dirty="0"/>
              <a:t>- 102</a:t>
            </a:r>
            <a:endParaRPr lang="en-US" sz="1600" dirty="0"/>
          </a:p>
          <a:p>
            <a:pPr algn="ctr"/>
            <a:r>
              <a:rPr lang="en-IN" sz="1600" dirty="0"/>
              <a:t>      </a:t>
            </a:r>
            <a:r>
              <a:rPr lang="en-IN" sz="1600" dirty="0" err="1"/>
              <a:t>P.Raviteja</a:t>
            </a:r>
            <a:r>
              <a:rPr lang="en-IN" sz="1600" dirty="0"/>
              <a:t>          </a:t>
            </a:r>
            <a:r>
              <a:rPr lang="en-IN" sz="1600" dirty="0" smtClean="0"/>
              <a:t>   </a:t>
            </a:r>
            <a:r>
              <a:rPr lang="en-IN" sz="1600" dirty="0"/>
              <a:t>-</a:t>
            </a:r>
            <a:r>
              <a:rPr lang="en-IN" sz="1600" dirty="0" smtClean="0"/>
              <a:t>133</a:t>
            </a:r>
            <a:endParaRPr lang="en-US" sz="1600" dirty="0"/>
          </a:p>
          <a:p>
            <a:pPr algn="ctr"/>
            <a:r>
              <a:rPr lang="en-IN" sz="1600" dirty="0"/>
              <a:t>    </a:t>
            </a:r>
            <a:r>
              <a:rPr lang="en-IN" sz="1600" dirty="0" smtClean="0"/>
              <a:t>    </a:t>
            </a:r>
            <a:r>
              <a:rPr lang="en-IN" sz="1600" dirty="0" err="1"/>
              <a:t>Sk.Ashraf</a:t>
            </a:r>
            <a:r>
              <a:rPr lang="en-IN" sz="1600" dirty="0"/>
              <a:t> </a:t>
            </a:r>
            <a:r>
              <a:rPr lang="en-IN" sz="1600" dirty="0" err="1"/>
              <a:t>Rasool</a:t>
            </a:r>
            <a:r>
              <a:rPr lang="en-IN" sz="1600" dirty="0"/>
              <a:t>  </a:t>
            </a:r>
            <a:r>
              <a:rPr lang="en-IN" sz="1600" dirty="0" smtClean="0"/>
              <a:t>- 140</a:t>
            </a:r>
            <a:endParaRPr lang="en-US" sz="1600" dirty="0"/>
          </a:p>
          <a:p>
            <a:pPr algn="ctr" eaLnBrk="0" fontAlgn="base" hangingPunct="0">
              <a:spcBef>
                <a:spcPct val="0"/>
              </a:spcBef>
              <a:spcAft>
                <a:spcPct val="0"/>
              </a:spcAft>
              <a:tabLst>
                <a:tab pos="3583897" algn="l"/>
              </a:tabLst>
            </a:pPr>
            <a:endParaRPr lang="en-US" sz="11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sp>
        <p:nvSpPr>
          <p:cNvPr id="6" name="Rectangle 1"/>
          <p:cNvSpPr txBox="1">
            <a:spLocks noChangeArrowheads="1"/>
          </p:cNvSpPr>
          <p:nvPr/>
        </p:nvSpPr>
        <p:spPr>
          <a:xfrm>
            <a:off x="685801" y="438150"/>
            <a:ext cx="6400800" cy="8382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dirty="0" smtClean="0"/>
              <a:t>Data Flow Diagram </a:t>
            </a:r>
            <a:endParaRPr lang="en-GB" sz="3200" dirty="0">
              <a:latin typeface="Times New Roman" pitchFamily="18" charset="0"/>
              <a:cs typeface="Times New Roman" pitchFamily="18" charset="0"/>
            </a:endParaRPr>
          </a:p>
        </p:txBody>
      </p:sp>
      <p:sp>
        <p:nvSpPr>
          <p:cNvPr id="7" name="Rectangle 2"/>
          <p:cNvSpPr txBox="1">
            <a:spLocks noChangeArrowheads="1"/>
          </p:cNvSpPr>
          <p:nvPr/>
        </p:nvSpPr>
        <p:spPr>
          <a:xfrm>
            <a:off x="457200" y="1352550"/>
            <a:ext cx="8001000" cy="26670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endParaRPr lang="en-US" sz="3200" dirty="0">
              <a:latin typeface="Times New Roman" panose="02020603050405020304" pitchFamily="18" charset="0"/>
              <a:cs typeface="Times New Roman" panose="02020603050405020304" pitchFamily="18" charset="0"/>
            </a:endParaRPr>
          </a:p>
        </p:txBody>
      </p:sp>
      <p:sp>
        <p:nvSpPr>
          <p:cNvPr id="9" name="Rectangle 8"/>
          <p:cNvSpPr/>
          <p:nvPr/>
        </p:nvSpPr>
        <p:spPr>
          <a:xfrm>
            <a:off x="914400" y="1200150"/>
            <a:ext cx="7543800" cy="861774"/>
          </a:xfrm>
          <a:prstGeom prst="rect">
            <a:avLst/>
          </a:prstGeom>
        </p:spPr>
        <p:txBody>
          <a:bodyPr wrap="square">
            <a:spAutoFit/>
          </a:bodyPr>
          <a:lstStyle/>
          <a:p>
            <a:pPr algn="just">
              <a:buFont typeface="Wingdings" pitchFamily="2" charset="2"/>
              <a:buChar char="Ø"/>
            </a:pPr>
            <a:endParaRPr lang="en-US" sz="1600" b="1" dirty="0" smtClean="0">
              <a:latin typeface="Times New Roman" pitchFamily="18" charset="0"/>
              <a:cs typeface="Times New Roman" pitchFamily="18" charset="0"/>
            </a:endParaRPr>
          </a:p>
          <a:p>
            <a:endParaRPr lang="en-US" b="1" dirty="0" smtClean="0"/>
          </a:p>
          <a:p>
            <a:endParaRPr lang="en-US" dirty="0"/>
          </a:p>
        </p:txBody>
      </p:sp>
      <p:pic>
        <p:nvPicPr>
          <p:cNvPr id="8" name="Picture 7" descr="C:\Users\DELL\Desktop\jijgri.png"/>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1047750"/>
            <a:ext cx="6629399" cy="39433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sp>
        <p:nvSpPr>
          <p:cNvPr id="6" name="Rectangle 1"/>
          <p:cNvSpPr txBox="1">
            <a:spLocks noChangeArrowheads="1"/>
          </p:cNvSpPr>
          <p:nvPr/>
        </p:nvSpPr>
        <p:spPr>
          <a:xfrm>
            <a:off x="685801" y="438150"/>
            <a:ext cx="6400800" cy="8382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
                <a:srgbClr val="FFFFFF"/>
              </a:buClr>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dirty="0" smtClean="0">
                <a:solidFill>
                  <a:srgbClr val="C0504D">
                    <a:lumMod val="75000"/>
                  </a:srgbClr>
                </a:solidFill>
                <a:latin typeface="Calibri"/>
              </a:rPr>
              <a:t>Use Case</a:t>
            </a:r>
            <a:r>
              <a:rPr kumimoji="0" lang="en-US" sz="3200" b="1" i="0" u="none" strike="noStrike" kern="1200" cap="none" spc="0" normalizeH="0" baseline="0" noProof="0" dirty="0" smtClean="0">
                <a:ln>
                  <a:noFill/>
                </a:ln>
                <a:solidFill>
                  <a:srgbClr val="C0504D">
                    <a:lumMod val="75000"/>
                  </a:srgbClr>
                </a:solidFill>
                <a:effectLst/>
                <a:uLnTx/>
                <a:uFillTx/>
                <a:latin typeface="Calibri"/>
                <a:ea typeface="+mj-ea"/>
                <a:cs typeface="+mj-cs"/>
              </a:rPr>
              <a:t> Diagram </a:t>
            </a:r>
            <a:endParaRPr kumimoji="0" lang="en-GB" sz="3200" b="0" i="0" u="none" strike="noStrike" kern="1200" cap="none" spc="0" normalizeH="0" baseline="0" noProof="0" dirty="0">
              <a:ln>
                <a:noFill/>
              </a:ln>
              <a:solidFill>
                <a:srgbClr val="C0504D">
                  <a:lumMod val="75000"/>
                </a:srgbClr>
              </a:solidFill>
              <a:effectLst/>
              <a:uLnTx/>
              <a:uFillTx/>
              <a:latin typeface="Times New Roman" pitchFamily="18" charset="0"/>
              <a:ea typeface="+mj-ea"/>
              <a:cs typeface="Times New Roman" pitchFamily="18" charset="0"/>
            </a:endParaRPr>
          </a:p>
        </p:txBody>
      </p:sp>
      <p:sp>
        <p:nvSpPr>
          <p:cNvPr id="7" name="Rectangle 2"/>
          <p:cNvSpPr txBox="1">
            <a:spLocks noChangeArrowheads="1"/>
          </p:cNvSpPr>
          <p:nvPr/>
        </p:nvSpPr>
        <p:spPr>
          <a:xfrm>
            <a:off x="457200" y="1352550"/>
            <a:ext cx="8001000" cy="26670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4F81BD"/>
              </a:buClr>
              <a:buSzTx/>
              <a:buFont typeface="Wingdings 3" charset="2"/>
              <a:buNone/>
              <a:tabLst/>
              <a:defRPr/>
            </a:pPr>
            <a:endParaRPr kumimoji="0" lang="en-US" sz="32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p:txBody>
      </p:sp>
      <p:sp>
        <p:nvSpPr>
          <p:cNvPr id="9" name="Rectangle 8"/>
          <p:cNvSpPr/>
          <p:nvPr/>
        </p:nvSpPr>
        <p:spPr>
          <a:xfrm>
            <a:off x="914400" y="1200150"/>
            <a:ext cx="7543800" cy="861774"/>
          </a:xfrm>
          <a:prstGeom prst="rect">
            <a:avLst/>
          </a:prstGeom>
        </p:spPr>
        <p:txBody>
          <a:bodyPr wrap="square">
            <a:spAutoFit/>
          </a:bodyPr>
          <a:lstStyle/>
          <a:p>
            <a:pPr marL="0" marR="0" lvl="0" indent="0" algn="just" defTabSz="879184" rtl="0" eaLnBrk="1" fontAlgn="auto" latinLnBrk="0" hangingPunct="1">
              <a:lnSpc>
                <a:spcPct val="100000"/>
              </a:lnSpc>
              <a:spcBef>
                <a:spcPts val="0"/>
              </a:spcBef>
              <a:spcAft>
                <a:spcPts val="0"/>
              </a:spcAft>
              <a:buClrTx/>
              <a:buSzTx/>
              <a:buFont typeface="Wingdings" pitchFamily="2" charset="2"/>
              <a:buChar char="Ø"/>
              <a:tabLst/>
              <a:defRPr/>
            </a:pPr>
            <a:endParaRPr kumimoji="0" lang="en-US" sz="16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879184" rtl="0" eaLnBrk="1" fontAlgn="auto" latinLnBrk="0" hangingPunct="1">
              <a:lnSpc>
                <a:spcPct val="100000"/>
              </a:lnSpc>
              <a:spcBef>
                <a:spcPts val="0"/>
              </a:spcBef>
              <a:spcAft>
                <a:spcPts val="0"/>
              </a:spcAft>
              <a:buClrTx/>
              <a:buSzTx/>
              <a:buFontTx/>
              <a:buNone/>
              <a:tabLst/>
              <a:defRPr/>
            </a:pPr>
            <a:endParaRPr kumimoji="0" lang="en-US" sz="1700" b="1"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879184"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0" name="Picture 9" descr="6.jpg"/>
          <p:cNvPicPr/>
          <p:nvPr/>
        </p:nvPicPr>
        <p:blipFill>
          <a:blip r:embed="rId3" cstate="print"/>
          <a:stretch>
            <a:fillRect/>
          </a:stretch>
        </p:blipFill>
        <p:spPr>
          <a:xfrm>
            <a:off x="241738" y="1276350"/>
            <a:ext cx="3928241" cy="3643805"/>
          </a:xfrm>
          <a:prstGeom prst="rect">
            <a:avLst/>
          </a:prstGeom>
        </p:spPr>
      </p:pic>
      <p:pic>
        <p:nvPicPr>
          <p:cNvPr id="11" name="Picture 10" descr="4.jpg"/>
          <p:cNvPicPr/>
          <p:nvPr/>
        </p:nvPicPr>
        <p:blipFill>
          <a:blip r:embed="rId4" cstate="print"/>
          <a:stretch>
            <a:fillRect/>
          </a:stretch>
        </p:blipFill>
        <p:spPr>
          <a:xfrm>
            <a:off x="4457700" y="1414955"/>
            <a:ext cx="4427483" cy="2990850"/>
          </a:xfrm>
          <a:prstGeom prst="rect">
            <a:avLst/>
          </a:prstGeom>
        </p:spPr>
      </p:pic>
    </p:spTree>
    <p:extLst>
      <p:ext uri="{BB962C8B-B14F-4D97-AF65-F5344CB8AC3E}">
        <p14:creationId xmlns:p14="http://schemas.microsoft.com/office/powerpoint/2010/main" xmlns="" val="854285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sp>
        <p:nvSpPr>
          <p:cNvPr id="6" name="Rectangle 1"/>
          <p:cNvSpPr txBox="1">
            <a:spLocks noChangeArrowheads="1"/>
          </p:cNvSpPr>
          <p:nvPr/>
        </p:nvSpPr>
        <p:spPr>
          <a:xfrm>
            <a:off x="685801" y="438150"/>
            <a:ext cx="6400800" cy="8382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
                <a:srgbClr val="FFFFFF"/>
              </a:buClr>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dirty="0" smtClean="0">
                <a:solidFill>
                  <a:srgbClr val="C0504D">
                    <a:lumMod val="75000"/>
                  </a:srgbClr>
                </a:solidFill>
                <a:latin typeface="Calibri"/>
              </a:rPr>
              <a:t>Sequence</a:t>
            </a:r>
            <a:r>
              <a:rPr kumimoji="0" lang="en-US" sz="3200" b="1" i="0" u="none" strike="noStrike" kern="1200" cap="none" spc="0" normalizeH="0" baseline="0" noProof="0" dirty="0" smtClean="0">
                <a:ln>
                  <a:noFill/>
                </a:ln>
                <a:solidFill>
                  <a:srgbClr val="C0504D">
                    <a:lumMod val="75000"/>
                  </a:srgbClr>
                </a:solidFill>
                <a:effectLst/>
                <a:uLnTx/>
                <a:uFillTx/>
                <a:latin typeface="Calibri"/>
                <a:ea typeface="+mj-ea"/>
                <a:cs typeface="+mj-cs"/>
              </a:rPr>
              <a:t> Diagram </a:t>
            </a:r>
            <a:endParaRPr kumimoji="0" lang="en-GB" sz="3200" b="0" i="0" u="none" strike="noStrike" kern="1200" cap="none" spc="0" normalizeH="0" baseline="0" noProof="0" dirty="0">
              <a:ln>
                <a:noFill/>
              </a:ln>
              <a:solidFill>
                <a:srgbClr val="C0504D">
                  <a:lumMod val="75000"/>
                </a:srgbClr>
              </a:solidFill>
              <a:effectLst/>
              <a:uLnTx/>
              <a:uFillTx/>
              <a:latin typeface="Times New Roman" pitchFamily="18" charset="0"/>
              <a:ea typeface="+mj-ea"/>
              <a:cs typeface="Times New Roman" pitchFamily="18" charset="0"/>
            </a:endParaRPr>
          </a:p>
        </p:txBody>
      </p:sp>
      <p:sp>
        <p:nvSpPr>
          <p:cNvPr id="7" name="Rectangle 2"/>
          <p:cNvSpPr txBox="1">
            <a:spLocks noChangeArrowheads="1"/>
          </p:cNvSpPr>
          <p:nvPr/>
        </p:nvSpPr>
        <p:spPr>
          <a:xfrm>
            <a:off x="457200" y="1352550"/>
            <a:ext cx="8001000" cy="26670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4F81BD"/>
              </a:buClr>
              <a:buSzTx/>
              <a:buFont typeface="Wingdings 3" charset="2"/>
              <a:buNone/>
              <a:tabLst/>
              <a:defRPr/>
            </a:pPr>
            <a:endParaRPr kumimoji="0" lang="en-US" sz="32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p:txBody>
      </p:sp>
      <p:sp>
        <p:nvSpPr>
          <p:cNvPr id="9" name="Rectangle 8"/>
          <p:cNvSpPr/>
          <p:nvPr/>
        </p:nvSpPr>
        <p:spPr>
          <a:xfrm>
            <a:off x="914400" y="1200150"/>
            <a:ext cx="7543800" cy="861774"/>
          </a:xfrm>
          <a:prstGeom prst="rect">
            <a:avLst/>
          </a:prstGeom>
        </p:spPr>
        <p:txBody>
          <a:bodyPr wrap="square">
            <a:spAutoFit/>
          </a:bodyPr>
          <a:lstStyle/>
          <a:p>
            <a:pPr marL="0" marR="0" lvl="0" indent="0" algn="just" defTabSz="879184" rtl="0" eaLnBrk="1" fontAlgn="auto" latinLnBrk="0" hangingPunct="1">
              <a:lnSpc>
                <a:spcPct val="100000"/>
              </a:lnSpc>
              <a:spcBef>
                <a:spcPts val="0"/>
              </a:spcBef>
              <a:spcAft>
                <a:spcPts val="0"/>
              </a:spcAft>
              <a:buClrTx/>
              <a:buSzTx/>
              <a:buFont typeface="Wingdings" pitchFamily="2" charset="2"/>
              <a:buChar char="Ø"/>
              <a:tabLst/>
              <a:defRPr/>
            </a:pPr>
            <a:endParaRPr kumimoji="0" lang="en-US" sz="16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879184" rtl="0" eaLnBrk="1" fontAlgn="auto" latinLnBrk="0" hangingPunct="1">
              <a:lnSpc>
                <a:spcPct val="100000"/>
              </a:lnSpc>
              <a:spcBef>
                <a:spcPts val="0"/>
              </a:spcBef>
              <a:spcAft>
                <a:spcPts val="0"/>
              </a:spcAft>
              <a:buClrTx/>
              <a:buSzTx/>
              <a:buFontTx/>
              <a:buNone/>
              <a:tabLst/>
              <a:defRPr/>
            </a:pPr>
            <a:endParaRPr kumimoji="0" lang="en-US" sz="1700" b="1"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879184"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1" name="Picture 30" descr="C:\Users\DELL\Desktop\ghu.png"/>
          <p:cNvPicPr/>
          <p:nvPr/>
        </p:nvPicPr>
        <p:blipFill>
          <a:blip r:embed="rId3">
            <a:extLst>
              <a:ext uri="{28A0092B-C50C-407E-A947-70E740481C1C}">
                <a14:useLocalDpi xmlns:a14="http://schemas.microsoft.com/office/drawing/2010/main" xmlns="" val="0"/>
              </a:ext>
            </a:extLst>
          </a:blip>
          <a:srcRect/>
          <a:stretch>
            <a:fillRect/>
          </a:stretch>
        </p:blipFill>
        <p:spPr bwMode="auto">
          <a:xfrm>
            <a:off x="1776412" y="1047750"/>
            <a:ext cx="5591175" cy="3748087"/>
          </a:xfrm>
          <a:prstGeom prst="rect">
            <a:avLst/>
          </a:prstGeom>
          <a:noFill/>
          <a:ln>
            <a:noFill/>
          </a:ln>
        </p:spPr>
      </p:pic>
    </p:spTree>
    <p:extLst>
      <p:ext uri="{BB962C8B-B14F-4D97-AF65-F5344CB8AC3E}">
        <p14:creationId xmlns:p14="http://schemas.microsoft.com/office/powerpoint/2010/main" xmlns="" val="4190010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sp>
        <p:nvSpPr>
          <p:cNvPr id="6" name="Rectangle 1"/>
          <p:cNvSpPr txBox="1">
            <a:spLocks noChangeArrowheads="1"/>
          </p:cNvSpPr>
          <p:nvPr/>
        </p:nvSpPr>
        <p:spPr>
          <a:xfrm>
            <a:off x="685801" y="438150"/>
            <a:ext cx="6400800" cy="8382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
                <a:srgbClr val="FFFFFF"/>
              </a:buClr>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200" b="1" noProof="0" dirty="0" smtClean="0">
                <a:solidFill>
                  <a:srgbClr val="C0504D">
                    <a:lumMod val="75000"/>
                  </a:srgbClr>
                </a:solidFill>
                <a:latin typeface="Calibri"/>
              </a:rPr>
              <a:t>Sequence</a:t>
            </a:r>
            <a:r>
              <a:rPr kumimoji="0" lang="en-US" sz="3200" b="1" i="0" u="none" strike="noStrike" kern="1200" cap="none" spc="0" normalizeH="0" baseline="0" noProof="0" dirty="0" smtClean="0">
                <a:ln>
                  <a:noFill/>
                </a:ln>
                <a:solidFill>
                  <a:srgbClr val="C0504D">
                    <a:lumMod val="75000"/>
                  </a:srgbClr>
                </a:solidFill>
                <a:effectLst/>
                <a:uLnTx/>
                <a:uFillTx/>
                <a:latin typeface="Calibri"/>
                <a:ea typeface="+mj-ea"/>
                <a:cs typeface="+mj-cs"/>
              </a:rPr>
              <a:t> Diagram </a:t>
            </a:r>
            <a:endParaRPr kumimoji="0" lang="en-GB" sz="3200" b="0" i="0" u="none" strike="noStrike" kern="1200" cap="none" spc="0" normalizeH="0" baseline="0" noProof="0" dirty="0">
              <a:ln>
                <a:noFill/>
              </a:ln>
              <a:solidFill>
                <a:srgbClr val="C0504D">
                  <a:lumMod val="75000"/>
                </a:srgbClr>
              </a:solidFill>
              <a:effectLst/>
              <a:uLnTx/>
              <a:uFillTx/>
              <a:latin typeface="Times New Roman" pitchFamily="18" charset="0"/>
              <a:ea typeface="+mj-ea"/>
              <a:cs typeface="Times New Roman" pitchFamily="18" charset="0"/>
            </a:endParaRPr>
          </a:p>
        </p:txBody>
      </p:sp>
      <p:sp>
        <p:nvSpPr>
          <p:cNvPr id="7" name="Rectangle 2"/>
          <p:cNvSpPr txBox="1">
            <a:spLocks noChangeArrowheads="1"/>
          </p:cNvSpPr>
          <p:nvPr/>
        </p:nvSpPr>
        <p:spPr>
          <a:xfrm>
            <a:off x="457200" y="1352550"/>
            <a:ext cx="8001000" cy="26670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4F81BD"/>
              </a:buClr>
              <a:buSzTx/>
              <a:buFont typeface="Wingdings 3" charset="2"/>
              <a:buNone/>
              <a:tabLst/>
              <a:defRPr/>
            </a:pPr>
            <a:endParaRPr kumimoji="0" lang="en-US" sz="32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p:txBody>
      </p:sp>
      <p:sp>
        <p:nvSpPr>
          <p:cNvPr id="9" name="Rectangle 8"/>
          <p:cNvSpPr/>
          <p:nvPr/>
        </p:nvSpPr>
        <p:spPr>
          <a:xfrm>
            <a:off x="914400" y="1200150"/>
            <a:ext cx="7543800" cy="861774"/>
          </a:xfrm>
          <a:prstGeom prst="rect">
            <a:avLst/>
          </a:prstGeom>
        </p:spPr>
        <p:txBody>
          <a:bodyPr wrap="square">
            <a:spAutoFit/>
          </a:bodyPr>
          <a:lstStyle/>
          <a:p>
            <a:pPr marL="0" marR="0" lvl="0" indent="0" algn="just" defTabSz="879184" rtl="0" eaLnBrk="1" fontAlgn="auto" latinLnBrk="0" hangingPunct="1">
              <a:lnSpc>
                <a:spcPct val="100000"/>
              </a:lnSpc>
              <a:spcBef>
                <a:spcPts val="0"/>
              </a:spcBef>
              <a:spcAft>
                <a:spcPts val="0"/>
              </a:spcAft>
              <a:buClrTx/>
              <a:buSzTx/>
              <a:buFont typeface="Wingdings" pitchFamily="2" charset="2"/>
              <a:buChar char="Ø"/>
              <a:tabLst/>
              <a:defRPr/>
            </a:pPr>
            <a:endParaRPr kumimoji="0" lang="en-US" sz="16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879184" rtl="0" eaLnBrk="1" fontAlgn="auto" latinLnBrk="0" hangingPunct="1">
              <a:lnSpc>
                <a:spcPct val="100000"/>
              </a:lnSpc>
              <a:spcBef>
                <a:spcPts val="0"/>
              </a:spcBef>
              <a:spcAft>
                <a:spcPts val="0"/>
              </a:spcAft>
              <a:buClrTx/>
              <a:buSzTx/>
              <a:buFontTx/>
              <a:buNone/>
              <a:tabLst/>
              <a:defRPr/>
            </a:pPr>
            <a:endParaRPr kumimoji="0" lang="en-US" sz="1700" b="1"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879184"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0" name="Picture 9" descr="C:\Users\DELL\Desktop\aqw.png"/>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0" y="490540"/>
            <a:ext cx="7543800" cy="4419600"/>
          </a:xfrm>
          <a:prstGeom prst="rect">
            <a:avLst/>
          </a:prstGeom>
          <a:noFill/>
          <a:ln>
            <a:noFill/>
          </a:ln>
        </p:spPr>
      </p:pic>
    </p:spTree>
    <p:extLst>
      <p:ext uri="{BB962C8B-B14F-4D97-AF65-F5344CB8AC3E}">
        <p14:creationId xmlns:p14="http://schemas.microsoft.com/office/powerpoint/2010/main" xmlns="" val="271348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0"/>
            <a:ext cx="9144000" cy="5143499"/>
          </a:xfrm>
          <a:prstGeom prst="rect">
            <a:avLst/>
          </a:prstGeom>
        </p:spPr>
      </p:pic>
      <p:sp>
        <p:nvSpPr>
          <p:cNvPr id="6" name="Rectangle 1"/>
          <p:cNvSpPr txBox="1">
            <a:spLocks noChangeArrowheads="1"/>
          </p:cNvSpPr>
          <p:nvPr/>
        </p:nvSpPr>
        <p:spPr>
          <a:xfrm>
            <a:off x="2229677" y="934278"/>
            <a:ext cx="7848600" cy="6858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sz="4400" b="1" dirty="0">
              <a:latin typeface="Times New Roman" pitchFamily="18" charset="0"/>
              <a:cs typeface="Times New Roman" pitchFamily="18" charset="0"/>
            </a:endParaRPr>
          </a:p>
        </p:txBody>
      </p:sp>
      <p:sp>
        <p:nvSpPr>
          <p:cNvPr id="7" name="Rectangle 1"/>
          <p:cNvSpPr txBox="1">
            <a:spLocks noChangeArrowheads="1"/>
          </p:cNvSpPr>
          <p:nvPr/>
        </p:nvSpPr>
        <p:spPr>
          <a:xfrm>
            <a:off x="762001" y="514350"/>
            <a:ext cx="6705600" cy="8382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4400" b="1" dirty="0" smtClean="0"/>
              <a:t>MODULES</a:t>
            </a:r>
            <a:endParaRPr lang="en-GB" sz="4400" b="1" dirty="0">
              <a:latin typeface="Times New Roman" pitchFamily="18" charset="0"/>
              <a:cs typeface="Times New Roman" pitchFamily="18" charset="0"/>
            </a:endParaRPr>
          </a:p>
        </p:txBody>
      </p:sp>
      <p:sp>
        <p:nvSpPr>
          <p:cNvPr id="8" name="Rectangle 2"/>
          <p:cNvSpPr txBox="1">
            <a:spLocks noChangeArrowheads="1"/>
          </p:cNvSpPr>
          <p:nvPr/>
        </p:nvSpPr>
        <p:spPr>
          <a:xfrm>
            <a:off x="914400" y="1733549"/>
            <a:ext cx="7391400" cy="28956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219199" y="1543264"/>
            <a:ext cx="5638801" cy="3724096"/>
          </a:xfrm>
          <a:prstGeom prst="rect">
            <a:avLst/>
          </a:prstGeom>
        </p:spPr>
        <p:txBody>
          <a:bodyPr wrap="square">
            <a:spAutoFit/>
          </a:bodyPr>
          <a:lstStyle/>
          <a:p>
            <a:pPr marL="342900" marR="0" lvl="0" indent="-342900" algn="just" hangingPunct="0">
              <a:spcBef>
                <a:spcPts val="0"/>
              </a:spcBef>
              <a:spcAft>
                <a:spcPts val="0"/>
              </a:spcAft>
              <a:buFont typeface="Symbol" panose="05050102010706020507" pitchFamily="18" charset="2"/>
              <a:buChar char=""/>
            </a:pPr>
            <a:r>
              <a:rPr lang="en-US" sz="1800" dirty="0">
                <a:solidFill>
                  <a:srgbClr val="0D0D0D"/>
                </a:solidFill>
                <a:latin typeface="Calibri" panose="020F0502020204030204" pitchFamily="34" charset="0"/>
                <a:ea typeface="Times New Roman" panose="02020603050405020304" pitchFamily="18" charset="0"/>
                <a:cs typeface="Calibri" panose="020F0502020204030204" pitchFamily="34" charset="0"/>
              </a:rPr>
              <a:t>Cloud Module </a:t>
            </a:r>
            <a:endParaRPr lang="en-US" sz="1800" dirty="0">
              <a:solidFill>
                <a:srgbClr val="0D0D0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800" baseline="30000" dirty="0">
                <a:solidFill>
                  <a:srgbClr val="0D0D0D"/>
                </a:solidFill>
                <a:latin typeface="Calibri" panose="020F0502020204030204" pitchFamily="34" charset="0"/>
                <a:ea typeface="Times New Roman" panose="02020603050405020304" pitchFamily="18" charset="0"/>
                <a:cs typeface="Calibri" panose="020F0502020204030204" pitchFamily="34" charset="0"/>
              </a:rPr>
              <a:t>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hangingPunct="0">
              <a:spcBef>
                <a:spcPts val="0"/>
              </a:spcBef>
              <a:spcAft>
                <a:spcPts val="0"/>
              </a:spcAft>
              <a:buFont typeface="Symbol" panose="05050102010706020507" pitchFamily="18" charset="2"/>
              <a:buChar char=""/>
            </a:pPr>
            <a:r>
              <a:rPr lang="en-US" sz="1800" dirty="0">
                <a:solidFill>
                  <a:srgbClr val="0D0D0D"/>
                </a:solidFill>
                <a:latin typeface="Calibri" panose="020F0502020204030204" pitchFamily="34" charset="0"/>
                <a:ea typeface="Times New Roman" panose="02020603050405020304" pitchFamily="18" charset="0"/>
                <a:cs typeface="Calibri" panose="020F0502020204030204" pitchFamily="34" charset="0"/>
              </a:rPr>
              <a:t>Group Manager Module </a:t>
            </a:r>
            <a:endParaRPr lang="en-US" sz="1800" dirty="0">
              <a:solidFill>
                <a:srgbClr val="0D0D0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800" baseline="30000" dirty="0">
                <a:solidFill>
                  <a:srgbClr val="0D0D0D"/>
                </a:solidFill>
                <a:latin typeface="Calibri" panose="020F0502020204030204" pitchFamily="34" charset="0"/>
                <a:ea typeface="Times New Roman" panose="02020603050405020304" pitchFamily="18" charset="0"/>
                <a:cs typeface="Calibri" panose="020F0502020204030204" pitchFamily="34" charset="0"/>
              </a:rPr>
              <a:t>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hangingPunct="0">
              <a:spcBef>
                <a:spcPts val="0"/>
              </a:spcBef>
              <a:spcAft>
                <a:spcPts val="0"/>
              </a:spcAft>
              <a:buFont typeface="Symbol" panose="05050102010706020507" pitchFamily="18" charset="2"/>
              <a:buChar char=""/>
            </a:pPr>
            <a:r>
              <a:rPr lang="en-US" sz="1800" dirty="0">
                <a:solidFill>
                  <a:srgbClr val="0D0D0D"/>
                </a:solidFill>
                <a:latin typeface="Calibri" panose="020F0502020204030204" pitchFamily="34" charset="0"/>
                <a:ea typeface="Times New Roman" panose="02020603050405020304" pitchFamily="18" charset="0"/>
                <a:cs typeface="Calibri" panose="020F0502020204030204" pitchFamily="34" charset="0"/>
              </a:rPr>
              <a:t>Group Member Module </a:t>
            </a:r>
            <a:endParaRPr lang="en-US" sz="1800" dirty="0">
              <a:solidFill>
                <a:srgbClr val="0D0D0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800" baseline="30000" dirty="0">
                <a:solidFill>
                  <a:srgbClr val="0D0D0D"/>
                </a:solidFill>
                <a:latin typeface="Calibri" panose="020F0502020204030204" pitchFamily="34" charset="0"/>
                <a:ea typeface="Times New Roman" panose="02020603050405020304" pitchFamily="18" charset="0"/>
                <a:cs typeface="Calibri" panose="020F0502020204030204" pitchFamily="34" charset="0"/>
              </a:rPr>
              <a:t>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hangingPunct="0">
              <a:spcBef>
                <a:spcPts val="0"/>
              </a:spcBef>
              <a:spcAft>
                <a:spcPts val="0"/>
              </a:spcAft>
              <a:buFont typeface="Symbol" panose="05050102010706020507" pitchFamily="18" charset="2"/>
              <a:buChar char=""/>
            </a:pPr>
            <a:r>
              <a:rPr lang="en-US" sz="1800" dirty="0">
                <a:solidFill>
                  <a:srgbClr val="0D0D0D"/>
                </a:solidFill>
                <a:latin typeface="Calibri" panose="020F0502020204030204" pitchFamily="34" charset="0"/>
                <a:ea typeface="Times New Roman" panose="02020603050405020304" pitchFamily="18" charset="0"/>
                <a:cs typeface="Calibri" panose="020F0502020204030204" pitchFamily="34" charset="0"/>
              </a:rPr>
              <a:t>File Security Module </a:t>
            </a:r>
            <a:endParaRPr lang="en-US" sz="1800" dirty="0">
              <a:solidFill>
                <a:srgbClr val="0D0D0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800" baseline="30000" dirty="0">
                <a:solidFill>
                  <a:srgbClr val="0D0D0D"/>
                </a:solidFill>
                <a:latin typeface="Calibri" panose="020F0502020204030204" pitchFamily="34" charset="0"/>
                <a:ea typeface="Times New Roman" panose="02020603050405020304" pitchFamily="18" charset="0"/>
                <a:cs typeface="Calibri" panose="020F0502020204030204" pitchFamily="34" charset="0"/>
              </a:rPr>
              <a:t>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hangingPunct="0">
              <a:spcBef>
                <a:spcPts val="0"/>
              </a:spcBef>
              <a:spcAft>
                <a:spcPts val="0"/>
              </a:spcAft>
              <a:buFont typeface="Symbol" panose="05050102010706020507" pitchFamily="18" charset="2"/>
              <a:buChar char=""/>
            </a:pPr>
            <a:r>
              <a:rPr lang="en-US" sz="1800" dirty="0">
                <a:solidFill>
                  <a:srgbClr val="0D0D0D"/>
                </a:solidFill>
                <a:latin typeface="Calibri" panose="020F0502020204030204" pitchFamily="34" charset="0"/>
                <a:ea typeface="Times New Roman" panose="02020603050405020304" pitchFamily="18" charset="0"/>
                <a:cs typeface="Calibri" panose="020F0502020204030204" pitchFamily="34" charset="0"/>
              </a:rPr>
              <a:t>Group Signature Module </a:t>
            </a:r>
            <a:endParaRPr lang="en-US" sz="1800" dirty="0">
              <a:solidFill>
                <a:srgbClr val="0D0D0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800" baseline="30000" dirty="0">
                <a:solidFill>
                  <a:srgbClr val="0D0D0D"/>
                </a:solidFill>
                <a:latin typeface="Calibri" panose="020F0502020204030204" pitchFamily="34" charset="0"/>
                <a:ea typeface="Times New Roman" panose="02020603050405020304" pitchFamily="18" charset="0"/>
                <a:cs typeface="Calibri" panose="020F0502020204030204" pitchFamily="34" charset="0"/>
              </a:rPr>
              <a:t>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hangingPunct="0">
              <a:spcBef>
                <a:spcPts val="0"/>
              </a:spcBef>
              <a:spcAft>
                <a:spcPts val="0"/>
              </a:spcAft>
              <a:buFont typeface="Symbol" panose="05050102010706020507" pitchFamily="18" charset="2"/>
              <a:buChar char=""/>
            </a:pPr>
            <a:r>
              <a:rPr lang="en-US" sz="1800" dirty="0">
                <a:solidFill>
                  <a:srgbClr val="0D0D0D"/>
                </a:solidFill>
                <a:latin typeface="Calibri" panose="020F0502020204030204" pitchFamily="34" charset="0"/>
                <a:ea typeface="Times New Roman" panose="02020603050405020304" pitchFamily="18" charset="0"/>
                <a:cs typeface="Calibri" panose="020F0502020204030204" pitchFamily="34" charset="0"/>
              </a:rPr>
              <a:t>User Revocation Module. </a:t>
            </a:r>
            <a:endParaRPr lang="en-US" sz="1800" dirty="0">
              <a:solidFill>
                <a:srgbClr val="0D0D0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sp>
        <p:nvSpPr>
          <p:cNvPr id="6" name="Rectangle 1"/>
          <p:cNvSpPr txBox="1">
            <a:spLocks noChangeArrowheads="1"/>
          </p:cNvSpPr>
          <p:nvPr/>
        </p:nvSpPr>
        <p:spPr>
          <a:xfrm>
            <a:off x="1676400" y="438150"/>
            <a:ext cx="5638800" cy="877128"/>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200" dirty="0">
                <a:latin typeface="Times New Roman" pitchFamily="18" charset="0"/>
                <a:cs typeface="Times New Roman" pitchFamily="18" charset="0"/>
              </a:rPr>
              <a:t>Conclusion</a:t>
            </a:r>
          </a:p>
        </p:txBody>
      </p:sp>
      <p:sp>
        <p:nvSpPr>
          <p:cNvPr id="7" name="Rectangle 2"/>
          <p:cNvSpPr txBox="1">
            <a:spLocks noChangeArrowheads="1"/>
          </p:cNvSpPr>
          <p:nvPr/>
        </p:nvSpPr>
        <p:spPr>
          <a:xfrm>
            <a:off x="609600" y="1123950"/>
            <a:ext cx="8077200" cy="35052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Ø"/>
            </a:pPr>
            <a:endParaRPr lang="en-GB" sz="2000" dirty="0">
              <a:solidFill>
                <a:schemeClr val="tx1"/>
              </a:solidFill>
              <a:latin typeface="Times New Roman" pitchFamily="18" charset="0"/>
              <a:cs typeface="Times New Roman" pitchFamily="18" charset="0"/>
            </a:endParaRPr>
          </a:p>
        </p:txBody>
      </p:sp>
      <p:sp>
        <p:nvSpPr>
          <p:cNvPr id="2318" name="Rectangle 2317"/>
          <p:cNvSpPr/>
          <p:nvPr/>
        </p:nvSpPr>
        <p:spPr>
          <a:xfrm>
            <a:off x="838199" y="1344989"/>
            <a:ext cx="7620002" cy="3139321"/>
          </a:xfrm>
          <a:prstGeom prst="rect">
            <a:avLst/>
          </a:prstGeom>
        </p:spPr>
        <p:txBody>
          <a:bodyPr wrap="square">
            <a:spAutoFit/>
          </a:bodyPr>
          <a:lstStyle/>
          <a:p>
            <a:r>
              <a:rPr lang="en-US" sz="1800" b="1" dirty="0">
                <a:latin typeface="Calibri" panose="020F0502020204030204" pitchFamily="34" charset="0"/>
                <a:ea typeface="Times New Roman" panose="02020603050405020304" pitchFamily="18" charset="0"/>
              </a:rPr>
              <a:t> </a:t>
            </a:r>
            <a:r>
              <a:rPr lang="en-US" sz="1800" dirty="0">
                <a:solidFill>
                  <a:srgbClr val="0D0D0D"/>
                </a:solidFill>
                <a:latin typeface="Calibri" panose="020F0502020204030204" pitchFamily="34" charset="0"/>
                <a:ea typeface="Times New Roman" panose="02020603050405020304" pitchFamily="18" charset="0"/>
              </a:rPr>
              <a:t>In this research paper, I designed a scheme  for dynamic groups to share their data with others securely in an untrusted cloud. A registered user is able to share data with others in the group by preserving his identity privacy in the cloud. It is to be understood that this scheme invariably supports efficient user revocation and new user joining. To be more clear and specific, efficient user revocation can be achieved through a public revocation list without updating the private keys of the remaining users and new users can directly decrypt files stored in the cloud before their actual involvement. However, it is established that the storage overhead and the encryption computation costs are constant. Elaborate study and analysis show that proposed scheme is </a:t>
            </a:r>
            <a:r>
              <a:rPr lang="en-US" sz="1800" dirty="0" err="1">
                <a:solidFill>
                  <a:srgbClr val="0D0D0D"/>
                </a:solidFill>
                <a:latin typeface="Calibri" panose="020F0502020204030204" pitchFamily="34" charset="0"/>
                <a:ea typeface="Times New Roman" panose="02020603050405020304" pitchFamily="18" charset="0"/>
              </a:rPr>
              <a:t>upto</a:t>
            </a:r>
            <a:r>
              <a:rPr lang="en-US" sz="1800" dirty="0">
                <a:solidFill>
                  <a:srgbClr val="0D0D0D"/>
                </a:solidFill>
                <a:latin typeface="Calibri" panose="020F0502020204030204" pitchFamily="34" charset="0"/>
                <a:ea typeface="Times New Roman" panose="02020603050405020304" pitchFamily="18" charset="0"/>
              </a:rPr>
              <a:t> the setter security requirements and assures total efficiency in the fullest perspective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sp>
        <p:nvSpPr>
          <p:cNvPr id="6" name="Rectangle 1"/>
          <p:cNvSpPr txBox="1">
            <a:spLocks noChangeArrowheads="1"/>
          </p:cNvSpPr>
          <p:nvPr/>
        </p:nvSpPr>
        <p:spPr>
          <a:xfrm>
            <a:off x="457200" y="438150"/>
            <a:ext cx="7239000" cy="6858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200" dirty="0">
                <a:solidFill>
                  <a:schemeClr val="accent2"/>
                </a:solidFill>
                <a:latin typeface="Times New Roman" pitchFamily="18" charset="0"/>
              </a:rPr>
              <a:t>References</a:t>
            </a:r>
          </a:p>
        </p:txBody>
      </p:sp>
      <p:sp>
        <p:nvSpPr>
          <p:cNvPr id="7" name="Rectangle 2"/>
          <p:cNvSpPr txBox="1">
            <a:spLocks noChangeArrowheads="1"/>
          </p:cNvSpPr>
          <p:nvPr/>
        </p:nvSpPr>
        <p:spPr>
          <a:xfrm>
            <a:off x="152400" y="1657350"/>
            <a:ext cx="8991600" cy="19050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Ø"/>
            </a:pPr>
            <a:r>
              <a:rPr lang="en-US" sz="2000" dirty="0" smtClean="0">
                <a:solidFill>
                  <a:schemeClr val="tx1"/>
                </a:solidFill>
                <a:latin typeface="Times New Roman" pitchFamily="18" charset="0"/>
                <a:cs typeface="Times New Roman" pitchFamily="18" charset="0"/>
              </a:rPr>
              <a:t>Hsiao-Ying Lin, and </a:t>
            </a:r>
            <a:r>
              <a:rPr lang="en-US" sz="2000" dirty="0" err="1" smtClean="0">
                <a:solidFill>
                  <a:schemeClr val="tx1"/>
                </a:solidFill>
                <a:latin typeface="Times New Roman" pitchFamily="18" charset="0"/>
                <a:cs typeface="Times New Roman" pitchFamily="18" charset="0"/>
              </a:rPr>
              <a:t>Wen-Guey</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Tzeng</a:t>
            </a:r>
            <a:r>
              <a:rPr lang="en-US" sz="2000" dirty="0" smtClean="0">
                <a:solidFill>
                  <a:schemeClr val="tx1"/>
                </a:solidFill>
                <a:latin typeface="Times New Roman" pitchFamily="18" charset="0"/>
                <a:cs typeface="Times New Roman" pitchFamily="18" charset="0"/>
              </a:rPr>
              <a:t>, “A Secure Erasure Code-Based Cloud Storage System with Secure Data Forwarding” IEEE TRANSACTIONS ON PARALLEL AND DISTRIBUTED SYSTEMS, VOL. 23, NO. 6, JUNE 2012.</a:t>
            </a:r>
          </a:p>
          <a:p>
            <a:pPr>
              <a:buFont typeface="Arial"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pic>
        <p:nvPicPr>
          <p:cNvPr id="1028" name="Picture 4" descr="F:\raghu\Desktop\giphy.gif"/>
          <p:cNvPicPr>
            <a:picLocks noChangeAspect="1" noChangeArrowheads="1" noCrop="1"/>
          </p:cNvPicPr>
          <p:nvPr/>
        </p:nvPicPr>
        <p:blipFill>
          <a:blip r:embed="rId3"/>
          <a:srcRect/>
          <a:stretch>
            <a:fillRect/>
          </a:stretch>
        </p:blipFill>
        <p:spPr bwMode="auto">
          <a:xfrm>
            <a:off x="2435225" y="836613"/>
            <a:ext cx="4273550" cy="34702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sp>
        <p:nvSpPr>
          <p:cNvPr id="6" name="Rectangle 1"/>
          <p:cNvSpPr txBox="1">
            <a:spLocks noChangeArrowheads="1"/>
          </p:cNvSpPr>
          <p:nvPr/>
        </p:nvSpPr>
        <p:spPr>
          <a:xfrm>
            <a:off x="838200" y="496957"/>
            <a:ext cx="7162800" cy="442293"/>
          </a:xfrm>
          <a:prstGeom prst="rect">
            <a:avLst/>
          </a:prstGeom>
        </p:spPr>
        <p:txBody>
          <a:bodyPr lIns="88611" tIns="44305" rIns="88611" bIns="44305"/>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30434" algn="l"/>
                <a:tab pos="862395" algn="l"/>
                <a:tab pos="1294355" algn="l"/>
                <a:tab pos="1726315" algn="l"/>
                <a:tab pos="2158275" algn="l"/>
                <a:tab pos="2590236" algn="l"/>
                <a:tab pos="3022197" algn="l"/>
                <a:tab pos="3454157" algn="l"/>
                <a:tab pos="3886117" algn="l"/>
                <a:tab pos="4318078" algn="l"/>
                <a:tab pos="4750037" algn="l"/>
                <a:tab pos="5181999" algn="l"/>
                <a:tab pos="5613959" algn="l"/>
                <a:tab pos="6045919" algn="l"/>
                <a:tab pos="6477879" algn="l"/>
                <a:tab pos="6909840" algn="l"/>
                <a:tab pos="7341800" algn="l"/>
                <a:tab pos="7773761" algn="l"/>
                <a:tab pos="8205720" algn="l"/>
                <a:tab pos="8637681" algn="l"/>
              </a:tabLst>
              <a:defRPr/>
            </a:pPr>
            <a:r>
              <a:rPr lang="en-GB" b="1" dirty="0">
                <a:solidFill>
                  <a:schemeClr val="accent2"/>
                </a:solidFill>
                <a:latin typeface="Times New Roman" pitchFamily="18" charset="0"/>
              </a:rPr>
              <a:t>Table of Contents</a:t>
            </a:r>
          </a:p>
        </p:txBody>
      </p:sp>
      <p:sp>
        <p:nvSpPr>
          <p:cNvPr id="7" name="Rectangle 2"/>
          <p:cNvSpPr txBox="1">
            <a:spLocks noChangeArrowheads="1"/>
          </p:cNvSpPr>
          <p:nvPr/>
        </p:nvSpPr>
        <p:spPr>
          <a:xfrm>
            <a:off x="685801" y="1428750"/>
            <a:ext cx="7772400" cy="3314700"/>
          </a:xfrm>
          <a:prstGeom prst="rect">
            <a:avLst/>
          </a:prstGeom>
        </p:spPr>
        <p:txBody>
          <a:bodyPr lIns="86534" tIns="44997" rIns="86534" bIns="44997"/>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39592" indent="-439592">
              <a:lnSpc>
                <a:spcPct val="90000"/>
              </a:lnSpc>
              <a:buFont typeface="+mj-lt"/>
              <a:buAutoNum type="arabicPeriod"/>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GB" altLang="en-US" sz="1600" b="1" dirty="0" smtClean="0">
                <a:latin typeface="Times New Roman" panose="02020603050405020304" pitchFamily="18" charset="0"/>
                <a:cs typeface="Times New Roman" panose="02020603050405020304" pitchFamily="18" charset="0"/>
              </a:rPr>
              <a:t>ABSTRACT</a:t>
            </a:r>
          </a:p>
          <a:p>
            <a:pPr marL="439592" indent="-439592">
              <a:lnSpc>
                <a:spcPct val="90000"/>
              </a:lnSpc>
              <a:buFont typeface="+mj-lt"/>
              <a:buAutoNum type="arabicPeriod"/>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sz="1600" b="1" dirty="0" smtClean="0"/>
              <a:t>SYSTEM CONFIGURATION</a:t>
            </a:r>
          </a:p>
          <a:p>
            <a:pPr marL="439592" indent="-439592">
              <a:lnSpc>
                <a:spcPct val="90000"/>
              </a:lnSpc>
              <a:buFont typeface="+mj-lt"/>
              <a:buAutoNum type="arabicPeriod"/>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sz="1600" b="1" dirty="0" smtClean="0"/>
              <a:t>EXISTING SYSTEM</a:t>
            </a:r>
          </a:p>
          <a:p>
            <a:pPr marL="439592" indent="-439592">
              <a:lnSpc>
                <a:spcPct val="90000"/>
              </a:lnSpc>
              <a:buFont typeface="+mj-lt"/>
              <a:buAutoNum type="arabicPeriod"/>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sz="1600" b="1" dirty="0" smtClean="0"/>
              <a:t>PROPOSED SYSTEM</a:t>
            </a:r>
          </a:p>
          <a:p>
            <a:pPr marL="439592" indent="-439592">
              <a:lnSpc>
                <a:spcPct val="90000"/>
              </a:lnSpc>
              <a:buFont typeface="+mj-lt"/>
              <a:buAutoNum type="arabicPeriod"/>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sz="1600" b="1" dirty="0" smtClean="0"/>
              <a:t>MODULES</a:t>
            </a:r>
          </a:p>
          <a:p>
            <a:pPr marL="439592" indent="-439592">
              <a:lnSpc>
                <a:spcPct val="90000"/>
              </a:lnSpc>
              <a:buFont typeface="+mj-lt"/>
              <a:buAutoNum type="arabicPeriod"/>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sz="1600" b="1" dirty="0" smtClean="0"/>
              <a:t>CONCLUSION</a:t>
            </a:r>
          </a:p>
          <a:p>
            <a:pPr marL="439592" indent="-439592">
              <a:lnSpc>
                <a:spcPct val="90000"/>
              </a:lnSpc>
              <a:buFont typeface="+mj-lt"/>
              <a:buAutoNum type="arabicPeriod"/>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sz="1600" b="1" dirty="0" smtClean="0"/>
              <a:t>REFERENCE</a:t>
            </a:r>
          </a:p>
          <a:p>
            <a:pPr marL="439592" indent="-439592">
              <a:lnSpc>
                <a:spcPct val="90000"/>
              </a:lnSpc>
              <a:buFont typeface="+mj-lt"/>
              <a:buAutoNum type="arabicPeriod"/>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endParaRPr lang="en-GB" altLang="en-US" sz="27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1"/>
            <a:ext cx="9296400" cy="5143499"/>
          </a:xfrm>
          <a:prstGeom prst="rect">
            <a:avLst/>
          </a:prstGeom>
        </p:spPr>
      </p:pic>
      <p:sp>
        <p:nvSpPr>
          <p:cNvPr id="7" name="Title 3"/>
          <p:cNvSpPr txBox="1">
            <a:spLocks/>
          </p:cNvSpPr>
          <p:nvPr/>
        </p:nvSpPr>
        <p:spPr>
          <a:xfrm>
            <a:off x="457200" y="247175"/>
            <a:ext cx="8229600" cy="805352"/>
          </a:xfrm>
          <a:prstGeom prst="rect">
            <a:avLst/>
          </a:prstGeom>
        </p:spPr>
        <p:txBody>
          <a:bodyPr vert="horz" lIns="87919" tIns="43959" rIns="87919" bIns="43959" rtlCol="0" anchor="ctr">
            <a:normAutofit/>
          </a:bodyPr>
          <a:lstStyle/>
          <a:p>
            <a:pPr algn="ctr">
              <a:spcBef>
                <a:spcPct val="0"/>
              </a:spcBef>
            </a:pPr>
            <a:r>
              <a:rPr lang="en-US" sz="3000" dirty="0" smtClean="0">
                <a:solidFill>
                  <a:srgbClr val="C00000"/>
                </a:solidFill>
                <a:latin typeface="Times New Roman" pitchFamily="18" charset="0"/>
                <a:ea typeface="+mj-ea"/>
                <a:cs typeface="Times New Roman" pitchFamily="18" charset="0"/>
              </a:rPr>
              <a:t>ABSTRACT</a:t>
            </a:r>
            <a:endParaRPr lang="en-US" sz="3000" dirty="0">
              <a:solidFill>
                <a:srgbClr val="C00000"/>
              </a:solidFill>
              <a:latin typeface="Times New Roman" pitchFamily="18" charset="0"/>
              <a:ea typeface="+mj-ea"/>
              <a:cs typeface="Times New Roman" pitchFamily="18" charset="0"/>
            </a:endParaRPr>
          </a:p>
        </p:txBody>
      </p:sp>
      <p:sp>
        <p:nvSpPr>
          <p:cNvPr id="8" name="Content Placeholder 2"/>
          <p:cNvSpPr txBox="1">
            <a:spLocks/>
          </p:cNvSpPr>
          <p:nvPr/>
        </p:nvSpPr>
        <p:spPr>
          <a:xfrm>
            <a:off x="457200" y="1123950"/>
            <a:ext cx="8229600" cy="3505201"/>
          </a:xfrm>
          <a:prstGeom prst="rect">
            <a:avLst/>
          </a:prstGeom>
        </p:spPr>
        <p:txBody>
          <a:bodyPr vert="horz" lIns="87919" tIns="43959" rIns="87919" bIns="43959" rtlCol="0">
            <a:normAutofit/>
          </a:bodyPr>
          <a:lstStyle/>
          <a:p>
            <a:pPr algn="just">
              <a:spcBef>
                <a:spcPct val="20000"/>
              </a:spcBef>
              <a:buSzPct val="150000"/>
            </a:pPr>
            <a:endParaRPr lang="en-IN" sz="2200" dirty="0">
              <a:solidFill>
                <a:schemeClr val="tx1">
                  <a:tint val="75000"/>
                </a:schemeClr>
              </a:solidFill>
              <a:latin typeface="Times New Roman" pitchFamily="18" charset="0"/>
              <a:cs typeface="Times New Roman" pitchFamily="18" charset="0"/>
            </a:endParaRPr>
          </a:p>
        </p:txBody>
      </p:sp>
      <p:sp>
        <p:nvSpPr>
          <p:cNvPr id="9" name="Rectangle 2"/>
          <p:cNvSpPr txBox="1">
            <a:spLocks noChangeArrowheads="1"/>
          </p:cNvSpPr>
          <p:nvPr/>
        </p:nvSpPr>
        <p:spPr>
          <a:xfrm>
            <a:off x="381001" y="1183751"/>
            <a:ext cx="8458200" cy="3597799"/>
          </a:xfrm>
          <a:prstGeom prst="rect">
            <a:avLst/>
          </a:prstGeom>
        </p:spPr>
        <p:txBody>
          <a:bodyPr lIns="86534" tIns="44997" rIns="86534" bIns="44997"/>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p:txBody>
      </p:sp>
      <p:sp>
        <p:nvSpPr>
          <p:cNvPr id="10" name="Rectangle 9"/>
          <p:cNvSpPr/>
          <p:nvPr/>
        </p:nvSpPr>
        <p:spPr>
          <a:xfrm>
            <a:off x="457200" y="971550"/>
            <a:ext cx="8305800" cy="3754874"/>
          </a:xfrm>
          <a:prstGeom prst="rect">
            <a:avLst/>
          </a:prstGeom>
        </p:spPr>
        <p:txBody>
          <a:bodyPr wrap="square">
            <a:spAutoFit/>
          </a:bodyPr>
          <a:lstStyle/>
          <a:p>
            <a:pPr>
              <a:buFont typeface="Wingdings" pitchFamily="2" charset="2"/>
              <a:buChar char="Ø"/>
            </a:pPr>
            <a:r>
              <a:rPr lang="en-US" dirty="0"/>
              <a:t>With the character of low maintenance, cloud computing provides an economical and efficient solution for sharing group resource among cloud users. </a:t>
            </a:r>
            <a:endParaRPr lang="en-US" dirty="0" smtClean="0"/>
          </a:p>
          <a:p>
            <a:pPr>
              <a:buFont typeface="Wingdings" pitchFamily="2" charset="2"/>
              <a:buChar char="Ø"/>
            </a:pPr>
            <a:r>
              <a:rPr lang="en-US" dirty="0" smtClean="0"/>
              <a:t>Unfortunately</a:t>
            </a:r>
            <a:r>
              <a:rPr lang="en-US" dirty="0"/>
              <a:t>, sharing data in a multi-owner manner while preserving data and identity privacy from an untrusted cloud is still a challenging issue, due to the frequent change of the membership. </a:t>
            </a:r>
            <a:endParaRPr lang="en-US" dirty="0" smtClean="0"/>
          </a:p>
          <a:p>
            <a:pPr>
              <a:buFont typeface="Wingdings" pitchFamily="2" charset="2"/>
              <a:buChar char="Ø"/>
            </a:pPr>
            <a:r>
              <a:rPr lang="en-US" dirty="0" smtClean="0"/>
              <a:t>In </a:t>
            </a:r>
            <a:r>
              <a:rPr lang="en-US" dirty="0"/>
              <a:t>this paper, we propose a secure multi owner data sharing </a:t>
            </a:r>
            <a:r>
              <a:rPr lang="en-US" dirty="0" smtClean="0"/>
              <a:t>scheme , secured </a:t>
            </a:r>
            <a:r>
              <a:rPr lang="en-US" dirty="0"/>
              <a:t>data sharing for dynamic groups in the cloud. </a:t>
            </a:r>
            <a:endParaRPr lang="en-US" dirty="0" smtClean="0"/>
          </a:p>
          <a:p>
            <a:pPr>
              <a:buFont typeface="Wingdings" pitchFamily="2" charset="2"/>
              <a:buChar char="Ø"/>
            </a:pPr>
            <a:r>
              <a:rPr lang="en-US" dirty="0" smtClean="0"/>
              <a:t>By </a:t>
            </a:r>
            <a:r>
              <a:rPr lang="en-US" dirty="0"/>
              <a:t>leveraging group signature and dynamic broadcast encryption techniques, any cloud user can anonymously share data with others. </a:t>
            </a:r>
            <a:endParaRPr lang="en-IN" dirty="0" smtClean="0">
              <a:latin typeface="Times New Roman" pitchFamily="18" charset="0"/>
              <a:cs typeface="Times New Roman" pitchFamily="18" charset="0"/>
            </a:endParaRPr>
          </a:p>
          <a:p>
            <a:endParaRPr lang="en-IN" dirty="0" smtClean="0"/>
          </a:p>
          <a:p>
            <a:endParaRPr lang="en-IN" dirty="0" smtClean="0"/>
          </a:p>
          <a:p>
            <a:pPr>
              <a:buFont typeface="Wingdings" pitchFamily="2" charset="2"/>
              <a:buChar char="Ø"/>
            </a:pPr>
            <a:endParaRPr lang="en-IN" dirty="0" smtClean="0"/>
          </a:p>
          <a:p>
            <a:endParaRPr lang="en-IN" dirty="0" smtClean="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1"/>
            <a:ext cx="9296400" cy="5143499"/>
          </a:xfrm>
          <a:prstGeom prst="rect">
            <a:avLst/>
          </a:prstGeom>
        </p:spPr>
      </p:pic>
      <p:sp>
        <p:nvSpPr>
          <p:cNvPr id="7" name="Title 3"/>
          <p:cNvSpPr txBox="1">
            <a:spLocks/>
          </p:cNvSpPr>
          <p:nvPr/>
        </p:nvSpPr>
        <p:spPr>
          <a:xfrm>
            <a:off x="381000" y="361950"/>
            <a:ext cx="3048000" cy="571975"/>
          </a:xfrm>
          <a:prstGeom prst="rect">
            <a:avLst/>
          </a:prstGeom>
        </p:spPr>
        <p:txBody>
          <a:bodyPr vert="horz" lIns="87919" tIns="43959" rIns="87919" bIns="43959" rtlCol="0" anchor="ctr">
            <a:normAutofit/>
          </a:bodyPr>
          <a:lstStyle/>
          <a:p>
            <a:pPr algn="ctr">
              <a:spcBef>
                <a:spcPct val="0"/>
              </a:spcBef>
            </a:pPr>
            <a:r>
              <a:rPr lang="en-US" sz="2000" b="1" u="sng" dirty="0" smtClean="0">
                <a:latin typeface="Times New Roman" pitchFamily="18" charset="0"/>
                <a:cs typeface="Times New Roman" pitchFamily="18" charset="0"/>
              </a:rPr>
              <a:t>ARCHITECTURE</a:t>
            </a:r>
          </a:p>
        </p:txBody>
      </p:sp>
      <p:sp>
        <p:nvSpPr>
          <p:cNvPr id="8" name="Content Placeholder 2"/>
          <p:cNvSpPr txBox="1">
            <a:spLocks/>
          </p:cNvSpPr>
          <p:nvPr/>
        </p:nvSpPr>
        <p:spPr>
          <a:xfrm>
            <a:off x="457200" y="1123950"/>
            <a:ext cx="8229600" cy="3505201"/>
          </a:xfrm>
          <a:prstGeom prst="rect">
            <a:avLst/>
          </a:prstGeom>
        </p:spPr>
        <p:txBody>
          <a:bodyPr vert="horz" lIns="87919" tIns="43959" rIns="87919" bIns="43959" rtlCol="0">
            <a:normAutofit/>
          </a:bodyPr>
          <a:lstStyle/>
          <a:p>
            <a:pPr algn="just">
              <a:spcBef>
                <a:spcPct val="20000"/>
              </a:spcBef>
              <a:buSzPct val="150000"/>
            </a:pPr>
            <a:endParaRPr lang="en-IN" sz="2200" dirty="0">
              <a:solidFill>
                <a:schemeClr val="tx1">
                  <a:tint val="75000"/>
                </a:schemeClr>
              </a:solidFill>
              <a:latin typeface="Times New Roman" pitchFamily="18" charset="0"/>
              <a:cs typeface="Times New Roman" pitchFamily="18" charset="0"/>
            </a:endParaRPr>
          </a:p>
        </p:txBody>
      </p:sp>
      <p:sp>
        <p:nvSpPr>
          <p:cNvPr id="9" name="Rectangle 2"/>
          <p:cNvSpPr txBox="1">
            <a:spLocks noChangeArrowheads="1"/>
          </p:cNvSpPr>
          <p:nvPr/>
        </p:nvSpPr>
        <p:spPr>
          <a:xfrm>
            <a:off x="381001" y="1183751"/>
            <a:ext cx="8458200" cy="3597799"/>
          </a:xfrm>
          <a:prstGeom prst="rect">
            <a:avLst/>
          </a:prstGeom>
        </p:spPr>
        <p:txBody>
          <a:bodyPr lIns="86534" tIns="44997" rIns="86534" bIns="44997"/>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extLst>
              <a:ext uri="{28A0092B-C50C-407E-A947-70E740481C1C}">
                <a14:useLocalDpi xmlns:a14="http://schemas.microsoft.com/office/drawing/2010/main" xmlns="" val="0"/>
              </a:ext>
            </a:extLst>
          </a:blip>
          <a:srcRect/>
          <a:stretch>
            <a:fillRect/>
          </a:stretch>
        </p:blipFill>
        <p:spPr bwMode="auto">
          <a:xfrm>
            <a:off x="1728788" y="981075"/>
            <a:ext cx="5762625" cy="395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0"/>
            <a:ext cx="9144000" cy="5143499"/>
          </a:xfrm>
          <a:prstGeom prst="rect">
            <a:avLst/>
          </a:prstGeom>
        </p:spPr>
      </p:pic>
      <p:sp>
        <p:nvSpPr>
          <p:cNvPr id="6" name="Rectangle 1"/>
          <p:cNvSpPr txBox="1">
            <a:spLocks noChangeArrowheads="1"/>
          </p:cNvSpPr>
          <p:nvPr/>
        </p:nvSpPr>
        <p:spPr>
          <a:xfrm>
            <a:off x="914400" y="444279"/>
            <a:ext cx="6019800" cy="617220"/>
          </a:xfrm>
          <a:prstGeom prst="rect">
            <a:avLst/>
          </a:prstGeom>
        </p:spPr>
        <p:txBody>
          <a:bodyPr lIns="88611" tIns="44305" rIns="88611" bIns="44305"/>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39592" indent="-439592">
              <a:lnSpc>
                <a:spcPct val="90000"/>
              </a:lnSpc>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b="1" dirty="0" smtClean="0"/>
              <a:t>         SYSTEM CONFIGURATION</a:t>
            </a:r>
            <a:endParaRPr lang="en-GB" altLang="en-US" b="1" dirty="0" smtClean="0">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381001" y="1183751"/>
            <a:ext cx="8458200" cy="3750199"/>
          </a:xfrm>
          <a:prstGeom prst="rect">
            <a:avLst/>
          </a:prstGeom>
        </p:spPr>
        <p:txBody>
          <a:bodyPr lIns="86534" tIns="44997" rIns="86534" bIns="44997"/>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sz="1600" b="1" u="sng" dirty="0" smtClean="0"/>
              <a:t>HARDWARE REQUIREMENTS:-</a:t>
            </a:r>
            <a:endParaRPr lang="en-US" sz="1600" dirty="0" smtClean="0"/>
          </a:p>
          <a:p>
            <a:pPr>
              <a:buFont typeface="Wingdings" pitchFamily="2" charset="2"/>
              <a:buChar char="Ø"/>
            </a:pPr>
            <a:r>
              <a:rPr lang="en-US" sz="1600" dirty="0" smtClean="0"/>
              <a:t> </a:t>
            </a:r>
            <a:r>
              <a:rPr lang="en-US" sz="1600" dirty="0" smtClean="0">
                <a:solidFill>
                  <a:schemeClr val="tx1"/>
                </a:solidFill>
                <a:latin typeface="Times New Roman" pitchFamily="18" charset="0"/>
                <a:cs typeface="Times New Roman" pitchFamily="18" charset="0"/>
              </a:rPr>
              <a:t>Processor             -Pentium –III</a:t>
            </a:r>
          </a:p>
          <a:p>
            <a:pPr>
              <a:buFont typeface="Wingdings" pitchFamily="2" charset="2"/>
              <a:buChar char="Ø"/>
            </a:pPr>
            <a:r>
              <a:rPr lang="en-US" sz="1600" dirty="0" smtClean="0">
                <a:solidFill>
                  <a:schemeClr val="tx1"/>
                </a:solidFill>
                <a:latin typeface="Times New Roman" pitchFamily="18" charset="0"/>
                <a:cs typeface="Times New Roman" pitchFamily="18" charset="0"/>
              </a:rPr>
              <a:t> Speed                   -    1.1 </a:t>
            </a:r>
            <a:r>
              <a:rPr lang="en-US" sz="1600" dirty="0" err="1" smtClean="0">
                <a:solidFill>
                  <a:schemeClr val="tx1"/>
                </a:solidFill>
                <a:latin typeface="Times New Roman" pitchFamily="18" charset="0"/>
                <a:cs typeface="Times New Roman" pitchFamily="18" charset="0"/>
              </a:rPr>
              <a:t>Ghz</a:t>
            </a:r>
            <a:endParaRPr lang="en-US" sz="1600" dirty="0" smtClean="0">
              <a:solidFill>
                <a:schemeClr val="tx1"/>
              </a:solidFill>
              <a:latin typeface="Times New Roman" pitchFamily="18" charset="0"/>
              <a:cs typeface="Times New Roman" pitchFamily="18" charset="0"/>
            </a:endParaRPr>
          </a:p>
          <a:p>
            <a:pPr>
              <a:buFont typeface="Wingdings" pitchFamily="2" charset="2"/>
              <a:buChar char="Ø"/>
            </a:pPr>
            <a:r>
              <a:rPr lang="en-US" sz="1600" dirty="0" smtClean="0">
                <a:solidFill>
                  <a:schemeClr val="tx1"/>
                </a:solidFill>
                <a:latin typeface="Times New Roman" pitchFamily="18" charset="0"/>
                <a:cs typeface="Times New Roman" pitchFamily="18" charset="0"/>
              </a:rPr>
              <a:t> RAM                    -    256 MB(min)</a:t>
            </a:r>
          </a:p>
          <a:p>
            <a:pPr>
              <a:buFont typeface="Wingdings" pitchFamily="2" charset="2"/>
              <a:buChar char="Ø"/>
            </a:pPr>
            <a:r>
              <a:rPr lang="en-US" sz="1600" dirty="0" smtClean="0">
                <a:solidFill>
                  <a:schemeClr val="tx1"/>
                </a:solidFill>
                <a:latin typeface="Times New Roman" pitchFamily="18" charset="0"/>
                <a:cs typeface="Times New Roman" pitchFamily="18" charset="0"/>
              </a:rPr>
              <a:t> Hard Disk            -   20 GB</a:t>
            </a:r>
          </a:p>
          <a:p>
            <a:pPr>
              <a:buFont typeface="Wingdings" pitchFamily="2" charset="2"/>
              <a:buChar char="Ø"/>
            </a:pPr>
            <a:r>
              <a:rPr lang="en-US" sz="1600" dirty="0" smtClean="0">
                <a:solidFill>
                  <a:schemeClr val="tx1"/>
                </a:solidFill>
                <a:latin typeface="Times New Roman" pitchFamily="18" charset="0"/>
                <a:cs typeface="Times New Roman" pitchFamily="18" charset="0"/>
              </a:rPr>
              <a:t> Floppy Drive       -    1.44 MB</a:t>
            </a:r>
          </a:p>
          <a:p>
            <a:pPr>
              <a:buFont typeface="Wingdings" pitchFamily="2" charset="2"/>
              <a:buChar char="Ø"/>
            </a:pPr>
            <a:r>
              <a:rPr lang="en-US" sz="1600" dirty="0" smtClean="0">
                <a:solidFill>
                  <a:schemeClr val="tx1"/>
                </a:solidFill>
                <a:latin typeface="Times New Roman" pitchFamily="18" charset="0"/>
                <a:cs typeface="Times New Roman" pitchFamily="18" charset="0"/>
              </a:rPr>
              <a:t> Key Board            -    Standard Windows Keyboard</a:t>
            </a:r>
          </a:p>
          <a:p>
            <a:pPr>
              <a:buFont typeface="Wingdings" pitchFamily="2" charset="2"/>
              <a:buChar char="Ø"/>
            </a:pPr>
            <a:r>
              <a:rPr lang="en-US" sz="1600" dirty="0" smtClean="0">
                <a:solidFill>
                  <a:schemeClr val="tx1"/>
                </a:solidFill>
                <a:latin typeface="Times New Roman" pitchFamily="18" charset="0"/>
                <a:cs typeface="Times New Roman" pitchFamily="18" charset="0"/>
              </a:rPr>
              <a:t> Mouse                  -    Two or Three Button Mouse</a:t>
            </a:r>
          </a:p>
          <a:p>
            <a:pPr>
              <a:buFont typeface="Wingdings" pitchFamily="2" charset="2"/>
              <a:buChar char="Ø"/>
            </a:pPr>
            <a:r>
              <a:rPr lang="en-US" sz="1600" dirty="0" smtClean="0">
                <a:solidFill>
                  <a:schemeClr val="tx1"/>
                </a:solidFill>
                <a:latin typeface="Times New Roman" pitchFamily="18" charset="0"/>
                <a:cs typeface="Times New Roman" pitchFamily="18" charset="0"/>
              </a:rPr>
              <a:t> Monitor                -    SVGA</a:t>
            </a:r>
          </a:p>
          <a:p>
            <a:pPr>
              <a:buNone/>
            </a:pPr>
            <a:endParaRPr lang="en-US" sz="1600" dirty="0" smtClean="0"/>
          </a:p>
          <a:p>
            <a:pPr>
              <a:buNone/>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19050"/>
            <a:ext cx="9144000" cy="5143499"/>
          </a:xfrm>
          <a:prstGeom prst="rect">
            <a:avLst/>
          </a:prstGeom>
        </p:spPr>
      </p:pic>
      <p:sp>
        <p:nvSpPr>
          <p:cNvPr id="6" name="Rectangle 1"/>
          <p:cNvSpPr txBox="1">
            <a:spLocks noChangeArrowheads="1"/>
          </p:cNvSpPr>
          <p:nvPr/>
        </p:nvSpPr>
        <p:spPr>
          <a:xfrm>
            <a:off x="914400" y="444279"/>
            <a:ext cx="6019800" cy="617220"/>
          </a:xfrm>
          <a:prstGeom prst="rect">
            <a:avLst/>
          </a:prstGeom>
        </p:spPr>
        <p:txBody>
          <a:bodyPr lIns="88611" tIns="44305" rIns="88611" bIns="44305"/>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39592" indent="-439592">
              <a:lnSpc>
                <a:spcPct val="90000"/>
              </a:lnSpc>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b="1" dirty="0" smtClean="0"/>
              <a:t>         SYSTEM CONFIGURATION</a:t>
            </a:r>
            <a:endParaRPr lang="en-GB" altLang="en-US" b="1" dirty="0" smtClean="0">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a:xfrm>
            <a:off x="381001" y="1183751"/>
            <a:ext cx="8458200" cy="3750199"/>
          </a:xfrm>
          <a:prstGeom prst="rect">
            <a:avLst/>
          </a:prstGeom>
        </p:spPr>
        <p:txBody>
          <a:bodyPr lIns="86534" tIns="44997" rIns="86534" bIns="44997"/>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sz="1600" b="1" u="sng" dirty="0" smtClean="0"/>
              <a:t>SOFTWARE REQUIREMENTS:-</a:t>
            </a:r>
            <a:endParaRPr lang="en-US" sz="1600" dirty="0" smtClean="0"/>
          </a:p>
          <a:p>
            <a:pPr>
              <a:buNone/>
            </a:pPr>
            <a:r>
              <a:rPr lang="en-US" sz="1600" dirty="0" smtClean="0"/>
              <a:t> </a:t>
            </a:r>
          </a:p>
          <a:p>
            <a:pPr>
              <a:buFont typeface="Wingdings" pitchFamily="2" charset="2"/>
              <a:buChar char="Ø"/>
            </a:pPr>
            <a:r>
              <a:rPr lang="en-US" sz="1600" dirty="0" smtClean="0"/>
              <a:t>  </a:t>
            </a:r>
            <a:r>
              <a:rPr lang="en-US" sz="1600" dirty="0" smtClean="0">
                <a:solidFill>
                  <a:schemeClr val="tx1"/>
                </a:solidFill>
              </a:rPr>
              <a:t> </a:t>
            </a:r>
            <a:r>
              <a:rPr lang="en-US" sz="1600" dirty="0" smtClean="0">
                <a:solidFill>
                  <a:schemeClr val="tx1"/>
                </a:solidFill>
                <a:latin typeface="Times New Roman" pitchFamily="18" charset="0"/>
                <a:cs typeface="Times New Roman" pitchFamily="18" charset="0"/>
              </a:rPr>
              <a:t>Operating System          : Windows07/08</a:t>
            </a:r>
          </a:p>
          <a:p>
            <a:pPr>
              <a:buFont typeface="Wingdings" pitchFamily="2" charset="2"/>
              <a:buChar char="Ø"/>
            </a:pPr>
            <a:r>
              <a:rPr lang="en-US" sz="1600" dirty="0" smtClean="0">
                <a:solidFill>
                  <a:schemeClr val="tx1"/>
                </a:solidFill>
                <a:latin typeface="Times New Roman" pitchFamily="18" charset="0"/>
                <a:cs typeface="Times New Roman" pitchFamily="18" charset="0"/>
              </a:rPr>
              <a:t>   Application  Server       : Tomcat5.0/6.X                                       </a:t>
            </a:r>
          </a:p>
          <a:p>
            <a:pPr>
              <a:buFont typeface="Wingdings" pitchFamily="2" charset="2"/>
              <a:buChar char="Ø"/>
            </a:pPr>
            <a:r>
              <a:rPr lang="en-US" sz="1600" dirty="0" smtClean="0">
                <a:solidFill>
                  <a:schemeClr val="tx1"/>
                </a:solidFill>
                <a:latin typeface="Times New Roman" pitchFamily="18" charset="0"/>
                <a:cs typeface="Times New Roman" pitchFamily="18" charset="0"/>
              </a:rPr>
              <a:t>   Front End                      : Java, JSP</a:t>
            </a:r>
          </a:p>
          <a:p>
            <a:pPr>
              <a:buFont typeface="Wingdings" pitchFamily="2" charset="2"/>
              <a:buChar char="Ø"/>
            </a:pPr>
            <a:r>
              <a:rPr lang="en-US" sz="1600" dirty="0" smtClean="0">
                <a:solidFill>
                  <a:schemeClr val="tx1"/>
                </a:solidFill>
                <a:latin typeface="Times New Roman" pitchFamily="18" charset="0"/>
                <a:cs typeface="Times New Roman" pitchFamily="18" charset="0"/>
              </a:rPr>
              <a:t>    Script                            : JavaScript.</a:t>
            </a:r>
          </a:p>
          <a:p>
            <a:pPr>
              <a:buFont typeface="Wingdings" pitchFamily="2" charset="2"/>
              <a:buChar char="Ø"/>
            </a:pPr>
            <a:r>
              <a:rPr lang="en-US" sz="1600" dirty="0" smtClean="0">
                <a:solidFill>
                  <a:schemeClr val="tx1"/>
                </a:solidFill>
                <a:latin typeface="Times New Roman" pitchFamily="18" charset="0"/>
                <a:cs typeface="Times New Roman" pitchFamily="18" charset="0"/>
              </a:rPr>
              <a:t>   Server side Script          : Java Server Pages.</a:t>
            </a:r>
          </a:p>
          <a:p>
            <a:pPr>
              <a:buFont typeface="Wingdings" pitchFamily="2" charset="2"/>
              <a:buChar char="Ø"/>
            </a:pPr>
            <a:r>
              <a:rPr lang="en-US" sz="1600" dirty="0" smtClean="0">
                <a:solidFill>
                  <a:schemeClr val="tx1"/>
                </a:solidFill>
                <a:latin typeface="Times New Roman" pitchFamily="18" charset="0"/>
                <a:cs typeface="Times New Roman" pitchFamily="18" charset="0"/>
              </a:rPr>
              <a:t>   Database                        : MYSQL</a:t>
            </a:r>
          </a:p>
          <a:p>
            <a:pPr>
              <a:buNone/>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GB" sz="24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a:p>
            <a:endParaRPr lang="en-GB" sz="3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1"/>
            <a:ext cx="9144000" cy="5143499"/>
          </a:xfrm>
          <a:prstGeom prst="rect">
            <a:avLst/>
          </a:prstGeom>
        </p:spPr>
      </p:pic>
      <p:sp>
        <p:nvSpPr>
          <p:cNvPr id="6" name="Rectangle 1"/>
          <p:cNvSpPr txBox="1">
            <a:spLocks noChangeArrowheads="1"/>
          </p:cNvSpPr>
          <p:nvPr/>
        </p:nvSpPr>
        <p:spPr>
          <a:xfrm>
            <a:off x="2448338" y="493643"/>
            <a:ext cx="7848600" cy="6858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sz="4400" b="1" dirty="0">
              <a:latin typeface="Times New Roman" pitchFamily="18" charset="0"/>
              <a:cs typeface="Times New Roman" pitchFamily="18" charset="0"/>
            </a:endParaRPr>
          </a:p>
        </p:txBody>
      </p:sp>
      <p:sp>
        <p:nvSpPr>
          <p:cNvPr id="7" name="Rectangle 1"/>
          <p:cNvSpPr txBox="1">
            <a:spLocks noChangeArrowheads="1"/>
          </p:cNvSpPr>
          <p:nvPr/>
        </p:nvSpPr>
        <p:spPr>
          <a:xfrm>
            <a:off x="1219200" y="646043"/>
            <a:ext cx="5181600" cy="6858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dirty="0">
              <a:latin typeface="Times New Roman" pitchFamily="18" charset="0"/>
              <a:cs typeface="Times New Roman" pitchFamily="18" charset="0"/>
            </a:endParaRPr>
          </a:p>
        </p:txBody>
      </p:sp>
      <p:sp>
        <p:nvSpPr>
          <p:cNvPr id="8" name="Rectangle 1"/>
          <p:cNvSpPr txBox="1">
            <a:spLocks noChangeArrowheads="1"/>
          </p:cNvSpPr>
          <p:nvPr/>
        </p:nvSpPr>
        <p:spPr>
          <a:xfrm>
            <a:off x="2600738" y="646043"/>
            <a:ext cx="7848600" cy="6858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sz="4400" b="1" dirty="0">
              <a:latin typeface="Times New Roman" pitchFamily="18" charset="0"/>
              <a:cs typeface="Times New Roman" pitchFamily="18" charset="0"/>
            </a:endParaRPr>
          </a:p>
        </p:txBody>
      </p:sp>
      <p:sp>
        <p:nvSpPr>
          <p:cNvPr id="9" name="Content Placeholder 2"/>
          <p:cNvSpPr txBox="1">
            <a:spLocks/>
          </p:cNvSpPr>
          <p:nvPr/>
        </p:nvSpPr>
        <p:spPr>
          <a:xfrm>
            <a:off x="457200" y="285750"/>
            <a:ext cx="8229600" cy="4724400"/>
          </a:xfrm>
          <a:prstGeom prst="rect">
            <a:avLst/>
          </a:prstGeom>
        </p:spPr>
        <p:txBody>
          <a:bodyPr vert="horz" lIns="87919" tIns="43959" rIns="87919" bIns="43959" rtlCol="0">
            <a:normAutofit/>
          </a:bodyPr>
          <a:lstStyle/>
          <a:p>
            <a:pPr marL="0" marR="0" lvl="0" indent="0" algn="ctr" defTabSz="879184" rtl="0" eaLnBrk="1" fontAlgn="auto" latinLnBrk="0" hangingPunct="1">
              <a:lnSpc>
                <a:spcPct val="17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Times New Roman" pitchFamily="18" charset="0"/>
                <a:ea typeface="+mn-ea"/>
                <a:cs typeface="Times New Roman" pitchFamily="18" charset="0"/>
              </a:rPr>
              <a:t>	</a:t>
            </a:r>
            <a:endParaRPr kumimoji="0" lang="en-US" sz="3100" b="0" i="0" u="none" strike="noStrike" kern="1200" cap="none" spc="0" normalizeH="0" baseline="0" noProof="0" dirty="0">
              <a:ln>
                <a:noFill/>
              </a:ln>
              <a:solidFill>
                <a:schemeClr val="tx1">
                  <a:tint val="75000"/>
                </a:schemeClr>
              </a:solidFill>
              <a:effectLst/>
              <a:uLnTx/>
              <a:uFillTx/>
              <a:latin typeface="Times New Roman" pitchFamily="18" charset="0"/>
              <a:ea typeface="+mn-ea"/>
              <a:cs typeface="Times New Roman" pitchFamily="18" charset="0"/>
            </a:endParaRPr>
          </a:p>
        </p:txBody>
      </p:sp>
      <p:sp>
        <p:nvSpPr>
          <p:cNvPr id="10" name="Rectangle 9"/>
          <p:cNvSpPr/>
          <p:nvPr/>
        </p:nvSpPr>
        <p:spPr>
          <a:xfrm>
            <a:off x="457200" y="819150"/>
            <a:ext cx="8153400" cy="2970044"/>
          </a:xfrm>
          <a:prstGeom prst="rect">
            <a:avLst/>
          </a:prstGeom>
        </p:spPr>
        <p:txBody>
          <a:bodyPr wrap="square">
            <a:spAutoFit/>
          </a:bodyPr>
          <a:lstStyle/>
          <a:p>
            <a:pPr marL="285750" lvl="0" indent="-285750">
              <a:buFont typeface="Wingdings" pitchFamily="2" charset="2"/>
              <a:buChar char="Ø"/>
            </a:pPr>
            <a:r>
              <a:rPr lang="en-US" dirty="0"/>
              <a:t>In the existing Systems, identity privacy is one of the most significant obstacles for the wide deployment of cloud computing. </a:t>
            </a:r>
          </a:p>
          <a:p>
            <a:pPr marL="285750" lvl="0" indent="-285750">
              <a:buFont typeface="Wingdings" pitchFamily="2" charset="2"/>
              <a:buChar char="Ø"/>
            </a:pPr>
            <a:r>
              <a:rPr lang="en-US" dirty="0" smtClean="0"/>
              <a:t>Without </a:t>
            </a:r>
            <a:r>
              <a:rPr lang="en-US" dirty="0"/>
              <a:t>the guarantee of identity privacy, users may be unwilling to join in cloud computing systems because their real identities could be easily disclosed to cloud providers and attackers</a:t>
            </a:r>
            <a:r>
              <a:rPr lang="en-US" dirty="0" smtClean="0"/>
              <a:t>.</a:t>
            </a:r>
          </a:p>
          <a:p>
            <a:pPr marL="285750" lvl="0" indent="-285750">
              <a:buFont typeface="Wingdings" pitchFamily="2" charset="2"/>
              <a:buChar char="Ø"/>
            </a:pPr>
            <a:r>
              <a:rPr lang="en-US" dirty="0" smtClean="0"/>
              <a:t> </a:t>
            </a:r>
            <a:r>
              <a:rPr lang="en-US" dirty="0"/>
              <a:t>On the other hand, unconditional identity privacy may incur the abuse of privacy. For example, a misbehaved staff can deceive others in the company by sharing false files without being </a:t>
            </a:r>
            <a:r>
              <a:rPr lang="en-US" dirty="0" smtClean="0"/>
              <a:t>traceable.</a:t>
            </a:r>
          </a:p>
          <a:p>
            <a:pPr marL="285750" lvl="0" indent="-285750">
              <a:buFont typeface="Wingdings" pitchFamily="2" charset="2"/>
              <a:buChar char="Ø"/>
            </a:pPr>
            <a:r>
              <a:rPr lang="en-US" dirty="0" smtClean="0"/>
              <a:t>Only </a:t>
            </a:r>
            <a:r>
              <a:rPr lang="en-US" dirty="0"/>
              <a:t>the group manager can store and modify data in the </a:t>
            </a:r>
            <a:r>
              <a:rPr lang="en-US" dirty="0" smtClean="0"/>
              <a:t>cloud.</a:t>
            </a:r>
            <a:endParaRPr lang="en-US" dirty="0"/>
          </a:p>
          <a:p>
            <a:pPr marL="285750" lvl="0" indent="-285750">
              <a:buFont typeface="Wingdings" pitchFamily="2" charset="2"/>
              <a:buChar char="Ø"/>
            </a:pPr>
            <a:r>
              <a:rPr lang="en-US" dirty="0" smtClean="0"/>
              <a:t>The </a:t>
            </a:r>
            <a:r>
              <a:rPr lang="en-US" dirty="0"/>
              <a:t>changes of membership make secure data sharing extremely difficult </a:t>
            </a:r>
            <a:r>
              <a:rPr lang="en-US" dirty="0" smtClean="0"/>
              <a:t> the issue of      user revocation is not addressed</a:t>
            </a:r>
            <a:endParaRPr lang="en-US" dirty="0"/>
          </a:p>
        </p:txBody>
      </p:sp>
      <p:sp>
        <p:nvSpPr>
          <p:cNvPr id="11" name="Rectangle 1"/>
          <p:cNvSpPr txBox="1">
            <a:spLocks noChangeArrowheads="1"/>
          </p:cNvSpPr>
          <p:nvPr/>
        </p:nvSpPr>
        <p:spPr>
          <a:xfrm>
            <a:off x="1219200" y="209550"/>
            <a:ext cx="6019800" cy="617220"/>
          </a:xfrm>
          <a:prstGeom prst="rect">
            <a:avLst/>
          </a:prstGeom>
        </p:spPr>
        <p:txBody>
          <a:bodyPr lIns="88611" tIns="44305" rIns="88611" bIns="44305"/>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39592" indent="-439592">
              <a:lnSpc>
                <a:spcPct val="90000"/>
              </a:lnSpc>
              <a:tabLst>
                <a:tab pos="428909" algn="l"/>
                <a:tab pos="860868" algn="l"/>
                <a:tab pos="1292829" algn="l"/>
                <a:tab pos="1724789" algn="l"/>
                <a:tab pos="2156750" algn="l"/>
                <a:tab pos="2588710" algn="l"/>
                <a:tab pos="3020670" algn="l"/>
                <a:tab pos="3452630" algn="l"/>
                <a:tab pos="3884591" algn="l"/>
                <a:tab pos="4316551" algn="l"/>
                <a:tab pos="4748512" algn="l"/>
                <a:tab pos="5180471" algn="l"/>
                <a:tab pos="5612432" algn="l"/>
                <a:tab pos="6044392" algn="l"/>
                <a:tab pos="6476353" algn="l"/>
                <a:tab pos="6908313" algn="l"/>
                <a:tab pos="7340274" algn="l"/>
                <a:tab pos="7772233" algn="l"/>
                <a:tab pos="8204194" algn="l"/>
                <a:tab pos="8636155" algn="l"/>
              </a:tabLst>
            </a:pPr>
            <a:r>
              <a:rPr lang="en-US" b="1" dirty="0" smtClean="0"/>
              <a:t>		       EXISTING SYSTEM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0"/>
            <a:ext cx="9144000" cy="5143499"/>
          </a:xfrm>
          <a:prstGeom prst="rect">
            <a:avLst/>
          </a:prstGeom>
        </p:spPr>
      </p:pic>
      <p:sp>
        <p:nvSpPr>
          <p:cNvPr id="6" name="Rectangle 1"/>
          <p:cNvSpPr txBox="1">
            <a:spLocks noChangeArrowheads="1"/>
          </p:cNvSpPr>
          <p:nvPr/>
        </p:nvSpPr>
        <p:spPr>
          <a:xfrm>
            <a:off x="1752600" y="285750"/>
            <a:ext cx="5562600" cy="6858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1" dirty="0" smtClean="0">
                <a:latin typeface="Times New Roman" pitchFamily="18" charset="0"/>
                <a:cs typeface="Times New Roman" pitchFamily="18" charset="0"/>
              </a:rPr>
              <a:t>PROPOSED SYSTEM</a:t>
            </a:r>
            <a:endParaRPr lang="en-GB" sz="2800" b="1" dirty="0">
              <a:latin typeface="Times New Roman" pitchFamily="18" charset="0"/>
              <a:cs typeface="Times New Roman" pitchFamily="18" charset="0"/>
            </a:endParaRPr>
          </a:p>
        </p:txBody>
      </p:sp>
      <p:sp>
        <p:nvSpPr>
          <p:cNvPr id="7" name="Rectangle 2"/>
          <p:cNvSpPr txBox="1">
            <a:spLocks noChangeArrowheads="1"/>
          </p:cNvSpPr>
          <p:nvPr/>
        </p:nvSpPr>
        <p:spPr>
          <a:xfrm>
            <a:off x="533400" y="1504950"/>
            <a:ext cx="7858538" cy="31242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19538" y="742950"/>
            <a:ext cx="7610062" cy="3416320"/>
          </a:xfrm>
          <a:prstGeom prst="rect">
            <a:avLst/>
          </a:prstGeom>
        </p:spPr>
        <p:txBody>
          <a:bodyPr wrap="square">
            <a:spAutoFit/>
          </a:bodyPr>
          <a:lstStyle/>
          <a:p>
            <a:pPr marL="285750" indent="-285750">
              <a:buFont typeface="Wingdings" pitchFamily="2" charset="2"/>
              <a:buChar char="Ø"/>
            </a:pPr>
            <a:r>
              <a:rPr lang="en-US" sz="1800" dirty="0">
                <a:latin typeface="Times New Roman" panose="02020603050405020304" pitchFamily="18" charset="0"/>
                <a:ea typeface="Times New Roman" panose="02020603050405020304" pitchFamily="18" charset="0"/>
              </a:rPr>
              <a:t>A secure multi-owner data sharing scheme is provided. It implies that any user in the group can securely share data with others by the un trusted cloud. Our proposed scheme is able to support dynamic groups </a:t>
            </a:r>
            <a:r>
              <a:rPr lang="en-US" sz="1800" dirty="0" smtClean="0">
                <a:latin typeface="Times New Roman" panose="02020603050405020304" pitchFamily="18" charset="0"/>
                <a:ea typeface="Times New Roman" panose="02020603050405020304" pitchFamily="18" charset="0"/>
              </a:rPr>
              <a:t>efficiently.</a:t>
            </a:r>
          </a:p>
          <a:p>
            <a:pPr marL="285750" indent="-285750">
              <a:buFont typeface="Wingdings" pitchFamily="2" charset="2"/>
              <a:buChar char="Ø"/>
            </a:pPr>
            <a:r>
              <a:rPr lang="en-US" sz="1800" dirty="0" smtClean="0">
                <a:latin typeface="Times New Roman" panose="02020603050405020304" pitchFamily="18" charset="0"/>
                <a:ea typeface="Times New Roman" panose="02020603050405020304" pitchFamily="18" charset="0"/>
              </a:rPr>
              <a:t>Specifically</a:t>
            </a:r>
            <a:r>
              <a:rPr lang="en-US" sz="1800" dirty="0">
                <a:latin typeface="Times New Roman" panose="02020603050405020304" pitchFamily="18" charset="0"/>
                <a:ea typeface="Times New Roman" panose="02020603050405020304" pitchFamily="18" charset="0"/>
              </a:rPr>
              <a:t>, new granted users can directly decrypt data files uploaded before their participation without contacting with data owners. </a:t>
            </a:r>
            <a:endParaRPr lang="en-US" sz="1800" dirty="0" smtClean="0">
              <a:latin typeface="Times New Roman" panose="02020603050405020304" pitchFamily="18" charset="0"/>
              <a:ea typeface="Times New Roman" panose="02020603050405020304" pitchFamily="18" charset="0"/>
            </a:endParaRPr>
          </a:p>
          <a:p>
            <a:pPr marL="285750" indent="-285750">
              <a:buFont typeface="Wingdings" pitchFamily="2" charset="2"/>
              <a:buChar char="Ø"/>
            </a:pPr>
            <a:r>
              <a:rPr lang="en-US" sz="1800" dirty="0" smtClean="0">
                <a:latin typeface="Times New Roman" panose="02020603050405020304" pitchFamily="18" charset="0"/>
                <a:ea typeface="Times New Roman" panose="02020603050405020304" pitchFamily="18" charset="0"/>
              </a:rPr>
              <a:t>User </a:t>
            </a:r>
            <a:r>
              <a:rPr lang="en-US" sz="1800" dirty="0">
                <a:latin typeface="Times New Roman" panose="02020603050405020304" pitchFamily="18" charset="0"/>
                <a:ea typeface="Times New Roman" panose="02020603050405020304" pitchFamily="18" charset="0"/>
              </a:rPr>
              <a:t>revocation can be easily achieved through a novel revocation list without updating the secret keys of the remaining users. </a:t>
            </a:r>
            <a:endParaRPr lang="en-US" sz="1800" dirty="0" smtClean="0">
              <a:latin typeface="Times New Roman" panose="02020603050405020304" pitchFamily="18" charset="0"/>
              <a:ea typeface="Times New Roman" panose="02020603050405020304" pitchFamily="18" charset="0"/>
            </a:endParaRPr>
          </a:p>
          <a:p>
            <a:pPr marL="285750" indent="-285750">
              <a:buFont typeface="Wingdings" pitchFamily="2" charset="2"/>
              <a:buChar char="Ø"/>
            </a:pPr>
            <a:r>
              <a:rPr lang="en-US" sz="1800" dirty="0" smtClean="0">
                <a:latin typeface="Times New Roman" panose="02020603050405020304" pitchFamily="18" charset="0"/>
                <a:ea typeface="Times New Roman" panose="02020603050405020304" pitchFamily="18" charset="0"/>
              </a:rPr>
              <a:t>The </a:t>
            </a:r>
            <a:r>
              <a:rPr lang="en-US" sz="1800" dirty="0">
                <a:latin typeface="Times New Roman" panose="02020603050405020304" pitchFamily="18" charset="0"/>
                <a:ea typeface="Times New Roman" panose="02020603050405020304" pitchFamily="18" charset="0"/>
              </a:rPr>
              <a:t>size and computation overhead of encryption are constant and independent with the number of revoked users. </a:t>
            </a:r>
            <a:endParaRPr lang="en-US" sz="1800" dirty="0" smtClean="0">
              <a:latin typeface="Times New Roman" panose="02020603050405020304" pitchFamily="18" charset="0"/>
              <a:ea typeface="Times New Roman" panose="02020603050405020304" pitchFamily="18" charset="0"/>
            </a:endParaRPr>
          </a:p>
          <a:p>
            <a:pPr marL="285750" indent="-285750">
              <a:buFont typeface="Wingdings" pitchFamily="2" charset="2"/>
              <a:buChar char="Ø"/>
            </a:pPr>
            <a:r>
              <a:rPr lang="en-US" sz="1800" dirty="0" smtClean="0">
                <a:latin typeface="Times New Roman" panose="02020603050405020304" pitchFamily="18" charset="0"/>
                <a:ea typeface="Times New Roman" panose="02020603050405020304" pitchFamily="18" charset="0"/>
              </a:rPr>
              <a:t>A </a:t>
            </a:r>
            <a:r>
              <a:rPr lang="en-US" sz="1800" dirty="0">
                <a:latin typeface="Times New Roman" panose="02020603050405020304" pitchFamily="18" charset="0"/>
                <a:ea typeface="Times New Roman" panose="02020603050405020304" pitchFamily="18" charset="0"/>
              </a:rPr>
              <a:t>secure and privacy-preserving access control to users, which guarantees any member in a group to anonymously utilize the cloud resource, is provided.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gram</a:t>
            </a:r>
            <a:endParaRPr lang="en-US" dirty="0"/>
          </a:p>
        </p:txBody>
      </p:sp>
      <p:sp>
        <p:nvSpPr>
          <p:cNvPr id="3" name="Subtitle 2"/>
          <p:cNvSpPr>
            <a:spLocks noGrp="1"/>
          </p:cNvSpPr>
          <p:nvPr>
            <p:ph type="subTitle" idx="1"/>
          </p:nvPr>
        </p:nvSpPr>
        <p:spPr/>
        <p:txBody>
          <a:bodyPr/>
          <a:lstStyle/>
          <a:p>
            <a:endParaRPr lang="en-US"/>
          </a:p>
        </p:txBody>
      </p:sp>
      <p:pic>
        <p:nvPicPr>
          <p:cNvPr id="5" name="Picture 4" descr="cloud-feat.jpg"/>
          <p:cNvPicPr>
            <a:picLocks noChangeAspect="1"/>
          </p:cNvPicPr>
          <p:nvPr/>
        </p:nvPicPr>
        <p:blipFill>
          <a:blip r:embed="rId2"/>
          <a:stretch>
            <a:fillRect/>
          </a:stretch>
        </p:blipFill>
        <p:spPr>
          <a:xfrm>
            <a:off x="0" y="3"/>
            <a:ext cx="9144000" cy="5143499"/>
          </a:xfrm>
          <a:prstGeom prst="rect">
            <a:avLst/>
          </a:prstGeom>
        </p:spPr>
      </p:pic>
      <p:sp>
        <p:nvSpPr>
          <p:cNvPr id="6" name="Rectangle 1"/>
          <p:cNvSpPr txBox="1">
            <a:spLocks noChangeArrowheads="1"/>
          </p:cNvSpPr>
          <p:nvPr/>
        </p:nvSpPr>
        <p:spPr>
          <a:xfrm>
            <a:off x="304800" y="361950"/>
            <a:ext cx="5562600" cy="685800"/>
          </a:xfrm>
          <a:prstGeom prst="rect">
            <a:avLst/>
          </a:prstGeom>
        </p:spPr>
        <p:txBody>
          <a:bodyPr lIns="92160" tIns="46080" rIns="92160" bIns="46080"/>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
                <a:srgbClr val="FF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1" u="sng" dirty="0" smtClean="0">
                <a:solidFill>
                  <a:schemeClr val="tx1"/>
                </a:solidFill>
                <a:latin typeface="Times New Roman" pitchFamily="18" charset="0"/>
                <a:cs typeface="Times New Roman" pitchFamily="18" charset="0"/>
              </a:rPr>
              <a:t>ADVANTAGES OF PROPOSED SYSTEM</a:t>
            </a:r>
            <a:endParaRPr lang="en-GB" sz="2000" dirty="0">
              <a:solidFill>
                <a:schemeClr val="tx1"/>
              </a:solidFill>
              <a:latin typeface="Times New Roman" pitchFamily="18" charset="0"/>
              <a:cs typeface="Times New Roman" pitchFamily="18" charset="0"/>
            </a:endParaRPr>
          </a:p>
        </p:txBody>
      </p:sp>
      <p:sp>
        <p:nvSpPr>
          <p:cNvPr id="7" name="Rectangle 2"/>
          <p:cNvSpPr txBox="1">
            <a:spLocks noChangeArrowheads="1"/>
          </p:cNvSpPr>
          <p:nvPr/>
        </p:nvSpPr>
        <p:spPr>
          <a:xfrm>
            <a:off x="609600" y="971550"/>
            <a:ext cx="8001000" cy="3276600"/>
          </a:xfrm>
          <a:prstGeom prst="rect">
            <a:avLst/>
          </a:prstGeom>
        </p:spPr>
        <p:txBody>
          <a:bodyPr lIns="90000" tIns="46800" rIns="90000" bIns="46800"/>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685800" y="849805"/>
            <a:ext cx="8077199" cy="2269467"/>
          </a:xfrm>
          <a:prstGeom prst="rect">
            <a:avLst/>
          </a:prstGeom>
        </p:spPr>
        <p:txBody>
          <a:bodyPr wrap="square">
            <a:spAutoFit/>
          </a:bodyPr>
          <a:lstStyle/>
          <a:p>
            <a:pPr marL="342900" marR="0" lvl="0" indent="-342900" hangingPunct="0">
              <a:lnSpc>
                <a:spcPct val="162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Any user in the group can store and </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share data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files with others by the cloud.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hangingPunct="0">
              <a:lnSpc>
                <a:spcPct val="162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The encryption complexity and size of cipher texts are independent with the number of revoked users in the system.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User revocation can be achieved without updating the private keys of the remaining users.  A new user can directly decrypt the files stored in the cloud before his participation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665</Words>
  <Application>Microsoft Office PowerPoint</Application>
  <PresentationFormat>On-screen Show (16:9)</PresentationFormat>
  <Paragraphs>186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gram</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dc:creator>
  <cp:lastModifiedBy>HP</cp:lastModifiedBy>
  <cp:revision>62</cp:revision>
  <dcterms:created xsi:type="dcterms:W3CDTF">2016-08-17T12:28:35Z</dcterms:created>
  <dcterms:modified xsi:type="dcterms:W3CDTF">2019-07-24T10:47:24Z</dcterms:modified>
</cp:coreProperties>
</file>