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ac6a642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ac6a642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720" y="695135"/>
            <a:ext cx="6466560" cy="34281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0" name="Google Shape;210;p6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5535" cy="411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1237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/>
        </p:nvSpPr>
        <p:spPr>
          <a:xfrm>
            <a:off x="3881207" y="8686471"/>
            <a:ext cx="2975352" cy="45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512" y="4343235"/>
            <a:ext cx="5486976" cy="41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609120" y="456888"/>
            <a:ext cx="6347520" cy="99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609120" y="1620170"/>
            <a:ext cx="6347520" cy="291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609599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609599" y="1620738"/>
            <a:ext cx="3090672" cy="4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 b="1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609599" y="2052935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3"/>
          </p:nvPr>
        </p:nvSpPr>
        <p:spPr>
          <a:xfrm>
            <a:off x="3866640" y="1620738"/>
            <a:ext cx="3090672" cy="4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 b="1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 b="1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4"/>
          </p:nvPr>
        </p:nvSpPr>
        <p:spPr>
          <a:xfrm>
            <a:off x="3866640" y="2052935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9600" y="1620442"/>
            <a:ext cx="3088109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Char char="►"/>
              <a:defRPr sz="1600"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 sz="1500"/>
            </a:lvl2pPr>
            <a:lvl3pPr marL="1371600" lvl="2" indent="-2921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Char char="►"/>
              <a:defRPr sz="1300"/>
            </a:lvl3pPr>
            <a:lvl4pPr marL="1828800" lvl="3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5pPr>
            <a:lvl6pPr marL="2743200" lvl="5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6pPr>
            <a:lvl7pPr marL="3200400" lvl="6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7pPr>
            <a:lvl8pPr marL="3657600" lvl="7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8pPr>
            <a:lvl9pPr marL="4114800" lvl="8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3869204" y="1620443"/>
            <a:ext cx="3088110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Char char="►"/>
              <a:defRPr sz="1600"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 sz="1500"/>
            </a:lvl2pPr>
            <a:lvl3pPr marL="1371600" lvl="2" indent="-2921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Char char="►"/>
              <a:defRPr sz="1300"/>
            </a:lvl3pPr>
            <a:lvl4pPr marL="1828800" lvl="3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5pPr>
            <a:lvl6pPr marL="2743200" lvl="5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6pPr>
            <a:lvl7pPr marL="3200400" lvl="6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7pPr>
            <a:lvl8pPr marL="3657600" lvl="7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8pPr>
            <a:lvl9pPr marL="4114800" lvl="8" indent="-2857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Char char="►"/>
              <a:defRPr sz="11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09598" y="2025652"/>
            <a:ext cx="6347715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7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09598" y="3395586"/>
            <a:ext cx="634771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9120" y="456888"/>
            <a:ext cx="6347520" cy="99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609120" y="1620170"/>
            <a:ext cx="6347520" cy="291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 rot="5400000">
            <a:off x="4497424" y="1937089"/>
            <a:ext cx="3938588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 rot="5400000">
            <a:off x="1237818" y="-171018"/>
            <a:ext cx="3938588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609120" y="456888"/>
            <a:ext cx="6347520" cy="99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 rot="5400000">
            <a:off x="2327427" y="-98137"/>
            <a:ext cx="2910905" cy="634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615848" y="457200"/>
            <a:ext cx="634146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Trebuchet MS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Trebuchet MS"/>
              <a:buNone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09598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09598" y="1448991"/>
            <a:ext cx="6347715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609598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347714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09600" y="3352800"/>
            <a:ext cx="6347714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609599" y="3600450"/>
            <a:ext cx="6347714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>
            <a:spLocks noGrp="1"/>
          </p:cNvSpPr>
          <p:nvPr>
            <p:ph type="pic" idx="2"/>
          </p:nvPr>
        </p:nvSpPr>
        <p:spPr>
          <a:xfrm>
            <a:off x="609599" y="457200"/>
            <a:ext cx="6347714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09599" y="4025503"/>
            <a:ext cx="6347714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09599" y="1123953"/>
            <a:ext cx="2790182" cy="95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571275" y="386194"/>
            <a:ext cx="3386037" cy="414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3pPr>
            <a:lvl4pPr marL="1828800" lvl="3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4pPr>
            <a:lvl5pPr marL="2286000" lvl="4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5pPr>
            <a:lvl6pPr marL="2743200" lvl="5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6pPr>
            <a:lvl7pPr marL="3200400" lvl="6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7pPr>
            <a:lvl8pPr marL="3657600" lvl="7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8pPr>
            <a:lvl9pPr marL="4114800" lvl="8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609599" y="2082802"/>
            <a:ext cx="2790182" cy="193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  <a:defRPr sz="13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sz="10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640" y="-6481"/>
            <a:ext cx="9171360" cy="5156461"/>
            <a:chOff x="-8467" y="-8468"/>
            <a:chExt cx="9171317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8" name="Google Shape;8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215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411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176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09120" y="456888"/>
            <a:ext cx="6347520" cy="99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09120" y="1620170"/>
            <a:ext cx="6347520" cy="291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-8640" y="-6481"/>
            <a:ext cx="9171360" cy="5156461"/>
            <a:chOff x="-8467" y="-8468"/>
            <a:chExt cx="9171317" cy="6874935"/>
          </a:xfrm>
        </p:grpSpPr>
        <p:sp>
          <p:nvSpPr>
            <p:cNvPr id="106" name="Google Shape;106;p15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07" name="Google Shape;107;p15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15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215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411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176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98"/>
              </a:srgbClr>
            </a:solidFill>
            <a:ln>
              <a:noFill/>
            </a:ln>
          </p:spPr>
          <p:txBody>
            <a:bodyPr spcFirstLastPara="1" wrap="square" lIns="76025" tIns="38000" rIns="76025" bIns="38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09120" y="456888"/>
            <a:ext cx="6347520" cy="99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609120" y="1620170"/>
            <a:ext cx="6347520" cy="291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5405760" y="4531075"/>
            <a:ext cx="68400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00" b="0" i="0" u="none" strike="noStrike" cap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609120" y="4531075"/>
            <a:ext cx="46238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6444000" y="4531075"/>
            <a:ext cx="512640" cy="27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1211900" y="1613210"/>
            <a:ext cx="6141600" cy="330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Connect’sit</a:t>
            </a:r>
            <a:r>
              <a:rPr lang="en-GB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College App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NISHANT DAKUA (23106014)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ARIF CHOUDHARY (23106054)</a:t>
            </a:r>
            <a:endParaRPr sz="1800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RUSHI CHORAGHE(23106033)</a:t>
            </a:r>
            <a:endParaRPr sz="1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KOTUR(23106094)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endParaRPr sz="23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None/>
            </a:pPr>
            <a:r>
              <a:rPr lang="en-GB" sz="2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r>
              <a:rPr lang="en-GB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GB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Prof.Sayali</a:t>
            </a:r>
            <a:r>
              <a:rPr lang="en-GB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Badhan</a:t>
            </a:r>
            <a:br>
              <a:rPr lang="en-GB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1185965"/>
            <a:ext cx="91440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34509"/>
              </a:srgbClr>
            </a:outerShdw>
          </a:effectLst>
        </p:spPr>
      </p:cxn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46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/>
        </p:nvSpPr>
        <p:spPr>
          <a:xfrm>
            <a:off x="456480" y="-3"/>
            <a:ext cx="8228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456480" y="1063911"/>
            <a:ext cx="8228160" cy="353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6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216" y="959005"/>
            <a:ext cx="1843725" cy="397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3475" y="959004"/>
            <a:ext cx="1843725" cy="397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0560" y="959004"/>
            <a:ext cx="1843725" cy="397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17645" y="959004"/>
            <a:ext cx="1843725" cy="397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413350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2423475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4570550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CONFIRMATION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6811213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457918" y="-3"/>
            <a:ext cx="8228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456480" y="1140111"/>
            <a:ext cx="82281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6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5916" y="1063910"/>
            <a:ext cx="1782505" cy="369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063" y="1063911"/>
            <a:ext cx="1782504" cy="374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5581" y="1063910"/>
            <a:ext cx="1845568" cy="369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 txBox="1"/>
          <p:nvPr/>
        </p:nvSpPr>
        <p:spPr>
          <a:xfrm>
            <a:off x="413350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DETEREMINER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2585925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LOGIN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609120" y="456888"/>
            <a:ext cx="6347400" cy="990600"/>
          </a:xfrm>
          <a:prstGeom prst="rect">
            <a:avLst/>
          </a:prstGeom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609120" y="1620170"/>
            <a:ext cx="6347400" cy="2910900"/>
          </a:xfrm>
          <a:prstGeom prst="rect">
            <a:avLst/>
          </a:prstGeom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75" y="1306800"/>
            <a:ext cx="7517976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413350" y="955900"/>
            <a:ext cx="16566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 SCREEN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456480" y="205222"/>
            <a:ext cx="8228160" cy="8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151680" y="1063912"/>
            <a:ext cx="8228160" cy="353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65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Connectsit</a:t>
            </a: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offers an </a:t>
            </a:r>
            <a:r>
              <a:rPr lang="en-GB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inovative</a:t>
            </a: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 to </a:t>
            </a:r>
            <a:r>
              <a:rPr lang="en-GB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</a:t>
            </a: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problems in 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Academic resource </a:t>
            </a:r>
            <a:r>
              <a:rPr lang="en-GB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management.The</a:t>
            </a: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apps automation features 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Streamlime</a:t>
            </a: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both student and teacher workflow.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/>
        </p:nvSpPr>
        <p:spPr>
          <a:xfrm>
            <a:off x="426240" y="151216"/>
            <a:ext cx="8228160" cy="8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456480" y="1063911"/>
            <a:ext cx="8228160" cy="353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6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489600" y="1009906"/>
            <a:ext cx="7871040" cy="38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1]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"Educational content management systems: A literature review" by Watson, W. R., &amp; Watson, S. L. (2007) in Journal of Educational Technology Systems.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[2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"User experience design for mobile-based educational applications" by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Parsazadeh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N., et al. (2018) in Computers in Human Behavior.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[3] Google Classroom Official Documentation.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[4] Spring Boot Documentation for Backend Services.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[5] Relevant academic papers and technical documentation.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/>
        </p:nvSpPr>
        <p:spPr>
          <a:xfrm>
            <a:off x="587520" y="2080298"/>
            <a:ext cx="8228160" cy="8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457920" y="98290"/>
            <a:ext cx="8228160" cy="71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457920" y="841408"/>
            <a:ext cx="8457120" cy="379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650" rIns="0" bIns="0" anchor="t" anchorCtr="0">
            <a:noAutofit/>
          </a:bodyPr>
          <a:lstStyle/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Literature Survey of the Existing Systems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Limitations of the Existing Systems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 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 Design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Technologies and Methodologies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Implementation Screenshots(Partial )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Conclusion 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556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References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456480" y="205222"/>
            <a:ext cx="8228160" cy="8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-71650" y="1079609"/>
            <a:ext cx="8392320" cy="37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Real-time Issue: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Traditional methods of distributing academic resources, like emails and LMS platforms, often lead to disorganized materials and manual processes that are time-consuming and prone to errors.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Students must manually download, sort, and manage files, which can be time-consuming and prone to errors.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Motivation: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371600" marR="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Difficulty in organizing and accessing files from multiple platforms, leading to disorganization and missed resources.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371600" marR="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Fragmented distribution of materials makes it challenging to have all study resources in one place.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609120" y="456888"/>
            <a:ext cx="6347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163077" y="1575570"/>
            <a:ext cx="79656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Objective: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Primary Goal: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Create a mobile app that automates file downloads and organizes them by branch, division, subject, and topic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Secondary Goals: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Improve accessibility with cloud storage integration (e.g. Google Drive.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37160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Ensure students can access all materials in a structured and organized way.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456480" y="205222"/>
            <a:ext cx="8228160" cy="8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 of the Existing System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248950" y="1167275"/>
            <a:ext cx="8126100" cy="288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Existing Systems: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Google Classroom and Moodle offer file sharing but lack automation in organization.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Limitations: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Manual file management is time-consuming and prone to disorganization.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Expected Improvements: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Automated file downloads, structured organization, and cloud integration (e.g. Google Drive)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72800" y="-76627"/>
            <a:ext cx="82281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456480" y="1203246"/>
            <a:ext cx="8228160" cy="339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6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260640" y="1178403"/>
            <a:ext cx="8100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975" y="411409"/>
            <a:ext cx="6508050" cy="46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195840" y="456888"/>
            <a:ext cx="6760800" cy="99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195840" y="1248611"/>
            <a:ext cx="7837920" cy="382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Traditional File Distribution Issues: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Manual distribution and scattered resources hinder efficient file management.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Challenges for Students: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Difficulty in accessing and locating materials due to disorganization.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Increased risk of missing deadlines due to confusion over file versions or updates.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17500" marR="0" lvl="0" indent="-203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456480" y="205222"/>
            <a:ext cx="8228160" cy="85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and Methodologies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357120" y="1248611"/>
            <a:ext cx="8327520" cy="38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025" tIns="38000" rIns="76025" bIns="3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Frontend: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Jetpack Compose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for building a modern, responsive, and declarative UI.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Kotlin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and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Java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for app logic and integration with UI components.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Backend: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Spring Boot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for handling file compression, storage, and API management.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Cloud Storage: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Google FIREBASE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 storing and retrieving compressed files, ensuring secure and accessible storage.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456518" y="15097"/>
            <a:ext cx="82281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350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456480" y="1063911"/>
            <a:ext cx="8228160" cy="353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6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741" y="1063911"/>
            <a:ext cx="1691787" cy="374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7068" y="1063911"/>
            <a:ext cx="1782504" cy="374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4112" y="1063910"/>
            <a:ext cx="1782503" cy="374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1330" y="1063909"/>
            <a:ext cx="1782503" cy="374936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413350" y="873700"/>
            <a:ext cx="1056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 flipH="1">
            <a:off x="378125" y="958300"/>
            <a:ext cx="1691700" cy="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413350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SPLASH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2280025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DETERMINER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4207063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LOGIN 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6134125" y="674050"/>
            <a:ext cx="16566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SCREEN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532</Words>
  <Application>Microsoft Office PowerPoint</Application>
  <PresentationFormat>On-screen Show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Noto Sans Symbols</vt:lpstr>
      <vt:lpstr>Times New Roman</vt:lpstr>
      <vt:lpstr>Trebuchet MS</vt:lpstr>
      <vt:lpstr>Facet</vt:lpstr>
      <vt:lpstr>Facet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Arif Choudhary</dc:creator>
  <cp:lastModifiedBy>Arif Choudhary</cp:lastModifiedBy>
  <cp:revision>3</cp:revision>
  <dcterms:modified xsi:type="dcterms:W3CDTF">2024-10-02T13:47:49Z</dcterms:modified>
</cp:coreProperties>
</file>