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2"/>
  </p:notesMasterIdLst>
  <p:sldIdLst>
    <p:sldId id="300" r:id="rId2"/>
    <p:sldId id="286" r:id="rId3"/>
    <p:sldId id="287" r:id="rId4"/>
    <p:sldId id="294" r:id="rId5"/>
    <p:sldId id="301" r:id="rId6"/>
    <p:sldId id="295" r:id="rId7"/>
    <p:sldId id="298" r:id="rId8"/>
    <p:sldId id="288" r:id="rId9"/>
    <p:sldId id="28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rif Hossain" userId="4f1facbc5ee028b0" providerId="LiveId" clId="{8A4418F6-F32B-490F-B287-370CC2CA1D74}"/>
    <pc:docChg chg="undo custSel addSld delSld modSld">
      <pc:chgData name="Md. Arif Hossain" userId="4f1facbc5ee028b0" providerId="LiveId" clId="{8A4418F6-F32B-490F-B287-370CC2CA1D74}" dt="2025-07-30T02:09:56.933" v="876" actId="20577"/>
      <pc:docMkLst>
        <pc:docMk/>
      </pc:docMkLst>
      <pc:sldChg chg="addSp delSp modSp mod">
        <pc:chgData name="Md. Arif Hossain" userId="4f1facbc5ee028b0" providerId="LiveId" clId="{8A4418F6-F32B-490F-B287-370CC2CA1D74}" dt="2025-07-29T12:29:11.429" v="653" actId="21"/>
        <pc:sldMkLst>
          <pc:docMk/>
          <pc:sldMk cId="1217548658" sldId="286"/>
        </pc:sldMkLst>
        <pc:spChg chg="mod">
          <ac:chgData name="Md. Arif Hossain" userId="4f1facbc5ee028b0" providerId="LiveId" clId="{8A4418F6-F32B-490F-B287-370CC2CA1D74}" dt="2025-07-29T09:46:09.843" v="43" actId="20577"/>
          <ac:spMkLst>
            <pc:docMk/>
            <pc:sldMk cId="1217548658" sldId="286"/>
            <ac:spMk id="2" creationId="{00000000-0000-0000-0000-000000000000}"/>
          </ac:spMkLst>
        </pc:spChg>
        <pc:spChg chg="add del mod">
          <ac:chgData name="Md. Arif Hossain" userId="4f1facbc5ee028b0" providerId="LiveId" clId="{8A4418F6-F32B-490F-B287-370CC2CA1D74}" dt="2025-07-29T12:29:11.429" v="653" actId="21"/>
          <ac:spMkLst>
            <pc:docMk/>
            <pc:sldMk cId="1217548658" sldId="286"/>
            <ac:spMk id="3" creationId="{A0A13E1D-7E57-93C6-BE22-2148B0CB60B2}"/>
          </ac:spMkLst>
        </pc:spChg>
        <pc:spChg chg="add mod">
          <ac:chgData name="Md. Arif Hossain" userId="4f1facbc5ee028b0" providerId="LiveId" clId="{8A4418F6-F32B-490F-B287-370CC2CA1D74}" dt="2025-07-29T12:28:40.004" v="646"/>
          <ac:spMkLst>
            <pc:docMk/>
            <pc:sldMk cId="1217548658" sldId="286"/>
            <ac:spMk id="5" creationId="{DDF13E14-3670-DF7B-B242-7E08F560B946}"/>
          </ac:spMkLst>
        </pc:spChg>
        <pc:spChg chg="mod">
          <ac:chgData name="Md. Arif Hossain" userId="4f1facbc5ee028b0" providerId="LiveId" clId="{8A4418F6-F32B-490F-B287-370CC2CA1D74}" dt="2025-07-29T12:10:54.260" v="475" actId="5793"/>
          <ac:spMkLst>
            <pc:docMk/>
            <pc:sldMk cId="1217548658" sldId="286"/>
            <ac:spMk id="6" creationId="{00000000-0000-0000-0000-000000000000}"/>
          </ac:spMkLst>
        </pc:spChg>
      </pc:sldChg>
      <pc:sldChg chg="addSp delSp modSp mod">
        <pc:chgData name="Md. Arif Hossain" userId="4f1facbc5ee028b0" providerId="LiveId" clId="{8A4418F6-F32B-490F-B287-370CC2CA1D74}" dt="2025-07-29T12:28:21.871" v="643" actId="1076"/>
        <pc:sldMkLst>
          <pc:docMk/>
          <pc:sldMk cId="808265444" sldId="287"/>
        </pc:sldMkLst>
        <pc:spChg chg="mod">
          <ac:chgData name="Md. Arif Hossain" userId="4f1facbc5ee028b0" providerId="LiveId" clId="{8A4418F6-F32B-490F-B287-370CC2CA1D74}" dt="2025-07-29T09:49:44.164" v="46"/>
          <ac:spMkLst>
            <pc:docMk/>
            <pc:sldMk cId="808265444" sldId="287"/>
            <ac:spMk id="2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12:28:21.871" v="643" actId="1076"/>
          <ac:spMkLst>
            <pc:docMk/>
            <pc:sldMk cId="808265444" sldId="287"/>
            <ac:spMk id="3" creationId="{D0C12351-98CE-0941-B443-41D9305B9AF3}"/>
          </ac:spMkLst>
        </pc:spChg>
        <pc:spChg chg="add del mod">
          <ac:chgData name="Md. Arif Hossain" userId="4f1facbc5ee028b0" providerId="LiveId" clId="{8A4418F6-F32B-490F-B287-370CC2CA1D74}" dt="2025-07-29T10:19:10.485" v="106"/>
          <ac:spMkLst>
            <pc:docMk/>
            <pc:sldMk cId="808265444" sldId="287"/>
            <ac:spMk id="5" creationId="{00000000-0000-0000-0000-000000000000}"/>
          </ac:spMkLst>
        </pc:spChg>
        <pc:graphicFrameChg chg="add mod">
          <ac:chgData name="Md. Arif Hossain" userId="4f1facbc5ee028b0" providerId="LiveId" clId="{8A4418F6-F32B-490F-B287-370CC2CA1D74}" dt="2025-07-29T10:18:14.160" v="92"/>
          <ac:graphicFrameMkLst>
            <pc:docMk/>
            <pc:sldMk cId="808265444" sldId="287"/>
            <ac:graphicFrameMk id="3" creationId="{E5E7BA84-CF72-70D9-E0D7-E326C104AB4A}"/>
          </ac:graphicFrameMkLst>
        </pc:graphicFrameChg>
        <pc:graphicFrameChg chg="add mod modGraphic">
          <ac:chgData name="Md. Arif Hossain" userId="4f1facbc5ee028b0" providerId="LiveId" clId="{8A4418F6-F32B-490F-B287-370CC2CA1D74}" dt="2025-07-29T10:18:58.174" v="103"/>
          <ac:graphicFrameMkLst>
            <pc:docMk/>
            <pc:sldMk cId="808265444" sldId="287"/>
            <ac:graphicFrameMk id="6" creationId="{D8143524-2A31-8B01-3C16-C9F215116286}"/>
          </ac:graphicFrameMkLst>
        </pc:graphicFrameChg>
        <pc:graphicFrameChg chg="add mod modGraphic">
          <ac:chgData name="Md. Arif Hossain" userId="4f1facbc5ee028b0" providerId="LiveId" clId="{8A4418F6-F32B-490F-B287-370CC2CA1D74}" dt="2025-07-29T12:27:18.970" v="636" actId="14100"/>
          <ac:graphicFrameMkLst>
            <pc:docMk/>
            <pc:sldMk cId="808265444" sldId="287"/>
            <ac:graphicFrameMk id="7" creationId="{07908B5F-DBF7-EEC9-C0B9-FF35CCD81A4C}"/>
          </ac:graphicFrameMkLst>
        </pc:graphicFrameChg>
      </pc:sldChg>
      <pc:sldChg chg="addSp delSp modSp mod">
        <pc:chgData name="Md. Arif Hossain" userId="4f1facbc5ee028b0" providerId="LiveId" clId="{8A4418F6-F32B-490F-B287-370CC2CA1D74}" dt="2025-07-29T12:28:58.176" v="651"/>
        <pc:sldMkLst>
          <pc:docMk/>
          <pc:sldMk cId="1450762405" sldId="288"/>
        </pc:sldMkLst>
        <pc:spChg chg="mod">
          <ac:chgData name="Md. Arif Hossain" userId="4f1facbc5ee028b0" providerId="LiveId" clId="{8A4418F6-F32B-490F-B287-370CC2CA1D74}" dt="2025-07-29T09:54:07.233" v="75"/>
          <ac:spMkLst>
            <pc:docMk/>
            <pc:sldMk cId="1450762405" sldId="288"/>
            <ac:spMk id="2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12:28:58.176" v="651"/>
          <ac:spMkLst>
            <pc:docMk/>
            <pc:sldMk cId="1450762405" sldId="288"/>
            <ac:spMk id="3" creationId="{374D03A2-2432-9E6A-A989-B2E347B6FED1}"/>
          </ac:spMkLst>
        </pc:spChg>
        <pc:spChg chg="add del mod">
          <ac:chgData name="Md. Arif Hossain" userId="4f1facbc5ee028b0" providerId="LiveId" clId="{8A4418F6-F32B-490F-B287-370CC2CA1D74}" dt="2025-07-29T10:52:06.973" v="227"/>
          <ac:spMkLst>
            <pc:docMk/>
            <pc:sldMk cId="1450762405" sldId="288"/>
            <ac:spMk id="3" creationId="{CB3FA1A1-A939-1E91-218D-548FE364621D}"/>
          </ac:spMkLst>
        </pc:spChg>
        <pc:spChg chg="add del mod">
          <ac:chgData name="Md. Arif Hossain" userId="4f1facbc5ee028b0" providerId="LiveId" clId="{8A4418F6-F32B-490F-B287-370CC2CA1D74}" dt="2025-07-29T10:52:31.822" v="232"/>
          <ac:spMkLst>
            <pc:docMk/>
            <pc:sldMk cId="1450762405" sldId="288"/>
            <ac:spMk id="7" creationId="{FEED23C3-29FF-8745-95C1-7CA9E489213A}"/>
          </ac:spMkLst>
        </pc:spChg>
        <pc:graphicFrameChg chg="add mod">
          <ac:chgData name="Md. Arif Hossain" userId="4f1facbc5ee028b0" providerId="LiveId" clId="{8A4418F6-F32B-490F-B287-370CC2CA1D74}" dt="2025-07-29T10:51:53.486" v="225"/>
          <ac:graphicFrameMkLst>
            <pc:docMk/>
            <pc:sldMk cId="1450762405" sldId="288"/>
            <ac:graphicFrameMk id="6" creationId="{9C4BE0E9-666E-68F2-B109-0366BA191B10}"/>
          </ac:graphicFrameMkLst>
        </pc:graphicFrameChg>
        <pc:graphicFrameChg chg="add mod modGraphic">
          <ac:chgData name="Md. Arif Hossain" userId="4f1facbc5ee028b0" providerId="LiveId" clId="{8A4418F6-F32B-490F-B287-370CC2CA1D74}" dt="2025-07-29T11:25:52.104" v="427" actId="14734"/>
          <ac:graphicFrameMkLst>
            <pc:docMk/>
            <pc:sldMk cId="1450762405" sldId="288"/>
            <ac:graphicFrameMk id="8" creationId="{BDB56B64-238D-ED34-9F33-ED993603DBB4}"/>
          </ac:graphicFrameMkLst>
        </pc:graphicFrameChg>
        <pc:picChg chg="del">
          <ac:chgData name="Md. Arif Hossain" userId="4f1facbc5ee028b0" providerId="LiveId" clId="{8A4418F6-F32B-490F-B287-370CC2CA1D74}" dt="2025-07-29T10:29:13.690" v="158" actId="478"/>
          <ac:picMkLst>
            <pc:docMk/>
            <pc:sldMk cId="1450762405" sldId="288"/>
            <ac:picMk id="5" creationId="{00000000-0000-0000-0000-000000000000}"/>
          </ac:picMkLst>
        </pc:picChg>
      </pc:sldChg>
      <pc:sldChg chg="addSp modSp mod">
        <pc:chgData name="Md. Arif Hossain" userId="4f1facbc5ee028b0" providerId="LiveId" clId="{8A4418F6-F32B-490F-B287-370CC2CA1D74}" dt="2025-07-29T12:29:03.585" v="652"/>
        <pc:sldMkLst>
          <pc:docMk/>
          <pc:sldMk cId="1135885001" sldId="289"/>
        </pc:sldMkLst>
        <pc:spChg chg="mod">
          <ac:chgData name="Md. Arif Hossain" userId="4f1facbc5ee028b0" providerId="LiveId" clId="{8A4418F6-F32B-490F-B287-370CC2CA1D74}" dt="2025-07-29T10:44:06.129" v="185" actId="14100"/>
          <ac:spMkLst>
            <pc:docMk/>
            <pc:sldMk cId="1135885001" sldId="289"/>
            <ac:spMk id="2" creationId="{00000000-0000-0000-0000-000000000000}"/>
          </ac:spMkLst>
        </pc:spChg>
        <pc:spChg chg="mod">
          <ac:chgData name="Md. Arif Hossain" userId="4f1facbc5ee028b0" providerId="LiveId" clId="{8A4418F6-F32B-490F-B287-370CC2CA1D74}" dt="2025-07-29T10:59:30.765" v="250" actId="403"/>
          <ac:spMkLst>
            <pc:docMk/>
            <pc:sldMk cId="1135885001" sldId="289"/>
            <ac:spMk id="3" creationId="{00000000-0000-0000-0000-000000000000}"/>
          </ac:spMkLst>
        </pc:spChg>
        <pc:spChg chg="add">
          <ac:chgData name="Md. Arif Hossain" userId="4f1facbc5ee028b0" providerId="LiveId" clId="{8A4418F6-F32B-490F-B287-370CC2CA1D74}" dt="2025-07-29T10:41:51.992" v="167"/>
          <ac:spMkLst>
            <pc:docMk/>
            <pc:sldMk cId="1135885001" sldId="289"/>
            <ac:spMk id="5" creationId="{1FEEEDFF-141E-B417-1CA7-451BF50C876A}"/>
          </ac:spMkLst>
        </pc:spChg>
        <pc:spChg chg="add mod">
          <ac:chgData name="Md. Arif Hossain" userId="4f1facbc5ee028b0" providerId="LiveId" clId="{8A4418F6-F32B-490F-B287-370CC2CA1D74}" dt="2025-07-29T12:29:03.585" v="652"/>
          <ac:spMkLst>
            <pc:docMk/>
            <pc:sldMk cId="1135885001" sldId="289"/>
            <ac:spMk id="5" creationId="{3A045B4D-EFA3-0036-8F4D-30F90A491ADA}"/>
          </ac:spMkLst>
        </pc:spChg>
        <pc:spChg chg="add">
          <ac:chgData name="Md. Arif Hossain" userId="4f1facbc5ee028b0" providerId="LiveId" clId="{8A4418F6-F32B-490F-B287-370CC2CA1D74}" dt="2025-07-29T10:41:59.072" v="170"/>
          <ac:spMkLst>
            <pc:docMk/>
            <pc:sldMk cId="1135885001" sldId="289"/>
            <ac:spMk id="6" creationId="{9540E76A-3C74-5A26-4EC8-8667728289BD}"/>
          </ac:spMkLst>
        </pc:spChg>
        <pc:spChg chg="add">
          <ac:chgData name="Md. Arif Hossain" userId="4f1facbc5ee028b0" providerId="LiveId" clId="{8A4418F6-F32B-490F-B287-370CC2CA1D74}" dt="2025-07-29T10:42:12.943" v="176"/>
          <ac:spMkLst>
            <pc:docMk/>
            <pc:sldMk cId="1135885001" sldId="289"/>
            <ac:spMk id="7" creationId="{7A756B4F-2FE5-10FA-62C6-45E6D42286CF}"/>
          </ac:spMkLst>
        </pc:spChg>
      </pc:sldChg>
      <pc:sldChg chg="del">
        <pc:chgData name="Md. Arif Hossain" userId="4f1facbc5ee028b0" providerId="LiveId" clId="{8A4418F6-F32B-490F-B287-370CC2CA1D74}" dt="2025-07-29T09:54:53.842" v="78" actId="2696"/>
        <pc:sldMkLst>
          <pc:docMk/>
          <pc:sldMk cId="787658148" sldId="290"/>
        </pc:sldMkLst>
      </pc:sldChg>
      <pc:sldChg chg="del">
        <pc:chgData name="Md. Arif Hossain" userId="4f1facbc5ee028b0" providerId="LiveId" clId="{8A4418F6-F32B-490F-B287-370CC2CA1D74}" dt="2025-07-29T09:55:02.665" v="80" actId="2696"/>
        <pc:sldMkLst>
          <pc:docMk/>
          <pc:sldMk cId="3168680435" sldId="291"/>
        </pc:sldMkLst>
      </pc:sldChg>
      <pc:sldChg chg="addSp delSp modSp mod">
        <pc:chgData name="Md. Arif Hossain" userId="4f1facbc5ee028b0" providerId="LiveId" clId="{8A4418F6-F32B-490F-B287-370CC2CA1D74}" dt="2025-07-29T16:30:32.495" v="868" actId="20577"/>
        <pc:sldMkLst>
          <pc:docMk/>
          <pc:sldMk cId="2498257327" sldId="294"/>
        </pc:sldMkLst>
        <pc:spChg chg="mod">
          <ac:chgData name="Md. Arif Hossain" userId="4f1facbc5ee028b0" providerId="LiveId" clId="{8A4418F6-F32B-490F-B287-370CC2CA1D74}" dt="2025-07-29T12:18:58.609" v="498" actId="20577"/>
          <ac:spMkLst>
            <pc:docMk/>
            <pc:sldMk cId="2498257327" sldId="294"/>
            <ac:spMk id="2" creationId="{00000000-0000-0000-0000-000000000000}"/>
          </ac:spMkLst>
        </pc:spChg>
        <pc:spChg chg="mod">
          <ac:chgData name="Md. Arif Hossain" userId="4f1facbc5ee028b0" providerId="LiveId" clId="{8A4418F6-F32B-490F-B287-370CC2CA1D74}" dt="2025-07-29T16:30:32.495" v="868" actId="20577"/>
          <ac:spMkLst>
            <pc:docMk/>
            <pc:sldMk cId="2498257327" sldId="294"/>
            <ac:spMk id="3" creationId="{00000000-0000-0000-0000-000000000000}"/>
          </ac:spMkLst>
        </pc:spChg>
        <pc:spChg chg="add del mod">
          <ac:chgData name="Md. Arif Hossain" userId="4f1facbc5ee028b0" providerId="LiveId" clId="{8A4418F6-F32B-490F-B287-370CC2CA1D74}" dt="2025-07-29T12:29:27.654" v="654" actId="21"/>
          <ac:spMkLst>
            <pc:docMk/>
            <pc:sldMk cId="2498257327" sldId="294"/>
            <ac:spMk id="5" creationId="{00E2AF16-0629-6AE0-9DE3-1BC8E9EEB1E4}"/>
          </ac:spMkLst>
        </pc:spChg>
        <pc:spChg chg="add mod">
          <ac:chgData name="Md. Arif Hossain" userId="4f1facbc5ee028b0" providerId="LiveId" clId="{8A4418F6-F32B-490F-B287-370CC2CA1D74}" dt="2025-07-29T12:28:48.967" v="647"/>
          <ac:spMkLst>
            <pc:docMk/>
            <pc:sldMk cId="2498257327" sldId="294"/>
            <ac:spMk id="6" creationId="{F32E3F9B-FFAD-065B-59E8-E094A6F242AB}"/>
          </ac:spMkLst>
        </pc:spChg>
        <pc:picChg chg="del">
          <ac:chgData name="Md. Arif Hossain" userId="4f1facbc5ee028b0" providerId="LiveId" clId="{8A4418F6-F32B-490F-B287-370CC2CA1D74}" dt="2025-07-29T09:51:04.625" v="52" actId="478"/>
          <ac:picMkLst>
            <pc:docMk/>
            <pc:sldMk cId="2498257327" sldId="294"/>
            <ac:picMk id="6" creationId="{00000000-0000-0000-0000-000000000000}"/>
          </ac:picMkLst>
        </pc:picChg>
      </pc:sldChg>
      <pc:sldChg chg="addSp delSp modSp mod">
        <pc:chgData name="Md. Arif Hossain" userId="4f1facbc5ee028b0" providerId="LiveId" clId="{8A4418F6-F32B-490F-B287-370CC2CA1D74}" dt="2025-07-29T12:28:54.213" v="649"/>
        <pc:sldMkLst>
          <pc:docMk/>
          <pc:sldMk cId="3510661869" sldId="295"/>
        </pc:sldMkLst>
        <pc:spChg chg="add mod">
          <ac:chgData name="Md. Arif Hossain" userId="4f1facbc5ee028b0" providerId="LiveId" clId="{8A4418F6-F32B-490F-B287-370CC2CA1D74}" dt="2025-07-29T12:28:54.213" v="649"/>
          <ac:spMkLst>
            <pc:docMk/>
            <pc:sldMk cId="3510661869" sldId="295"/>
            <ac:spMk id="2" creationId="{14DD60D5-1245-230C-8B7C-0A06B306FA93}"/>
          </ac:spMkLst>
        </pc:spChg>
        <pc:spChg chg="add del mod">
          <ac:chgData name="Md. Arif Hossain" userId="4f1facbc5ee028b0" providerId="LiveId" clId="{8A4418F6-F32B-490F-B287-370CC2CA1D74}" dt="2025-07-29T09:52:23.761" v="65"/>
          <ac:spMkLst>
            <pc:docMk/>
            <pc:sldMk cId="3510661869" sldId="295"/>
            <ac:spMk id="2" creationId="{B3C2EC94-585B-3FDF-57FF-6ADB4BB3DCFB}"/>
          </ac:spMkLst>
        </pc:spChg>
        <pc:spChg chg="del mod">
          <ac:chgData name="Md. Arif Hossain" userId="4f1facbc5ee028b0" providerId="LiveId" clId="{8A4418F6-F32B-490F-B287-370CC2CA1D74}" dt="2025-07-29T11:36:54.301" v="435" actId="21"/>
          <ac:spMkLst>
            <pc:docMk/>
            <pc:sldMk cId="3510661869" sldId="295"/>
            <ac:spMk id="3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09:52:47.971" v="68" actId="20577"/>
          <ac:spMkLst>
            <pc:docMk/>
            <pc:sldMk cId="3510661869" sldId="295"/>
            <ac:spMk id="5" creationId="{CC2C765F-1180-A546-B238-2ED6A29D58A6}"/>
          </ac:spMkLst>
        </pc:spChg>
        <pc:spChg chg="add mod">
          <ac:chgData name="Md. Arif Hossain" userId="4f1facbc5ee028b0" providerId="LiveId" clId="{8A4418F6-F32B-490F-B287-370CC2CA1D74}" dt="2025-07-29T12:15:51.565" v="488" actId="20577"/>
          <ac:spMkLst>
            <pc:docMk/>
            <pc:sldMk cId="3510661869" sldId="295"/>
            <ac:spMk id="6" creationId="{336C413E-469B-7F37-1417-6797E2C68DD9}"/>
          </ac:spMkLst>
        </pc:spChg>
        <pc:spChg chg="del">
          <ac:chgData name="Md. Arif Hossain" userId="4f1facbc5ee028b0" providerId="LiveId" clId="{8A4418F6-F32B-490F-B287-370CC2CA1D74}" dt="2025-07-29T11:37:11.818" v="440" actId="21"/>
          <ac:spMkLst>
            <pc:docMk/>
            <pc:sldMk cId="3510661869" sldId="295"/>
            <ac:spMk id="9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09:52:55.765" v="71"/>
          <ac:spMkLst>
            <pc:docMk/>
            <pc:sldMk cId="3510661869" sldId="295"/>
            <ac:spMk id="10" creationId="{635A4E8E-5192-7D50-A243-439BDAA90679}"/>
          </ac:spMkLst>
        </pc:spChg>
        <pc:spChg chg="add del mod">
          <ac:chgData name="Md. Arif Hossain" userId="4f1facbc5ee028b0" providerId="LiveId" clId="{8A4418F6-F32B-490F-B287-370CC2CA1D74}" dt="2025-07-29T11:37:05.194" v="438" actId="21"/>
          <ac:spMkLst>
            <pc:docMk/>
            <pc:sldMk cId="3510661869" sldId="295"/>
            <ac:spMk id="12" creationId="{9F2A6696-AA50-6B2E-4B2A-6FD6CA01FD55}"/>
          </ac:spMkLst>
        </pc:spChg>
        <pc:spChg chg="add mod">
          <ac:chgData name="Md. Arif Hossain" userId="4f1facbc5ee028b0" providerId="LiveId" clId="{8A4418F6-F32B-490F-B287-370CC2CA1D74}" dt="2025-07-29T12:18:31.390" v="497" actId="2711"/>
          <ac:spMkLst>
            <pc:docMk/>
            <pc:sldMk cId="3510661869" sldId="295"/>
            <ac:spMk id="15" creationId="{919B75E8-B631-4A21-332A-9EC07EE4FF9A}"/>
          </ac:spMkLst>
        </pc:spChg>
        <pc:picChg chg="del mod">
          <ac:chgData name="Md. Arif Hossain" userId="4f1facbc5ee028b0" providerId="LiveId" clId="{8A4418F6-F32B-490F-B287-370CC2CA1D74}" dt="2025-07-29T09:52:09.806" v="62" actId="478"/>
          <ac:picMkLst>
            <pc:docMk/>
            <pc:sldMk cId="3510661869" sldId="295"/>
            <ac:picMk id="7" creationId="{00000000-0000-0000-0000-000000000000}"/>
          </ac:picMkLst>
        </pc:picChg>
        <pc:picChg chg="del">
          <ac:chgData name="Md. Arif Hossain" userId="4f1facbc5ee028b0" providerId="LiveId" clId="{8A4418F6-F32B-490F-B287-370CC2CA1D74}" dt="2025-07-29T11:37:08.778" v="439" actId="21"/>
          <ac:picMkLst>
            <pc:docMk/>
            <pc:sldMk cId="3510661869" sldId="295"/>
            <ac:picMk id="8" creationId="{00000000-0000-0000-0000-000000000000}"/>
          </ac:picMkLst>
        </pc:picChg>
        <pc:picChg chg="add mod">
          <ac:chgData name="Md. Arif Hossain" userId="4f1facbc5ee028b0" providerId="LiveId" clId="{8A4418F6-F32B-490F-B287-370CC2CA1D74}" dt="2025-07-29T12:10:18.605" v="471" actId="14100"/>
          <ac:picMkLst>
            <pc:docMk/>
            <pc:sldMk cId="3510661869" sldId="295"/>
            <ac:picMk id="14" creationId="{2C5D9B9B-51FD-A02D-EF0D-2062979EE31F}"/>
          </ac:picMkLst>
        </pc:picChg>
      </pc:sldChg>
      <pc:sldChg chg="delSp modSp add del mod">
        <pc:chgData name="Md. Arif Hossain" userId="4f1facbc5ee028b0" providerId="LiveId" clId="{8A4418F6-F32B-490F-B287-370CC2CA1D74}" dt="2025-07-29T11:36:38.506" v="433" actId="2696"/>
        <pc:sldMkLst>
          <pc:docMk/>
          <pc:sldMk cId="2041584698" sldId="296"/>
        </pc:sldMkLst>
        <pc:spChg chg="mod">
          <ac:chgData name="Md. Arif Hossain" userId="4f1facbc5ee028b0" providerId="LiveId" clId="{8A4418F6-F32B-490F-B287-370CC2CA1D74}" dt="2025-07-29T11:35:35.575" v="430" actId="20577"/>
          <ac:spMkLst>
            <pc:docMk/>
            <pc:sldMk cId="2041584698" sldId="296"/>
            <ac:spMk id="8" creationId="{00000000-0000-0000-0000-000000000000}"/>
          </ac:spMkLst>
        </pc:spChg>
        <pc:picChg chg="del">
          <ac:chgData name="Md. Arif Hossain" userId="4f1facbc5ee028b0" providerId="LiveId" clId="{8A4418F6-F32B-490F-B287-370CC2CA1D74}" dt="2025-07-29T11:26:17.351" v="428" actId="478"/>
          <ac:picMkLst>
            <pc:docMk/>
            <pc:sldMk cId="2041584698" sldId="296"/>
            <ac:picMk id="7" creationId="{00000000-0000-0000-0000-000000000000}"/>
          </ac:picMkLst>
        </pc:picChg>
      </pc:sldChg>
      <pc:sldChg chg="addSp delSp modSp mod">
        <pc:chgData name="Md. Arif Hossain" userId="4f1facbc5ee028b0" providerId="LiveId" clId="{8A4418F6-F32B-490F-B287-370CC2CA1D74}" dt="2025-07-29T12:28:56.231" v="650"/>
        <pc:sldMkLst>
          <pc:docMk/>
          <pc:sldMk cId="2095427594" sldId="298"/>
        </pc:sldMkLst>
        <pc:spChg chg="del mod">
          <ac:chgData name="Md. Arif Hossain" userId="4f1facbc5ee028b0" providerId="LiveId" clId="{8A4418F6-F32B-490F-B287-370CC2CA1D74}" dt="2025-07-29T10:26:00.900" v="150" actId="478"/>
          <ac:spMkLst>
            <pc:docMk/>
            <pc:sldMk cId="2095427594" sldId="298"/>
            <ac:spMk id="2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12:28:56.231" v="650"/>
          <ac:spMkLst>
            <pc:docMk/>
            <pc:sldMk cId="2095427594" sldId="298"/>
            <ac:spMk id="2" creationId="{4A9B0861-6DDE-E0D4-CE54-C5AD71019A52}"/>
          </ac:spMkLst>
        </pc:spChg>
        <pc:spChg chg="del">
          <ac:chgData name="Md. Arif Hossain" userId="4f1facbc5ee028b0" providerId="LiveId" clId="{8A4418F6-F32B-490F-B287-370CC2CA1D74}" dt="2025-07-29T10:26:00.900" v="150" actId="478"/>
          <ac:spMkLst>
            <pc:docMk/>
            <pc:sldMk cId="2095427594" sldId="298"/>
            <ac:spMk id="3" creationId="{00000000-0000-0000-0000-000000000000}"/>
          </ac:spMkLst>
        </pc:spChg>
        <pc:spChg chg="del">
          <ac:chgData name="Md. Arif Hossain" userId="4f1facbc5ee028b0" providerId="LiveId" clId="{8A4418F6-F32B-490F-B287-370CC2CA1D74}" dt="2025-07-29T10:26:00.900" v="150" actId="478"/>
          <ac:spMkLst>
            <pc:docMk/>
            <pc:sldMk cId="2095427594" sldId="298"/>
            <ac:spMk id="4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29T12:15:31.952" v="486" actId="122"/>
          <ac:spMkLst>
            <pc:docMk/>
            <pc:sldMk cId="2095427594" sldId="298"/>
            <ac:spMk id="6" creationId="{7BAB700D-83C2-E7DE-9FCE-B26D4D6D94E4}"/>
          </ac:spMkLst>
        </pc:spChg>
        <pc:spChg chg="add mod">
          <ac:chgData name="Md. Arif Hossain" userId="4f1facbc5ee028b0" providerId="LiveId" clId="{8A4418F6-F32B-490F-B287-370CC2CA1D74}" dt="2025-07-29T11:25:41.667" v="426" actId="27636"/>
          <ac:spMkLst>
            <pc:docMk/>
            <pc:sldMk cId="2095427594" sldId="298"/>
            <ac:spMk id="9" creationId="{4E5C2969-27CA-2DED-94D3-41BC2DB004DF}"/>
          </ac:spMkLst>
        </pc:spChg>
        <pc:spChg chg="add mod">
          <ac:chgData name="Md. Arif Hossain" userId="4f1facbc5ee028b0" providerId="LiveId" clId="{8A4418F6-F32B-490F-B287-370CC2CA1D74}" dt="2025-07-29T12:19:27.852" v="499"/>
          <ac:spMkLst>
            <pc:docMk/>
            <pc:sldMk cId="2095427594" sldId="298"/>
            <ac:spMk id="10" creationId="{3E64B5F4-E356-7D86-6142-7C19AFC7FE78}"/>
          </ac:spMkLst>
        </pc:spChg>
        <pc:picChg chg="del">
          <ac:chgData name="Md. Arif Hossain" userId="4f1facbc5ee028b0" providerId="LiveId" clId="{8A4418F6-F32B-490F-B287-370CC2CA1D74}" dt="2025-07-29T10:26:00.900" v="150" actId="478"/>
          <ac:picMkLst>
            <pc:docMk/>
            <pc:sldMk cId="2095427594" sldId="298"/>
            <ac:picMk id="7" creationId="{00000000-0000-0000-0000-000000000000}"/>
          </ac:picMkLst>
        </pc:picChg>
      </pc:sldChg>
      <pc:sldChg chg="addSp delSp modSp mod">
        <pc:chgData name="Md. Arif Hossain" userId="4f1facbc5ee028b0" providerId="LiveId" clId="{8A4418F6-F32B-490F-B287-370CC2CA1D74}" dt="2025-07-30T02:09:56.933" v="876" actId="20577"/>
        <pc:sldMkLst>
          <pc:docMk/>
          <pc:sldMk cId="869100479" sldId="300"/>
        </pc:sldMkLst>
        <pc:spChg chg="mod">
          <ac:chgData name="Md. Arif Hossain" userId="4f1facbc5ee028b0" providerId="LiveId" clId="{8A4418F6-F32B-490F-B287-370CC2CA1D74}" dt="2025-07-29T12:29:57.604" v="656" actId="14100"/>
          <ac:spMkLst>
            <pc:docMk/>
            <pc:sldMk cId="869100479" sldId="300"/>
            <ac:spMk id="2" creationId="{00000000-0000-0000-0000-000000000000}"/>
          </ac:spMkLst>
        </pc:spChg>
        <pc:spChg chg="del mod">
          <ac:chgData name="Md. Arif Hossain" userId="4f1facbc5ee028b0" providerId="LiveId" clId="{8A4418F6-F32B-490F-B287-370CC2CA1D74}" dt="2025-07-29T12:34:12.976" v="735" actId="21"/>
          <ac:spMkLst>
            <pc:docMk/>
            <pc:sldMk cId="869100479" sldId="300"/>
            <ac:spMk id="3" creationId="{00000000-0000-0000-0000-000000000000}"/>
          </ac:spMkLst>
        </pc:spChg>
        <pc:spChg chg="add mod">
          <ac:chgData name="Md. Arif Hossain" userId="4f1facbc5ee028b0" providerId="LiveId" clId="{8A4418F6-F32B-490F-B287-370CC2CA1D74}" dt="2025-07-30T02:09:56.933" v="876" actId="20577"/>
          <ac:spMkLst>
            <pc:docMk/>
            <pc:sldMk cId="869100479" sldId="300"/>
            <ac:spMk id="4" creationId="{4659222A-9A3F-CC90-C309-C339B6EDDE00}"/>
          </ac:spMkLst>
        </pc:spChg>
        <pc:spChg chg="add del mod">
          <ac:chgData name="Md. Arif Hossain" userId="4f1facbc5ee028b0" providerId="LiveId" clId="{8A4418F6-F32B-490F-B287-370CC2CA1D74}" dt="2025-07-29T12:34:17.566" v="736" actId="21"/>
          <ac:spMkLst>
            <pc:docMk/>
            <pc:sldMk cId="869100479" sldId="300"/>
            <ac:spMk id="6" creationId="{97B3A681-5A63-0175-F329-93D8298DB754}"/>
          </ac:spMkLst>
        </pc:spChg>
      </pc:sldChg>
      <pc:sldChg chg="add del">
        <pc:chgData name="Md. Arif Hossain" userId="4f1facbc5ee028b0" providerId="LiveId" clId="{8A4418F6-F32B-490F-B287-370CC2CA1D74}" dt="2025-07-29T09:55:31.679" v="81" actId="2696"/>
        <pc:sldMkLst>
          <pc:docMk/>
          <pc:sldMk cId="1659660673" sldId="301"/>
        </pc:sldMkLst>
      </pc:sldChg>
      <pc:sldChg chg="addSp delSp modSp new mod">
        <pc:chgData name="Md. Arif Hossain" userId="4f1facbc5ee028b0" providerId="LiveId" clId="{8A4418F6-F32B-490F-B287-370CC2CA1D74}" dt="2025-07-29T12:29:40.727" v="655" actId="21"/>
        <pc:sldMkLst>
          <pc:docMk/>
          <pc:sldMk cId="1851024878" sldId="301"/>
        </pc:sldMkLst>
        <pc:spChg chg="mod">
          <ac:chgData name="Md. Arif Hossain" userId="4f1facbc5ee028b0" providerId="LiveId" clId="{8A4418F6-F32B-490F-B287-370CC2CA1D74}" dt="2025-07-29T11:39:21.283" v="450" actId="122"/>
          <ac:spMkLst>
            <pc:docMk/>
            <pc:sldMk cId="1851024878" sldId="301"/>
            <ac:spMk id="2" creationId="{ED3E81DB-9217-7B2D-4D0D-7EC075E937D3}"/>
          </ac:spMkLst>
        </pc:spChg>
        <pc:spChg chg="del">
          <ac:chgData name="Md. Arif Hossain" userId="4f1facbc5ee028b0" providerId="LiveId" clId="{8A4418F6-F32B-490F-B287-370CC2CA1D74}" dt="2025-07-29T11:59:35.152" v="451"/>
          <ac:spMkLst>
            <pc:docMk/>
            <pc:sldMk cId="1851024878" sldId="301"/>
            <ac:spMk id="3" creationId="{4C588EB2-B899-81F6-0DBE-3533BBD6797C}"/>
          </ac:spMkLst>
        </pc:spChg>
        <pc:spChg chg="add del mod">
          <ac:chgData name="Md. Arif Hossain" userId="4f1facbc5ee028b0" providerId="LiveId" clId="{8A4418F6-F32B-490F-B287-370CC2CA1D74}" dt="2025-07-29T12:29:40.727" v="655" actId="21"/>
          <ac:spMkLst>
            <pc:docMk/>
            <pc:sldMk cId="1851024878" sldId="301"/>
            <ac:spMk id="3" creationId="{6CDF773D-02EA-2F30-8B01-895E69C82A2A}"/>
          </ac:spMkLst>
        </pc:spChg>
        <pc:spChg chg="add mod">
          <ac:chgData name="Md. Arif Hossain" userId="4f1facbc5ee028b0" providerId="LiveId" clId="{8A4418F6-F32B-490F-B287-370CC2CA1D74}" dt="2025-07-29T12:18:17.445" v="495" actId="113"/>
          <ac:spMkLst>
            <pc:docMk/>
            <pc:sldMk cId="1851024878" sldId="301"/>
            <ac:spMk id="5" creationId="{7A48833B-6C3A-23D4-E0F6-88FD1140D23B}"/>
          </ac:spMkLst>
        </pc:spChg>
        <pc:spChg chg="add mod">
          <ac:chgData name="Md. Arif Hossain" userId="4f1facbc5ee028b0" providerId="LiveId" clId="{8A4418F6-F32B-490F-B287-370CC2CA1D74}" dt="2025-07-29T12:28:51.679" v="648"/>
          <ac:spMkLst>
            <pc:docMk/>
            <pc:sldMk cId="1851024878" sldId="301"/>
            <ac:spMk id="6" creationId="{E608BEFC-6F33-FF71-E685-93BF2B876D46}"/>
          </ac:spMkLst>
        </pc:spChg>
        <pc:picChg chg="add mod">
          <ac:chgData name="Md. Arif Hossain" userId="4f1facbc5ee028b0" providerId="LiveId" clId="{8A4418F6-F32B-490F-B287-370CC2CA1D74}" dt="2025-07-29T12:18:02.722" v="494" actId="14100"/>
          <ac:picMkLst>
            <pc:docMk/>
            <pc:sldMk cId="1851024878" sldId="301"/>
            <ac:picMk id="4098" creationId="{37EE417E-5C34-942F-2DF9-2E46E2609C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056E-DC2F-461B-982C-4BF08493569B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D849F-60BA-4CDC-8FCA-D6B0D90A7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D849F-60BA-4CDC-8FCA-D6B0D90A7A6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3125BE-59DB-46AC-BFA3-007A09E6F74D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D5D-6B83-43B4-B70B-1D89D17ABFEE}" type="datetime1">
              <a:rPr lang="en-US" smtClean="0"/>
              <a:t>30-Jul-25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8396-A5AF-4D83-80EE-4242CAF26167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3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E84-66C0-4080-A132-16493F820FE1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C1B-828F-47FE-B5C5-EB5A6864F1F1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8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E589-A941-47F7-A648-6E2D49D720D9}" type="datetime1">
              <a:rPr lang="en-US" smtClean="0"/>
              <a:t>30-Jul-25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452-17DD-42EA-9897-A3A0C95E2F7F}" type="datetime1">
              <a:rPr lang="en-US" smtClean="0"/>
              <a:t>30-Jul-25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2AB3AA-0B91-4F44-ADDA-6117533AC75F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2B0282-40D5-492E-B5B6-387C2CF96343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4895-6F15-4C4D-83A9-B0C810DFAC90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E5E-CE7B-4B01-AF9C-49BFCE3ADE85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EDEE-7C57-407A-9C43-B7F61759496A}" type="datetime1">
              <a:rPr lang="en-US" smtClean="0"/>
              <a:t>30-Jul-25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183C-148D-4A1F-84CB-F69F1F2D9096}" type="datetime1">
              <a:rPr lang="en-US" smtClean="0"/>
              <a:t>30-Jul-25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1409-9276-4122-812F-6435CEB1A42C}" type="datetime1">
              <a:rPr lang="en-US" smtClean="0"/>
              <a:t>30-Jul-25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9419-386F-4648-8CB6-BF5C4F61D6F7}" type="datetime1">
              <a:rPr lang="en-US" smtClean="0"/>
              <a:t>30-Jul-25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39AF-F74D-4141-8BE1-D92C4D9EDD58}" type="datetime1">
              <a:rPr lang="en-US" smtClean="0"/>
              <a:t>30-Jul-25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958E-6C9C-4DA9-9821-26687032611E}" type="datetime1">
              <a:rPr lang="en-US" smtClean="0"/>
              <a:t>30-Jul-25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9743B8-EAC0-4F9B-AAA7-16BC585DE7E7}" type="datetime1">
              <a:rPr lang="en-US" smtClean="0"/>
              <a:t>30-Jul-25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ACFB7F-E247-448D-98AD-2C3BD4A5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61" y="1490134"/>
            <a:ext cx="10198765" cy="907833"/>
          </a:xfrm>
        </p:spPr>
        <p:txBody>
          <a:bodyPr/>
          <a:lstStyle/>
          <a:p>
            <a:pPr algn="ctr"/>
            <a:r>
              <a:rPr lang="en-US" sz="4000" dirty="0"/>
              <a:t>Cafeteria Management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9222A-9A3F-CC90-C309-C339B6EDDE00}"/>
              </a:ext>
            </a:extLst>
          </p:cNvPr>
          <p:cNvSpPr txBox="1"/>
          <p:nvPr/>
        </p:nvSpPr>
        <p:spPr>
          <a:xfrm>
            <a:off x="933060" y="2621903"/>
            <a:ext cx="10198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by: Md. Arif Hossain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 Roll: 190612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Session: 2018-2019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Supervisor: Akif Mahdi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Department of Information and Communication Engineering</a:t>
            </a:r>
            <a:b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Pabna University of Science and Technology</a:t>
            </a:r>
            <a:br>
              <a:rPr 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0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689" y="2834994"/>
            <a:ext cx="8825659" cy="34163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732996"/>
            <a:ext cx="10722914" cy="329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cafeteria systems are either manual or poorly digitized.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 include: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role-based interface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order updates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communication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feedback mechanism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gaps lead to inefficiency, customer dissatisfaction, and staff mismanagement.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and implement a real-time, multi-panel system with role segregation.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F13E14-3670-DF7B-B242-7E08F560B946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1754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908B5F-DBF7-EEC9-C0B9-FF35CCD81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92512"/>
              </p:ext>
            </p:extLst>
          </p:nvPr>
        </p:nvGraphicFramePr>
        <p:xfrm>
          <a:off x="606490" y="2444620"/>
          <a:ext cx="10967166" cy="38255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0196">
                  <a:extLst>
                    <a:ext uri="{9D8B030D-6E8A-4147-A177-3AD203B41FA5}">
                      <a16:colId xmlns:a16="http://schemas.microsoft.com/office/drawing/2014/main" val="3342486684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4034449822"/>
                    </a:ext>
                  </a:extLst>
                </a:gridCol>
                <a:gridCol w="3558660">
                  <a:extLst>
                    <a:ext uri="{9D8B030D-6E8A-4147-A177-3AD203B41FA5}">
                      <a16:colId xmlns:a16="http://schemas.microsoft.com/office/drawing/2014/main" val="1905164037"/>
                    </a:ext>
                  </a:extLst>
                </a:gridCol>
              </a:tblGrid>
              <a:tr h="3892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System/Study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14387" marR="14387" marT="7193" marB="7193" anchor="ctr"/>
                </a:tc>
                <a:extLst>
                  <a:ext uri="{0D108BD9-81ED-4DB2-BD59-A6C34878D82A}">
                    <a16:rowId xmlns:a16="http://schemas.microsoft.com/office/drawing/2014/main" val="1788538183"/>
                  </a:ext>
                </a:extLst>
              </a:tr>
              <a:tr h="8590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Cafeteria Systems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Paper-based, human-driven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error rate, time-consuming</a:t>
                      </a:r>
                    </a:p>
                  </a:txBody>
                  <a:tcPr marL="14387" marR="14387" marT="7193" marB="7193" anchor="ctr"/>
                </a:tc>
                <a:extLst>
                  <a:ext uri="{0D108BD9-81ED-4DB2-BD59-A6C34878D82A}">
                    <a16:rowId xmlns:a16="http://schemas.microsoft.com/office/drawing/2014/main" val="3809469442"/>
                  </a:ext>
                </a:extLst>
              </a:tr>
              <a:tr h="85907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POS Terminals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entry &amp; billing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role distinction, no feedback</a:t>
                      </a:r>
                    </a:p>
                  </a:txBody>
                  <a:tcPr marL="14387" marR="14387" marT="7193" marB="7193" anchor="ctr"/>
                </a:tc>
                <a:extLst>
                  <a:ext uri="{0D108BD9-81ED-4DB2-BD59-A6C34878D82A}">
                    <a16:rowId xmlns:a16="http://schemas.microsoft.com/office/drawing/2014/main" val="2276823790"/>
                  </a:ext>
                </a:extLst>
              </a:tr>
              <a:tr h="8590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Single-panel Cafeteria Software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dashboard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Confusion, lack of access control</a:t>
                      </a:r>
                    </a:p>
                  </a:txBody>
                  <a:tcPr marL="14387" marR="14387" marT="7193" marB="7193" anchor="ctr"/>
                </a:tc>
                <a:extLst>
                  <a:ext uri="{0D108BD9-81ED-4DB2-BD59-A6C34878D82A}">
                    <a16:rowId xmlns:a16="http://schemas.microsoft.com/office/drawing/2014/main" val="1183452699"/>
                  </a:ext>
                </a:extLst>
              </a:tr>
              <a:tr h="85907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Web Solutions (Limited)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tracking</a:t>
                      </a:r>
                    </a:p>
                  </a:txBody>
                  <a:tcPr marL="14387" marR="14387" marT="7193" marB="71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table reservation or user rating</a:t>
                      </a:r>
                    </a:p>
                  </a:txBody>
                  <a:tcPr marL="14387" marR="14387" marT="7193" marB="7193" anchor="ctr"/>
                </a:tc>
                <a:extLst>
                  <a:ext uri="{0D108BD9-81ED-4DB2-BD59-A6C34878D82A}">
                    <a16:rowId xmlns:a16="http://schemas.microsoft.com/office/drawing/2014/main" val="2404101666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0C12351-98CE-0941-B443-41D9305B9AF3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826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44" y="858416"/>
            <a:ext cx="8761413" cy="821094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8" y="2761860"/>
            <a:ext cx="10475122" cy="39001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MERN-based modular cafeteria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5 role-based panels: Admin, POS, Kitchen, Billing, Customer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socket communication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JWT authentication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rating system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table reservation system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React, Node.js, Express, MongoDB, Socket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32E3F9B-FFAD-065B-59E8-E094A6F242AB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982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81DB-9217-7B2D-4D0D-7EC075E9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F056-7FDE-8059-6AE4-9B7DEB29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EE417E-5C34-942F-2DF9-2E46E2609C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7" y="2799184"/>
            <a:ext cx="9920965" cy="39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8833B-6C3A-23D4-E0F6-88FD1140D23B}"/>
              </a:ext>
            </a:extLst>
          </p:cNvPr>
          <p:cNvSpPr txBox="1"/>
          <p:nvPr/>
        </p:nvSpPr>
        <p:spPr>
          <a:xfrm>
            <a:off x="549564" y="2341985"/>
            <a:ext cx="1125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Workflow of the Cafeteria Management System: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08BEFC-6F33-FF71-E685-93BF2B876D46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8510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765F-1180-A546-B238-2ED6A29D58A6}"/>
              </a:ext>
            </a:extLst>
          </p:cNvPr>
          <p:cNvSpPr txBox="1"/>
          <p:nvPr/>
        </p:nvSpPr>
        <p:spPr>
          <a:xfrm>
            <a:off x="4497355" y="106341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6C413E-469B-7F37-1417-6797E2C6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244" y="858416"/>
            <a:ext cx="8761413" cy="821094"/>
          </a:xfrm>
        </p:spPr>
        <p:txBody>
          <a:bodyPr/>
          <a:lstStyle/>
          <a:p>
            <a:pPr algn="ctr"/>
            <a:r>
              <a:rPr lang="en-US" dirty="0"/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5D9B9B-51FD-A02D-EF0D-2062979E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677886"/>
            <a:ext cx="10888825" cy="4180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9B75E8-B631-4A21-332A-9EC07EE4FF9A}"/>
              </a:ext>
            </a:extLst>
          </p:cNvPr>
          <p:cNvSpPr txBox="1"/>
          <p:nvPr/>
        </p:nvSpPr>
        <p:spPr>
          <a:xfrm>
            <a:off x="666819" y="2239347"/>
            <a:ext cx="714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of the Role-Based Cafeteria Management System: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4DD60D5-1245-230C-8B7C-0A06B306FA93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106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AB700D-83C2-E7DE-9FCE-B26D4D6D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5C2969-27CA-2DED-94D3-41BC2DB0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2603500"/>
            <a:ext cx="11075437" cy="391859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Panels: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menu, tables, staff ,approve or reject reservations, Monitor and manage inventory ,kitchen supplies and orders, View feedback and sales reports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Taking orders, communicate with the kitchen ,Place orders for reserved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food status (ready, preparing)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invoice, download PDF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Browsing , Order Placement, Reserve tables,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feedback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E64B5F4-E356-7D86-6142-7C19AFC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ACFB7F-E247-448D-98AD-2C3BD4A5B5E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A9B0861-6DDE-E0D4-CE54-C5AD71019A52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0954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Results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B56B64-238D-ED34-9F33-ED993603D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27301"/>
              </p:ext>
            </p:extLst>
          </p:nvPr>
        </p:nvGraphicFramePr>
        <p:xfrm>
          <a:off x="690465" y="2388637"/>
          <a:ext cx="10972800" cy="41736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88702">
                  <a:extLst>
                    <a:ext uri="{9D8B030D-6E8A-4147-A177-3AD203B41FA5}">
                      <a16:colId xmlns:a16="http://schemas.microsoft.com/office/drawing/2014/main" val="2436657331"/>
                    </a:ext>
                  </a:extLst>
                </a:gridCol>
                <a:gridCol w="3688702">
                  <a:extLst>
                    <a:ext uri="{9D8B030D-6E8A-4147-A177-3AD203B41FA5}">
                      <a16:colId xmlns:a16="http://schemas.microsoft.com/office/drawing/2014/main" val="693658116"/>
                    </a:ext>
                  </a:extLst>
                </a:gridCol>
                <a:gridCol w="3595396">
                  <a:extLst>
                    <a:ext uri="{9D8B030D-6E8A-4147-A177-3AD203B41FA5}">
                      <a16:colId xmlns:a16="http://schemas.microsoft.com/office/drawing/2014/main" val="1838997140"/>
                    </a:ext>
                  </a:extLst>
                </a:gridCol>
              </a:tblGrid>
              <a:tr h="4173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27230"/>
                  </a:ext>
                </a:extLst>
              </a:tr>
              <a:tr h="417363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Role-Based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497944"/>
                  </a:ext>
                </a:extLst>
              </a:tr>
              <a:tr h="730386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Order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Supported via WebSocket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748842"/>
                  </a:ext>
                </a:extLst>
              </a:tr>
              <a:tr h="73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Reservation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with Admin Approval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748740"/>
                  </a:ext>
                </a:extLst>
              </a:tr>
              <a:tr h="730386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Feedback and Rating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120280"/>
                  </a:ext>
                </a:extLst>
              </a:tr>
              <a:tr h="730386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Integrated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Integrated with Admin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927810"/>
                  </a:ext>
                </a:extLst>
              </a:tr>
              <a:tr h="417363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Multi-Panel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Panel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Distinct Panels for Each 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515857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74D03A2-2432-9E6A-A989-B2E347B6FED1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45076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12536"/>
          </a:xfrm>
        </p:spPr>
        <p:txBody>
          <a:bodyPr/>
          <a:lstStyle/>
          <a:p>
            <a:pPr algn="ctr"/>
            <a:r>
              <a:rPr lang="en-US" dirty="0"/>
              <a:t>Conclusion and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37" y="2425148"/>
            <a:ext cx="11206065" cy="4108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Role-Based Smart Cafeteria Management System successfully addresses key limitations found in traditional and semi-digital systems.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 via WebSocket (Socket.IO),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panel segregation,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reservation and feedback systems,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enhances operational efficiency, user satisfaction, and administrative control.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multilingual support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demand forecasting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version for broader accessibility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FB7F-E247-448D-98AD-2C3BD4A5B5E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045B4D-EFA3-0036-8F4D-30F90A491ADA}"/>
              </a:ext>
            </a:extLst>
          </p:cNvPr>
          <p:cNvSpPr>
            <a:spLocks noGrp="1"/>
          </p:cNvSpPr>
          <p:nvPr/>
        </p:nvSpPr>
        <p:spPr>
          <a:xfrm>
            <a:off x="9776910" y="6562271"/>
            <a:ext cx="2481440" cy="235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Cafeteria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35885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4854</TotalTime>
  <Words>465</Words>
  <Application>Microsoft Office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Cafeteria Management System</vt:lpstr>
      <vt:lpstr>Introduction </vt:lpstr>
      <vt:lpstr>Literature Review </vt:lpstr>
      <vt:lpstr>Objectives</vt:lpstr>
      <vt:lpstr>Methodology</vt:lpstr>
      <vt:lpstr>Methodology </vt:lpstr>
      <vt:lpstr>Methodology</vt:lpstr>
      <vt:lpstr>Results 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SunMoon Computer</dc:creator>
  <cp:lastModifiedBy>Md. Arif Hossain</cp:lastModifiedBy>
  <cp:revision>188</cp:revision>
  <dcterms:created xsi:type="dcterms:W3CDTF">2020-05-16T19:16:53Z</dcterms:created>
  <dcterms:modified xsi:type="dcterms:W3CDTF">2025-07-30T02:11:52Z</dcterms:modified>
</cp:coreProperties>
</file>