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5"/>
  </p:notesMasterIdLst>
  <p:sldIdLst>
    <p:sldId id="256" r:id="rId2"/>
    <p:sldId id="265" r:id="rId3"/>
    <p:sldId id="266" r:id="rId4"/>
  </p:sldIdLst>
  <p:sldSz cx="9144000" cy="5143500" type="screen16x9"/>
  <p:notesSz cx="6858000" cy="9144000"/>
  <p:embeddedFontLst>
    <p:embeddedFont>
      <p:font typeface="Asap" panose="020B0604020202020204" charset="0"/>
      <p:regular r:id="rId6"/>
      <p:bold r:id="rId7"/>
      <p:italic r:id="rId8"/>
      <p:boldItalic r:id="rId9"/>
    </p:embeddedFont>
    <p:embeddedFont>
      <p:font typeface="Braah One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7">
          <p15:clr>
            <a:srgbClr val="9AA0A6"/>
          </p15:clr>
        </p15:guide>
        <p15:guide id="2" pos="132">
          <p15:clr>
            <a:srgbClr val="747775"/>
          </p15:clr>
        </p15:guide>
        <p15:guide id="3" pos="5628">
          <p15:clr>
            <a:srgbClr val="747775"/>
          </p15:clr>
        </p15:guide>
        <p15:guide id="4" orient="horz" pos="3113">
          <p15:clr>
            <a:srgbClr val="747775"/>
          </p15:clr>
        </p15:guide>
        <p15:guide id="5" orient="horz" pos="62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37B281-F068-4341-9F01-DDE5FC40273E}">
  <a:tblStyle styleId="{4337B281-F068-4341-9F01-DDE5FC402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3681CE-696E-4E03-9027-0B772C22B3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27"/>
        <p:guide pos="132"/>
        <p:guide pos="5628"/>
        <p:guide orient="horz" pos="3113"/>
        <p:guide orient="horz" pos="6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6" name="Google Shape;23996;g24bb5055e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7" name="Google Shape;23997;g24bb5055e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1" name="Google Shape;24241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2" name="Google Shape;24242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8" name="Google Shape;24278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9" name="Google Shape;24279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0" y="-6025"/>
            <a:ext cx="9144181" cy="5155500"/>
            <a:chOff x="50" y="-6025"/>
            <a:chExt cx="9144181" cy="5155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50" y="126"/>
              <a:ext cx="9144081" cy="5143543"/>
              <a:chOff x="-46739" y="-18"/>
              <a:chExt cx="9237379" cy="5143543"/>
            </a:xfrm>
          </p:grpSpPr>
          <p:sp>
            <p:nvSpPr>
              <p:cNvPr id="11" name="Google Shape;11;p2"/>
              <p:cNvSpPr/>
              <p:nvPr/>
            </p:nvSpPr>
            <p:spPr>
              <a:xfrm rot="10800000" flipH="1">
                <a:off x="-46739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10800000" flipH="1">
                <a:off x="16808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10800000" flipH="1">
                <a:off x="3829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 flipH="1">
                <a:off x="59773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 flipH="1">
                <a:off x="81255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 flipH="1">
                <a:off x="10273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 flipH="1">
                <a:off x="124220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 flipH="1">
                <a:off x="145702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 flipH="1">
                <a:off x="167184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188667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210149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231631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25311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274596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296078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317561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 flipH="1">
                <a:off x="339043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 flipH="1">
                <a:off x="360525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382008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403490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424972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446455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467937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 flipH="1">
                <a:off x="489419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 flipH="1">
                <a:off x="510902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 flipH="1">
                <a:off x="532384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 flipH="1">
                <a:off x="553866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 flipH="1">
                <a:off x="575349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596831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618313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39796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661278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68276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704243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725725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74720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768690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790172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811654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833137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854619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876101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89758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-46739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 flipH="1">
                <a:off x="16808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 flipH="1">
                <a:off x="3829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 flipH="1">
                <a:off x="59773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 flipH="1">
                <a:off x="81255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 flipH="1">
                <a:off x="10273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 flipH="1">
                <a:off x="124220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145702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 flipH="1">
                <a:off x="167184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 flipH="1">
                <a:off x="188667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0800000" flipH="1">
                <a:off x="210149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0800000" flipH="1">
                <a:off x="231631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10800000" flipH="1">
                <a:off x="25311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10800000" flipH="1">
                <a:off x="274596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0800000" flipH="1">
                <a:off x="296078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317561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0800000" flipH="1">
                <a:off x="339043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0800000" flipH="1">
                <a:off x="360525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0800000" flipH="1">
                <a:off x="382008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 flipH="1">
                <a:off x="403490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10800000" flipH="1">
                <a:off x="424972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10800000" flipH="1">
                <a:off x="446455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10800000" flipH="1">
                <a:off x="467937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10800000" flipH="1">
                <a:off x="489419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10800000" flipH="1">
                <a:off x="510902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10800000" flipH="1">
                <a:off x="532384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10800000" flipH="1">
                <a:off x="553866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10800000" flipH="1">
                <a:off x="575349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10800000" flipH="1">
                <a:off x="596831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10800000" flipH="1">
                <a:off x="618313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10800000" flipH="1">
                <a:off x="639796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10800000" flipH="1">
                <a:off x="661278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10800000" flipH="1">
                <a:off x="68276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10800000" flipH="1">
                <a:off x="704243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10800000" flipH="1">
                <a:off x="725725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10800000" flipH="1">
                <a:off x="74720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10800000" flipH="1">
                <a:off x="768690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10800000" flipH="1">
                <a:off x="790172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10800000" flipH="1">
                <a:off x="811654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10800000" flipH="1">
                <a:off x="833137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10800000" flipH="1">
                <a:off x="854619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10800000" flipH="1">
                <a:off x="876101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10800000" flipH="1">
                <a:off x="89758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10800000" flipH="1">
                <a:off x="-46739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10800000" flipH="1">
                <a:off x="16808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10800000" flipH="1">
                <a:off x="3829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10800000" flipH="1">
                <a:off x="59773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10800000" flipH="1">
                <a:off x="81255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10800000" flipH="1">
                <a:off x="10273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10800000" flipH="1">
                <a:off x="124220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10800000" flipH="1">
                <a:off x="145702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10800000" flipH="1">
                <a:off x="167184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10800000" flipH="1">
                <a:off x="188667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10800000" flipH="1">
                <a:off x="210149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10800000" flipH="1">
                <a:off x="231631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10800000" flipH="1">
                <a:off x="25311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10800000" flipH="1">
                <a:off x="274596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10800000" flipH="1">
                <a:off x="296078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10800000" flipH="1">
                <a:off x="317561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10800000" flipH="1">
                <a:off x="339043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10800000" flipH="1">
                <a:off x="360525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10800000" flipH="1">
                <a:off x="382008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10800000" flipH="1">
                <a:off x="403490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10800000" flipH="1">
                <a:off x="424972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10800000" flipH="1">
                <a:off x="446455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10800000" flipH="1">
                <a:off x="467937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10800000" flipH="1">
                <a:off x="489419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10800000" flipH="1">
                <a:off x="510902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 rot="10800000" flipH="1">
                <a:off x="532384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 rot="10800000" flipH="1">
                <a:off x="553866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 rot="10800000" flipH="1">
                <a:off x="575349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 rot="10800000" flipH="1">
                <a:off x="596831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 rot="10800000" flipH="1">
                <a:off x="618313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 rot="10800000" flipH="1">
                <a:off x="639796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10800000" flipH="1">
                <a:off x="661278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rot="10800000" flipH="1">
                <a:off x="68276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rot="10800000" flipH="1">
                <a:off x="704243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rot="10800000" flipH="1">
                <a:off x="725725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10800000" flipH="1">
                <a:off x="74720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 rot="10800000" flipH="1">
                <a:off x="768690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 rot="10800000" flipH="1">
                <a:off x="790172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rot="10800000" flipH="1">
                <a:off x="811654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10800000" flipH="1">
                <a:off x="833137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10800000" flipH="1">
                <a:off x="854619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rot="10800000" flipH="1">
                <a:off x="876101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rot="10800000" flipH="1">
                <a:off x="89758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rot="10800000" flipH="1">
                <a:off x="-46739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 rot="10800000" flipH="1">
                <a:off x="16808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 rot="10800000" flipH="1">
                <a:off x="3829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 rot="10800000" flipH="1">
                <a:off x="59773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 rot="10800000" flipH="1">
                <a:off x="81255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 rot="10800000" flipH="1">
                <a:off x="10273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 rot="10800000" flipH="1">
                <a:off x="124220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 rot="10800000" flipH="1">
                <a:off x="145702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 rot="10800000" flipH="1">
                <a:off x="167184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 rot="10800000" flipH="1">
                <a:off x="188667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 rot="10800000" flipH="1">
                <a:off x="210149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 rot="10800000" flipH="1">
                <a:off x="231631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 rot="10800000" flipH="1">
                <a:off x="25311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 rot="10800000" flipH="1">
                <a:off x="274596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 rot="10800000" flipH="1">
                <a:off x="296078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 rot="10800000" flipH="1">
                <a:off x="317561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 rot="10800000" flipH="1">
                <a:off x="339043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 rot="10800000" flipH="1">
                <a:off x="360525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 rot="10800000" flipH="1">
                <a:off x="382008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 rot="10800000" flipH="1">
                <a:off x="403490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 rot="10800000" flipH="1">
                <a:off x="424972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 rot="10800000" flipH="1">
                <a:off x="446455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 rot="10800000" flipH="1">
                <a:off x="467937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 rot="10800000" flipH="1">
                <a:off x="489419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 rot="10800000" flipH="1">
                <a:off x="510902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 rot="10800000" flipH="1">
                <a:off x="532384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553866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575349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596831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618313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639796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661278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68276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704243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725725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74720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768690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790172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811654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833137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854619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 flipH="1">
                <a:off x="876101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 flipH="1">
                <a:off x="89758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 flipH="1">
                <a:off x="-46739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 flipH="1">
                <a:off x="16808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 flipH="1">
                <a:off x="3829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 flipH="1">
                <a:off x="59773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 flipH="1">
                <a:off x="81255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 flipH="1">
                <a:off x="10273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 flipH="1">
                <a:off x="124220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145702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 rot="10800000" flipH="1">
                <a:off x="167184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 rot="10800000" flipH="1">
                <a:off x="188667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 rot="10800000" flipH="1">
                <a:off x="210149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 rot="10800000" flipH="1">
                <a:off x="231631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 rot="10800000" flipH="1">
                <a:off x="25311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 rot="10800000" flipH="1">
                <a:off x="274596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 rot="10800000" flipH="1">
                <a:off x="296078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 rot="10800000" flipH="1">
                <a:off x="317561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 rot="10800000" flipH="1">
                <a:off x="339043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 rot="10800000" flipH="1">
                <a:off x="360525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 rot="10800000" flipH="1">
                <a:off x="382008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 rot="10800000" flipH="1">
                <a:off x="403490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 rot="10800000" flipH="1">
                <a:off x="424972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 rot="10800000" flipH="1">
                <a:off x="446455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 rot="10800000" flipH="1">
                <a:off x="467937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 rot="10800000" flipH="1">
                <a:off x="489419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 rot="10800000" flipH="1">
                <a:off x="510902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 rot="10800000" flipH="1">
                <a:off x="532384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 rot="10800000" flipH="1">
                <a:off x="553866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 rot="10800000" flipH="1">
                <a:off x="575349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 rot="10800000" flipH="1">
                <a:off x="596831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rot="10800000" flipH="1">
                <a:off x="618313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rot="10800000" flipH="1">
                <a:off x="639796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rot="10800000" flipH="1">
                <a:off x="661278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rot="10800000" flipH="1">
                <a:off x="68276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rot="10800000" flipH="1">
                <a:off x="704243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rot="10800000" flipH="1">
                <a:off x="725725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rot="10800000" flipH="1">
                <a:off x="74720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rot="10800000" flipH="1">
                <a:off x="768690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rot="10800000" flipH="1">
                <a:off x="790172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 rot="10800000" flipH="1">
                <a:off x="811654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 rot="10800000" flipH="1">
                <a:off x="833137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 rot="10800000" flipH="1">
                <a:off x="854619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 rot="10800000" flipH="1">
                <a:off x="876101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 rot="10800000" flipH="1">
                <a:off x="89758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-46739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16808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3829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59773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81255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10273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124220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145702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167184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188667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210149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231631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 flipH="1">
                <a:off x="25311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 flipH="1">
                <a:off x="274596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 flipH="1">
                <a:off x="296078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 flipH="1">
                <a:off x="317561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 flipH="1">
                <a:off x="339043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 flipH="1">
                <a:off x="360525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 flipH="1">
                <a:off x="382008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 flipH="1">
                <a:off x="403490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424972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 flipH="1">
                <a:off x="446455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7937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89419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510902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 rot="10800000" flipH="1">
                <a:off x="532384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 rot="10800000" flipH="1">
                <a:off x="553866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 rot="10800000" flipH="1">
                <a:off x="575349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 rot="10800000" flipH="1">
                <a:off x="596831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 rot="10800000" flipH="1">
                <a:off x="618313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 rot="10800000" flipH="1">
                <a:off x="639796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 rot="10800000" flipH="1">
                <a:off x="661278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 rot="10800000" flipH="1">
                <a:off x="68276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 rot="10800000" flipH="1">
                <a:off x="704243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 rot="10800000" flipH="1">
                <a:off x="725725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 rot="10800000" flipH="1">
                <a:off x="74720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 rot="10800000" flipH="1">
                <a:off x="768690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 rot="10800000" flipH="1">
                <a:off x="790172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 rot="10800000" flipH="1">
                <a:off x="811654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 rot="10800000" flipH="1">
                <a:off x="833137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 rot="10800000" flipH="1">
                <a:off x="854619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 rot="10800000" flipH="1">
                <a:off x="876101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 rot="10800000" flipH="1">
                <a:off x="89758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 rot="10800000" flipH="1">
                <a:off x="-46739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 rot="10800000" flipH="1">
                <a:off x="16808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 rot="10800000" flipH="1">
                <a:off x="3829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 rot="10800000" flipH="1">
                <a:off x="59773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 rot="10800000" flipH="1">
                <a:off x="81255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 rot="10800000" flipH="1">
                <a:off x="10273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 rot="10800000" flipH="1">
                <a:off x="124220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 rot="10800000" flipH="1">
                <a:off x="145702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 rot="10800000" flipH="1">
                <a:off x="167184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 rot="10800000" flipH="1">
                <a:off x="188667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 rot="10800000" flipH="1">
                <a:off x="210149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 rot="10800000" flipH="1">
                <a:off x="231631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 rot="10800000" flipH="1">
                <a:off x="25311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 rot="10800000" flipH="1">
                <a:off x="274596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 rot="10800000" flipH="1">
                <a:off x="296078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 rot="10800000" flipH="1">
                <a:off x="317561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 rot="10800000" flipH="1">
                <a:off x="339043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 rot="10800000" flipH="1">
                <a:off x="360525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 rot="10800000" flipH="1">
                <a:off x="382008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 rot="10800000" flipH="1">
                <a:off x="403490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 rot="10800000" flipH="1">
                <a:off x="424972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 rot="10800000" flipH="1">
                <a:off x="446455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 rot="10800000" flipH="1">
                <a:off x="467937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 rot="10800000" flipH="1">
                <a:off x="489419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 rot="10800000" flipH="1">
                <a:off x="510902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 rot="10800000" flipH="1">
                <a:off x="532384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 rot="10800000" flipH="1">
                <a:off x="553866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 rot="10800000" flipH="1">
                <a:off x="575349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 rot="10800000" flipH="1">
                <a:off x="596831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 rot="10800000" flipH="1">
                <a:off x="618313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 rot="10800000" flipH="1">
                <a:off x="639796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 rot="10800000" flipH="1">
                <a:off x="661278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 rot="10800000" flipH="1">
                <a:off x="68276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 rot="10800000" flipH="1">
                <a:off x="704243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 rot="10800000" flipH="1">
                <a:off x="725725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 rot="10800000" flipH="1">
                <a:off x="74720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 rot="10800000" flipH="1">
                <a:off x="768690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 rot="10800000" flipH="1">
                <a:off x="790172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 rot="10800000" flipH="1">
                <a:off x="811654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 rot="10800000" flipH="1">
                <a:off x="833137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 rot="10800000" flipH="1">
                <a:off x="854619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 rot="10800000" flipH="1">
                <a:off x="876101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 rot="10800000" flipH="1">
                <a:off x="89758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 rot="10800000" flipH="1">
                <a:off x="-46739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 rot="10800000" flipH="1">
                <a:off x="16808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 rot="10800000" flipH="1">
                <a:off x="3829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 rot="10800000" flipH="1">
                <a:off x="59773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 rot="10800000" flipH="1">
                <a:off x="81255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 rot="10800000" flipH="1">
                <a:off x="10273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 rot="10800000" flipH="1">
                <a:off x="124220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 rot="10800000" flipH="1">
                <a:off x="145702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 rot="10800000" flipH="1">
                <a:off x="167184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 rot="10800000" flipH="1">
                <a:off x="188667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 rot="10800000" flipH="1">
                <a:off x="210149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 rot="10800000" flipH="1">
                <a:off x="231631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 rot="10800000" flipH="1">
                <a:off x="25311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 rot="10800000" flipH="1">
                <a:off x="274596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 rot="10800000" flipH="1">
                <a:off x="296078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 rot="10800000" flipH="1">
                <a:off x="317561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 rot="10800000" flipH="1">
                <a:off x="339043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 rot="10800000" flipH="1">
                <a:off x="360525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 rot="10800000" flipH="1">
                <a:off x="382008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 rot="10800000" flipH="1">
                <a:off x="403490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 rot="10800000" flipH="1">
                <a:off x="424972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 rot="10800000" flipH="1">
                <a:off x="446455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 rot="10800000" flipH="1">
                <a:off x="467937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 rot="10800000" flipH="1">
                <a:off x="489419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 rot="10800000" flipH="1">
                <a:off x="510902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 rot="10800000" flipH="1">
                <a:off x="532384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 rot="10800000" flipH="1">
                <a:off x="553866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 rot="10800000" flipH="1">
                <a:off x="575349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 rot="10800000" flipH="1">
                <a:off x="596831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 rot="10800000" flipH="1">
                <a:off x="618313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 rot="10800000" flipH="1">
                <a:off x="639796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 rot="10800000" flipH="1">
                <a:off x="661278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 rot="10800000" flipH="1">
                <a:off x="68276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 rot="10800000" flipH="1">
                <a:off x="704243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 rot="10800000" flipH="1">
                <a:off x="725725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 rot="10800000" flipH="1">
                <a:off x="74720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 rot="10800000" flipH="1">
                <a:off x="768690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 rot="10800000" flipH="1">
                <a:off x="790172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 rot="10800000" flipH="1">
                <a:off x="811654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 rot="10800000" flipH="1">
                <a:off x="833137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 rot="10800000" flipH="1">
                <a:off x="854619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 rot="10800000" flipH="1">
                <a:off x="876101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 rot="10800000" flipH="1">
                <a:off x="89758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 rot="10800000" flipH="1">
                <a:off x="-46739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 rot="10800000" flipH="1">
                <a:off x="16808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 rot="10800000" flipH="1">
                <a:off x="3829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 rot="10800000" flipH="1">
                <a:off x="59773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 rot="10800000" flipH="1">
                <a:off x="81255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 rot="10800000" flipH="1">
                <a:off x="10273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 rot="10800000" flipH="1">
                <a:off x="124220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 rot="10800000" flipH="1">
                <a:off x="145702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 rot="10800000" flipH="1">
                <a:off x="167184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 rot="10800000" flipH="1">
                <a:off x="188667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 rot="10800000" flipH="1">
                <a:off x="210149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 rot="10800000" flipH="1">
                <a:off x="231631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 rot="10800000" flipH="1">
                <a:off x="25311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 rot="10800000" flipH="1">
                <a:off x="274596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 rot="10800000" flipH="1">
                <a:off x="296078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 rot="10800000" flipH="1">
                <a:off x="317561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 rot="10800000" flipH="1">
                <a:off x="339043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 rot="10800000" flipH="1">
                <a:off x="360525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 rot="10800000" flipH="1">
                <a:off x="382008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 rot="10800000" flipH="1">
                <a:off x="403490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 rot="10800000" flipH="1">
                <a:off x="424972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 rot="10800000" flipH="1">
                <a:off x="446455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 rot="10800000" flipH="1">
                <a:off x="467937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 rot="10800000" flipH="1">
                <a:off x="489419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 rot="10800000" flipH="1">
                <a:off x="510902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 rot="10800000" flipH="1">
                <a:off x="532384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 rot="10800000" flipH="1">
                <a:off x="553866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 rot="10800000" flipH="1">
                <a:off x="575349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 rot="10800000" flipH="1">
                <a:off x="596831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 rot="10800000" flipH="1">
                <a:off x="618313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 rot="10800000" flipH="1">
                <a:off x="639796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 rot="10800000" flipH="1">
                <a:off x="661278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 rot="10800000" flipH="1">
                <a:off x="68276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 rot="10800000" flipH="1">
                <a:off x="704243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 rot="10800000" flipH="1">
                <a:off x="725725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 rot="10800000" flipH="1">
                <a:off x="74720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 rot="10800000" flipH="1">
                <a:off x="768690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 rot="10800000" flipH="1">
                <a:off x="790172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 rot="10800000" flipH="1">
                <a:off x="811654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 rot="10800000" flipH="1">
                <a:off x="833137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 rot="10800000" flipH="1">
                <a:off x="854619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 rot="10800000" flipH="1">
                <a:off x="876101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 rot="10800000" flipH="1">
                <a:off x="89758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 rot="10800000" flipH="1">
                <a:off x="-46739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 rot="10800000" flipH="1">
                <a:off x="16808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 rot="10800000" flipH="1">
                <a:off x="3829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 rot="10800000" flipH="1">
                <a:off x="59773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 rot="10800000" flipH="1">
                <a:off x="81255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 rot="10800000" flipH="1">
                <a:off x="10273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 rot="10800000" flipH="1">
                <a:off x="124220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 rot="10800000" flipH="1">
                <a:off x="145702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 rot="10800000" flipH="1">
                <a:off x="167184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 rot="10800000" flipH="1">
                <a:off x="188667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 rot="10800000" flipH="1">
                <a:off x="210149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 rot="10800000" flipH="1">
                <a:off x="231631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 rot="10800000" flipH="1">
                <a:off x="25311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 rot="10800000" flipH="1">
                <a:off x="274596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 rot="10800000" flipH="1">
                <a:off x="296078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 rot="10800000" flipH="1">
                <a:off x="317561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 rot="10800000" flipH="1">
                <a:off x="339043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 rot="10800000" flipH="1">
                <a:off x="360525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 rot="10800000" flipH="1">
                <a:off x="382008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 rot="10800000" flipH="1">
                <a:off x="403490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 rot="10800000" flipH="1">
                <a:off x="424972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 rot="10800000" flipH="1">
                <a:off x="446455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 rot="10800000" flipH="1">
                <a:off x="467937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 rot="10800000" flipH="1">
                <a:off x="489419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 rot="10800000" flipH="1">
                <a:off x="510902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 rot="10800000" flipH="1">
                <a:off x="532384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 rot="10800000" flipH="1">
                <a:off x="553866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 rot="10800000" flipH="1">
                <a:off x="575349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 rot="10800000" flipH="1">
                <a:off x="596831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 rot="10800000" flipH="1">
                <a:off x="618313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 rot="10800000" flipH="1">
                <a:off x="639796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 rot="10800000" flipH="1">
                <a:off x="661278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 rot="10800000" flipH="1">
                <a:off x="68276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 rot="10800000" flipH="1">
                <a:off x="704243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 rot="10800000" flipH="1">
                <a:off x="725725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 rot="10800000" flipH="1">
                <a:off x="74720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 rot="10800000" flipH="1">
                <a:off x="768690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 rot="10800000" flipH="1">
                <a:off x="790172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 rot="10800000" flipH="1">
                <a:off x="811654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 rot="10800000" flipH="1">
                <a:off x="833137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 rot="10800000" flipH="1">
                <a:off x="854619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 rot="10800000" flipH="1">
                <a:off x="876101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 rot="10800000" flipH="1">
                <a:off x="89758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 rot="10800000" flipH="1">
                <a:off x="-46739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 rot="10800000" flipH="1">
                <a:off x="16808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 rot="10800000" flipH="1">
                <a:off x="3829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 rot="10800000" flipH="1">
                <a:off x="59773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 rot="10800000" flipH="1">
                <a:off x="81255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 rot="10800000" flipH="1">
                <a:off x="10273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 rot="10800000" flipH="1">
                <a:off x="124220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 rot="10800000" flipH="1">
                <a:off x="145702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 rot="10800000" flipH="1">
                <a:off x="167184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 rot="10800000" flipH="1">
                <a:off x="188667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 rot="10800000" flipH="1">
                <a:off x="210149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 rot="10800000" flipH="1">
                <a:off x="231631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 rot="10800000" flipH="1">
                <a:off x="25311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 rot="10800000" flipH="1">
                <a:off x="274596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 rot="10800000" flipH="1">
                <a:off x="296078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 rot="10800000" flipH="1">
                <a:off x="317561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 rot="10800000" flipH="1">
                <a:off x="339043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 rot="10800000" flipH="1">
                <a:off x="360525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 rot="10800000" flipH="1">
                <a:off x="382008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 rot="10800000" flipH="1">
                <a:off x="403490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 rot="10800000" flipH="1">
                <a:off x="424972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 rot="10800000" flipH="1">
                <a:off x="446455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 rot="10800000" flipH="1">
                <a:off x="467937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 rot="10800000" flipH="1">
                <a:off x="489419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 rot="10800000" flipH="1">
                <a:off x="510902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 rot="10800000" flipH="1">
                <a:off x="532384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 rot="10800000" flipH="1">
                <a:off x="553866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 rot="10800000" flipH="1">
                <a:off x="575349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 rot="10800000" flipH="1">
                <a:off x="596831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 rot="10800000" flipH="1">
                <a:off x="618313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 rot="10800000" flipH="1">
                <a:off x="639796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 rot="10800000" flipH="1">
                <a:off x="661278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 rot="10800000" flipH="1">
                <a:off x="68276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 rot="10800000" flipH="1">
                <a:off x="704243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 rot="10800000" flipH="1">
                <a:off x="725725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 rot="10800000" flipH="1">
                <a:off x="74720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 rot="10800000" flipH="1">
                <a:off x="768690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 rot="10800000" flipH="1">
                <a:off x="790172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 rot="10800000" flipH="1">
                <a:off x="811654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 rot="10800000" flipH="1">
                <a:off x="833137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 rot="10800000" flipH="1">
                <a:off x="854619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 rot="10800000" flipH="1">
                <a:off x="876101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 rot="10800000" flipH="1">
                <a:off x="89758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 rot="10800000" flipH="1">
                <a:off x="-46739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 rot="10800000" flipH="1">
                <a:off x="16808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 rot="10800000" flipH="1">
                <a:off x="3829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 rot="10800000" flipH="1">
                <a:off x="59773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 rot="10800000" flipH="1">
                <a:off x="81255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 rot="10800000" flipH="1">
                <a:off x="10273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 rot="10800000" flipH="1">
                <a:off x="124220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 rot="10800000" flipH="1">
                <a:off x="145702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 rot="10800000" flipH="1">
                <a:off x="167184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 rot="10800000" flipH="1">
                <a:off x="188667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 rot="10800000" flipH="1">
                <a:off x="210149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 rot="10800000" flipH="1">
                <a:off x="231631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 rot="10800000" flipH="1">
                <a:off x="25311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 rot="10800000" flipH="1">
                <a:off x="274596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 rot="10800000" flipH="1">
                <a:off x="296078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 rot="10800000" flipH="1">
                <a:off x="317561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 rot="10800000" flipH="1">
                <a:off x="339043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 rot="10800000" flipH="1">
                <a:off x="360525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 rot="10800000" flipH="1">
                <a:off x="382008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 rot="10800000" flipH="1">
                <a:off x="403490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 rot="10800000" flipH="1">
                <a:off x="424972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 rot="10800000" flipH="1">
                <a:off x="446455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 rot="10800000" flipH="1">
                <a:off x="467937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 rot="10800000" flipH="1">
                <a:off x="489419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 rot="10800000" flipH="1">
                <a:off x="510902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 rot="10800000" flipH="1">
                <a:off x="532384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 rot="10800000" flipH="1">
                <a:off x="553866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 rot="10800000" flipH="1">
                <a:off x="575349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 rot="10800000" flipH="1">
                <a:off x="596831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 rot="10800000" flipH="1">
                <a:off x="618313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 rot="10800000" flipH="1">
                <a:off x="639796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 rot="10800000" flipH="1">
                <a:off x="661278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 rot="10800000" flipH="1">
                <a:off x="68276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 rot="10800000" flipH="1">
                <a:off x="704243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 rot="10800000" flipH="1">
                <a:off x="725725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 rot="10800000" flipH="1">
                <a:off x="74720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 rot="10800000" flipH="1">
                <a:off x="768690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 rot="10800000" flipH="1">
                <a:off x="790172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 rot="10800000" flipH="1">
                <a:off x="811654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 rot="10800000" flipH="1">
                <a:off x="833137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 rot="10800000" flipH="1">
                <a:off x="854619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 rot="10800000" flipH="1">
                <a:off x="876101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 rot="10800000" flipH="1">
                <a:off x="89758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 rot="10800000" flipH="1">
                <a:off x="-46739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 rot="10800000" flipH="1">
                <a:off x="16808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 rot="10800000" flipH="1">
                <a:off x="3829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 rot="10800000" flipH="1">
                <a:off x="59773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 rot="10800000" flipH="1">
                <a:off x="81255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 rot="10800000" flipH="1">
                <a:off x="10273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 rot="10800000" flipH="1">
                <a:off x="124220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 rot="10800000" flipH="1">
                <a:off x="145702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 rot="10800000" flipH="1">
                <a:off x="167184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 rot="10800000" flipH="1">
                <a:off x="188667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 rot="10800000" flipH="1">
                <a:off x="210149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 rot="10800000" flipH="1">
                <a:off x="231631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 rot="10800000" flipH="1">
                <a:off x="25311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 rot="10800000" flipH="1">
                <a:off x="274596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 rot="10800000" flipH="1">
                <a:off x="296078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 rot="10800000" flipH="1">
                <a:off x="317561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 rot="10800000" flipH="1">
                <a:off x="339043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 rot="10800000" flipH="1">
                <a:off x="360525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 rot="10800000" flipH="1">
                <a:off x="382008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 rot="10800000" flipH="1">
                <a:off x="403490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 rot="10800000" flipH="1">
                <a:off x="424972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 rot="10800000" flipH="1">
                <a:off x="446455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 rot="10800000" flipH="1">
                <a:off x="467937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 rot="10800000" flipH="1">
                <a:off x="489419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 rot="10800000" flipH="1">
                <a:off x="510902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 rot="10800000" flipH="1">
                <a:off x="532384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 rot="10800000" flipH="1">
                <a:off x="553866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 rot="10800000" flipH="1">
                <a:off x="575349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 rot="10800000" flipH="1">
                <a:off x="596831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 rot="10800000" flipH="1">
                <a:off x="618313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 rot="10800000" flipH="1">
                <a:off x="639796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 rot="10800000" flipH="1">
                <a:off x="661278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 rot="10800000" flipH="1">
                <a:off x="68276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 rot="10800000" flipH="1">
                <a:off x="704243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 rot="10800000" flipH="1">
                <a:off x="725725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 rot="10800000" flipH="1">
                <a:off x="74720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 rot="10800000" flipH="1">
                <a:off x="768690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 rot="10800000" flipH="1">
                <a:off x="790172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 rot="10800000" flipH="1">
                <a:off x="811654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 rot="10800000" flipH="1">
                <a:off x="833137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 rot="10800000" flipH="1">
                <a:off x="854619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 rot="10800000" flipH="1">
                <a:off x="876101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 rot="10800000" flipH="1">
                <a:off x="89758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 rot="10800000" flipH="1">
                <a:off x="-46739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 rot="10800000" flipH="1">
                <a:off x="16808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 rot="10800000" flipH="1">
                <a:off x="3829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 rot="10800000" flipH="1">
                <a:off x="59773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 rot="10800000" flipH="1">
                <a:off x="81255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 rot="10800000" flipH="1">
                <a:off x="10273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 rot="10800000" flipH="1">
                <a:off x="124220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 rot="10800000" flipH="1">
                <a:off x="145702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 rot="10800000" flipH="1">
                <a:off x="167184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 rot="10800000" flipH="1">
                <a:off x="188667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 rot="10800000" flipH="1">
                <a:off x="210149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 rot="10800000" flipH="1">
                <a:off x="231631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 rot="10800000" flipH="1">
                <a:off x="25311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 rot="10800000" flipH="1">
                <a:off x="274596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 rot="10800000" flipH="1">
                <a:off x="296078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 rot="10800000" flipH="1">
                <a:off x="317561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 rot="10800000" flipH="1">
                <a:off x="339043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 rot="10800000" flipH="1">
                <a:off x="360525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 rot="10800000" flipH="1">
                <a:off x="382008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 rot="10800000" flipH="1">
                <a:off x="403490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 rot="10800000" flipH="1">
                <a:off x="424972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 rot="10800000" flipH="1">
                <a:off x="446455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 rot="10800000" flipH="1">
                <a:off x="467937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 rot="10800000" flipH="1">
                <a:off x="489419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 rot="10800000" flipH="1">
                <a:off x="510902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 rot="10800000" flipH="1">
                <a:off x="532384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 rot="10800000" flipH="1">
                <a:off x="553866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 rot="10800000" flipH="1">
                <a:off x="575349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 rot="10800000" flipH="1">
                <a:off x="596831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 rot="10800000" flipH="1">
                <a:off x="618313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 rot="10800000" flipH="1">
                <a:off x="639796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 rot="10800000" flipH="1">
                <a:off x="661278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 rot="10800000" flipH="1">
                <a:off x="68276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 rot="10800000" flipH="1">
                <a:off x="704243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 rot="10800000" flipH="1">
                <a:off x="725725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 rot="10800000" flipH="1">
                <a:off x="74720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 rot="10800000" flipH="1">
                <a:off x="768690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 rot="10800000" flipH="1">
                <a:off x="790172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 rot="10800000" flipH="1">
                <a:off x="811654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 rot="10800000" flipH="1">
                <a:off x="833137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 rot="10800000" flipH="1">
                <a:off x="854619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 rot="10800000" flipH="1">
                <a:off x="876101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 rot="10800000" flipH="1">
                <a:off x="89758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 rot="10800000" flipH="1">
                <a:off x="-46739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 rot="10800000" flipH="1">
                <a:off x="16808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 rot="10800000" flipH="1">
                <a:off x="3829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 rot="10800000" flipH="1">
                <a:off x="59773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 rot="10800000" flipH="1">
                <a:off x="81255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 rot="10800000" flipH="1">
                <a:off x="10273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 rot="10800000" flipH="1">
                <a:off x="124220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"/>
              <p:cNvSpPr/>
              <p:nvPr/>
            </p:nvSpPr>
            <p:spPr>
              <a:xfrm rot="10800000" flipH="1">
                <a:off x="145702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 rot="10800000" flipH="1">
                <a:off x="167184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"/>
              <p:cNvSpPr/>
              <p:nvPr/>
            </p:nvSpPr>
            <p:spPr>
              <a:xfrm rot="10800000" flipH="1">
                <a:off x="188667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"/>
              <p:cNvSpPr/>
              <p:nvPr/>
            </p:nvSpPr>
            <p:spPr>
              <a:xfrm rot="10800000" flipH="1">
                <a:off x="210149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 rot="10800000" flipH="1">
                <a:off x="231631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 rot="10800000" flipH="1">
                <a:off x="25311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 rot="10800000" flipH="1">
                <a:off x="274596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 rot="10800000" flipH="1">
                <a:off x="296078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 rot="10800000" flipH="1">
                <a:off x="317561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 rot="10800000" flipH="1">
                <a:off x="339043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 rot="10800000" flipH="1">
                <a:off x="360525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 rot="10800000" flipH="1">
                <a:off x="382008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 rot="10800000" flipH="1">
                <a:off x="403490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 rot="10800000" flipH="1">
                <a:off x="424972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 rot="10800000" flipH="1">
                <a:off x="446455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 rot="10800000" flipH="1">
                <a:off x="467937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 rot="10800000" flipH="1">
                <a:off x="489419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 rot="10800000" flipH="1">
                <a:off x="510902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 rot="10800000" flipH="1">
                <a:off x="532384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 rot="10800000" flipH="1">
                <a:off x="553866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 rot="10800000" flipH="1">
                <a:off x="575349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 rot="10800000" flipH="1">
                <a:off x="596831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 rot="10800000" flipH="1">
                <a:off x="618313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 rot="10800000" flipH="1">
                <a:off x="639796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 rot="10800000" flipH="1">
                <a:off x="661278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 rot="10800000" flipH="1">
                <a:off x="68276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 rot="10800000" flipH="1">
                <a:off x="704243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 rot="10800000" flipH="1">
                <a:off x="725725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 rot="10800000" flipH="1">
                <a:off x="74720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 rot="10800000" flipH="1">
                <a:off x="768690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 rot="10800000" flipH="1">
                <a:off x="790172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 rot="10800000" flipH="1">
                <a:off x="811654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 rot="10800000" flipH="1">
                <a:off x="833137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 rot="10800000" flipH="1">
                <a:off x="854619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 rot="10800000" flipH="1">
                <a:off x="876101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 rot="10800000" flipH="1">
                <a:off x="89758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"/>
              <p:cNvSpPr/>
              <p:nvPr/>
            </p:nvSpPr>
            <p:spPr>
              <a:xfrm rot="10800000" flipH="1">
                <a:off x="-46739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"/>
              <p:cNvSpPr/>
              <p:nvPr/>
            </p:nvSpPr>
            <p:spPr>
              <a:xfrm rot="10800000" flipH="1">
                <a:off x="16808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"/>
              <p:cNvSpPr/>
              <p:nvPr/>
            </p:nvSpPr>
            <p:spPr>
              <a:xfrm rot="10800000" flipH="1">
                <a:off x="3829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"/>
              <p:cNvSpPr/>
              <p:nvPr/>
            </p:nvSpPr>
            <p:spPr>
              <a:xfrm rot="10800000" flipH="1">
                <a:off x="59773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"/>
              <p:cNvSpPr/>
              <p:nvPr/>
            </p:nvSpPr>
            <p:spPr>
              <a:xfrm rot="10800000" flipH="1">
                <a:off x="81255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"/>
              <p:cNvSpPr/>
              <p:nvPr/>
            </p:nvSpPr>
            <p:spPr>
              <a:xfrm rot="10800000" flipH="1">
                <a:off x="10273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"/>
              <p:cNvSpPr/>
              <p:nvPr/>
            </p:nvSpPr>
            <p:spPr>
              <a:xfrm rot="10800000" flipH="1">
                <a:off x="124220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"/>
              <p:cNvSpPr/>
              <p:nvPr/>
            </p:nvSpPr>
            <p:spPr>
              <a:xfrm rot="10800000" flipH="1">
                <a:off x="145702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"/>
              <p:cNvSpPr/>
              <p:nvPr/>
            </p:nvSpPr>
            <p:spPr>
              <a:xfrm rot="10800000" flipH="1">
                <a:off x="167184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"/>
              <p:cNvSpPr/>
              <p:nvPr/>
            </p:nvSpPr>
            <p:spPr>
              <a:xfrm rot="10800000" flipH="1">
                <a:off x="188667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"/>
              <p:cNvSpPr/>
              <p:nvPr/>
            </p:nvSpPr>
            <p:spPr>
              <a:xfrm rot="10800000" flipH="1">
                <a:off x="210149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"/>
              <p:cNvSpPr/>
              <p:nvPr/>
            </p:nvSpPr>
            <p:spPr>
              <a:xfrm rot="10800000" flipH="1">
                <a:off x="231631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"/>
              <p:cNvSpPr/>
              <p:nvPr/>
            </p:nvSpPr>
            <p:spPr>
              <a:xfrm rot="10800000" flipH="1">
                <a:off x="25311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"/>
              <p:cNvSpPr/>
              <p:nvPr/>
            </p:nvSpPr>
            <p:spPr>
              <a:xfrm rot="10800000" flipH="1">
                <a:off x="274596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 rot="10800000" flipH="1">
                <a:off x="296078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 rot="10800000" flipH="1">
                <a:off x="317561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 rot="10800000" flipH="1">
                <a:off x="339043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"/>
              <p:cNvSpPr/>
              <p:nvPr/>
            </p:nvSpPr>
            <p:spPr>
              <a:xfrm rot="10800000" flipH="1">
                <a:off x="360525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"/>
              <p:cNvSpPr/>
              <p:nvPr/>
            </p:nvSpPr>
            <p:spPr>
              <a:xfrm rot="10800000" flipH="1">
                <a:off x="382008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"/>
              <p:cNvSpPr/>
              <p:nvPr/>
            </p:nvSpPr>
            <p:spPr>
              <a:xfrm rot="10800000" flipH="1">
                <a:off x="403490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"/>
              <p:cNvSpPr/>
              <p:nvPr/>
            </p:nvSpPr>
            <p:spPr>
              <a:xfrm rot="10800000" flipH="1">
                <a:off x="424972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"/>
              <p:cNvSpPr/>
              <p:nvPr/>
            </p:nvSpPr>
            <p:spPr>
              <a:xfrm rot="10800000" flipH="1">
                <a:off x="446455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"/>
              <p:cNvSpPr/>
              <p:nvPr/>
            </p:nvSpPr>
            <p:spPr>
              <a:xfrm rot="10800000" flipH="1">
                <a:off x="467937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"/>
              <p:cNvSpPr/>
              <p:nvPr/>
            </p:nvSpPr>
            <p:spPr>
              <a:xfrm rot="10800000" flipH="1">
                <a:off x="489419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"/>
              <p:cNvSpPr/>
              <p:nvPr/>
            </p:nvSpPr>
            <p:spPr>
              <a:xfrm rot="10800000" flipH="1">
                <a:off x="510902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"/>
              <p:cNvSpPr/>
              <p:nvPr/>
            </p:nvSpPr>
            <p:spPr>
              <a:xfrm rot="10800000" flipH="1">
                <a:off x="532384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"/>
              <p:cNvSpPr/>
              <p:nvPr/>
            </p:nvSpPr>
            <p:spPr>
              <a:xfrm rot="10800000" flipH="1">
                <a:off x="553866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"/>
              <p:cNvSpPr/>
              <p:nvPr/>
            </p:nvSpPr>
            <p:spPr>
              <a:xfrm rot="10800000" flipH="1">
                <a:off x="575349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"/>
              <p:cNvSpPr/>
              <p:nvPr/>
            </p:nvSpPr>
            <p:spPr>
              <a:xfrm rot="10800000" flipH="1">
                <a:off x="596831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"/>
              <p:cNvSpPr/>
              <p:nvPr/>
            </p:nvSpPr>
            <p:spPr>
              <a:xfrm rot="10800000" flipH="1">
                <a:off x="618313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"/>
              <p:cNvSpPr/>
              <p:nvPr/>
            </p:nvSpPr>
            <p:spPr>
              <a:xfrm rot="10800000" flipH="1">
                <a:off x="639796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"/>
              <p:cNvSpPr/>
              <p:nvPr/>
            </p:nvSpPr>
            <p:spPr>
              <a:xfrm rot="10800000" flipH="1">
                <a:off x="661278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"/>
              <p:cNvSpPr/>
              <p:nvPr/>
            </p:nvSpPr>
            <p:spPr>
              <a:xfrm rot="10800000" flipH="1">
                <a:off x="68276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"/>
              <p:cNvSpPr/>
              <p:nvPr/>
            </p:nvSpPr>
            <p:spPr>
              <a:xfrm rot="10800000" flipH="1">
                <a:off x="704243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"/>
              <p:cNvSpPr/>
              <p:nvPr/>
            </p:nvSpPr>
            <p:spPr>
              <a:xfrm rot="10800000" flipH="1">
                <a:off x="725725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"/>
              <p:cNvSpPr/>
              <p:nvPr/>
            </p:nvSpPr>
            <p:spPr>
              <a:xfrm rot="10800000" flipH="1">
                <a:off x="74720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"/>
              <p:cNvSpPr/>
              <p:nvPr/>
            </p:nvSpPr>
            <p:spPr>
              <a:xfrm rot="10800000" flipH="1">
                <a:off x="768690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"/>
              <p:cNvSpPr/>
              <p:nvPr/>
            </p:nvSpPr>
            <p:spPr>
              <a:xfrm rot="10800000" flipH="1">
                <a:off x="790172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"/>
              <p:cNvSpPr/>
              <p:nvPr/>
            </p:nvSpPr>
            <p:spPr>
              <a:xfrm rot="10800000" flipH="1">
                <a:off x="811654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"/>
              <p:cNvSpPr/>
              <p:nvPr/>
            </p:nvSpPr>
            <p:spPr>
              <a:xfrm rot="10800000" flipH="1">
                <a:off x="833137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"/>
              <p:cNvSpPr/>
              <p:nvPr/>
            </p:nvSpPr>
            <p:spPr>
              <a:xfrm rot="10800000" flipH="1">
                <a:off x="854619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"/>
              <p:cNvSpPr/>
              <p:nvPr/>
            </p:nvSpPr>
            <p:spPr>
              <a:xfrm rot="10800000" flipH="1">
                <a:off x="876101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"/>
              <p:cNvSpPr/>
              <p:nvPr/>
            </p:nvSpPr>
            <p:spPr>
              <a:xfrm rot="10800000" flipH="1">
                <a:off x="89758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"/>
              <p:cNvSpPr/>
              <p:nvPr/>
            </p:nvSpPr>
            <p:spPr>
              <a:xfrm rot="10800000" flipH="1">
                <a:off x="-46739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"/>
              <p:cNvSpPr/>
              <p:nvPr/>
            </p:nvSpPr>
            <p:spPr>
              <a:xfrm rot="10800000" flipH="1">
                <a:off x="16808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"/>
              <p:cNvSpPr/>
              <p:nvPr/>
            </p:nvSpPr>
            <p:spPr>
              <a:xfrm rot="10800000" flipH="1">
                <a:off x="3829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"/>
              <p:cNvSpPr/>
              <p:nvPr/>
            </p:nvSpPr>
            <p:spPr>
              <a:xfrm rot="10800000" flipH="1">
                <a:off x="59773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"/>
              <p:cNvSpPr/>
              <p:nvPr/>
            </p:nvSpPr>
            <p:spPr>
              <a:xfrm rot="10800000" flipH="1">
                <a:off x="81255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"/>
              <p:cNvSpPr/>
              <p:nvPr/>
            </p:nvSpPr>
            <p:spPr>
              <a:xfrm rot="10800000" flipH="1">
                <a:off x="10273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"/>
              <p:cNvSpPr/>
              <p:nvPr/>
            </p:nvSpPr>
            <p:spPr>
              <a:xfrm rot="10800000" flipH="1">
                <a:off x="124220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"/>
              <p:cNvSpPr/>
              <p:nvPr/>
            </p:nvSpPr>
            <p:spPr>
              <a:xfrm rot="10800000" flipH="1">
                <a:off x="145702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"/>
              <p:cNvSpPr/>
              <p:nvPr/>
            </p:nvSpPr>
            <p:spPr>
              <a:xfrm rot="10800000" flipH="1">
                <a:off x="167184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"/>
              <p:cNvSpPr/>
              <p:nvPr/>
            </p:nvSpPr>
            <p:spPr>
              <a:xfrm rot="10800000" flipH="1">
                <a:off x="188667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"/>
              <p:cNvSpPr/>
              <p:nvPr/>
            </p:nvSpPr>
            <p:spPr>
              <a:xfrm rot="10800000" flipH="1">
                <a:off x="210149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"/>
              <p:cNvSpPr/>
              <p:nvPr/>
            </p:nvSpPr>
            <p:spPr>
              <a:xfrm rot="10800000" flipH="1">
                <a:off x="231631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"/>
              <p:cNvSpPr/>
              <p:nvPr/>
            </p:nvSpPr>
            <p:spPr>
              <a:xfrm rot="10800000" flipH="1">
                <a:off x="25311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"/>
              <p:cNvSpPr/>
              <p:nvPr/>
            </p:nvSpPr>
            <p:spPr>
              <a:xfrm rot="10800000" flipH="1">
                <a:off x="274596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"/>
              <p:cNvSpPr/>
              <p:nvPr/>
            </p:nvSpPr>
            <p:spPr>
              <a:xfrm rot="10800000" flipH="1">
                <a:off x="296078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"/>
              <p:cNvSpPr/>
              <p:nvPr/>
            </p:nvSpPr>
            <p:spPr>
              <a:xfrm rot="10800000" flipH="1">
                <a:off x="317561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"/>
              <p:cNvSpPr/>
              <p:nvPr/>
            </p:nvSpPr>
            <p:spPr>
              <a:xfrm rot="10800000" flipH="1">
                <a:off x="339043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"/>
              <p:cNvSpPr/>
              <p:nvPr/>
            </p:nvSpPr>
            <p:spPr>
              <a:xfrm rot="10800000" flipH="1">
                <a:off x="360525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"/>
              <p:cNvSpPr/>
              <p:nvPr/>
            </p:nvSpPr>
            <p:spPr>
              <a:xfrm rot="10800000" flipH="1">
                <a:off x="382008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"/>
              <p:cNvSpPr/>
              <p:nvPr/>
            </p:nvSpPr>
            <p:spPr>
              <a:xfrm rot="10800000" flipH="1">
                <a:off x="403490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"/>
              <p:cNvSpPr/>
              <p:nvPr/>
            </p:nvSpPr>
            <p:spPr>
              <a:xfrm rot="10800000" flipH="1">
                <a:off x="424972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"/>
              <p:cNvSpPr/>
              <p:nvPr/>
            </p:nvSpPr>
            <p:spPr>
              <a:xfrm rot="10800000" flipH="1">
                <a:off x="446455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"/>
              <p:cNvSpPr/>
              <p:nvPr/>
            </p:nvSpPr>
            <p:spPr>
              <a:xfrm rot="10800000" flipH="1">
                <a:off x="467937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"/>
              <p:cNvSpPr/>
              <p:nvPr/>
            </p:nvSpPr>
            <p:spPr>
              <a:xfrm rot="10800000" flipH="1">
                <a:off x="489419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"/>
              <p:cNvSpPr/>
              <p:nvPr/>
            </p:nvSpPr>
            <p:spPr>
              <a:xfrm rot="10800000" flipH="1">
                <a:off x="510902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"/>
              <p:cNvSpPr/>
              <p:nvPr/>
            </p:nvSpPr>
            <p:spPr>
              <a:xfrm rot="10800000" flipH="1">
                <a:off x="532384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"/>
              <p:cNvSpPr/>
              <p:nvPr/>
            </p:nvSpPr>
            <p:spPr>
              <a:xfrm rot="10800000" flipH="1">
                <a:off x="553866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"/>
              <p:cNvSpPr/>
              <p:nvPr/>
            </p:nvSpPr>
            <p:spPr>
              <a:xfrm rot="10800000" flipH="1">
                <a:off x="575349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"/>
              <p:cNvSpPr/>
              <p:nvPr/>
            </p:nvSpPr>
            <p:spPr>
              <a:xfrm rot="10800000" flipH="1">
                <a:off x="596831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"/>
              <p:cNvSpPr/>
              <p:nvPr/>
            </p:nvSpPr>
            <p:spPr>
              <a:xfrm rot="10800000" flipH="1">
                <a:off x="618313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"/>
              <p:cNvSpPr/>
              <p:nvPr/>
            </p:nvSpPr>
            <p:spPr>
              <a:xfrm rot="10800000" flipH="1">
                <a:off x="639796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"/>
              <p:cNvSpPr/>
              <p:nvPr/>
            </p:nvSpPr>
            <p:spPr>
              <a:xfrm rot="10800000" flipH="1">
                <a:off x="661278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"/>
              <p:cNvSpPr/>
              <p:nvPr/>
            </p:nvSpPr>
            <p:spPr>
              <a:xfrm rot="10800000" flipH="1">
                <a:off x="68276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"/>
              <p:cNvSpPr/>
              <p:nvPr/>
            </p:nvSpPr>
            <p:spPr>
              <a:xfrm rot="10800000" flipH="1">
                <a:off x="704243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"/>
              <p:cNvSpPr/>
              <p:nvPr/>
            </p:nvSpPr>
            <p:spPr>
              <a:xfrm rot="10800000" flipH="1">
                <a:off x="725725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"/>
              <p:cNvSpPr/>
              <p:nvPr/>
            </p:nvSpPr>
            <p:spPr>
              <a:xfrm rot="10800000" flipH="1">
                <a:off x="74720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"/>
              <p:cNvSpPr/>
              <p:nvPr/>
            </p:nvSpPr>
            <p:spPr>
              <a:xfrm rot="10800000" flipH="1">
                <a:off x="768690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"/>
              <p:cNvSpPr/>
              <p:nvPr/>
            </p:nvSpPr>
            <p:spPr>
              <a:xfrm rot="10800000" flipH="1">
                <a:off x="790172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"/>
              <p:cNvSpPr/>
              <p:nvPr/>
            </p:nvSpPr>
            <p:spPr>
              <a:xfrm rot="10800000" flipH="1">
                <a:off x="811654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"/>
              <p:cNvSpPr/>
              <p:nvPr/>
            </p:nvSpPr>
            <p:spPr>
              <a:xfrm rot="10800000" flipH="1">
                <a:off x="833137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"/>
              <p:cNvSpPr/>
              <p:nvPr/>
            </p:nvSpPr>
            <p:spPr>
              <a:xfrm rot="10800000" flipH="1">
                <a:off x="854619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"/>
              <p:cNvSpPr/>
              <p:nvPr/>
            </p:nvSpPr>
            <p:spPr>
              <a:xfrm rot="10800000" flipH="1">
                <a:off x="876101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"/>
              <p:cNvSpPr/>
              <p:nvPr/>
            </p:nvSpPr>
            <p:spPr>
              <a:xfrm rot="10800000" flipH="1">
                <a:off x="89758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"/>
              <p:cNvSpPr/>
              <p:nvPr/>
            </p:nvSpPr>
            <p:spPr>
              <a:xfrm rot="10800000" flipH="1">
                <a:off x="-46739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"/>
              <p:cNvSpPr/>
              <p:nvPr/>
            </p:nvSpPr>
            <p:spPr>
              <a:xfrm rot="10800000" flipH="1">
                <a:off x="16808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"/>
              <p:cNvSpPr/>
              <p:nvPr/>
            </p:nvSpPr>
            <p:spPr>
              <a:xfrm rot="10800000" flipH="1">
                <a:off x="3829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"/>
              <p:cNvSpPr/>
              <p:nvPr/>
            </p:nvSpPr>
            <p:spPr>
              <a:xfrm rot="10800000" flipH="1">
                <a:off x="59773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"/>
              <p:cNvSpPr/>
              <p:nvPr/>
            </p:nvSpPr>
            <p:spPr>
              <a:xfrm rot="10800000" flipH="1">
                <a:off x="81255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"/>
              <p:cNvSpPr/>
              <p:nvPr/>
            </p:nvSpPr>
            <p:spPr>
              <a:xfrm rot="10800000" flipH="1">
                <a:off x="10273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"/>
              <p:cNvSpPr/>
              <p:nvPr/>
            </p:nvSpPr>
            <p:spPr>
              <a:xfrm rot="10800000" flipH="1">
                <a:off x="124220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"/>
              <p:cNvSpPr/>
              <p:nvPr/>
            </p:nvSpPr>
            <p:spPr>
              <a:xfrm rot="10800000" flipH="1">
                <a:off x="145702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"/>
              <p:cNvSpPr/>
              <p:nvPr/>
            </p:nvSpPr>
            <p:spPr>
              <a:xfrm rot="10800000" flipH="1">
                <a:off x="167184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"/>
              <p:cNvSpPr/>
              <p:nvPr/>
            </p:nvSpPr>
            <p:spPr>
              <a:xfrm rot="10800000" flipH="1">
                <a:off x="188667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"/>
              <p:cNvSpPr/>
              <p:nvPr/>
            </p:nvSpPr>
            <p:spPr>
              <a:xfrm rot="10800000" flipH="1">
                <a:off x="210149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"/>
              <p:cNvSpPr/>
              <p:nvPr/>
            </p:nvSpPr>
            <p:spPr>
              <a:xfrm rot="10800000" flipH="1">
                <a:off x="231631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"/>
              <p:cNvSpPr/>
              <p:nvPr/>
            </p:nvSpPr>
            <p:spPr>
              <a:xfrm rot="10800000" flipH="1">
                <a:off x="25311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"/>
              <p:cNvSpPr/>
              <p:nvPr/>
            </p:nvSpPr>
            <p:spPr>
              <a:xfrm rot="10800000" flipH="1">
                <a:off x="274596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"/>
              <p:cNvSpPr/>
              <p:nvPr/>
            </p:nvSpPr>
            <p:spPr>
              <a:xfrm rot="10800000" flipH="1">
                <a:off x="296078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"/>
              <p:cNvSpPr/>
              <p:nvPr/>
            </p:nvSpPr>
            <p:spPr>
              <a:xfrm rot="10800000" flipH="1">
                <a:off x="317561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"/>
              <p:cNvSpPr/>
              <p:nvPr/>
            </p:nvSpPr>
            <p:spPr>
              <a:xfrm rot="10800000" flipH="1">
                <a:off x="339043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"/>
              <p:cNvSpPr/>
              <p:nvPr/>
            </p:nvSpPr>
            <p:spPr>
              <a:xfrm rot="10800000" flipH="1">
                <a:off x="360525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"/>
              <p:cNvSpPr/>
              <p:nvPr/>
            </p:nvSpPr>
            <p:spPr>
              <a:xfrm rot="10800000" flipH="1">
                <a:off x="382008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"/>
              <p:cNvSpPr/>
              <p:nvPr/>
            </p:nvSpPr>
            <p:spPr>
              <a:xfrm rot="10800000" flipH="1">
                <a:off x="403490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"/>
              <p:cNvSpPr/>
              <p:nvPr/>
            </p:nvSpPr>
            <p:spPr>
              <a:xfrm rot="10800000" flipH="1">
                <a:off x="424972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"/>
              <p:cNvSpPr/>
              <p:nvPr/>
            </p:nvSpPr>
            <p:spPr>
              <a:xfrm rot="10800000" flipH="1">
                <a:off x="446455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"/>
              <p:cNvSpPr/>
              <p:nvPr/>
            </p:nvSpPr>
            <p:spPr>
              <a:xfrm rot="10800000" flipH="1">
                <a:off x="467937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"/>
              <p:cNvSpPr/>
              <p:nvPr/>
            </p:nvSpPr>
            <p:spPr>
              <a:xfrm rot="10800000" flipH="1">
                <a:off x="489419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"/>
              <p:cNvSpPr/>
              <p:nvPr/>
            </p:nvSpPr>
            <p:spPr>
              <a:xfrm rot="10800000" flipH="1">
                <a:off x="510902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"/>
              <p:cNvSpPr/>
              <p:nvPr/>
            </p:nvSpPr>
            <p:spPr>
              <a:xfrm rot="10800000" flipH="1">
                <a:off x="532384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"/>
              <p:cNvSpPr/>
              <p:nvPr/>
            </p:nvSpPr>
            <p:spPr>
              <a:xfrm rot="10800000" flipH="1">
                <a:off x="553866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"/>
              <p:cNvSpPr/>
              <p:nvPr/>
            </p:nvSpPr>
            <p:spPr>
              <a:xfrm rot="10800000" flipH="1">
                <a:off x="575349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"/>
              <p:cNvSpPr/>
              <p:nvPr/>
            </p:nvSpPr>
            <p:spPr>
              <a:xfrm rot="10800000" flipH="1">
                <a:off x="596831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"/>
              <p:cNvSpPr/>
              <p:nvPr/>
            </p:nvSpPr>
            <p:spPr>
              <a:xfrm rot="10800000" flipH="1">
                <a:off x="618313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"/>
              <p:cNvSpPr/>
              <p:nvPr/>
            </p:nvSpPr>
            <p:spPr>
              <a:xfrm rot="10800000" flipH="1">
                <a:off x="639796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"/>
              <p:cNvSpPr/>
              <p:nvPr/>
            </p:nvSpPr>
            <p:spPr>
              <a:xfrm rot="10800000" flipH="1">
                <a:off x="661278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"/>
              <p:cNvSpPr/>
              <p:nvPr/>
            </p:nvSpPr>
            <p:spPr>
              <a:xfrm rot="10800000" flipH="1">
                <a:off x="68276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"/>
              <p:cNvSpPr/>
              <p:nvPr/>
            </p:nvSpPr>
            <p:spPr>
              <a:xfrm rot="10800000" flipH="1">
                <a:off x="704243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"/>
              <p:cNvSpPr/>
              <p:nvPr/>
            </p:nvSpPr>
            <p:spPr>
              <a:xfrm rot="10800000" flipH="1">
                <a:off x="725725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"/>
              <p:cNvSpPr/>
              <p:nvPr/>
            </p:nvSpPr>
            <p:spPr>
              <a:xfrm rot="10800000" flipH="1">
                <a:off x="74720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"/>
              <p:cNvSpPr/>
              <p:nvPr/>
            </p:nvSpPr>
            <p:spPr>
              <a:xfrm rot="10800000" flipH="1">
                <a:off x="768690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"/>
              <p:cNvSpPr/>
              <p:nvPr/>
            </p:nvSpPr>
            <p:spPr>
              <a:xfrm rot="10800000" flipH="1">
                <a:off x="790172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"/>
              <p:cNvSpPr/>
              <p:nvPr/>
            </p:nvSpPr>
            <p:spPr>
              <a:xfrm rot="10800000" flipH="1">
                <a:off x="811654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"/>
              <p:cNvSpPr/>
              <p:nvPr/>
            </p:nvSpPr>
            <p:spPr>
              <a:xfrm rot="10800000" flipH="1">
                <a:off x="833137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"/>
              <p:cNvSpPr/>
              <p:nvPr/>
            </p:nvSpPr>
            <p:spPr>
              <a:xfrm rot="10800000" flipH="1">
                <a:off x="854619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"/>
              <p:cNvSpPr/>
              <p:nvPr/>
            </p:nvSpPr>
            <p:spPr>
              <a:xfrm rot="10800000" flipH="1">
                <a:off x="876101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"/>
              <p:cNvSpPr/>
              <p:nvPr/>
            </p:nvSpPr>
            <p:spPr>
              <a:xfrm rot="10800000" flipH="1">
                <a:off x="89758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"/>
              <p:cNvSpPr/>
              <p:nvPr/>
            </p:nvSpPr>
            <p:spPr>
              <a:xfrm rot="10800000" flipH="1">
                <a:off x="-46739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"/>
              <p:cNvSpPr/>
              <p:nvPr/>
            </p:nvSpPr>
            <p:spPr>
              <a:xfrm rot="10800000" flipH="1">
                <a:off x="16808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"/>
              <p:cNvSpPr/>
              <p:nvPr/>
            </p:nvSpPr>
            <p:spPr>
              <a:xfrm rot="10800000" flipH="1">
                <a:off x="3829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"/>
              <p:cNvSpPr/>
              <p:nvPr/>
            </p:nvSpPr>
            <p:spPr>
              <a:xfrm rot="10800000" flipH="1">
                <a:off x="59773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"/>
              <p:cNvSpPr/>
              <p:nvPr/>
            </p:nvSpPr>
            <p:spPr>
              <a:xfrm rot="10800000" flipH="1">
                <a:off x="81255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"/>
              <p:cNvSpPr/>
              <p:nvPr/>
            </p:nvSpPr>
            <p:spPr>
              <a:xfrm rot="10800000" flipH="1">
                <a:off x="10273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"/>
              <p:cNvSpPr/>
              <p:nvPr/>
            </p:nvSpPr>
            <p:spPr>
              <a:xfrm rot="10800000" flipH="1">
                <a:off x="124220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"/>
              <p:cNvSpPr/>
              <p:nvPr/>
            </p:nvSpPr>
            <p:spPr>
              <a:xfrm rot="10800000" flipH="1">
                <a:off x="145702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"/>
              <p:cNvSpPr/>
              <p:nvPr/>
            </p:nvSpPr>
            <p:spPr>
              <a:xfrm rot="10800000" flipH="1">
                <a:off x="167184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"/>
              <p:cNvSpPr/>
              <p:nvPr/>
            </p:nvSpPr>
            <p:spPr>
              <a:xfrm rot="10800000" flipH="1">
                <a:off x="188667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"/>
              <p:cNvSpPr/>
              <p:nvPr/>
            </p:nvSpPr>
            <p:spPr>
              <a:xfrm rot="10800000" flipH="1">
                <a:off x="210149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"/>
              <p:cNvSpPr/>
              <p:nvPr/>
            </p:nvSpPr>
            <p:spPr>
              <a:xfrm rot="10800000" flipH="1">
                <a:off x="231631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"/>
              <p:cNvSpPr/>
              <p:nvPr/>
            </p:nvSpPr>
            <p:spPr>
              <a:xfrm rot="10800000" flipH="1">
                <a:off x="25311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"/>
              <p:cNvSpPr/>
              <p:nvPr/>
            </p:nvSpPr>
            <p:spPr>
              <a:xfrm rot="10800000" flipH="1">
                <a:off x="274596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"/>
              <p:cNvSpPr/>
              <p:nvPr/>
            </p:nvSpPr>
            <p:spPr>
              <a:xfrm rot="10800000" flipH="1">
                <a:off x="296078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"/>
              <p:cNvSpPr/>
              <p:nvPr/>
            </p:nvSpPr>
            <p:spPr>
              <a:xfrm rot="10800000" flipH="1">
                <a:off x="317561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"/>
              <p:cNvSpPr/>
              <p:nvPr/>
            </p:nvSpPr>
            <p:spPr>
              <a:xfrm rot="10800000" flipH="1">
                <a:off x="339043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"/>
              <p:cNvSpPr/>
              <p:nvPr/>
            </p:nvSpPr>
            <p:spPr>
              <a:xfrm rot="10800000" flipH="1">
                <a:off x="360525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"/>
              <p:cNvSpPr/>
              <p:nvPr/>
            </p:nvSpPr>
            <p:spPr>
              <a:xfrm rot="10800000" flipH="1">
                <a:off x="382008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"/>
              <p:cNvSpPr/>
              <p:nvPr/>
            </p:nvSpPr>
            <p:spPr>
              <a:xfrm rot="10800000" flipH="1">
                <a:off x="403490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"/>
              <p:cNvSpPr/>
              <p:nvPr/>
            </p:nvSpPr>
            <p:spPr>
              <a:xfrm rot="10800000" flipH="1">
                <a:off x="424972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"/>
              <p:cNvSpPr/>
              <p:nvPr/>
            </p:nvSpPr>
            <p:spPr>
              <a:xfrm rot="10800000" flipH="1">
                <a:off x="446455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"/>
              <p:cNvSpPr/>
              <p:nvPr/>
            </p:nvSpPr>
            <p:spPr>
              <a:xfrm rot="10800000" flipH="1">
                <a:off x="467937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"/>
              <p:cNvSpPr/>
              <p:nvPr/>
            </p:nvSpPr>
            <p:spPr>
              <a:xfrm rot="10800000" flipH="1">
                <a:off x="489419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"/>
              <p:cNvSpPr/>
              <p:nvPr/>
            </p:nvSpPr>
            <p:spPr>
              <a:xfrm rot="10800000" flipH="1">
                <a:off x="510902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"/>
              <p:cNvSpPr/>
              <p:nvPr/>
            </p:nvSpPr>
            <p:spPr>
              <a:xfrm rot="10800000" flipH="1">
                <a:off x="532384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"/>
              <p:cNvSpPr/>
              <p:nvPr/>
            </p:nvSpPr>
            <p:spPr>
              <a:xfrm rot="10800000" flipH="1">
                <a:off x="553866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"/>
              <p:cNvSpPr/>
              <p:nvPr/>
            </p:nvSpPr>
            <p:spPr>
              <a:xfrm rot="10800000" flipH="1">
                <a:off x="575349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"/>
              <p:cNvSpPr/>
              <p:nvPr/>
            </p:nvSpPr>
            <p:spPr>
              <a:xfrm rot="10800000" flipH="1">
                <a:off x="596831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"/>
              <p:cNvSpPr/>
              <p:nvPr/>
            </p:nvSpPr>
            <p:spPr>
              <a:xfrm rot="10800000" flipH="1">
                <a:off x="618313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"/>
              <p:cNvSpPr/>
              <p:nvPr/>
            </p:nvSpPr>
            <p:spPr>
              <a:xfrm rot="10800000" flipH="1">
                <a:off x="639796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"/>
              <p:cNvSpPr/>
              <p:nvPr/>
            </p:nvSpPr>
            <p:spPr>
              <a:xfrm rot="10800000" flipH="1">
                <a:off x="661278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"/>
              <p:cNvSpPr/>
              <p:nvPr/>
            </p:nvSpPr>
            <p:spPr>
              <a:xfrm rot="10800000" flipH="1">
                <a:off x="68276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"/>
              <p:cNvSpPr/>
              <p:nvPr/>
            </p:nvSpPr>
            <p:spPr>
              <a:xfrm rot="10800000" flipH="1">
                <a:off x="704243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"/>
              <p:cNvSpPr/>
              <p:nvPr/>
            </p:nvSpPr>
            <p:spPr>
              <a:xfrm rot="10800000" flipH="1">
                <a:off x="725725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"/>
              <p:cNvSpPr/>
              <p:nvPr/>
            </p:nvSpPr>
            <p:spPr>
              <a:xfrm rot="10800000" flipH="1">
                <a:off x="74720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"/>
              <p:cNvSpPr/>
              <p:nvPr/>
            </p:nvSpPr>
            <p:spPr>
              <a:xfrm rot="10800000" flipH="1">
                <a:off x="768690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"/>
              <p:cNvSpPr/>
              <p:nvPr/>
            </p:nvSpPr>
            <p:spPr>
              <a:xfrm rot="10800000" flipH="1">
                <a:off x="790172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"/>
              <p:cNvSpPr/>
              <p:nvPr/>
            </p:nvSpPr>
            <p:spPr>
              <a:xfrm rot="10800000" flipH="1">
                <a:off x="811654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"/>
              <p:cNvSpPr/>
              <p:nvPr/>
            </p:nvSpPr>
            <p:spPr>
              <a:xfrm rot="10800000" flipH="1">
                <a:off x="833137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"/>
              <p:cNvSpPr/>
              <p:nvPr/>
            </p:nvSpPr>
            <p:spPr>
              <a:xfrm rot="10800000" flipH="1">
                <a:off x="854619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"/>
              <p:cNvSpPr/>
              <p:nvPr/>
            </p:nvSpPr>
            <p:spPr>
              <a:xfrm rot="10800000" flipH="1">
                <a:off x="876101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"/>
              <p:cNvSpPr/>
              <p:nvPr/>
            </p:nvSpPr>
            <p:spPr>
              <a:xfrm rot="10800000" flipH="1">
                <a:off x="89758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"/>
              <p:cNvSpPr/>
              <p:nvPr/>
            </p:nvSpPr>
            <p:spPr>
              <a:xfrm rot="10800000" flipH="1">
                <a:off x="-46739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"/>
              <p:cNvSpPr/>
              <p:nvPr/>
            </p:nvSpPr>
            <p:spPr>
              <a:xfrm rot="10800000" flipH="1">
                <a:off x="16808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"/>
              <p:cNvSpPr/>
              <p:nvPr/>
            </p:nvSpPr>
            <p:spPr>
              <a:xfrm rot="10800000" flipH="1">
                <a:off x="3829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"/>
              <p:cNvSpPr/>
              <p:nvPr/>
            </p:nvSpPr>
            <p:spPr>
              <a:xfrm rot="10800000" flipH="1">
                <a:off x="59773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"/>
              <p:cNvSpPr/>
              <p:nvPr/>
            </p:nvSpPr>
            <p:spPr>
              <a:xfrm rot="10800000" flipH="1">
                <a:off x="81255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"/>
              <p:cNvSpPr/>
              <p:nvPr/>
            </p:nvSpPr>
            <p:spPr>
              <a:xfrm rot="10800000" flipH="1">
                <a:off x="10273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"/>
              <p:cNvSpPr/>
              <p:nvPr/>
            </p:nvSpPr>
            <p:spPr>
              <a:xfrm rot="10800000" flipH="1">
                <a:off x="124220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"/>
              <p:cNvSpPr/>
              <p:nvPr/>
            </p:nvSpPr>
            <p:spPr>
              <a:xfrm rot="10800000" flipH="1">
                <a:off x="145702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"/>
              <p:cNvSpPr/>
              <p:nvPr/>
            </p:nvSpPr>
            <p:spPr>
              <a:xfrm rot="10800000" flipH="1">
                <a:off x="167184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"/>
              <p:cNvSpPr/>
              <p:nvPr/>
            </p:nvSpPr>
            <p:spPr>
              <a:xfrm rot="10800000" flipH="1">
                <a:off x="188667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"/>
              <p:cNvSpPr/>
              <p:nvPr/>
            </p:nvSpPr>
            <p:spPr>
              <a:xfrm rot="10800000" flipH="1">
                <a:off x="210149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"/>
              <p:cNvSpPr/>
              <p:nvPr/>
            </p:nvSpPr>
            <p:spPr>
              <a:xfrm rot="10800000" flipH="1">
                <a:off x="231631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"/>
              <p:cNvSpPr/>
              <p:nvPr/>
            </p:nvSpPr>
            <p:spPr>
              <a:xfrm rot="10800000" flipH="1">
                <a:off x="25311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"/>
              <p:cNvSpPr/>
              <p:nvPr/>
            </p:nvSpPr>
            <p:spPr>
              <a:xfrm rot="10800000" flipH="1">
                <a:off x="274596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"/>
              <p:cNvSpPr/>
              <p:nvPr/>
            </p:nvSpPr>
            <p:spPr>
              <a:xfrm rot="10800000" flipH="1">
                <a:off x="296078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"/>
              <p:cNvSpPr/>
              <p:nvPr/>
            </p:nvSpPr>
            <p:spPr>
              <a:xfrm rot="10800000" flipH="1">
                <a:off x="317561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"/>
              <p:cNvSpPr/>
              <p:nvPr/>
            </p:nvSpPr>
            <p:spPr>
              <a:xfrm rot="10800000" flipH="1">
                <a:off x="339043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"/>
              <p:cNvSpPr/>
              <p:nvPr/>
            </p:nvSpPr>
            <p:spPr>
              <a:xfrm rot="10800000" flipH="1">
                <a:off x="360525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"/>
              <p:cNvSpPr/>
              <p:nvPr/>
            </p:nvSpPr>
            <p:spPr>
              <a:xfrm rot="10800000" flipH="1">
                <a:off x="382008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"/>
              <p:cNvSpPr/>
              <p:nvPr/>
            </p:nvSpPr>
            <p:spPr>
              <a:xfrm rot="10800000" flipH="1">
                <a:off x="403490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"/>
              <p:cNvSpPr/>
              <p:nvPr/>
            </p:nvSpPr>
            <p:spPr>
              <a:xfrm rot="10800000" flipH="1">
                <a:off x="424972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"/>
              <p:cNvSpPr/>
              <p:nvPr/>
            </p:nvSpPr>
            <p:spPr>
              <a:xfrm rot="10800000" flipH="1">
                <a:off x="446455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"/>
              <p:cNvSpPr/>
              <p:nvPr/>
            </p:nvSpPr>
            <p:spPr>
              <a:xfrm rot="10800000" flipH="1">
                <a:off x="467937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"/>
              <p:cNvSpPr/>
              <p:nvPr/>
            </p:nvSpPr>
            <p:spPr>
              <a:xfrm rot="10800000" flipH="1">
                <a:off x="489419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"/>
              <p:cNvSpPr/>
              <p:nvPr/>
            </p:nvSpPr>
            <p:spPr>
              <a:xfrm rot="10800000" flipH="1">
                <a:off x="510902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"/>
              <p:cNvSpPr/>
              <p:nvPr/>
            </p:nvSpPr>
            <p:spPr>
              <a:xfrm rot="10800000" flipH="1">
                <a:off x="532384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"/>
              <p:cNvSpPr/>
              <p:nvPr/>
            </p:nvSpPr>
            <p:spPr>
              <a:xfrm rot="10800000" flipH="1">
                <a:off x="553866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"/>
              <p:cNvSpPr/>
              <p:nvPr/>
            </p:nvSpPr>
            <p:spPr>
              <a:xfrm rot="10800000" flipH="1">
                <a:off x="575349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"/>
              <p:cNvSpPr/>
              <p:nvPr/>
            </p:nvSpPr>
            <p:spPr>
              <a:xfrm rot="10800000" flipH="1">
                <a:off x="596831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"/>
              <p:cNvSpPr/>
              <p:nvPr/>
            </p:nvSpPr>
            <p:spPr>
              <a:xfrm rot="10800000" flipH="1">
                <a:off x="618313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"/>
              <p:cNvSpPr/>
              <p:nvPr/>
            </p:nvSpPr>
            <p:spPr>
              <a:xfrm rot="10800000" flipH="1">
                <a:off x="639796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"/>
              <p:cNvSpPr/>
              <p:nvPr/>
            </p:nvSpPr>
            <p:spPr>
              <a:xfrm rot="10800000" flipH="1">
                <a:off x="661278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"/>
              <p:cNvSpPr/>
              <p:nvPr/>
            </p:nvSpPr>
            <p:spPr>
              <a:xfrm rot="10800000" flipH="1">
                <a:off x="68276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"/>
              <p:cNvSpPr/>
              <p:nvPr/>
            </p:nvSpPr>
            <p:spPr>
              <a:xfrm rot="10800000" flipH="1">
                <a:off x="704243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"/>
              <p:cNvSpPr/>
              <p:nvPr/>
            </p:nvSpPr>
            <p:spPr>
              <a:xfrm rot="10800000" flipH="1">
                <a:off x="725725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"/>
              <p:cNvSpPr/>
              <p:nvPr/>
            </p:nvSpPr>
            <p:spPr>
              <a:xfrm rot="10800000" flipH="1">
                <a:off x="74720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"/>
              <p:cNvSpPr/>
              <p:nvPr/>
            </p:nvSpPr>
            <p:spPr>
              <a:xfrm rot="10800000" flipH="1">
                <a:off x="768690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"/>
              <p:cNvSpPr/>
              <p:nvPr/>
            </p:nvSpPr>
            <p:spPr>
              <a:xfrm rot="10800000" flipH="1">
                <a:off x="790172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"/>
              <p:cNvSpPr/>
              <p:nvPr/>
            </p:nvSpPr>
            <p:spPr>
              <a:xfrm rot="10800000" flipH="1">
                <a:off x="811654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"/>
              <p:cNvSpPr/>
              <p:nvPr/>
            </p:nvSpPr>
            <p:spPr>
              <a:xfrm rot="10800000" flipH="1">
                <a:off x="833137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"/>
              <p:cNvSpPr/>
              <p:nvPr/>
            </p:nvSpPr>
            <p:spPr>
              <a:xfrm rot="10800000" flipH="1">
                <a:off x="854619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"/>
              <p:cNvSpPr/>
              <p:nvPr/>
            </p:nvSpPr>
            <p:spPr>
              <a:xfrm rot="10800000" flipH="1">
                <a:off x="876101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"/>
              <p:cNvSpPr/>
              <p:nvPr/>
            </p:nvSpPr>
            <p:spPr>
              <a:xfrm rot="10800000" flipH="1">
                <a:off x="89758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"/>
              <p:cNvSpPr/>
              <p:nvPr/>
            </p:nvSpPr>
            <p:spPr>
              <a:xfrm rot="10800000" flipH="1">
                <a:off x="-46739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"/>
              <p:cNvSpPr/>
              <p:nvPr/>
            </p:nvSpPr>
            <p:spPr>
              <a:xfrm rot="10800000" flipH="1">
                <a:off x="16808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"/>
              <p:cNvSpPr/>
              <p:nvPr/>
            </p:nvSpPr>
            <p:spPr>
              <a:xfrm rot="10800000" flipH="1">
                <a:off x="3829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"/>
              <p:cNvSpPr/>
              <p:nvPr/>
            </p:nvSpPr>
            <p:spPr>
              <a:xfrm rot="10800000" flipH="1">
                <a:off x="59773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"/>
              <p:cNvSpPr/>
              <p:nvPr/>
            </p:nvSpPr>
            <p:spPr>
              <a:xfrm rot="10800000" flipH="1">
                <a:off x="81255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"/>
              <p:cNvSpPr/>
              <p:nvPr/>
            </p:nvSpPr>
            <p:spPr>
              <a:xfrm rot="10800000" flipH="1">
                <a:off x="10273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"/>
              <p:cNvSpPr/>
              <p:nvPr/>
            </p:nvSpPr>
            <p:spPr>
              <a:xfrm rot="10800000" flipH="1">
                <a:off x="124220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"/>
              <p:cNvSpPr/>
              <p:nvPr/>
            </p:nvSpPr>
            <p:spPr>
              <a:xfrm rot="10800000" flipH="1">
                <a:off x="145702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"/>
              <p:cNvSpPr/>
              <p:nvPr/>
            </p:nvSpPr>
            <p:spPr>
              <a:xfrm rot="10800000" flipH="1">
                <a:off x="167184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"/>
              <p:cNvSpPr/>
              <p:nvPr/>
            </p:nvSpPr>
            <p:spPr>
              <a:xfrm rot="10800000" flipH="1">
                <a:off x="188667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"/>
              <p:cNvSpPr/>
              <p:nvPr/>
            </p:nvSpPr>
            <p:spPr>
              <a:xfrm rot="10800000" flipH="1">
                <a:off x="210149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"/>
              <p:cNvSpPr/>
              <p:nvPr/>
            </p:nvSpPr>
            <p:spPr>
              <a:xfrm rot="10800000" flipH="1">
                <a:off x="231631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"/>
              <p:cNvSpPr/>
              <p:nvPr/>
            </p:nvSpPr>
            <p:spPr>
              <a:xfrm rot="10800000" flipH="1">
                <a:off x="25311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"/>
              <p:cNvSpPr/>
              <p:nvPr/>
            </p:nvSpPr>
            <p:spPr>
              <a:xfrm rot="10800000" flipH="1">
                <a:off x="274596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"/>
              <p:cNvSpPr/>
              <p:nvPr/>
            </p:nvSpPr>
            <p:spPr>
              <a:xfrm rot="10800000" flipH="1">
                <a:off x="296078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"/>
              <p:cNvSpPr/>
              <p:nvPr/>
            </p:nvSpPr>
            <p:spPr>
              <a:xfrm rot="10800000" flipH="1">
                <a:off x="317561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"/>
              <p:cNvSpPr/>
              <p:nvPr/>
            </p:nvSpPr>
            <p:spPr>
              <a:xfrm rot="10800000" flipH="1">
                <a:off x="339043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"/>
              <p:cNvSpPr/>
              <p:nvPr/>
            </p:nvSpPr>
            <p:spPr>
              <a:xfrm rot="10800000" flipH="1">
                <a:off x="360525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"/>
              <p:cNvSpPr/>
              <p:nvPr/>
            </p:nvSpPr>
            <p:spPr>
              <a:xfrm rot="10800000" flipH="1">
                <a:off x="382008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"/>
              <p:cNvSpPr/>
              <p:nvPr/>
            </p:nvSpPr>
            <p:spPr>
              <a:xfrm rot="10800000" flipH="1">
                <a:off x="403490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"/>
              <p:cNvSpPr/>
              <p:nvPr/>
            </p:nvSpPr>
            <p:spPr>
              <a:xfrm rot="10800000" flipH="1">
                <a:off x="424972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"/>
              <p:cNvSpPr/>
              <p:nvPr/>
            </p:nvSpPr>
            <p:spPr>
              <a:xfrm rot="10800000" flipH="1">
                <a:off x="446455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"/>
              <p:cNvSpPr/>
              <p:nvPr/>
            </p:nvSpPr>
            <p:spPr>
              <a:xfrm rot="10800000" flipH="1">
                <a:off x="467937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"/>
              <p:cNvSpPr/>
              <p:nvPr/>
            </p:nvSpPr>
            <p:spPr>
              <a:xfrm rot="10800000" flipH="1">
                <a:off x="489419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"/>
              <p:cNvSpPr/>
              <p:nvPr/>
            </p:nvSpPr>
            <p:spPr>
              <a:xfrm rot="10800000" flipH="1">
                <a:off x="510902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"/>
              <p:cNvSpPr/>
              <p:nvPr/>
            </p:nvSpPr>
            <p:spPr>
              <a:xfrm rot="10800000" flipH="1">
                <a:off x="532384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"/>
              <p:cNvSpPr/>
              <p:nvPr/>
            </p:nvSpPr>
            <p:spPr>
              <a:xfrm rot="10800000" flipH="1">
                <a:off x="553866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"/>
              <p:cNvSpPr/>
              <p:nvPr/>
            </p:nvSpPr>
            <p:spPr>
              <a:xfrm rot="10800000" flipH="1">
                <a:off x="575349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"/>
              <p:cNvSpPr/>
              <p:nvPr/>
            </p:nvSpPr>
            <p:spPr>
              <a:xfrm rot="10800000" flipH="1">
                <a:off x="596831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"/>
              <p:cNvSpPr/>
              <p:nvPr/>
            </p:nvSpPr>
            <p:spPr>
              <a:xfrm rot="10800000" flipH="1">
                <a:off x="618313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"/>
              <p:cNvSpPr/>
              <p:nvPr/>
            </p:nvSpPr>
            <p:spPr>
              <a:xfrm rot="10800000" flipH="1">
                <a:off x="639796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"/>
              <p:cNvSpPr/>
              <p:nvPr/>
            </p:nvSpPr>
            <p:spPr>
              <a:xfrm rot="10800000" flipH="1">
                <a:off x="661278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"/>
              <p:cNvSpPr/>
              <p:nvPr/>
            </p:nvSpPr>
            <p:spPr>
              <a:xfrm rot="10800000" flipH="1">
                <a:off x="68276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"/>
              <p:cNvSpPr/>
              <p:nvPr/>
            </p:nvSpPr>
            <p:spPr>
              <a:xfrm rot="10800000" flipH="1">
                <a:off x="704243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"/>
              <p:cNvSpPr/>
              <p:nvPr/>
            </p:nvSpPr>
            <p:spPr>
              <a:xfrm rot="10800000" flipH="1">
                <a:off x="725725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"/>
              <p:cNvSpPr/>
              <p:nvPr/>
            </p:nvSpPr>
            <p:spPr>
              <a:xfrm rot="10800000" flipH="1">
                <a:off x="74720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"/>
              <p:cNvSpPr/>
              <p:nvPr/>
            </p:nvSpPr>
            <p:spPr>
              <a:xfrm rot="10800000" flipH="1">
                <a:off x="768690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"/>
              <p:cNvSpPr/>
              <p:nvPr/>
            </p:nvSpPr>
            <p:spPr>
              <a:xfrm rot="10800000" flipH="1">
                <a:off x="790172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"/>
              <p:cNvSpPr/>
              <p:nvPr/>
            </p:nvSpPr>
            <p:spPr>
              <a:xfrm rot="10800000" flipH="1">
                <a:off x="811654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"/>
              <p:cNvSpPr/>
              <p:nvPr/>
            </p:nvSpPr>
            <p:spPr>
              <a:xfrm rot="10800000" flipH="1">
                <a:off x="833137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"/>
              <p:cNvSpPr/>
              <p:nvPr/>
            </p:nvSpPr>
            <p:spPr>
              <a:xfrm rot="10800000" flipH="1">
                <a:off x="854619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"/>
              <p:cNvSpPr/>
              <p:nvPr/>
            </p:nvSpPr>
            <p:spPr>
              <a:xfrm rot="10800000" flipH="1">
                <a:off x="876101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"/>
              <p:cNvSpPr/>
              <p:nvPr/>
            </p:nvSpPr>
            <p:spPr>
              <a:xfrm rot="10800000" flipH="1">
                <a:off x="89758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"/>
              <p:cNvSpPr/>
              <p:nvPr/>
            </p:nvSpPr>
            <p:spPr>
              <a:xfrm rot="10800000" flipH="1">
                <a:off x="-46739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"/>
              <p:cNvSpPr/>
              <p:nvPr/>
            </p:nvSpPr>
            <p:spPr>
              <a:xfrm rot="10800000" flipH="1">
                <a:off x="16808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"/>
              <p:cNvSpPr/>
              <p:nvPr/>
            </p:nvSpPr>
            <p:spPr>
              <a:xfrm rot="10800000" flipH="1">
                <a:off x="3829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"/>
              <p:cNvSpPr/>
              <p:nvPr/>
            </p:nvSpPr>
            <p:spPr>
              <a:xfrm rot="10800000" flipH="1">
                <a:off x="59773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"/>
              <p:cNvSpPr/>
              <p:nvPr/>
            </p:nvSpPr>
            <p:spPr>
              <a:xfrm rot="10800000" flipH="1">
                <a:off x="81255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"/>
              <p:cNvSpPr/>
              <p:nvPr/>
            </p:nvSpPr>
            <p:spPr>
              <a:xfrm rot="10800000" flipH="1">
                <a:off x="10273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"/>
              <p:cNvSpPr/>
              <p:nvPr/>
            </p:nvSpPr>
            <p:spPr>
              <a:xfrm rot="10800000" flipH="1">
                <a:off x="124220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"/>
              <p:cNvSpPr/>
              <p:nvPr/>
            </p:nvSpPr>
            <p:spPr>
              <a:xfrm rot="10800000" flipH="1">
                <a:off x="145702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"/>
              <p:cNvSpPr/>
              <p:nvPr/>
            </p:nvSpPr>
            <p:spPr>
              <a:xfrm rot="10800000" flipH="1">
                <a:off x="167184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"/>
              <p:cNvSpPr/>
              <p:nvPr/>
            </p:nvSpPr>
            <p:spPr>
              <a:xfrm rot="10800000" flipH="1">
                <a:off x="188667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"/>
              <p:cNvSpPr/>
              <p:nvPr/>
            </p:nvSpPr>
            <p:spPr>
              <a:xfrm rot="10800000" flipH="1">
                <a:off x="210149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"/>
              <p:cNvSpPr/>
              <p:nvPr/>
            </p:nvSpPr>
            <p:spPr>
              <a:xfrm rot="10800000" flipH="1">
                <a:off x="231631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"/>
              <p:cNvSpPr/>
              <p:nvPr/>
            </p:nvSpPr>
            <p:spPr>
              <a:xfrm rot="10800000" flipH="1">
                <a:off x="25311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"/>
              <p:cNvSpPr/>
              <p:nvPr/>
            </p:nvSpPr>
            <p:spPr>
              <a:xfrm rot="10800000" flipH="1">
                <a:off x="274596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"/>
              <p:cNvSpPr/>
              <p:nvPr/>
            </p:nvSpPr>
            <p:spPr>
              <a:xfrm rot="10800000" flipH="1">
                <a:off x="296078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"/>
              <p:cNvSpPr/>
              <p:nvPr/>
            </p:nvSpPr>
            <p:spPr>
              <a:xfrm rot="10800000" flipH="1">
                <a:off x="317561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"/>
              <p:cNvSpPr/>
              <p:nvPr/>
            </p:nvSpPr>
            <p:spPr>
              <a:xfrm rot="10800000" flipH="1">
                <a:off x="339043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"/>
              <p:cNvSpPr/>
              <p:nvPr/>
            </p:nvSpPr>
            <p:spPr>
              <a:xfrm rot="10800000" flipH="1">
                <a:off x="360525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"/>
              <p:cNvSpPr/>
              <p:nvPr/>
            </p:nvSpPr>
            <p:spPr>
              <a:xfrm rot="10800000" flipH="1">
                <a:off x="382008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"/>
              <p:cNvSpPr/>
              <p:nvPr/>
            </p:nvSpPr>
            <p:spPr>
              <a:xfrm rot="10800000" flipH="1">
                <a:off x="403490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"/>
              <p:cNvSpPr/>
              <p:nvPr/>
            </p:nvSpPr>
            <p:spPr>
              <a:xfrm rot="10800000" flipH="1">
                <a:off x="424972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"/>
              <p:cNvSpPr/>
              <p:nvPr/>
            </p:nvSpPr>
            <p:spPr>
              <a:xfrm rot="10800000" flipH="1">
                <a:off x="446455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"/>
              <p:cNvSpPr/>
              <p:nvPr/>
            </p:nvSpPr>
            <p:spPr>
              <a:xfrm rot="10800000" flipH="1">
                <a:off x="467937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"/>
              <p:cNvSpPr/>
              <p:nvPr/>
            </p:nvSpPr>
            <p:spPr>
              <a:xfrm rot="10800000" flipH="1">
                <a:off x="489419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"/>
              <p:cNvSpPr/>
              <p:nvPr/>
            </p:nvSpPr>
            <p:spPr>
              <a:xfrm rot="10800000" flipH="1">
                <a:off x="510902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"/>
              <p:cNvSpPr/>
              <p:nvPr/>
            </p:nvSpPr>
            <p:spPr>
              <a:xfrm rot="10800000" flipH="1">
                <a:off x="532384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"/>
              <p:cNvSpPr/>
              <p:nvPr/>
            </p:nvSpPr>
            <p:spPr>
              <a:xfrm rot="10800000" flipH="1">
                <a:off x="553866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"/>
              <p:cNvSpPr/>
              <p:nvPr/>
            </p:nvSpPr>
            <p:spPr>
              <a:xfrm rot="10800000" flipH="1">
                <a:off x="575349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"/>
              <p:cNvSpPr/>
              <p:nvPr/>
            </p:nvSpPr>
            <p:spPr>
              <a:xfrm rot="10800000" flipH="1">
                <a:off x="596831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"/>
              <p:cNvSpPr/>
              <p:nvPr/>
            </p:nvSpPr>
            <p:spPr>
              <a:xfrm rot="10800000" flipH="1">
                <a:off x="618313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"/>
              <p:cNvSpPr/>
              <p:nvPr/>
            </p:nvSpPr>
            <p:spPr>
              <a:xfrm rot="10800000" flipH="1">
                <a:off x="639796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"/>
              <p:cNvSpPr/>
              <p:nvPr/>
            </p:nvSpPr>
            <p:spPr>
              <a:xfrm rot="10800000" flipH="1">
                <a:off x="661278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"/>
              <p:cNvSpPr/>
              <p:nvPr/>
            </p:nvSpPr>
            <p:spPr>
              <a:xfrm rot="10800000" flipH="1">
                <a:off x="68276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"/>
              <p:cNvSpPr/>
              <p:nvPr/>
            </p:nvSpPr>
            <p:spPr>
              <a:xfrm rot="10800000" flipH="1">
                <a:off x="704243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"/>
              <p:cNvSpPr/>
              <p:nvPr/>
            </p:nvSpPr>
            <p:spPr>
              <a:xfrm rot="10800000" flipH="1">
                <a:off x="725725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"/>
              <p:cNvSpPr/>
              <p:nvPr/>
            </p:nvSpPr>
            <p:spPr>
              <a:xfrm rot="10800000" flipH="1">
                <a:off x="74720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"/>
              <p:cNvSpPr/>
              <p:nvPr/>
            </p:nvSpPr>
            <p:spPr>
              <a:xfrm rot="10800000" flipH="1">
                <a:off x="768690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"/>
              <p:cNvSpPr/>
              <p:nvPr/>
            </p:nvSpPr>
            <p:spPr>
              <a:xfrm rot="10800000" flipH="1">
                <a:off x="790172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"/>
              <p:cNvSpPr/>
              <p:nvPr/>
            </p:nvSpPr>
            <p:spPr>
              <a:xfrm rot="10800000" flipH="1">
                <a:off x="811654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"/>
              <p:cNvSpPr/>
              <p:nvPr/>
            </p:nvSpPr>
            <p:spPr>
              <a:xfrm rot="10800000" flipH="1">
                <a:off x="833137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"/>
              <p:cNvSpPr/>
              <p:nvPr/>
            </p:nvSpPr>
            <p:spPr>
              <a:xfrm rot="10800000" flipH="1">
                <a:off x="854619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"/>
              <p:cNvSpPr/>
              <p:nvPr/>
            </p:nvSpPr>
            <p:spPr>
              <a:xfrm rot="10800000" flipH="1">
                <a:off x="876101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"/>
              <p:cNvSpPr/>
              <p:nvPr/>
            </p:nvSpPr>
            <p:spPr>
              <a:xfrm rot="10800000" flipH="1">
                <a:off x="89758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"/>
              <p:cNvSpPr/>
              <p:nvPr/>
            </p:nvSpPr>
            <p:spPr>
              <a:xfrm rot="10800000" flipH="1">
                <a:off x="-46739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"/>
              <p:cNvSpPr/>
              <p:nvPr/>
            </p:nvSpPr>
            <p:spPr>
              <a:xfrm rot="10800000" flipH="1">
                <a:off x="16808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"/>
              <p:cNvSpPr/>
              <p:nvPr/>
            </p:nvSpPr>
            <p:spPr>
              <a:xfrm rot="10800000" flipH="1">
                <a:off x="3829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"/>
              <p:cNvSpPr/>
              <p:nvPr/>
            </p:nvSpPr>
            <p:spPr>
              <a:xfrm rot="10800000" flipH="1">
                <a:off x="59773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"/>
              <p:cNvSpPr/>
              <p:nvPr/>
            </p:nvSpPr>
            <p:spPr>
              <a:xfrm rot="10800000" flipH="1">
                <a:off x="81255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"/>
              <p:cNvSpPr/>
              <p:nvPr/>
            </p:nvSpPr>
            <p:spPr>
              <a:xfrm rot="10800000" flipH="1">
                <a:off x="10273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"/>
              <p:cNvSpPr/>
              <p:nvPr/>
            </p:nvSpPr>
            <p:spPr>
              <a:xfrm rot="10800000" flipH="1">
                <a:off x="124220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"/>
              <p:cNvSpPr/>
              <p:nvPr/>
            </p:nvSpPr>
            <p:spPr>
              <a:xfrm rot="10800000" flipH="1">
                <a:off x="145702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"/>
              <p:cNvSpPr/>
              <p:nvPr/>
            </p:nvSpPr>
            <p:spPr>
              <a:xfrm rot="10800000" flipH="1">
                <a:off x="167184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"/>
              <p:cNvSpPr/>
              <p:nvPr/>
            </p:nvSpPr>
            <p:spPr>
              <a:xfrm rot="10800000" flipH="1">
                <a:off x="188667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"/>
              <p:cNvSpPr/>
              <p:nvPr/>
            </p:nvSpPr>
            <p:spPr>
              <a:xfrm rot="10800000" flipH="1">
                <a:off x="210149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"/>
              <p:cNvSpPr/>
              <p:nvPr/>
            </p:nvSpPr>
            <p:spPr>
              <a:xfrm rot="10800000" flipH="1">
                <a:off x="231631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"/>
              <p:cNvSpPr/>
              <p:nvPr/>
            </p:nvSpPr>
            <p:spPr>
              <a:xfrm rot="10800000" flipH="1">
                <a:off x="25311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"/>
              <p:cNvSpPr/>
              <p:nvPr/>
            </p:nvSpPr>
            <p:spPr>
              <a:xfrm rot="10800000" flipH="1">
                <a:off x="274596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"/>
              <p:cNvSpPr/>
              <p:nvPr/>
            </p:nvSpPr>
            <p:spPr>
              <a:xfrm rot="10800000" flipH="1">
                <a:off x="296078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"/>
              <p:cNvSpPr/>
              <p:nvPr/>
            </p:nvSpPr>
            <p:spPr>
              <a:xfrm rot="10800000" flipH="1">
                <a:off x="317561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"/>
              <p:cNvSpPr/>
              <p:nvPr/>
            </p:nvSpPr>
            <p:spPr>
              <a:xfrm rot="10800000" flipH="1">
                <a:off x="339043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"/>
              <p:cNvSpPr/>
              <p:nvPr/>
            </p:nvSpPr>
            <p:spPr>
              <a:xfrm rot="10800000" flipH="1">
                <a:off x="360525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"/>
              <p:cNvSpPr/>
              <p:nvPr/>
            </p:nvSpPr>
            <p:spPr>
              <a:xfrm rot="10800000" flipH="1">
                <a:off x="382008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"/>
              <p:cNvSpPr/>
              <p:nvPr/>
            </p:nvSpPr>
            <p:spPr>
              <a:xfrm rot="10800000" flipH="1">
                <a:off x="403490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"/>
              <p:cNvSpPr/>
              <p:nvPr/>
            </p:nvSpPr>
            <p:spPr>
              <a:xfrm rot="10800000" flipH="1">
                <a:off x="424972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"/>
              <p:cNvSpPr/>
              <p:nvPr/>
            </p:nvSpPr>
            <p:spPr>
              <a:xfrm rot="10800000" flipH="1">
                <a:off x="446455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"/>
              <p:cNvSpPr/>
              <p:nvPr/>
            </p:nvSpPr>
            <p:spPr>
              <a:xfrm rot="10800000" flipH="1">
                <a:off x="467937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"/>
              <p:cNvSpPr/>
              <p:nvPr/>
            </p:nvSpPr>
            <p:spPr>
              <a:xfrm rot="10800000" flipH="1">
                <a:off x="489419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"/>
              <p:cNvSpPr/>
              <p:nvPr/>
            </p:nvSpPr>
            <p:spPr>
              <a:xfrm rot="10800000" flipH="1">
                <a:off x="510902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"/>
              <p:cNvSpPr/>
              <p:nvPr/>
            </p:nvSpPr>
            <p:spPr>
              <a:xfrm rot="10800000" flipH="1">
                <a:off x="532384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"/>
              <p:cNvSpPr/>
              <p:nvPr/>
            </p:nvSpPr>
            <p:spPr>
              <a:xfrm rot="10800000" flipH="1">
                <a:off x="553866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"/>
              <p:cNvSpPr/>
              <p:nvPr/>
            </p:nvSpPr>
            <p:spPr>
              <a:xfrm rot="10800000" flipH="1">
                <a:off x="575349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"/>
              <p:cNvSpPr/>
              <p:nvPr/>
            </p:nvSpPr>
            <p:spPr>
              <a:xfrm rot="10800000" flipH="1">
                <a:off x="596831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"/>
              <p:cNvSpPr/>
              <p:nvPr/>
            </p:nvSpPr>
            <p:spPr>
              <a:xfrm rot="10800000" flipH="1">
                <a:off x="618313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"/>
              <p:cNvSpPr/>
              <p:nvPr/>
            </p:nvSpPr>
            <p:spPr>
              <a:xfrm rot="10800000" flipH="1">
                <a:off x="639796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"/>
              <p:cNvSpPr/>
              <p:nvPr/>
            </p:nvSpPr>
            <p:spPr>
              <a:xfrm rot="10800000" flipH="1">
                <a:off x="661278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"/>
              <p:cNvSpPr/>
              <p:nvPr/>
            </p:nvSpPr>
            <p:spPr>
              <a:xfrm rot="10800000" flipH="1">
                <a:off x="68276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"/>
              <p:cNvSpPr/>
              <p:nvPr/>
            </p:nvSpPr>
            <p:spPr>
              <a:xfrm rot="10800000" flipH="1">
                <a:off x="704243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"/>
              <p:cNvSpPr/>
              <p:nvPr/>
            </p:nvSpPr>
            <p:spPr>
              <a:xfrm rot="10800000" flipH="1">
                <a:off x="725725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"/>
              <p:cNvSpPr/>
              <p:nvPr/>
            </p:nvSpPr>
            <p:spPr>
              <a:xfrm rot="10800000" flipH="1">
                <a:off x="74720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"/>
              <p:cNvSpPr/>
              <p:nvPr/>
            </p:nvSpPr>
            <p:spPr>
              <a:xfrm rot="10800000" flipH="1">
                <a:off x="768690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"/>
              <p:cNvSpPr/>
              <p:nvPr/>
            </p:nvSpPr>
            <p:spPr>
              <a:xfrm rot="10800000" flipH="1">
                <a:off x="790172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"/>
              <p:cNvSpPr/>
              <p:nvPr/>
            </p:nvSpPr>
            <p:spPr>
              <a:xfrm rot="10800000" flipH="1">
                <a:off x="811654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"/>
              <p:cNvSpPr/>
              <p:nvPr/>
            </p:nvSpPr>
            <p:spPr>
              <a:xfrm rot="10800000" flipH="1">
                <a:off x="833137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"/>
              <p:cNvSpPr/>
              <p:nvPr/>
            </p:nvSpPr>
            <p:spPr>
              <a:xfrm rot="10800000" flipH="1">
                <a:off x="854619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"/>
              <p:cNvSpPr/>
              <p:nvPr/>
            </p:nvSpPr>
            <p:spPr>
              <a:xfrm rot="10800000" flipH="1">
                <a:off x="876101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"/>
              <p:cNvSpPr/>
              <p:nvPr/>
            </p:nvSpPr>
            <p:spPr>
              <a:xfrm rot="10800000" flipH="1">
                <a:off x="89758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"/>
              <p:cNvSpPr/>
              <p:nvPr/>
            </p:nvSpPr>
            <p:spPr>
              <a:xfrm rot="10800000" flipH="1">
                <a:off x="-46739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"/>
              <p:cNvSpPr/>
              <p:nvPr/>
            </p:nvSpPr>
            <p:spPr>
              <a:xfrm rot="10800000" flipH="1">
                <a:off x="16808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"/>
              <p:cNvSpPr/>
              <p:nvPr/>
            </p:nvSpPr>
            <p:spPr>
              <a:xfrm rot="10800000" flipH="1">
                <a:off x="3829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"/>
              <p:cNvSpPr/>
              <p:nvPr/>
            </p:nvSpPr>
            <p:spPr>
              <a:xfrm rot="10800000" flipH="1">
                <a:off x="59773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"/>
              <p:cNvSpPr/>
              <p:nvPr/>
            </p:nvSpPr>
            <p:spPr>
              <a:xfrm rot="10800000" flipH="1">
                <a:off x="81255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"/>
              <p:cNvSpPr/>
              <p:nvPr/>
            </p:nvSpPr>
            <p:spPr>
              <a:xfrm rot="10800000" flipH="1">
                <a:off x="10273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"/>
              <p:cNvSpPr/>
              <p:nvPr/>
            </p:nvSpPr>
            <p:spPr>
              <a:xfrm rot="10800000" flipH="1">
                <a:off x="124220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"/>
              <p:cNvSpPr/>
              <p:nvPr/>
            </p:nvSpPr>
            <p:spPr>
              <a:xfrm rot="10800000" flipH="1">
                <a:off x="145702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"/>
              <p:cNvSpPr/>
              <p:nvPr/>
            </p:nvSpPr>
            <p:spPr>
              <a:xfrm rot="10800000" flipH="1">
                <a:off x="167184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"/>
              <p:cNvSpPr/>
              <p:nvPr/>
            </p:nvSpPr>
            <p:spPr>
              <a:xfrm rot="10800000" flipH="1">
                <a:off x="188667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"/>
              <p:cNvSpPr/>
              <p:nvPr/>
            </p:nvSpPr>
            <p:spPr>
              <a:xfrm rot="10800000" flipH="1">
                <a:off x="210149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"/>
              <p:cNvSpPr/>
              <p:nvPr/>
            </p:nvSpPr>
            <p:spPr>
              <a:xfrm rot="10800000" flipH="1">
                <a:off x="231631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"/>
              <p:cNvSpPr/>
              <p:nvPr/>
            </p:nvSpPr>
            <p:spPr>
              <a:xfrm rot="10800000" flipH="1">
                <a:off x="25311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"/>
              <p:cNvSpPr/>
              <p:nvPr/>
            </p:nvSpPr>
            <p:spPr>
              <a:xfrm rot="10800000" flipH="1">
                <a:off x="274596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"/>
              <p:cNvSpPr/>
              <p:nvPr/>
            </p:nvSpPr>
            <p:spPr>
              <a:xfrm rot="10800000" flipH="1">
                <a:off x="296078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"/>
              <p:cNvSpPr/>
              <p:nvPr/>
            </p:nvSpPr>
            <p:spPr>
              <a:xfrm rot="10800000" flipH="1">
                <a:off x="317561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"/>
              <p:cNvSpPr/>
              <p:nvPr/>
            </p:nvSpPr>
            <p:spPr>
              <a:xfrm rot="10800000" flipH="1">
                <a:off x="339043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"/>
              <p:cNvSpPr/>
              <p:nvPr/>
            </p:nvSpPr>
            <p:spPr>
              <a:xfrm rot="10800000" flipH="1">
                <a:off x="360525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"/>
              <p:cNvSpPr/>
              <p:nvPr/>
            </p:nvSpPr>
            <p:spPr>
              <a:xfrm rot="10800000" flipH="1">
                <a:off x="382008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"/>
              <p:cNvSpPr/>
              <p:nvPr/>
            </p:nvSpPr>
            <p:spPr>
              <a:xfrm rot="10800000" flipH="1">
                <a:off x="403490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"/>
              <p:cNvSpPr/>
              <p:nvPr/>
            </p:nvSpPr>
            <p:spPr>
              <a:xfrm rot="10800000" flipH="1">
                <a:off x="424972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"/>
              <p:cNvSpPr/>
              <p:nvPr/>
            </p:nvSpPr>
            <p:spPr>
              <a:xfrm rot="10800000" flipH="1">
                <a:off x="446455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"/>
              <p:cNvSpPr/>
              <p:nvPr/>
            </p:nvSpPr>
            <p:spPr>
              <a:xfrm rot="10800000" flipH="1">
                <a:off x="467937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"/>
              <p:cNvSpPr/>
              <p:nvPr/>
            </p:nvSpPr>
            <p:spPr>
              <a:xfrm rot="10800000" flipH="1">
                <a:off x="489419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"/>
              <p:cNvSpPr/>
              <p:nvPr/>
            </p:nvSpPr>
            <p:spPr>
              <a:xfrm rot="10800000" flipH="1">
                <a:off x="510902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"/>
              <p:cNvSpPr/>
              <p:nvPr/>
            </p:nvSpPr>
            <p:spPr>
              <a:xfrm rot="10800000" flipH="1">
                <a:off x="532384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"/>
              <p:cNvSpPr/>
              <p:nvPr/>
            </p:nvSpPr>
            <p:spPr>
              <a:xfrm rot="10800000" flipH="1">
                <a:off x="553866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"/>
              <p:cNvSpPr/>
              <p:nvPr/>
            </p:nvSpPr>
            <p:spPr>
              <a:xfrm rot="10800000" flipH="1">
                <a:off x="575349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"/>
              <p:cNvSpPr/>
              <p:nvPr/>
            </p:nvSpPr>
            <p:spPr>
              <a:xfrm rot="10800000" flipH="1">
                <a:off x="596831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"/>
              <p:cNvSpPr/>
              <p:nvPr/>
            </p:nvSpPr>
            <p:spPr>
              <a:xfrm rot="10800000" flipH="1">
                <a:off x="618313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"/>
              <p:cNvSpPr/>
              <p:nvPr/>
            </p:nvSpPr>
            <p:spPr>
              <a:xfrm rot="10800000" flipH="1">
                <a:off x="639796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"/>
              <p:cNvSpPr/>
              <p:nvPr/>
            </p:nvSpPr>
            <p:spPr>
              <a:xfrm rot="10800000" flipH="1">
                <a:off x="661278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"/>
              <p:cNvSpPr/>
              <p:nvPr/>
            </p:nvSpPr>
            <p:spPr>
              <a:xfrm rot="10800000" flipH="1">
                <a:off x="68276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"/>
              <p:cNvSpPr/>
              <p:nvPr/>
            </p:nvSpPr>
            <p:spPr>
              <a:xfrm rot="10800000" flipH="1">
                <a:off x="704243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"/>
              <p:cNvSpPr/>
              <p:nvPr/>
            </p:nvSpPr>
            <p:spPr>
              <a:xfrm rot="10800000" flipH="1">
                <a:off x="725725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"/>
              <p:cNvSpPr/>
              <p:nvPr/>
            </p:nvSpPr>
            <p:spPr>
              <a:xfrm rot="10800000" flipH="1">
                <a:off x="74720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"/>
              <p:cNvSpPr/>
              <p:nvPr/>
            </p:nvSpPr>
            <p:spPr>
              <a:xfrm rot="10800000" flipH="1">
                <a:off x="768690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"/>
              <p:cNvSpPr/>
              <p:nvPr/>
            </p:nvSpPr>
            <p:spPr>
              <a:xfrm rot="10800000" flipH="1">
                <a:off x="790172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"/>
              <p:cNvSpPr/>
              <p:nvPr/>
            </p:nvSpPr>
            <p:spPr>
              <a:xfrm rot="10800000" flipH="1">
                <a:off x="811654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"/>
              <p:cNvSpPr/>
              <p:nvPr/>
            </p:nvSpPr>
            <p:spPr>
              <a:xfrm rot="10800000" flipH="1">
                <a:off x="833137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"/>
              <p:cNvSpPr/>
              <p:nvPr/>
            </p:nvSpPr>
            <p:spPr>
              <a:xfrm rot="10800000" flipH="1">
                <a:off x="854619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"/>
              <p:cNvSpPr/>
              <p:nvPr/>
            </p:nvSpPr>
            <p:spPr>
              <a:xfrm rot="10800000" flipH="1">
                <a:off x="876101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"/>
              <p:cNvSpPr/>
              <p:nvPr/>
            </p:nvSpPr>
            <p:spPr>
              <a:xfrm rot="10800000" flipH="1">
                <a:off x="89758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"/>
              <p:cNvSpPr/>
              <p:nvPr/>
            </p:nvSpPr>
            <p:spPr>
              <a:xfrm rot="10800000" flipH="1">
                <a:off x="-46739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"/>
              <p:cNvSpPr/>
              <p:nvPr/>
            </p:nvSpPr>
            <p:spPr>
              <a:xfrm rot="10800000" flipH="1">
                <a:off x="16808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"/>
              <p:cNvSpPr/>
              <p:nvPr/>
            </p:nvSpPr>
            <p:spPr>
              <a:xfrm rot="10800000" flipH="1">
                <a:off x="3829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"/>
              <p:cNvSpPr/>
              <p:nvPr/>
            </p:nvSpPr>
            <p:spPr>
              <a:xfrm rot="10800000" flipH="1">
                <a:off x="59773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"/>
              <p:cNvSpPr/>
              <p:nvPr/>
            </p:nvSpPr>
            <p:spPr>
              <a:xfrm rot="10800000" flipH="1">
                <a:off x="81255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"/>
              <p:cNvSpPr/>
              <p:nvPr/>
            </p:nvSpPr>
            <p:spPr>
              <a:xfrm rot="10800000" flipH="1">
                <a:off x="10273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"/>
              <p:cNvSpPr/>
              <p:nvPr/>
            </p:nvSpPr>
            <p:spPr>
              <a:xfrm rot="10800000" flipH="1">
                <a:off x="124220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"/>
              <p:cNvSpPr/>
              <p:nvPr/>
            </p:nvSpPr>
            <p:spPr>
              <a:xfrm rot="10800000" flipH="1">
                <a:off x="145702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"/>
              <p:cNvSpPr/>
              <p:nvPr/>
            </p:nvSpPr>
            <p:spPr>
              <a:xfrm rot="10800000" flipH="1">
                <a:off x="167184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"/>
              <p:cNvSpPr/>
              <p:nvPr/>
            </p:nvSpPr>
            <p:spPr>
              <a:xfrm rot="10800000" flipH="1">
                <a:off x="188667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"/>
              <p:cNvSpPr/>
              <p:nvPr/>
            </p:nvSpPr>
            <p:spPr>
              <a:xfrm rot="10800000" flipH="1">
                <a:off x="210149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"/>
              <p:cNvSpPr/>
              <p:nvPr/>
            </p:nvSpPr>
            <p:spPr>
              <a:xfrm rot="10800000" flipH="1">
                <a:off x="231631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"/>
              <p:cNvSpPr/>
              <p:nvPr/>
            </p:nvSpPr>
            <p:spPr>
              <a:xfrm rot="10800000" flipH="1">
                <a:off x="25311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"/>
              <p:cNvSpPr/>
              <p:nvPr/>
            </p:nvSpPr>
            <p:spPr>
              <a:xfrm rot="10800000" flipH="1">
                <a:off x="274596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"/>
              <p:cNvSpPr/>
              <p:nvPr/>
            </p:nvSpPr>
            <p:spPr>
              <a:xfrm rot="10800000" flipH="1">
                <a:off x="296078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"/>
              <p:cNvSpPr/>
              <p:nvPr/>
            </p:nvSpPr>
            <p:spPr>
              <a:xfrm rot="10800000" flipH="1">
                <a:off x="317561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"/>
              <p:cNvSpPr/>
              <p:nvPr/>
            </p:nvSpPr>
            <p:spPr>
              <a:xfrm rot="10800000" flipH="1">
                <a:off x="339043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"/>
              <p:cNvSpPr/>
              <p:nvPr/>
            </p:nvSpPr>
            <p:spPr>
              <a:xfrm rot="10800000" flipH="1">
                <a:off x="360525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"/>
              <p:cNvSpPr/>
              <p:nvPr/>
            </p:nvSpPr>
            <p:spPr>
              <a:xfrm rot="10800000" flipH="1">
                <a:off x="382008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"/>
              <p:cNvSpPr/>
              <p:nvPr/>
            </p:nvSpPr>
            <p:spPr>
              <a:xfrm rot="10800000" flipH="1">
                <a:off x="403490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"/>
              <p:cNvSpPr/>
              <p:nvPr/>
            </p:nvSpPr>
            <p:spPr>
              <a:xfrm rot="10800000" flipH="1">
                <a:off x="424972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"/>
              <p:cNvSpPr/>
              <p:nvPr/>
            </p:nvSpPr>
            <p:spPr>
              <a:xfrm rot="10800000" flipH="1">
                <a:off x="446455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"/>
              <p:cNvSpPr/>
              <p:nvPr/>
            </p:nvSpPr>
            <p:spPr>
              <a:xfrm rot="10800000" flipH="1">
                <a:off x="467937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"/>
              <p:cNvSpPr/>
              <p:nvPr/>
            </p:nvSpPr>
            <p:spPr>
              <a:xfrm rot="10800000" flipH="1">
                <a:off x="489419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"/>
              <p:cNvSpPr/>
              <p:nvPr/>
            </p:nvSpPr>
            <p:spPr>
              <a:xfrm rot="10800000" flipH="1">
                <a:off x="510902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"/>
              <p:cNvSpPr/>
              <p:nvPr/>
            </p:nvSpPr>
            <p:spPr>
              <a:xfrm rot="10800000" flipH="1">
                <a:off x="532384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"/>
              <p:cNvSpPr/>
              <p:nvPr/>
            </p:nvSpPr>
            <p:spPr>
              <a:xfrm rot="10800000" flipH="1">
                <a:off x="553866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"/>
              <p:cNvSpPr/>
              <p:nvPr/>
            </p:nvSpPr>
            <p:spPr>
              <a:xfrm rot="10800000" flipH="1">
                <a:off x="575349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"/>
              <p:cNvSpPr/>
              <p:nvPr/>
            </p:nvSpPr>
            <p:spPr>
              <a:xfrm rot="10800000" flipH="1">
                <a:off x="596831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"/>
              <p:cNvSpPr/>
              <p:nvPr/>
            </p:nvSpPr>
            <p:spPr>
              <a:xfrm rot="10800000" flipH="1">
                <a:off x="618313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"/>
              <p:cNvSpPr/>
              <p:nvPr/>
            </p:nvSpPr>
            <p:spPr>
              <a:xfrm rot="10800000" flipH="1">
                <a:off x="639796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"/>
              <p:cNvSpPr/>
              <p:nvPr/>
            </p:nvSpPr>
            <p:spPr>
              <a:xfrm rot="10800000" flipH="1">
                <a:off x="661278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"/>
              <p:cNvSpPr/>
              <p:nvPr/>
            </p:nvSpPr>
            <p:spPr>
              <a:xfrm rot="10800000" flipH="1">
                <a:off x="68276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"/>
              <p:cNvSpPr/>
              <p:nvPr/>
            </p:nvSpPr>
            <p:spPr>
              <a:xfrm rot="10800000" flipH="1">
                <a:off x="704243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"/>
              <p:cNvSpPr/>
              <p:nvPr/>
            </p:nvSpPr>
            <p:spPr>
              <a:xfrm rot="10800000" flipH="1">
                <a:off x="725725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"/>
              <p:cNvSpPr/>
              <p:nvPr/>
            </p:nvSpPr>
            <p:spPr>
              <a:xfrm rot="10800000" flipH="1">
                <a:off x="74720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"/>
              <p:cNvSpPr/>
              <p:nvPr/>
            </p:nvSpPr>
            <p:spPr>
              <a:xfrm rot="10800000" flipH="1">
                <a:off x="768690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"/>
              <p:cNvSpPr/>
              <p:nvPr/>
            </p:nvSpPr>
            <p:spPr>
              <a:xfrm rot="10800000" flipH="1">
                <a:off x="790172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"/>
              <p:cNvSpPr/>
              <p:nvPr/>
            </p:nvSpPr>
            <p:spPr>
              <a:xfrm rot="10800000" flipH="1">
                <a:off x="811654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"/>
              <p:cNvSpPr/>
              <p:nvPr/>
            </p:nvSpPr>
            <p:spPr>
              <a:xfrm rot="10800000" flipH="1">
                <a:off x="833137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"/>
              <p:cNvSpPr/>
              <p:nvPr/>
            </p:nvSpPr>
            <p:spPr>
              <a:xfrm rot="10800000" flipH="1">
                <a:off x="854619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"/>
              <p:cNvSpPr/>
              <p:nvPr/>
            </p:nvSpPr>
            <p:spPr>
              <a:xfrm rot="10800000" flipH="1">
                <a:off x="876101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"/>
              <p:cNvSpPr/>
              <p:nvPr/>
            </p:nvSpPr>
            <p:spPr>
              <a:xfrm rot="10800000" flipH="1">
                <a:off x="89758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2"/>
            <p:cNvSpPr/>
            <p:nvPr/>
          </p:nvSpPr>
          <p:spPr>
            <a:xfrm>
              <a:off x="50" y="-60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8934575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2"/>
          <p:cNvSpPr txBox="1">
            <a:spLocks noGrp="1"/>
          </p:cNvSpPr>
          <p:nvPr>
            <p:ph type="ctrTitle"/>
          </p:nvPr>
        </p:nvSpPr>
        <p:spPr>
          <a:xfrm>
            <a:off x="3191494" y="1263743"/>
            <a:ext cx="5237400" cy="21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89" name="Google Shape;1089;p2"/>
          <p:cNvSpPr txBox="1">
            <a:spLocks noGrp="1"/>
          </p:cNvSpPr>
          <p:nvPr>
            <p:ph type="subTitle" idx="1"/>
          </p:nvPr>
        </p:nvSpPr>
        <p:spPr>
          <a:xfrm>
            <a:off x="3191425" y="3470250"/>
            <a:ext cx="5237400" cy="4095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0" name="Google Shape;1090;p2"/>
          <p:cNvSpPr/>
          <p:nvPr/>
        </p:nvSpPr>
        <p:spPr>
          <a:xfrm>
            <a:off x="50" y="4941625"/>
            <a:ext cx="9144000" cy="20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2"/>
          <p:cNvSpPr/>
          <p:nvPr/>
        </p:nvSpPr>
        <p:spPr>
          <a:xfrm>
            <a:off x="150" y="-6025"/>
            <a:ext cx="209400" cy="515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8" name="Google Shape;7628;p9"/>
          <p:cNvGrpSpPr/>
          <p:nvPr/>
        </p:nvGrpSpPr>
        <p:grpSpPr>
          <a:xfrm>
            <a:off x="50" y="-6025"/>
            <a:ext cx="9144181" cy="5155550"/>
            <a:chOff x="50" y="-6025"/>
            <a:chExt cx="9144181" cy="5155550"/>
          </a:xfrm>
        </p:grpSpPr>
        <p:grpSp>
          <p:nvGrpSpPr>
            <p:cNvPr id="7629" name="Google Shape;7629;p9"/>
            <p:cNvGrpSpPr/>
            <p:nvPr/>
          </p:nvGrpSpPr>
          <p:grpSpPr>
            <a:xfrm>
              <a:off x="150" y="126"/>
              <a:ext cx="9144081" cy="5143543"/>
              <a:chOff x="-46739" y="-18"/>
              <a:chExt cx="9237379" cy="5143543"/>
            </a:xfrm>
          </p:grpSpPr>
          <p:sp>
            <p:nvSpPr>
              <p:cNvPr id="7630" name="Google Shape;7630;p9"/>
              <p:cNvSpPr/>
              <p:nvPr/>
            </p:nvSpPr>
            <p:spPr>
              <a:xfrm rot="10800000" flipH="1">
                <a:off x="-46739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9"/>
              <p:cNvSpPr/>
              <p:nvPr/>
            </p:nvSpPr>
            <p:spPr>
              <a:xfrm rot="10800000" flipH="1">
                <a:off x="16808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9"/>
              <p:cNvSpPr/>
              <p:nvPr/>
            </p:nvSpPr>
            <p:spPr>
              <a:xfrm rot="10800000" flipH="1">
                <a:off x="3829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3" name="Google Shape;7633;p9"/>
              <p:cNvSpPr/>
              <p:nvPr/>
            </p:nvSpPr>
            <p:spPr>
              <a:xfrm rot="10800000" flipH="1">
                <a:off x="59773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9"/>
              <p:cNvSpPr/>
              <p:nvPr/>
            </p:nvSpPr>
            <p:spPr>
              <a:xfrm rot="10800000" flipH="1">
                <a:off x="81255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9"/>
              <p:cNvSpPr/>
              <p:nvPr/>
            </p:nvSpPr>
            <p:spPr>
              <a:xfrm rot="10800000" flipH="1">
                <a:off x="10273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9"/>
              <p:cNvSpPr/>
              <p:nvPr/>
            </p:nvSpPr>
            <p:spPr>
              <a:xfrm rot="10800000" flipH="1">
                <a:off x="124220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9"/>
              <p:cNvSpPr/>
              <p:nvPr/>
            </p:nvSpPr>
            <p:spPr>
              <a:xfrm rot="10800000" flipH="1">
                <a:off x="145702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9"/>
              <p:cNvSpPr/>
              <p:nvPr/>
            </p:nvSpPr>
            <p:spPr>
              <a:xfrm rot="10800000" flipH="1">
                <a:off x="167184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9"/>
              <p:cNvSpPr/>
              <p:nvPr/>
            </p:nvSpPr>
            <p:spPr>
              <a:xfrm rot="10800000" flipH="1">
                <a:off x="188667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9"/>
              <p:cNvSpPr/>
              <p:nvPr/>
            </p:nvSpPr>
            <p:spPr>
              <a:xfrm rot="10800000" flipH="1">
                <a:off x="210149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9"/>
              <p:cNvSpPr/>
              <p:nvPr/>
            </p:nvSpPr>
            <p:spPr>
              <a:xfrm rot="10800000" flipH="1">
                <a:off x="231631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9"/>
              <p:cNvSpPr/>
              <p:nvPr/>
            </p:nvSpPr>
            <p:spPr>
              <a:xfrm rot="10800000" flipH="1">
                <a:off x="25311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9"/>
              <p:cNvSpPr/>
              <p:nvPr/>
            </p:nvSpPr>
            <p:spPr>
              <a:xfrm rot="10800000" flipH="1">
                <a:off x="274596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9"/>
              <p:cNvSpPr/>
              <p:nvPr/>
            </p:nvSpPr>
            <p:spPr>
              <a:xfrm rot="10800000" flipH="1">
                <a:off x="296078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9"/>
              <p:cNvSpPr/>
              <p:nvPr/>
            </p:nvSpPr>
            <p:spPr>
              <a:xfrm rot="10800000" flipH="1">
                <a:off x="317561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9"/>
              <p:cNvSpPr/>
              <p:nvPr/>
            </p:nvSpPr>
            <p:spPr>
              <a:xfrm rot="10800000" flipH="1">
                <a:off x="339043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9"/>
              <p:cNvSpPr/>
              <p:nvPr/>
            </p:nvSpPr>
            <p:spPr>
              <a:xfrm rot="10800000" flipH="1">
                <a:off x="360525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9"/>
              <p:cNvSpPr/>
              <p:nvPr/>
            </p:nvSpPr>
            <p:spPr>
              <a:xfrm rot="10800000" flipH="1">
                <a:off x="382008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9"/>
              <p:cNvSpPr/>
              <p:nvPr/>
            </p:nvSpPr>
            <p:spPr>
              <a:xfrm rot="10800000" flipH="1">
                <a:off x="403490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9"/>
              <p:cNvSpPr/>
              <p:nvPr/>
            </p:nvSpPr>
            <p:spPr>
              <a:xfrm rot="10800000" flipH="1">
                <a:off x="424972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9"/>
              <p:cNvSpPr/>
              <p:nvPr/>
            </p:nvSpPr>
            <p:spPr>
              <a:xfrm rot="10800000" flipH="1">
                <a:off x="446455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9"/>
              <p:cNvSpPr/>
              <p:nvPr/>
            </p:nvSpPr>
            <p:spPr>
              <a:xfrm rot="10800000" flipH="1">
                <a:off x="467937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9"/>
              <p:cNvSpPr/>
              <p:nvPr/>
            </p:nvSpPr>
            <p:spPr>
              <a:xfrm rot="10800000" flipH="1">
                <a:off x="489419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9"/>
              <p:cNvSpPr/>
              <p:nvPr/>
            </p:nvSpPr>
            <p:spPr>
              <a:xfrm rot="10800000" flipH="1">
                <a:off x="510902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9"/>
              <p:cNvSpPr/>
              <p:nvPr/>
            </p:nvSpPr>
            <p:spPr>
              <a:xfrm rot="10800000" flipH="1">
                <a:off x="532384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9"/>
              <p:cNvSpPr/>
              <p:nvPr/>
            </p:nvSpPr>
            <p:spPr>
              <a:xfrm rot="10800000" flipH="1">
                <a:off x="553866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9"/>
              <p:cNvSpPr/>
              <p:nvPr/>
            </p:nvSpPr>
            <p:spPr>
              <a:xfrm rot="10800000" flipH="1">
                <a:off x="575349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9"/>
              <p:cNvSpPr/>
              <p:nvPr/>
            </p:nvSpPr>
            <p:spPr>
              <a:xfrm rot="10800000" flipH="1">
                <a:off x="596831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9"/>
              <p:cNvSpPr/>
              <p:nvPr/>
            </p:nvSpPr>
            <p:spPr>
              <a:xfrm rot="10800000" flipH="1">
                <a:off x="618313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9"/>
              <p:cNvSpPr/>
              <p:nvPr/>
            </p:nvSpPr>
            <p:spPr>
              <a:xfrm rot="10800000" flipH="1">
                <a:off x="639796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9"/>
              <p:cNvSpPr/>
              <p:nvPr/>
            </p:nvSpPr>
            <p:spPr>
              <a:xfrm rot="10800000" flipH="1">
                <a:off x="661278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9"/>
              <p:cNvSpPr/>
              <p:nvPr/>
            </p:nvSpPr>
            <p:spPr>
              <a:xfrm rot="10800000" flipH="1">
                <a:off x="68276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9"/>
              <p:cNvSpPr/>
              <p:nvPr/>
            </p:nvSpPr>
            <p:spPr>
              <a:xfrm rot="10800000" flipH="1">
                <a:off x="704243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9"/>
              <p:cNvSpPr/>
              <p:nvPr/>
            </p:nvSpPr>
            <p:spPr>
              <a:xfrm rot="10800000" flipH="1">
                <a:off x="725725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9"/>
              <p:cNvSpPr/>
              <p:nvPr/>
            </p:nvSpPr>
            <p:spPr>
              <a:xfrm rot="10800000" flipH="1">
                <a:off x="74720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9"/>
              <p:cNvSpPr/>
              <p:nvPr/>
            </p:nvSpPr>
            <p:spPr>
              <a:xfrm rot="10800000" flipH="1">
                <a:off x="768690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9"/>
              <p:cNvSpPr/>
              <p:nvPr/>
            </p:nvSpPr>
            <p:spPr>
              <a:xfrm rot="10800000" flipH="1">
                <a:off x="790172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9"/>
              <p:cNvSpPr/>
              <p:nvPr/>
            </p:nvSpPr>
            <p:spPr>
              <a:xfrm rot="10800000" flipH="1">
                <a:off x="811654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9"/>
              <p:cNvSpPr/>
              <p:nvPr/>
            </p:nvSpPr>
            <p:spPr>
              <a:xfrm rot="10800000" flipH="1">
                <a:off x="833137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9"/>
              <p:cNvSpPr/>
              <p:nvPr/>
            </p:nvSpPr>
            <p:spPr>
              <a:xfrm rot="10800000" flipH="1">
                <a:off x="854619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9"/>
              <p:cNvSpPr/>
              <p:nvPr/>
            </p:nvSpPr>
            <p:spPr>
              <a:xfrm rot="10800000" flipH="1">
                <a:off x="876101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9"/>
              <p:cNvSpPr/>
              <p:nvPr/>
            </p:nvSpPr>
            <p:spPr>
              <a:xfrm rot="10800000" flipH="1">
                <a:off x="89758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9"/>
              <p:cNvSpPr/>
              <p:nvPr/>
            </p:nvSpPr>
            <p:spPr>
              <a:xfrm rot="10800000" flipH="1">
                <a:off x="-46739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4" name="Google Shape;7674;p9"/>
              <p:cNvSpPr/>
              <p:nvPr/>
            </p:nvSpPr>
            <p:spPr>
              <a:xfrm rot="10800000" flipH="1">
                <a:off x="16808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5" name="Google Shape;7675;p9"/>
              <p:cNvSpPr/>
              <p:nvPr/>
            </p:nvSpPr>
            <p:spPr>
              <a:xfrm rot="10800000" flipH="1">
                <a:off x="3829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6" name="Google Shape;7676;p9"/>
              <p:cNvSpPr/>
              <p:nvPr/>
            </p:nvSpPr>
            <p:spPr>
              <a:xfrm rot="10800000" flipH="1">
                <a:off x="59773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7" name="Google Shape;7677;p9"/>
              <p:cNvSpPr/>
              <p:nvPr/>
            </p:nvSpPr>
            <p:spPr>
              <a:xfrm rot="10800000" flipH="1">
                <a:off x="81255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9"/>
              <p:cNvSpPr/>
              <p:nvPr/>
            </p:nvSpPr>
            <p:spPr>
              <a:xfrm rot="10800000" flipH="1">
                <a:off x="10273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9"/>
              <p:cNvSpPr/>
              <p:nvPr/>
            </p:nvSpPr>
            <p:spPr>
              <a:xfrm rot="10800000" flipH="1">
                <a:off x="124220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9"/>
              <p:cNvSpPr/>
              <p:nvPr/>
            </p:nvSpPr>
            <p:spPr>
              <a:xfrm rot="10800000" flipH="1">
                <a:off x="145702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9"/>
              <p:cNvSpPr/>
              <p:nvPr/>
            </p:nvSpPr>
            <p:spPr>
              <a:xfrm rot="10800000" flipH="1">
                <a:off x="167184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9"/>
              <p:cNvSpPr/>
              <p:nvPr/>
            </p:nvSpPr>
            <p:spPr>
              <a:xfrm rot="10800000" flipH="1">
                <a:off x="188667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9"/>
              <p:cNvSpPr/>
              <p:nvPr/>
            </p:nvSpPr>
            <p:spPr>
              <a:xfrm rot="10800000" flipH="1">
                <a:off x="210149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9"/>
              <p:cNvSpPr/>
              <p:nvPr/>
            </p:nvSpPr>
            <p:spPr>
              <a:xfrm rot="10800000" flipH="1">
                <a:off x="231631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9"/>
              <p:cNvSpPr/>
              <p:nvPr/>
            </p:nvSpPr>
            <p:spPr>
              <a:xfrm rot="10800000" flipH="1">
                <a:off x="25311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9"/>
              <p:cNvSpPr/>
              <p:nvPr/>
            </p:nvSpPr>
            <p:spPr>
              <a:xfrm rot="10800000" flipH="1">
                <a:off x="274596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9"/>
              <p:cNvSpPr/>
              <p:nvPr/>
            </p:nvSpPr>
            <p:spPr>
              <a:xfrm rot="10800000" flipH="1">
                <a:off x="296078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9"/>
              <p:cNvSpPr/>
              <p:nvPr/>
            </p:nvSpPr>
            <p:spPr>
              <a:xfrm rot="10800000" flipH="1">
                <a:off x="317561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9"/>
              <p:cNvSpPr/>
              <p:nvPr/>
            </p:nvSpPr>
            <p:spPr>
              <a:xfrm rot="10800000" flipH="1">
                <a:off x="339043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9"/>
              <p:cNvSpPr/>
              <p:nvPr/>
            </p:nvSpPr>
            <p:spPr>
              <a:xfrm rot="10800000" flipH="1">
                <a:off x="360525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9"/>
              <p:cNvSpPr/>
              <p:nvPr/>
            </p:nvSpPr>
            <p:spPr>
              <a:xfrm rot="10800000" flipH="1">
                <a:off x="382008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9"/>
              <p:cNvSpPr/>
              <p:nvPr/>
            </p:nvSpPr>
            <p:spPr>
              <a:xfrm rot="10800000" flipH="1">
                <a:off x="403490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9"/>
              <p:cNvSpPr/>
              <p:nvPr/>
            </p:nvSpPr>
            <p:spPr>
              <a:xfrm rot="10800000" flipH="1">
                <a:off x="424972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9"/>
              <p:cNvSpPr/>
              <p:nvPr/>
            </p:nvSpPr>
            <p:spPr>
              <a:xfrm rot="10800000" flipH="1">
                <a:off x="446455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9"/>
              <p:cNvSpPr/>
              <p:nvPr/>
            </p:nvSpPr>
            <p:spPr>
              <a:xfrm rot="10800000" flipH="1">
                <a:off x="467937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9"/>
              <p:cNvSpPr/>
              <p:nvPr/>
            </p:nvSpPr>
            <p:spPr>
              <a:xfrm rot="10800000" flipH="1">
                <a:off x="489419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9"/>
              <p:cNvSpPr/>
              <p:nvPr/>
            </p:nvSpPr>
            <p:spPr>
              <a:xfrm rot="10800000" flipH="1">
                <a:off x="510902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9"/>
              <p:cNvSpPr/>
              <p:nvPr/>
            </p:nvSpPr>
            <p:spPr>
              <a:xfrm rot="10800000" flipH="1">
                <a:off x="532384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9"/>
              <p:cNvSpPr/>
              <p:nvPr/>
            </p:nvSpPr>
            <p:spPr>
              <a:xfrm rot="10800000" flipH="1">
                <a:off x="553866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9"/>
              <p:cNvSpPr/>
              <p:nvPr/>
            </p:nvSpPr>
            <p:spPr>
              <a:xfrm rot="10800000" flipH="1">
                <a:off x="575349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9"/>
              <p:cNvSpPr/>
              <p:nvPr/>
            </p:nvSpPr>
            <p:spPr>
              <a:xfrm rot="10800000" flipH="1">
                <a:off x="596831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9"/>
              <p:cNvSpPr/>
              <p:nvPr/>
            </p:nvSpPr>
            <p:spPr>
              <a:xfrm rot="10800000" flipH="1">
                <a:off x="618313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9"/>
              <p:cNvSpPr/>
              <p:nvPr/>
            </p:nvSpPr>
            <p:spPr>
              <a:xfrm rot="10800000" flipH="1">
                <a:off x="639796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9"/>
              <p:cNvSpPr/>
              <p:nvPr/>
            </p:nvSpPr>
            <p:spPr>
              <a:xfrm rot="10800000" flipH="1">
                <a:off x="661278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9"/>
              <p:cNvSpPr/>
              <p:nvPr/>
            </p:nvSpPr>
            <p:spPr>
              <a:xfrm rot="10800000" flipH="1">
                <a:off x="68276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9"/>
              <p:cNvSpPr/>
              <p:nvPr/>
            </p:nvSpPr>
            <p:spPr>
              <a:xfrm rot="10800000" flipH="1">
                <a:off x="704243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9"/>
              <p:cNvSpPr/>
              <p:nvPr/>
            </p:nvSpPr>
            <p:spPr>
              <a:xfrm rot="10800000" flipH="1">
                <a:off x="725725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9"/>
              <p:cNvSpPr/>
              <p:nvPr/>
            </p:nvSpPr>
            <p:spPr>
              <a:xfrm rot="10800000" flipH="1">
                <a:off x="74720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9"/>
              <p:cNvSpPr/>
              <p:nvPr/>
            </p:nvSpPr>
            <p:spPr>
              <a:xfrm rot="10800000" flipH="1">
                <a:off x="768690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9"/>
              <p:cNvSpPr/>
              <p:nvPr/>
            </p:nvSpPr>
            <p:spPr>
              <a:xfrm rot="10800000" flipH="1">
                <a:off x="790172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9"/>
              <p:cNvSpPr/>
              <p:nvPr/>
            </p:nvSpPr>
            <p:spPr>
              <a:xfrm rot="10800000" flipH="1">
                <a:off x="811654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9"/>
              <p:cNvSpPr/>
              <p:nvPr/>
            </p:nvSpPr>
            <p:spPr>
              <a:xfrm rot="10800000" flipH="1">
                <a:off x="833137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9"/>
              <p:cNvSpPr/>
              <p:nvPr/>
            </p:nvSpPr>
            <p:spPr>
              <a:xfrm rot="10800000" flipH="1">
                <a:off x="854619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9"/>
              <p:cNvSpPr/>
              <p:nvPr/>
            </p:nvSpPr>
            <p:spPr>
              <a:xfrm rot="10800000" flipH="1">
                <a:off x="876101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9"/>
              <p:cNvSpPr/>
              <p:nvPr/>
            </p:nvSpPr>
            <p:spPr>
              <a:xfrm rot="10800000" flipH="1">
                <a:off x="89758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9"/>
              <p:cNvSpPr/>
              <p:nvPr/>
            </p:nvSpPr>
            <p:spPr>
              <a:xfrm rot="10800000" flipH="1">
                <a:off x="-46739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9"/>
              <p:cNvSpPr/>
              <p:nvPr/>
            </p:nvSpPr>
            <p:spPr>
              <a:xfrm rot="10800000" flipH="1">
                <a:off x="16808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9"/>
              <p:cNvSpPr/>
              <p:nvPr/>
            </p:nvSpPr>
            <p:spPr>
              <a:xfrm rot="10800000" flipH="1">
                <a:off x="3829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9" name="Google Shape;7719;p9"/>
              <p:cNvSpPr/>
              <p:nvPr/>
            </p:nvSpPr>
            <p:spPr>
              <a:xfrm rot="10800000" flipH="1">
                <a:off x="59773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0" name="Google Shape;7720;p9"/>
              <p:cNvSpPr/>
              <p:nvPr/>
            </p:nvSpPr>
            <p:spPr>
              <a:xfrm rot="10800000" flipH="1">
                <a:off x="81255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1" name="Google Shape;7721;p9"/>
              <p:cNvSpPr/>
              <p:nvPr/>
            </p:nvSpPr>
            <p:spPr>
              <a:xfrm rot="10800000" flipH="1">
                <a:off x="10273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2" name="Google Shape;7722;p9"/>
              <p:cNvSpPr/>
              <p:nvPr/>
            </p:nvSpPr>
            <p:spPr>
              <a:xfrm rot="10800000" flipH="1">
                <a:off x="124220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3" name="Google Shape;7723;p9"/>
              <p:cNvSpPr/>
              <p:nvPr/>
            </p:nvSpPr>
            <p:spPr>
              <a:xfrm rot="10800000" flipH="1">
                <a:off x="145702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4" name="Google Shape;7724;p9"/>
              <p:cNvSpPr/>
              <p:nvPr/>
            </p:nvSpPr>
            <p:spPr>
              <a:xfrm rot="10800000" flipH="1">
                <a:off x="167184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5" name="Google Shape;7725;p9"/>
              <p:cNvSpPr/>
              <p:nvPr/>
            </p:nvSpPr>
            <p:spPr>
              <a:xfrm rot="10800000" flipH="1">
                <a:off x="188667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6" name="Google Shape;7726;p9"/>
              <p:cNvSpPr/>
              <p:nvPr/>
            </p:nvSpPr>
            <p:spPr>
              <a:xfrm rot="10800000" flipH="1">
                <a:off x="210149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7" name="Google Shape;7727;p9"/>
              <p:cNvSpPr/>
              <p:nvPr/>
            </p:nvSpPr>
            <p:spPr>
              <a:xfrm rot="10800000" flipH="1">
                <a:off x="231631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8" name="Google Shape;7728;p9"/>
              <p:cNvSpPr/>
              <p:nvPr/>
            </p:nvSpPr>
            <p:spPr>
              <a:xfrm rot="10800000" flipH="1">
                <a:off x="25311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9" name="Google Shape;7729;p9"/>
              <p:cNvSpPr/>
              <p:nvPr/>
            </p:nvSpPr>
            <p:spPr>
              <a:xfrm rot="10800000" flipH="1">
                <a:off x="274596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0" name="Google Shape;7730;p9"/>
              <p:cNvSpPr/>
              <p:nvPr/>
            </p:nvSpPr>
            <p:spPr>
              <a:xfrm rot="10800000" flipH="1">
                <a:off x="296078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1" name="Google Shape;7731;p9"/>
              <p:cNvSpPr/>
              <p:nvPr/>
            </p:nvSpPr>
            <p:spPr>
              <a:xfrm rot="10800000" flipH="1">
                <a:off x="317561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2" name="Google Shape;7732;p9"/>
              <p:cNvSpPr/>
              <p:nvPr/>
            </p:nvSpPr>
            <p:spPr>
              <a:xfrm rot="10800000" flipH="1">
                <a:off x="339043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3" name="Google Shape;7733;p9"/>
              <p:cNvSpPr/>
              <p:nvPr/>
            </p:nvSpPr>
            <p:spPr>
              <a:xfrm rot="10800000" flipH="1">
                <a:off x="360525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4" name="Google Shape;7734;p9"/>
              <p:cNvSpPr/>
              <p:nvPr/>
            </p:nvSpPr>
            <p:spPr>
              <a:xfrm rot="10800000" flipH="1">
                <a:off x="382008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5" name="Google Shape;7735;p9"/>
              <p:cNvSpPr/>
              <p:nvPr/>
            </p:nvSpPr>
            <p:spPr>
              <a:xfrm rot="10800000" flipH="1">
                <a:off x="403490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6" name="Google Shape;7736;p9"/>
              <p:cNvSpPr/>
              <p:nvPr/>
            </p:nvSpPr>
            <p:spPr>
              <a:xfrm rot="10800000" flipH="1">
                <a:off x="424972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7" name="Google Shape;7737;p9"/>
              <p:cNvSpPr/>
              <p:nvPr/>
            </p:nvSpPr>
            <p:spPr>
              <a:xfrm rot="10800000" flipH="1">
                <a:off x="446455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8" name="Google Shape;7738;p9"/>
              <p:cNvSpPr/>
              <p:nvPr/>
            </p:nvSpPr>
            <p:spPr>
              <a:xfrm rot="10800000" flipH="1">
                <a:off x="467937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9" name="Google Shape;7739;p9"/>
              <p:cNvSpPr/>
              <p:nvPr/>
            </p:nvSpPr>
            <p:spPr>
              <a:xfrm rot="10800000" flipH="1">
                <a:off x="489419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0" name="Google Shape;7740;p9"/>
              <p:cNvSpPr/>
              <p:nvPr/>
            </p:nvSpPr>
            <p:spPr>
              <a:xfrm rot="10800000" flipH="1">
                <a:off x="510902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1" name="Google Shape;7741;p9"/>
              <p:cNvSpPr/>
              <p:nvPr/>
            </p:nvSpPr>
            <p:spPr>
              <a:xfrm rot="10800000" flipH="1">
                <a:off x="532384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2" name="Google Shape;7742;p9"/>
              <p:cNvSpPr/>
              <p:nvPr/>
            </p:nvSpPr>
            <p:spPr>
              <a:xfrm rot="10800000" flipH="1">
                <a:off x="553866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3" name="Google Shape;7743;p9"/>
              <p:cNvSpPr/>
              <p:nvPr/>
            </p:nvSpPr>
            <p:spPr>
              <a:xfrm rot="10800000" flipH="1">
                <a:off x="575349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4" name="Google Shape;7744;p9"/>
              <p:cNvSpPr/>
              <p:nvPr/>
            </p:nvSpPr>
            <p:spPr>
              <a:xfrm rot="10800000" flipH="1">
                <a:off x="596831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5" name="Google Shape;7745;p9"/>
              <p:cNvSpPr/>
              <p:nvPr/>
            </p:nvSpPr>
            <p:spPr>
              <a:xfrm rot="10800000" flipH="1">
                <a:off x="618313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6" name="Google Shape;7746;p9"/>
              <p:cNvSpPr/>
              <p:nvPr/>
            </p:nvSpPr>
            <p:spPr>
              <a:xfrm rot="10800000" flipH="1">
                <a:off x="639796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7" name="Google Shape;7747;p9"/>
              <p:cNvSpPr/>
              <p:nvPr/>
            </p:nvSpPr>
            <p:spPr>
              <a:xfrm rot="10800000" flipH="1">
                <a:off x="661278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8" name="Google Shape;7748;p9"/>
              <p:cNvSpPr/>
              <p:nvPr/>
            </p:nvSpPr>
            <p:spPr>
              <a:xfrm rot="10800000" flipH="1">
                <a:off x="68276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9" name="Google Shape;7749;p9"/>
              <p:cNvSpPr/>
              <p:nvPr/>
            </p:nvSpPr>
            <p:spPr>
              <a:xfrm rot="10800000" flipH="1">
                <a:off x="704243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0" name="Google Shape;7750;p9"/>
              <p:cNvSpPr/>
              <p:nvPr/>
            </p:nvSpPr>
            <p:spPr>
              <a:xfrm rot="10800000" flipH="1">
                <a:off x="725725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1" name="Google Shape;7751;p9"/>
              <p:cNvSpPr/>
              <p:nvPr/>
            </p:nvSpPr>
            <p:spPr>
              <a:xfrm rot="10800000" flipH="1">
                <a:off x="74720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2" name="Google Shape;7752;p9"/>
              <p:cNvSpPr/>
              <p:nvPr/>
            </p:nvSpPr>
            <p:spPr>
              <a:xfrm rot="10800000" flipH="1">
                <a:off x="768690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3" name="Google Shape;7753;p9"/>
              <p:cNvSpPr/>
              <p:nvPr/>
            </p:nvSpPr>
            <p:spPr>
              <a:xfrm rot="10800000" flipH="1">
                <a:off x="790172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4" name="Google Shape;7754;p9"/>
              <p:cNvSpPr/>
              <p:nvPr/>
            </p:nvSpPr>
            <p:spPr>
              <a:xfrm rot="10800000" flipH="1">
                <a:off x="811654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5" name="Google Shape;7755;p9"/>
              <p:cNvSpPr/>
              <p:nvPr/>
            </p:nvSpPr>
            <p:spPr>
              <a:xfrm rot="10800000" flipH="1">
                <a:off x="833137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6" name="Google Shape;7756;p9"/>
              <p:cNvSpPr/>
              <p:nvPr/>
            </p:nvSpPr>
            <p:spPr>
              <a:xfrm rot="10800000" flipH="1">
                <a:off x="854619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7" name="Google Shape;7757;p9"/>
              <p:cNvSpPr/>
              <p:nvPr/>
            </p:nvSpPr>
            <p:spPr>
              <a:xfrm rot="10800000" flipH="1">
                <a:off x="876101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8" name="Google Shape;7758;p9"/>
              <p:cNvSpPr/>
              <p:nvPr/>
            </p:nvSpPr>
            <p:spPr>
              <a:xfrm rot="10800000" flipH="1">
                <a:off x="89758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9" name="Google Shape;7759;p9"/>
              <p:cNvSpPr/>
              <p:nvPr/>
            </p:nvSpPr>
            <p:spPr>
              <a:xfrm rot="10800000" flipH="1">
                <a:off x="-46739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0" name="Google Shape;7760;p9"/>
              <p:cNvSpPr/>
              <p:nvPr/>
            </p:nvSpPr>
            <p:spPr>
              <a:xfrm rot="10800000" flipH="1">
                <a:off x="16808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1" name="Google Shape;7761;p9"/>
              <p:cNvSpPr/>
              <p:nvPr/>
            </p:nvSpPr>
            <p:spPr>
              <a:xfrm rot="10800000" flipH="1">
                <a:off x="3829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2" name="Google Shape;7762;p9"/>
              <p:cNvSpPr/>
              <p:nvPr/>
            </p:nvSpPr>
            <p:spPr>
              <a:xfrm rot="10800000" flipH="1">
                <a:off x="59773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3" name="Google Shape;7763;p9"/>
              <p:cNvSpPr/>
              <p:nvPr/>
            </p:nvSpPr>
            <p:spPr>
              <a:xfrm rot="10800000" flipH="1">
                <a:off x="81255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4" name="Google Shape;7764;p9"/>
              <p:cNvSpPr/>
              <p:nvPr/>
            </p:nvSpPr>
            <p:spPr>
              <a:xfrm rot="10800000" flipH="1">
                <a:off x="10273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5" name="Google Shape;7765;p9"/>
              <p:cNvSpPr/>
              <p:nvPr/>
            </p:nvSpPr>
            <p:spPr>
              <a:xfrm rot="10800000" flipH="1">
                <a:off x="124220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6" name="Google Shape;7766;p9"/>
              <p:cNvSpPr/>
              <p:nvPr/>
            </p:nvSpPr>
            <p:spPr>
              <a:xfrm rot="10800000" flipH="1">
                <a:off x="145702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7" name="Google Shape;7767;p9"/>
              <p:cNvSpPr/>
              <p:nvPr/>
            </p:nvSpPr>
            <p:spPr>
              <a:xfrm rot="10800000" flipH="1">
                <a:off x="167184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8" name="Google Shape;7768;p9"/>
              <p:cNvSpPr/>
              <p:nvPr/>
            </p:nvSpPr>
            <p:spPr>
              <a:xfrm rot="10800000" flipH="1">
                <a:off x="188667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9" name="Google Shape;7769;p9"/>
              <p:cNvSpPr/>
              <p:nvPr/>
            </p:nvSpPr>
            <p:spPr>
              <a:xfrm rot="10800000" flipH="1">
                <a:off x="210149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0" name="Google Shape;7770;p9"/>
              <p:cNvSpPr/>
              <p:nvPr/>
            </p:nvSpPr>
            <p:spPr>
              <a:xfrm rot="10800000" flipH="1">
                <a:off x="231631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1" name="Google Shape;7771;p9"/>
              <p:cNvSpPr/>
              <p:nvPr/>
            </p:nvSpPr>
            <p:spPr>
              <a:xfrm rot="10800000" flipH="1">
                <a:off x="25311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2" name="Google Shape;7772;p9"/>
              <p:cNvSpPr/>
              <p:nvPr/>
            </p:nvSpPr>
            <p:spPr>
              <a:xfrm rot="10800000" flipH="1">
                <a:off x="274596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3" name="Google Shape;7773;p9"/>
              <p:cNvSpPr/>
              <p:nvPr/>
            </p:nvSpPr>
            <p:spPr>
              <a:xfrm rot="10800000" flipH="1">
                <a:off x="296078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4" name="Google Shape;7774;p9"/>
              <p:cNvSpPr/>
              <p:nvPr/>
            </p:nvSpPr>
            <p:spPr>
              <a:xfrm rot="10800000" flipH="1">
                <a:off x="317561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5" name="Google Shape;7775;p9"/>
              <p:cNvSpPr/>
              <p:nvPr/>
            </p:nvSpPr>
            <p:spPr>
              <a:xfrm rot="10800000" flipH="1">
                <a:off x="339043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6" name="Google Shape;7776;p9"/>
              <p:cNvSpPr/>
              <p:nvPr/>
            </p:nvSpPr>
            <p:spPr>
              <a:xfrm rot="10800000" flipH="1">
                <a:off x="360525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7" name="Google Shape;7777;p9"/>
              <p:cNvSpPr/>
              <p:nvPr/>
            </p:nvSpPr>
            <p:spPr>
              <a:xfrm rot="10800000" flipH="1">
                <a:off x="382008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8" name="Google Shape;7778;p9"/>
              <p:cNvSpPr/>
              <p:nvPr/>
            </p:nvSpPr>
            <p:spPr>
              <a:xfrm rot="10800000" flipH="1">
                <a:off x="403490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9" name="Google Shape;7779;p9"/>
              <p:cNvSpPr/>
              <p:nvPr/>
            </p:nvSpPr>
            <p:spPr>
              <a:xfrm rot="10800000" flipH="1">
                <a:off x="424972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0" name="Google Shape;7780;p9"/>
              <p:cNvSpPr/>
              <p:nvPr/>
            </p:nvSpPr>
            <p:spPr>
              <a:xfrm rot="10800000" flipH="1">
                <a:off x="446455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1" name="Google Shape;7781;p9"/>
              <p:cNvSpPr/>
              <p:nvPr/>
            </p:nvSpPr>
            <p:spPr>
              <a:xfrm rot="10800000" flipH="1">
                <a:off x="467937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2" name="Google Shape;7782;p9"/>
              <p:cNvSpPr/>
              <p:nvPr/>
            </p:nvSpPr>
            <p:spPr>
              <a:xfrm rot="10800000" flipH="1">
                <a:off x="489419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3" name="Google Shape;7783;p9"/>
              <p:cNvSpPr/>
              <p:nvPr/>
            </p:nvSpPr>
            <p:spPr>
              <a:xfrm rot="10800000" flipH="1">
                <a:off x="510902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4" name="Google Shape;7784;p9"/>
              <p:cNvSpPr/>
              <p:nvPr/>
            </p:nvSpPr>
            <p:spPr>
              <a:xfrm rot="10800000" flipH="1">
                <a:off x="532384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5" name="Google Shape;7785;p9"/>
              <p:cNvSpPr/>
              <p:nvPr/>
            </p:nvSpPr>
            <p:spPr>
              <a:xfrm rot="10800000" flipH="1">
                <a:off x="553866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6" name="Google Shape;7786;p9"/>
              <p:cNvSpPr/>
              <p:nvPr/>
            </p:nvSpPr>
            <p:spPr>
              <a:xfrm rot="10800000" flipH="1">
                <a:off x="575349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7" name="Google Shape;7787;p9"/>
              <p:cNvSpPr/>
              <p:nvPr/>
            </p:nvSpPr>
            <p:spPr>
              <a:xfrm rot="10800000" flipH="1">
                <a:off x="596831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8" name="Google Shape;7788;p9"/>
              <p:cNvSpPr/>
              <p:nvPr/>
            </p:nvSpPr>
            <p:spPr>
              <a:xfrm rot="10800000" flipH="1">
                <a:off x="618313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9" name="Google Shape;7789;p9"/>
              <p:cNvSpPr/>
              <p:nvPr/>
            </p:nvSpPr>
            <p:spPr>
              <a:xfrm rot="10800000" flipH="1">
                <a:off x="639796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0" name="Google Shape;7790;p9"/>
              <p:cNvSpPr/>
              <p:nvPr/>
            </p:nvSpPr>
            <p:spPr>
              <a:xfrm rot="10800000" flipH="1">
                <a:off x="661278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1" name="Google Shape;7791;p9"/>
              <p:cNvSpPr/>
              <p:nvPr/>
            </p:nvSpPr>
            <p:spPr>
              <a:xfrm rot="10800000" flipH="1">
                <a:off x="68276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2" name="Google Shape;7792;p9"/>
              <p:cNvSpPr/>
              <p:nvPr/>
            </p:nvSpPr>
            <p:spPr>
              <a:xfrm rot="10800000" flipH="1">
                <a:off x="704243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3" name="Google Shape;7793;p9"/>
              <p:cNvSpPr/>
              <p:nvPr/>
            </p:nvSpPr>
            <p:spPr>
              <a:xfrm rot="10800000" flipH="1">
                <a:off x="725725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4" name="Google Shape;7794;p9"/>
              <p:cNvSpPr/>
              <p:nvPr/>
            </p:nvSpPr>
            <p:spPr>
              <a:xfrm rot="10800000" flipH="1">
                <a:off x="74720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5" name="Google Shape;7795;p9"/>
              <p:cNvSpPr/>
              <p:nvPr/>
            </p:nvSpPr>
            <p:spPr>
              <a:xfrm rot="10800000" flipH="1">
                <a:off x="768690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6" name="Google Shape;7796;p9"/>
              <p:cNvSpPr/>
              <p:nvPr/>
            </p:nvSpPr>
            <p:spPr>
              <a:xfrm rot="10800000" flipH="1">
                <a:off x="790172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7" name="Google Shape;7797;p9"/>
              <p:cNvSpPr/>
              <p:nvPr/>
            </p:nvSpPr>
            <p:spPr>
              <a:xfrm rot="10800000" flipH="1">
                <a:off x="811654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8" name="Google Shape;7798;p9"/>
              <p:cNvSpPr/>
              <p:nvPr/>
            </p:nvSpPr>
            <p:spPr>
              <a:xfrm rot="10800000" flipH="1">
                <a:off x="833137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9" name="Google Shape;7799;p9"/>
              <p:cNvSpPr/>
              <p:nvPr/>
            </p:nvSpPr>
            <p:spPr>
              <a:xfrm rot="10800000" flipH="1">
                <a:off x="854619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0" name="Google Shape;7800;p9"/>
              <p:cNvSpPr/>
              <p:nvPr/>
            </p:nvSpPr>
            <p:spPr>
              <a:xfrm rot="10800000" flipH="1">
                <a:off x="876101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1" name="Google Shape;7801;p9"/>
              <p:cNvSpPr/>
              <p:nvPr/>
            </p:nvSpPr>
            <p:spPr>
              <a:xfrm rot="10800000" flipH="1">
                <a:off x="89758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2" name="Google Shape;7802;p9"/>
              <p:cNvSpPr/>
              <p:nvPr/>
            </p:nvSpPr>
            <p:spPr>
              <a:xfrm rot="10800000" flipH="1">
                <a:off x="-46739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3" name="Google Shape;7803;p9"/>
              <p:cNvSpPr/>
              <p:nvPr/>
            </p:nvSpPr>
            <p:spPr>
              <a:xfrm rot="10800000" flipH="1">
                <a:off x="16808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4" name="Google Shape;7804;p9"/>
              <p:cNvSpPr/>
              <p:nvPr/>
            </p:nvSpPr>
            <p:spPr>
              <a:xfrm rot="10800000" flipH="1">
                <a:off x="3829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5" name="Google Shape;7805;p9"/>
              <p:cNvSpPr/>
              <p:nvPr/>
            </p:nvSpPr>
            <p:spPr>
              <a:xfrm rot="10800000" flipH="1">
                <a:off x="59773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6" name="Google Shape;7806;p9"/>
              <p:cNvSpPr/>
              <p:nvPr/>
            </p:nvSpPr>
            <p:spPr>
              <a:xfrm rot="10800000" flipH="1">
                <a:off x="81255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7" name="Google Shape;7807;p9"/>
              <p:cNvSpPr/>
              <p:nvPr/>
            </p:nvSpPr>
            <p:spPr>
              <a:xfrm rot="10800000" flipH="1">
                <a:off x="10273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9"/>
              <p:cNvSpPr/>
              <p:nvPr/>
            </p:nvSpPr>
            <p:spPr>
              <a:xfrm rot="10800000" flipH="1">
                <a:off x="124220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9"/>
              <p:cNvSpPr/>
              <p:nvPr/>
            </p:nvSpPr>
            <p:spPr>
              <a:xfrm rot="10800000" flipH="1">
                <a:off x="145702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9"/>
              <p:cNvSpPr/>
              <p:nvPr/>
            </p:nvSpPr>
            <p:spPr>
              <a:xfrm rot="10800000" flipH="1">
                <a:off x="167184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9"/>
              <p:cNvSpPr/>
              <p:nvPr/>
            </p:nvSpPr>
            <p:spPr>
              <a:xfrm rot="10800000" flipH="1">
                <a:off x="188667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9"/>
              <p:cNvSpPr/>
              <p:nvPr/>
            </p:nvSpPr>
            <p:spPr>
              <a:xfrm rot="10800000" flipH="1">
                <a:off x="210149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9"/>
              <p:cNvSpPr/>
              <p:nvPr/>
            </p:nvSpPr>
            <p:spPr>
              <a:xfrm rot="10800000" flipH="1">
                <a:off x="231631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9"/>
              <p:cNvSpPr/>
              <p:nvPr/>
            </p:nvSpPr>
            <p:spPr>
              <a:xfrm rot="10800000" flipH="1">
                <a:off x="25311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9"/>
              <p:cNvSpPr/>
              <p:nvPr/>
            </p:nvSpPr>
            <p:spPr>
              <a:xfrm rot="10800000" flipH="1">
                <a:off x="274596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9"/>
              <p:cNvSpPr/>
              <p:nvPr/>
            </p:nvSpPr>
            <p:spPr>
              <a:xfrm rot="10800000" flipH="1">
                <a:off x="296078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9"/>
              <p:cNvSpPr/>
              <p:nvPr/>
            </p:nvSpPr>
            <p:spPr>
              <a:xfrm rot="10800000" flipH="1">
                <a:off x="317561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9"/>
              <p:cNvSpPr/>
              <p:nvPr/>
            </p:nvSpPr>
            <p:spPr>
              <a:xfrm rot="10800000" flipH="1">
                <a:off x="339043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9" name="Google Shape;7819;p9"/>
              <p:cNvSpPr/>
              <p:nvPr/>
            </p:nvSpPr>
            <p:spPr>
              <a:xfrm rot="10800000" flipH="1">
                <a:off x="360525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0" name="Google Shape;7820;p9"/>
              <p:cNvSpPr/>
              <p:nvPr/>
            </p:nvSpPr>
            <p:spPr>
              <a:xfrm rot="10800000" flipH="1">
                <a:off x="382008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9"/>
              <p:cNvSpPr/>
              <p:nvPr/>
            </p:nvSpPr>
            <p:spPr>
              <a:xfrm rot="10800000" flipH="1">
                <a:off x="403490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9"/>
              <p:cNvSpPr/>
              <p:nvPr/>
            </p:nvSpPr>
            <p:spPr>
              <a:xfrm rot="10800000" flipH="1">
                <a:off x="424972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9"/>
              <p:cNvSpPr/>
              <p:nvPr/>
            </p:nvSpPr>
            <p:spPr>
              <a:xfrm rot="10800000" flipH="1">
                <a:off x="446455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9"/>
              <p:cNvSpPr/>
              <p:nvPr/>
            </p:nvSpPr>
            <p:spPr>
              <a:xfrm rot="10800000" flipH="1">
                <a:off x="467937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9"/>
              <p:cNvSpPr/>
              <p:nvPr/>
            </p:nvSpPr>
            <p:spPr>
              <a:xfrm rot="10800000" flipH="1">
                <a:off x="489419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9"/>
              <p:cNvSpPr/>
              <p:nvPr/>
            </p:nvSpPr>
            <p:spPr>
              <a:xfrm rot="10800000" flipH="1">
                <a:off x="510902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9"/>
              <p:cNvSpPr/>
              <p:nvPr/>
            </p:nvSpPr>
            <p:spPr>
              <a:xfrm rot="10800000" flipH="1">
                <a:off x="532384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9"/>
              <p:cNvSpPr/>
              <p:nvPr/>
            </p:nvSpPr>
            <p:spPr>
              <a:xfrm rot="10800000" flipH="1">
                <a:off x="553866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9"/>
              <p:cNvSpPr/>
              <p:nvPr/>
            </p:nvSpPr>
            <p:spPr>
              <a:xfrm rot="10800000" flipH="1">
                <a:off x="575349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9"/>
              <p:cNvSpPr/>
              <p:nvPr/>
            </p:nvSpPr>
            <p:spPr>
              <a:xfrm rot="10800000" flipH="1">
                <a:off x="596831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9"/>
              <p:cNvSpPr/>
              <p:nvPr/>
            </p:nvSpPr>
            <p:spPr>
              <a:xfrm rot="10800000" flipH="1">
                <a:off x="618313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2" name="Google Shape;7832;p9"/>
              <p:cNvSpPr/>
              <p:nvPr/>
            </p:nvSpPr>
            <p:spPr>
              <a:xfrm rot="10800000" flipH="1">
                <a:off x="639796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3" name="Google Shape;7833;p9"/>
              <p:cNvSpPr/>
              <p:nvPr/>
            </p:nvSpPr>
            <p:spPr>
              <a:xfrm rot="10800000" flipH="1">
                <a:off x="661278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9"/>
              <p:cNvSpPr/>
              <p:nvPr/>
            </p:nvSpPr>
            <p:spPr>
              <a:xfrm rot="10800000" flipH="1">
                <a:off x="68276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5" name="Google Shape;7835;p9"/>
              <p:cNvSpPr/>
              <p:nvPr/>
            </p:nvSpPr>
            <p:spPr>
              <a:xfrm rot="10800000" flipH="1">
                <a:off x="704243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6" name="Google Shape;7836;p9"/>
              <p:cNvSpPr/>
              <p:nvPr/>
            </p:nvSpPr>
            <p:spPr>
              <a:xfrm rot="10800000" flipH="1">
                <a:off x="725725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9"/>
              <p:cNvSpPr/>
              <p:nvPr/>
            </p:nvSpPr>
            <p:spPr>
              <a:xfrm rot="10800000" flipH="1">
                <a:off x="74720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9"/>
              <p:cNvSpPr/>
              <p:nvPr/>
            </p:nvSpPr>
            <p:spPr>
              <a:xfrm rot="10800000" flipH="1">
                <a:off x="768690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9"/>
              <p:cNvSpPr/>
              <p:nvPr/>
            </p:nvSpPr>
            <p:spPr>
              <a:xfrm rot="10800000" flipH="1">
                <a:off x="790172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9"/>
              <p:cNvSpPr/>
              <p:nvPr/>
            </p:nvSpPr>
            <p:spPr>
              <a:xfrm rot="10800000" flipH="1">
                <a:off x="811654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9"/>
              <p:cNvSpPr/>
              <p:nvPr/>
            </p:nvSpPr>
            <p:spPr>
              <a:xfrm rot="10800000" flipH="1">
                <a:off x="833137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2" name="Google Shape;7842;p9"/>
              <p:cNvSpPr/>
              <p:nvPr/>
            </p:nvSpPr>
            <p:spPr>
              <a:xfrm rot="10800000" flipH="1">
                <a:off x="854619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3" name="Google Shape;7843;p9"/>
              <p:cNvSpPr/>
              <p:nvPr/>
            </p:nvSpPr>
            <p:spPr>
              <a:xfrm rot="10800000" flipH="1">
                <a:off x="876101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9"/>
              <p:cNvSpPr/>
              <p:nvPr/>
            </p:nvSpPr>
            <p:spPr>
              <a:xfrm rot="10800000" flipH="1">
                <a:off x="89758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9"/>
              <p:cNvSpPr/>
              <p:nvPr/>
            </p:nvSpPr>
            <p:spPr>
              <a:xfrm rot="10800000" flipH="1">
                <a:off x="-46739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9"/>
              <p:cNvSpPr/>
              <p:nvPr/>
            </p:nvSpPr>
            <p:spPr>
              <a:xfrm rot="10800000" flipH="1">
                <a:off x="16808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7" name="Google Shape;7847;p9"/>
              <p:cNvSpPr/>
              <p:nvPr/>
            </p:nvSpPr>
            <p:spPr>
              <a:xfrm rot="10800000" flipH="1">
                <a:off x="3829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8" name="Google Shape;7848;p9"/>
              <p:cNvSpPr/>
              <p:nvPr/>
            </p:nvSpPr>
            <p:spPr>
              <a:xfrm rot="10800000" flipH="1">
                <a:off x="59773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9" name="Google Shape;7849;p9"/>
              <p:cNvSpPr/>
              <p:nvPr/>
            </p:nvSpPr>
            <p:spPr>
              <a:xfrm rot="10800000" flipH="1">
                <a:off x="81255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0" name="Google Shape;7850;p9"/>
              <p:cNvSpPr/>
              <p:nvPr/>
            </p:nvSpPr>
            <p:spPr>
              <a:xfrm rot="10800000" flipH="1">
                <a:off x="10273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1" name="Google Shape;7851;p9"/>
              <p:cNvSpPr/>
              <p:nvPr/>
            </p:nvSpPr>
            <p:spPr>
              <a:xfrm rot="10800000" flipH="1">
                <a:off x="124220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2" name="Google Shape;7852;p9"/>
              <p:cNvSpPr/>
              <p:nvPr/>
            </p:nvSpPr>
            <p:spPr>
              <a:xfrm rot="10800000" flipH="1">
                <a:off x="145702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3" name="Google Shape;7853;p9"/>
              <p:cNvSpPr/>
              <p:nvPr/>
            </p:nvSpPr>
            <p:spPr>
              <a:xfrm rot="10800000" flipH="1">
                <a:off x="167184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4" name="Google Shape;7854;p9"/>
              <p:cNvSpPr/>
              <p:nvPr/>
            </p:nvSpPr>
            <p:spPr>
              <a:xfrm rot="10800000" flipH="1">
                <a:off x="188667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5" name="Google Shape;7855;p9"/>
              <p:cNvSpPr/>
              <p:nvPr/>
            </p:nvSpPr>
            <p:spPr>
              <a:xfrm rot="10800000" flipH="1">
                <a:off x="210149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6" name="Google Shape;7856;p9"/>
              <p:cNvSpPr/>
              <p:nvPr/>
            </p:nvSpPr>
            <p:spPr>
              <a:xfrm rot="10800000" flipH="1">
                <a:off x="231631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7" name="Google Shape;7857;p9"/>
              <p:cNvSpPr/>
              <p:nvPr/>
            </p:nvSpPr>
            <p:spPr>
              <a:xfrm rot="10800000" flipH="1">
                <a:off x="25311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8" name="Google Shape;7858;p9"/>
              <p:cNvSpPr/>
              <p:nvPr/>
            </p:nvSpPr>
            <p:spPr>
              <a:xfrm rot="10800000" flipH="1">
                <a:off x="274596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9" name="Google Shape;7859;p9"/>
              <p:cNvSpPr/>
              <p:nvPr/>
            </p:nvSpPr>
            <p:spPr>
              <a:xfrm rot="10800000" flipH="1">
                <a:off x="296078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0" name="Google Shape;7860;p9"/>
              <p:cNvSpPr/>
              <p:nvPr/>
            </p:nvSpPr>
            <p:spPr>
              <a:xfrm rot="10800000" flipH="1">
                <a:off x="317561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1" name="Google Shape;7861;p9"/>
              <p:cNvSpPr/>
              <p:nvPr/>
            </p:nvSpPr>
            <p:spPr>
              <a:xfrm rot="10800000" flipH="1">
                <a:off x="339043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2" name="Google Shape;7862;p9"/>
              <p:cNvSpPr/>
              <p:nvPr/>
            </p:nvSpPr>
            <p:spPr>
              <a:xfrm rot="10800000" flipH="1">
                <a:off x="360525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3" name="Google Shape;7863;p9"/>
              <p:cNvSpPr/>
              <p:nvPr/>
            </p:nvSpPr>
            <p:spPr>
              <a:xfrm rot="10800000" flipH="1">
                <a:off x="382008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4" name="Google Shape;7864;p9"/>
              <p:cNvSpPr/>
              <p:nvPr/>
            </p:nvSpPr>
            <p:spPr>
              <a:xfrm rot="10800000" flipH="1">
                <a:off x="403490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5" name="Google Shape;7865;p9"/>
              <p:cNvSpPr/>
              <p:nvPr/>
            </p:nvSpPr>
            <p:spPr>
              <a:xfrm rot="10800000" flipH="1">
                <a:off x="424972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6" name="Google Shape;7866;p9"/>
              <p:cNvSpPr/>
              <p:nvPr/>
            </p:nvSpPr>
            <p:spPr>
              <a:xfrm rot="10800000" flipH="1">
                <a:off x="446455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7" name="Google Shape;7867;p9"/>
              <p:cNvSpPr/>
              <p:nvPr/>
            </p:nvSpPr>
            <p:spPr>
              <a:xfrm rot="10800000" flipH="1">
                <a:off x="467937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8" name="Google Shape;7868;p9"/>
              <p:cNvSpPr/>
              <p:nvPr/>
            </p:nvSpPr>
            <p:spPr>
              <a:xfrm rot="10800000" flipH="1">
                <a:off x="489419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9" name="Google Shape;7869;p9"/>
              <p:cNvSpPr/>
              <p:nvPr/>
            </p:nvSpPr>
            <p:spPr>
              <a:xfrm rot="10800000" flipH="1">
                <a:off x="510902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0" name="Google Shape;7870;p9"/>
              <p:cNvSpPr/>
              <p:nvPr/>
            </p:nvSpPr>
            <p:spPr>
              <a:xfrm rot="10800000" flipH="1">
                <a:off x="532384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1" name="Google Shape;7871;p9"/>
              <p:cNvSpPr/>
              <p:nvPr/>
            </p:nvSpPr>
            <p:spPr>
              <a:xfrm rot="10800000" flipH="1">
                <a:off x="553866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2" name="Google Shape;7872;p9"/>
              <p:cNvSpPr/>
              <p:nvPr/>
            </p:nvSpPr>
            <p:spPr>
              <a:xfrm rot="10800000" flipH="1">
                <a:off x="575349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3" name="Google Shape;7873;p9"/>
              <p:cNvSpPr/>
              <p:nvPr/>
            </p:nvSpPr>
            <p:spPr>
              <a:xfrm rot="10800000" flipH="1">
                <a:off x="596831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4" name="Google Shape;7874;p9"/>
              <p:cNvSpPr/>
              <p:nvPr/>
            </p:nvSpPr>
            <p:spPr>
              <a:xfrm rot="10800000" flipH="1">
                <a:off x="618313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5" name="Google Shape;7875;p9"/>
              <p:cNvSpPr/>
              <p:nvPr/>
            </p:nvSpPr>
            <p:spPr>
              <a:xfrm rot="10800000" flipH="1">
                <a:off x="639796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6" name="Google Shape;7876;p9"/>
              <p:cNvSpPr/>
              <p:nvPr/>
            </p:nvSpPr>
            <p:spPr>
              <a:xfrm rot="10800000" flipH="1">
                <a:off x="661278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7" name="Google Shape;7877;p9"/>
              <p:cNvSpPr/>
              <p:nvPr/>
            </p:nvSpPr>
            <p:spPr>
              <a:xfrm rot="10800000" flipH="1">
                <a:off x="68276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8" name="Google Shape;7878;p9"/>
              <p:cNvSpPr/>
              <p:nvPr/>
            </p:nvSpPr>
            <p:spPr>
              <a:xfrm rot="10800000" flipH="1">
                <a:off x="704243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9" name="Google Shape;7879;p9"/>
              <p:cNvSpPr/>
              <p:nvPr/>
            </p:nvSpPr>
            <p:spPr>
              <a:xfrm rot="10800000" flipH="1">
                <a:off x="725725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0" name="Google Shape;7880;p9"/>
              <p:cNvSpPr/>
              <p:nvPr/>
            </p:nvSpPr>
            <p:spPr>
              <a:xfrm rot="10800000" flipH="1">
                <a:off x="74720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1" name="Google Shape;7881;p9"/>
              <p:cNvSpPr/>
              <p:nvPr/>
            </p:nvSpPr>
            <p:spPr>
              <a:xfrm rot="10800000" flipH="1">
                <a:off x="768690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2" name="Google Shape;7882;p9"/>
              <p:cNvSpPr/>
              <p:nvPr/>
            </p:nvSpPr>
            <p:spPr>
              <a:xfrm rot="10800000" flipH="1">
                <a:off x="790172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3" name="Google Shape;7883;p9"/>
              <p:cNvSpPr/>
              <p:nvPr/>
            </p:nvSpPr>
            <p:spPr>
              <a:xfrm rot="10800000" flipH="1">
                <a:off x="811654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4" name="Google Shape;7884;p9"/>
              <p:cNvSpPr/>
              <p:nvPr/>
            </p:nvSpPr>
            <p:spPr>
              <a:xfrm rot="10800000" flipH="1">
                <a:off x="833137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5" name="Google Shape;7885;p9"/>
              <p:cNvSpPr/>
              <p:nvPr/>
            </p:nvSpPr>
            <p:spPr>
              <a:xfrm rot="10800000" flipH="1">
                <a:off x="854619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6" name="Google Shape;7886;p9"/>
              <p:cNvSpPr/>
              <p:nvPr/>
            </p:nvSpPr>
            <p:spPr>
              <a:xfrm rot="10800000" flipH="1">
                <a:off x="876101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7" name="Google Shape;7887;p9"/>
              <p:cNvSpPr/>
              <p:nvPr/>
            </p:nvSpPr>
            <p:spPr>
              <a:xfrm rot="10800000" flipH="1">
                <a:off x="89758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8" name="Google Shape;7888;p9"/>
              <p:cNvSpPr/>
              <p:nvPr/>
            </p:nvSpPr>
            <p:spPr>
              <a:xfrm rot="10800000" flipH="1">
                <a:off x="-46739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9" name="Google Shape;7889;p9"/>
              <p:cNvSpPr/>
              <p:nvPr/>
            </p:nvSpPr>
            <p:spPr>
              <a:xfrm rot="10800000" flipH="1">
                <a:off x="16808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0" name="Google Shape;7890;p9"/>
              <p:cNvSpPr/>
              <p:nvPr/>
            </p:nvSpPr>
            <p:spPr>
              <a:xfrm rot="10800000" flipH="1">
                <a:off x="3829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1" name="Google Shape;7891;p9"/>
              <p:cNvSpPr/>
              <p:nvPr/>
            </p:nvSpPr>
            <p:spPr>
              <a:xfrm rot="10800000" flipH="1">
                <a:off x="59773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2" name="Google Shape;7892;p9"/>
              <p:cNvSpPr/>
              <p:nvPr/>
            </p:nvSpPr>
            <p:spPr>
              <a:xfrm rot="10800000" flipH="1">
                <a:off x="81255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3" name="Google Shape;7893;p9"/>
              <p:cNvSpPr/>
              <p:nvPr/>
            </p:nvSpPr>
            <p:spPr>
              <a:xfrm rot="10800000" flipH="1">
                <a:off x="10273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4" name="Google Shape;7894;p9"/>
              <p:cNvSpPr/>
              <p:nvPr/>
            </p:nvSpPr>
            <p:spPr>
              <a:xfrm rot="10800000" flipH="1">
                <a:off x="124220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5" name="Google Shape;7895;p9"/>
              <p:cNvSpPr/>
              <p:nvPr/>
            </p:nvSpPr>
            <p:spPr>
              <a:xfrm rot="10800000" flipH="1">
                <a:off x="145702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6" name="Google Shape;7896;p9"/>
              <p:cNvSpPr/>
              <p:nvPr/>
            </p:nvSpPr>
            <p:spPr>
              <a:xfrm rot="10800000" flipH="1">
                <a:off x="167184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7" name="Google Shape;7897;p9"/>
              <p:cNvSpPr/>
              <p:nvPr/>
            </p:nvSpPr>
            <p:spPr>
              <a:xfrm rot="10800000" flipH="1">
                <a:off x="188667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8" name="Google Shape;7898;p9"/>
              <p:cNvSpPr/>
              <p:nvPr/>
            </p:nvSpPr>
            <p:spPr>
              <a:xfrm rot="10800000" flipH="1">
                <a:off x="210149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9" name="Google Shape;7899;p9"/>
              <p:cNvSpPr/>
              <p:nvPr/>
            </p:nvSpPr>
            <p:spPr>
              <a:xfrm rot="10800000" flipH="1">
                <a:off x="231631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0" name="Google Shape;7900;p9"/>
              <p:cNvSpPr/>
              <p:nvPr/>
            </p:nvSpPr>
            <p:spPr>
              <a:xfrm rot="10800000" flipH="1">
                <a:off x="25311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1" name="Google Shape;7901;p9"/>
              <p:cNvSpPr/>
              <p:nvPr/>
            </p:nvSpPr>
            <p:spPr>
              <a:xfrm rot="10800000" flipH="1">
                <a:off x="274596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2" name="Google Shape;7902;p9"/>
              <p:cNvSpPr/>
              <p:nvPr/>
            </p:nvSpPr>
            <p:spPr>
              <a:xfrm rot="10800000" flipH="1">
                <a:off x="296078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3" name="Google Shape;7903;p9"/>
              <p:cNvSpPr/>
              <p:nvPr/>
            </p:nvSpPr>
            <p:spPr>
              <a:xfrm rot="10800000" flipH="1">
                <a:off x="317561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4" name="Google Shape;7904;p9"/>
              <p:cNvSpPr/>
              <p:nvPr/>
            </p:nvSpPr>
            <p:spPr>
              <a:xfrm rot="10800000" flipH="1">
                <a:off x="339043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5" name="Google Shape;7905;p9"/>
              <p:cNvSpPr/>
              <p:nvPr/>
            </p:nvSpPr>
            <p:spPr>
              <a:xfrm rot="10800000" flipH="1">
                <a:off x="360525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6" name="Google Shape;7906;p9"/>
              <p:cNvSpPr/>
              <p:nvPr/>
            </p:nvSpPr>
            <p:spPr>
              <a:xfrm rot="10800000" flipH="1">
                <a:off x="382008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7" name="Google Shape;7907;p9"/>
              <p:cNvSpPr/>
              <p:nvPr/>
            </p:nvSpPr>
            <p:spPr>
              <a:xfrm rot="10800000" flipH="1">
                <a:off x="403490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8" name="Google Shape;7908;p9"/>
              <p:cNvSpPr/>
              <p:nvPr/>
            </p:nvSpPr>
            <p:spPr>
              <a:xfrm rot="10800000" flipH="1">
                <a:off x="424972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9" name="Google Shape;7909;p9"/>
              <p:cNvSpPr/>
              <p:nvPr/>
            </p:nvSpPr>
            <p:spPr>
              <a:xfrm rot="10800000" flipH="1">
                <a:off x="446455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0" name="Google Shape;7910;p9"/>
              <p:cNvSpPr/>
              <p:nvPr/>
            </p:nvSpPr>
            <p:spPr>
              <a:xfrm rot="10800000" flipH="1">
                <a:off x="467937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1" name="Google Shape;7911;p9"/>
              <p:cNvSpPr/>
              <p:nvPr/>
            </p:nvSpPr>
            <p:spPr>
              <a:xfrm rot="10800000" flipH="1">
                <a:off x="489419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2" name="Google Shape;7912;p9"/>
              <p:cNvSpPr/>
              <p:nvPr/>
            </p:nvSpPr>
            <p:spPr>
              <a:xfrm rot="10800000" flipH="1">
                <a:off x="510902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3" name="Google Shape;7913;p9"/>
              <p:cNvSpPr/>
              <p:nvPr/>
            </p:nvSpPr>
            <p:spPr>
              <a:xfrm rot="10800000" flipH="1">
                <a:off x="532384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4" name="Google Shape;7914;p9"/>
              <p:cNvSpPr/>
              <p:nvPr/>
            </p:nvSpPr>
            <p:spPr>
              <a:xfrm rot="10800000" flipH="1">
                <a:off x="553866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5" name="Google Shape;7915;p9"/>
              <p:cNvSpPr/>
              <p:nvPr/>
            </p:nvSpPr>
            <p:spPr>
              <a:xfrm rot="10800000" flipH="1">
                <a:off x="575349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6" name="Google Shape;7916;p9"/>
              <p:cNvSpPr/>
              <p:nvPr/>
            </p:nvSpPr>
            <p:spPr>
              <a:xfrm rot="10800000" flipH="1">
                <a:off x="596831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7" name="Google Shape;7917;p9"/>
              <p:cNvSpPr/>
              <p:nvPr/>
            </p:nvSpPr>
            <p:spPr>
              <a:xfrm rot="10800000" flipH="1">
                <a:off x="618313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8" name="Google Shape;7918;p9"/>
              <p:cNvSpPr/>
              <p:nvPr/>
            </p:nvSpPr>
            <p:spPr>
              <a:xfrm rot="10800000" flipH="1">
                <a:off x="639796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9" name="Google Shape;7919;p9"/>
              <p:cNvSpPr/>
              <p:nvPr/>
            </p:nvSpPr>
            <p:spPr>
              <a:xfrm rot="10800000" flipH="1">
                <a:off x="661278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0" name="Google Shape;7920;p9"/>
              <p:cNvSpPr/>
              <p:nvPr/>
            </p:nvSpPr>
            <p:spPr>
              <a:xfrm rot="10800000" flipH="1">
                <a:off x="68276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1" name="Google Shape;7921;p9"/>
              <p:cNvSpPr/>
              <p:nvPr/>
            </p:nvSpPr>
            <p:spPr>
              <a:xfrm rot="10800000" flipH="1">
                <a:off x="704243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2" name="Google Shape;7922;p9"/>
              <p:cNvSpPr/>
              <p:nvPr/>
            </p:nvSpPr>
            <p:spPr>
              <a:xfrm rot="10800000" flipH="1">
                <a:off x="725725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3" name="Google Shape;7923;p9"/>
              <p:cNvSpPr/>
              <p:nvPr/>
            </p:nvSpPr>
            <p:spPr>
              <a:xfrm rot="10800000" flipH="1">
                <a:off x="74720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4" name="Google Shape;7924;p9"/>
              <p:cNvSpPr/>
              <p:nvPr/>
            </p:nvSpPr>
            <p:spPr>
              <a:xfrm rot="10800000" flipH="1">
                <a:off x="768690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5" name="Google Shape;7925;p9"/>
              <p:cNvSpPr/>
              <p:nvPr/>
            </p:nvSpPr>
            <p:spPr>
              <a:xfrm rot="10800000" flipH="1">
                <a:off x="790172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6" name="Google Shape;7926;p9"/>
              <p:cNvSpPr/>
              <p:nvPr/>
            </p:nvSpPr>
            <p:spPr>
              <a:xfrm rot="10800000" flipH="1">
                <a:off x="811654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7" name="Google Shape;7927;p9"/>
              <p:cNvSpPr/>
              <p:nvPr/>
            </p:nvSpPr>
            <p:spPr>
              <a:xfrm rot="10800000" flipH="1">
                <a:off x="833137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8" name="Google Shape;7928;p9"/>
              <p:cNvSpPr/>
              <p:nvPr/>
            </p:nvSpPr>
            <p:spPr>
              <a:xfrm rot="10800000" flipH="1">
                <a:off x="854619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9" name="Google Shape;7929;p9"/>
              <p:cNvSpPr/>
              <p:nvPr/>
            </p:nvSpPr>
            <p:spPr>
              <a:xfrm rot="10800000" flipH="1">
                <a:off x="876101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0" name="Google Shape;7930;p9"/>
              <p:cNvSpPr/>
              <p:nvPr/>
            </p:nvSpPr>
            <p:spPr>
              <a:xfrm rot="10800000" flipH="1">
                <a:off x="89758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1" name="Google Shape;7931;p9"/>
              <p:cNvSpPr/>
              <p:nvPr/>
            </p:nvSpPr>
            <p:spPr>
              <a:xfrm rot="10800000" flipH="1">
                <a:off x="-46739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2" name="Google Shape;7932;p9"/>
              <p:cNvSpPr/>
              <p:nvPr/>
            </p:nvSpPr>
            <p:spPr>
              <a:xfrm rot="10800000" flipH="1">
                <a:off x="16808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3" name="Google Shape;7933;p9"/>
              <p:cNvSpPr/>
              <p:nvPr/>
            </p:nvSpPr>
            <p:spPr>
              <a:xfrm rot="10800000" flipH="1">
                <a:off x="3829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4" name="Google Shape;7934;p9"/>
              <p:cNvSpPr/>
              <p:nvPr/>
            </p:nvSpPr>
            <p:spPr>
              <a:xfrm rot="10800000" flipH="1">
                <a:off x="59773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5" name="Google Shape;7935;p9"/>
              <p:cNvSpPr/>
              <p:nvPr/>
            </p:nvSpPr>
            <p:spPr>
              <a:xfrm rot="10800000" flipH="1">
                <a:off x="81255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6" name="Google Shape;7936;p9"/>
              <p:cNvSpPr/>
              <p:nvPr/>
            </p:nvSpPr>
            <p:spPr>
              <a:xfrm rot="10800000" flipH="1">
                <a:off x="10273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7" name="Google Shape;7937;p9"/>
              <p:cNvSpPr/>
              <p:nvPr/>
            </p:nvSpPr>
            <p:spPr>
              <a:xfrm rot="10800000" flipH="1">
                <a:off x="124220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8" name="Google Shape;7938;p9"/>
              <p:cNvSpPr/>
              <p:nvPr/>
            </p:nvSpPr>
            <p:spPr>
              <a:xfrm rot="10800000" flipH="1">
                <a:off x="145702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9" name="Google Shape;7939;p9"/>
              <p:cNvSpPr/>
              <p:nvPr/>
            </p:nvSpPr>
            <p:spPr>
              <a:xfrm rot="10800000" flipH="1">
                <a:off x="167184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0" name="Google Shape;7940;p9"/>
              <p:cNvSpPr/>
              <p:nvPr/>
            </p:nvSpPr>
            <p:spPr>
              <a:xfrm rot="10800000" flipH="1">
                <a:off x="188667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1" name="Google Shape;7941;p9"/>
              <p:cNvSpPr/>
              <p:nvPr/>
            </p:nvSpPr>
            <p:spPr>
              <a:xfrm rot="10800000" flipH="1">
                <a:off x="210149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2" name="Google Shape;7942;p9"/>
              <p:cNvSpPr/>
              <p:nvPr/>
            </p:nvSpPr>
            <p:spPr>
              <a:xfrm rot="10800000" flipH="1">
                <a:off x="231631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3" name="Google Shape;7943;p9"/>
              <p:cNvSpPr/>
              <p:nvPr/>
            </p:nvSpPr>
            <p:spPr>
              <a:xfrm rot="10800000" flipH="1">
                <a:off x="25311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4" name="Google Shape;7944;p9"/>
              <p:cNvSpPr/>
              <p:nvPr/>
            </p:nvSpPr>
            <p:spPr>
              <a:xfrm rot="10800000" flipH="1">
                <a:off x="274596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5" name="Google Shape;7945;p9"/>
              <p:cNvSpPr/>
              <p:nvPr/>
            </p:nvSpPr>
            <p:spPr>
              <a:xfrm rot="10800000" flipH="1">
                <a:off x="296078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6" name="Google Shape;7946;p9"/>
              <p:cNvSpPr/>
              <p:nvPr/>
            </p:nvSpPr>
            <p:spPr>
              <a:xfrm rot="10800000" flipH="1">
                <a:off x="317561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7" name="Google Shape;7947;p9"/>
              <p:cNvSpPr/>
              <p:nvPr/>
            </p:nvSpPr>
            <p:spPr>
              <a:xfrm rot="10800000" flipH="1">
                <a:off x="339043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8" name="Google Shape;7948;p9"/>
              <p:cNvSpPr/>
              <p:nvPr/>
            </p:nvSpPr>
            <p:spPr>
              <a:xfrm rot="10800000" flipH="1">
                <a:off x="360525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9" name="Google Shape;7949;p9"/>
              <p:cNvSpPr/>
              <p:nvPr/>
            </p:nvSpPr>
            <p:spPr>
              <a:xfrm rot="10800000" flipH="1">
                <a:off x="382008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0" name="Google Shape;7950;p9"/>
              <p:cNvSpPr/>
              <p:nvPr/>
            </p:nvSpPr>
            <p:spPr>
              <a:xfrm rot="10800000" flipH="1">
                <a:off x="403490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1" name="Google Shape;7951;p9"/>
              <p:cNvSpPr/>
              <p:nvPr/>
            </p:nvSpPr>
            <p:spPr>
              <a:xfrm rot="10800000" flipH="1">
                <a:off x="424972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2" name="Google Shape;7952;p9"/>
              <p:cNvSpPr/>
              <p:nvPr/>
            </p:nvSpPr>
            <p:spPr>
              <a:xfrm rot="10800000" flipH="1">
                <a:off x="446455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3" name="Google Shape;7953;p9"/>
              <p:cNvSpPr/>
              <p:nvPr/>
            </p:nvSpPr>
            <p:spPr>
              <a:xfrm rot="10800000" flipH="1">
                <a:off x="467937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4" name="Google Shape;7954;p9"/>
              <p:cNvSpPr/>
              <p:nvPr/>
            </p:nvSpPr>
            <p:spPr>
              <a:xfrm rot="10800000" flipH="1">
                <a:off x="489419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5" name="Google Shape;7955;p9"/>
              <p:cNvSpPr/>
              <p:nvPr/>
            </p:nvSpPr>
            <p:spPr>
              <a:xfrm rot="10800000" flipH="1">
                <a:off x="510902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6" name="Google Shape;7956;p9"/>
              <p:cNvSpPr/>
              <p:nvPr/>
            </p:nvSpPr>
            <p:spPr>
              <a:xfrm rot="10800000" flipH="1">
                <a:off x="532384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7" name="Google Shape;7957;p9"/>
              <p:cNvSpPr/>
              <p:nvPr/>
            </p:nvSpPr>
            <p:spPr>
              <a:xfrm rot="10800000" flipH="1">
                <a:off x="553866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8" name="Google Shape;7958;p9"/>
              <p:cNvSpPr/>
              <p:nvPr/>
            </p:nvSpPr>
            <p:spPr>
              <a:xfrm rot="10800000" flipH="1">
                <a:off x="575349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9" name="Google Shape;7959;p9"/>
              <p:cNvSpPr/>
              <p:nvPr/>
            </p:nvSpPr>
            <p:spPr>
              <a:xfrm rot="10800000" flipH="1">
                <a:off x="596831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0" name="Google Shape;7960;p9"/>
              <p:cNvSpPr/>
              <p:nvPr/>
            </p:nvSpPr>
            <p:spPr>
              <a:xfrm rot="10800000" flipH="1">
                <a:off x="618313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1" name="Google Shape;7961;p9"/>
              <p:cNvSpPr/>
              <p:nvPr/>
            </p:nvSpPr>
            <p:spPr>
              <a:xfrm rot="10800000" flipH="1">
                <a:off x="639796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2" name="Google Shape;7962;p9"/>
              <p:cNvSpPr/>
              <p:nvPr/>
            </p:nvSpPr>
            <p:spPr>
              <a:xfrm rot="10800000" flipH="1">
                <a:off x="661278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3" name="Google Shape;7963;p9"/>
              <p:cNvSpPr/>
              <p:nvPr/>
            </p:nvSpPr>
            <p:spPr>
              <a:xfrm rot="10800000" flipH="1">
                <a:off x="68276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4" name="Google Shape;7964;p9"/>
              <p:cNvSpPr/>
              <p:nvPr/>
            </p:nvSpPr>
            <p:spPr>
              <a:xfrm rot="10800000" flipH="1">
                <a:off x="704243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5" name="Google Shape;7965;p9"/>
              <p:cNvSpPr/>
              <p:nvPr/>
            </p:nvSpPr>
            <p:spPr>
              <a:xfrm rot="10800000" flipH="1">
                <a:off x="725725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6" name="Google Shape;7966;p9"/>
              <p:cNvSpPr/>
              <p:nvPr/>
            </p:nvSpPr>
            <p:spPr>
              <a:xfrm rot="10800000" flipH="1">
                <a:off x="74720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7" name="Google Shape;7967;p9"/>
              <p:cNvSpPr/>
              <p:nvPr/>
            </p:nvSpPr>
            <p:spPr>
              <a:xfrm rot="10800000" flipH="1">
                <a:off x="768690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8" name="Google Shape;7968;p9"/>
              <p:cNvSpPr/>
              <p:nvPr/>
            </p:nvSpPr>
            <p:spPr>
              <a:xfrm rot="10800000" flipH="1">
                <a:off x="790172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9" name="Google Shape;7969;p9"/>
              <p:cNvSpPr/>
              <p:nvPr/>
            </p:nvSpPr>
            <p:spPr>
              <a:xfrm rot="10800000" flipH="1">
                <a:off x="811654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0" name="Google Shape;7970;p9"/>
              <p:cNvSpPr/>
              <p:nvPr/>
            </p:nvSpPr>
            <p:spPr>
              <a:xfrm rot="10800000" flipH="1">
                <a:off x="833137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1" name="Google Shape;7971;p9"/>
              <p:cNvSpPr/>
              <p:nvPr/>
            </p:nvSpPr>
            <p:spPr>
              <a:xfrm rot="10800000" flipH="1">
                <a:off x="854619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2" name="Google Shape;7972;p9"/>
              <p:cNvSpPr/>
              <p:nvPr/>
            </p:nvSpPr>
            <p:spPr>
              <a:xfrm rot="10800000" flipH="1">
                <a:off x="876101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3" name="Google Shape;7973;p9"/>
              <p:cNvSpPr/>
              <p:nvPr/>
            </p:nvSpPr>
            <p:spPr>
              <a:xfrm rot="10800000" flipH="1">
                <a:off x="89758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4" name="Google Shape;7974;p9"/>
              <p:cNvSpPr/>
              <p:nvPr/>
            </p:nvSpPr>
            <p:spPr>
              <a:xfrm rot="10800000" flipH="1">
                <a:off x="-46739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5" name="Google Shape;7975;p9"/>
              <p:cNvSpPr/>
              <p:nvPr/>
            </p:nvSpPr>
            <p:spPr>
              <a:xfrm rot="10800000" flipH="1">
                <a:off x="16808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6" name="Google Shape;7976;p9"/>
              <p:cNvSpPr/>
              <p:nvPr/>
            </p:nvSpPr>
            <p:spPr>
              <a:xfrm rot="10800000" flipH="1">
                <a:off x="3829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9"/>
              <p:cNvSpPr/>
              <p:nvPr/>
            </p:nvSpPr>
            <p:spPr>
              <a:xfrm rot="10800000" flipH="1">
                <a:off x="59773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9"/>
              <p:cNvSpPr/>
              <p:nvPr/>
            </p:nvSpPr>
            <p:spPr>
              <a:xfrm rot="10800000" flipH="1">
                <a:off x="81255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9" name="Google Shape;7979;p9"/>
              <p:cNvSpPr/>
              <p:nvPr/>
            </p:nvSpPr>
            <p:spPr>
              <a:xfrm rot="10800000" flipH="1">
                <a:off x="10273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0" name="Google Shape;7980;p9"/>
              <p:cNvSpPr/>
              <p:nvPr/>
            </p:nvSpPr>
            <p:spPr>
              <a:xfrm rot="10800000" flipH="1">
                <a:off x="124220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9"/>
              <p:cNvSpPr/>
              <p:nvPr/>
            </p:nvSpPr>
            <p:spPr>
              <a:xfrm rot="10800000" flipH="1">
                <a:off x="145702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9"/>
              <p:cNvSpPr/>
              <p:nvPr/>
            </p:nvSpPr>
            <p:spPr>
              <a:xfrm rot="10800000" flipH="1">
                <a:off x="167184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9"/>
              <p:cNvSpPr/>
              <p:nvPr/>
            </p:nvSpPr>
            <p:spPr>
              <a:xfrm rot="10800000" flipH="1">
                <a:off x="188667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9"/>
              <p:cNvSpPr/>
              <p:nvPr/>
            </p:nvSpPr>
            <p:spPr>
              <a:xfrm rot="10800000" flipH="1">
                <a:off x="210149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9"/>
              <p:cNvSpPr/>
              <p:nvPr/>
            </p:nvSpPr>
            <p:spPr>
              <a:xfrm rot="10800000" flipH="1">
                <a:off x="231631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9"/>
              <p:cNvSpPr/>
              <p:nvPr/>
            </p:nvSpPr>
            <p:spPr>
              <a:xfrm rot="10800000" flipH="1">
                <a:off x="25311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9"/>
              <p:cNvSpPr/>
              <p:nvPr/>
            </p:nvSpPr>
            <p:spPr>
              <a:xfrm rot="10800000" flipH="1">
                <a:off x="274596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9"/>
              <p:cNvSpPr/>
              <p:nvPr/>
            </p:nvSpPr>
            <p:spPr>
              <a:xfrm rot="10800000" flipH="1">
                <a:off x="296078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9"/>
              <p:cNvSpPr/>
              <p:nvPr/>
            </p:nvSpPr>
            <p:spPr>
              <a:xfrm rot="10800000" flipH="1">
                <a:off x="317561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9"/>
              <p:cNvSpPr/>
              <p:nvPr/>
            </p:nvSpPr>
            <p:spPr>
              <a:xfrm rot="10800000" flipH="1">
                <a:off x="339043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9"/>
              <p:cNvSpPr/>
              <p:nvPr/>
            </p:nvSpPr>
            <p:spPr>
              <a:xfrm rot="10800000" flipH="1">
                <a:off x="360525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9"/>
              <p:cNvSpPr/>
              <p:nvPr/>
            </p:nvSpPr>
            <p:spPr>
              <a:xfrm rot="10800000" flipH="1">
                <a:off x="382008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9"/>
              <p:cNvSpPr/>
              <p:nvPr/>
            </p:nvSpPr>
            <p:spPr>
              <a:xfrm rot="10800000" flipH="1">
                <a:off x="403490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9"/>
              <p:cNvSpPr/>
              <p:nvPr/>
            </p:nvSpPr>
            <p:spPr>
              <a:xfrm rot="10800000" flipH="1">
                <a:off x="424972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9"/>
              <p:cNvSpPr/>
              <p:nvPr/>
            </p:nvSpPr>
            <p:spPr>
              <a:xfrm rot="10800000" flipH="1">
                <a:off x="446455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9"/>
              <p:cNvSpPr/>
              <p:nvPr/>
            </p:nvSpPr>
            <p:spPr>
              <a:xfrm rot="10800000" flipH="1">
                <a:off x="467937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9"/>
              <p:cNvSpPr/>
              <p:nvPr/>
            </p:nvSpPr>
            <p:spPr>
              <a:xfrm rot="10800000" flipH="1">
                <a:off x="489419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9"/>
              <p:cNvSpPr/>
              <p:nvPr/>
            </p:nvSpPr>
            <p:spPr>
              <a:xfrm rot="10800000" flipH="1">
                <a:off x="510902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9"/>
              <p:cNvSpPr/>
              <p:nvPr/>
            </p:nvSpPr>
            <p:spPr>
              <a:xfrm rot="10800000" flipH="1">
                <a:off x="532384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9"/>
              <p:cNvSpPr/>
              <p:nvPr/>
            </p:nvSpPr>
            <p:spPr>
              <a:xfrm rot="10800000" flipH="1">
                <a:off x="553866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9"/>
              <p:cNvSpPr/>
              <p:nvPr/>
            </p:nvSpPr>
            <p:spPr>
              <a:xfrm rot="10800000" flipH="1">
                <a:off x="575349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9"/>
              <p:cNvSpPr/>
              <p:nvPr/>
            </p:nvSpPr>
            <p:spPr>
              <a:xfrm rot="10800000" flipH="1">
                <a:off x="596831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9"/>
              <p:cNvSpPr/>
              <p:nvPr/>
            </p:nvSpPr>
            <p:spPr>
              <a:xfrm rot="10800000" flipH="1">
                <a:off x="618313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9"/>
              <p:cNvSpPr/>
              <p:nvPr/>
            </p:nvSpPr>
            <p:spPr>
              <a:xfrm rot="10800000" flipH="1">
                <a:off x="639796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9"/>
              <p:cNvSpPr/>
              <p:nvPr/>
            </p:nvSpPr>
            <p:spPr>
              <a:xfrm rot="10800000" flipH="1">
                <a:off x="661278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9"/>
              <p:cNvSpPr/>
              <p:nvPr/>
            </p:nvSpPr>
            <p:spPr>
              <a:xfrm rot="10800000" flipH="1">
                <a:off x="68276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9"/>
              <p:cNvSpPr/>
              <p:nvPr/>
            </p:nvSpPr>
            <p:spPr>
              <a:xfrm rot="10800000" flipH="1">
                <a:off x="704243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9"/>
              <p:cNvSpPr/>
              <p:nvPr/>
            </p:nvSpPr>
            <p:spPr>
              <a:xfrm rot="10800000" flipH="1">
                <a:off x="725725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9"/>
              <p:cNvSpPr/>
              <p:nvPr/>
            </p:nvSpPr>
            <p:spPr>
              <a:xfrm rot="10800000" flipH="1">
                <a:off x="74720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9"/>
              <p:cNvSpPr/>
              <p:nvPr/>
            </p:nvSpPr>
            <p:spPr>
              <a:xfrm rot="10800000" flipH="1">
                <a:off x="768690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9"/>
              <p:cNvSpPr/>
              <p:nvPr/>
            </p:nvSpPr>
            <p:spPr>
              <a:xfrm rot="10800000" flipH="1">
                <a:off x="790172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9"/>
              <p:cNvSpPr/>
              <p:nvPr/>
            </p:nvSpPr>
            <p:spPr>
              <a:xfrm rot="10800000" flipH="1">
                <a:off x="811654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9"/>
              <p:cNvSpPr/>
              <p:nvPr/>
            </p:nvSpPr>
            <p:spPr>
              <a:xfrm rot="10800000" flipH="1">
                <a:off x="833137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9"/>
              <p:cNvSpPr/>
              <p:nvPr/>
            </p:nvSpPr>
            <p:spPr>
              <a:xfrm rot="10800000" flipH="1">
                <a:off x="854619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9"/>
              <p:cNvSpPr/>
              <p:nvPr/>
            </p:nvSpPr>
            <p:spPr>
              <a:xfrm rot="10800000" flipH="1">
                <a:off x="876101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9"/>
              <p:cNvSpPr/>
              <p:nvPr/>
            </p:nvSpPr>
            <p:spPr>
              <a:xfrm rot="10800000" flipH="1">
                <a:off x="89758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9"/>
              <p:cNvSpPr/>
              <p:nvPr/>
            </p:nvSpPr>
            <p:spPr>
              <a:xfrm rot="10800000" flipH="1">
                <a:off x="-46739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9"/>
              <p:cNvSpPr/>
              <p:nvPr/>
            </p:nvSpPr>
            <p:spPr>
              <a:xfrm rot="10800000" flipH="1">
                <a:off x="16808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9"/>
              <p:cNvSpPr/>
              <p:nvPr/>
            </p:nvSpPr>
            <p:spPr>
              <a:xfrm rot="10800000" flipH="1">
                <a:off x="3829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9"/>
              <p:cNvSpPr/>
              <p:nvPr/>
            </p:nvSpPr>
            <p:spPr>
              <a:xfrm rot="10800000" flipH="1">
                <a:off x="59773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9"/>
              <p:cNvSpPr/>
              <p:nvPr/>
            </p:nvSpPr>
            <p:spPr>
              <a:xfrm rot="10800000" flipH="1">
                <a:off x="81255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9"/>
              <p:cNvSpPr/>
              <p:nvPr/>
            </p:nvSpPr>
            <p:spPr>
              <a:xfrm rot="10800000" flipH="1">
                <a:off x="10273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9"/>
              <p:cNvSpPr/>
              <p:nvPr/>
            </p:nvSpPr>
            <p:spPr>
              <a:xfrm rot="10800000" flipH="1">
                <a:off x="124220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9"/>
              <p:cNvSpPr/>
              <p:nvPr/>
            </p:nvSpPr>
            <p:spPr>
              <a:xfrm rot="10800000" flipH="1">
                <a:off x="145702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9"/>
              <p:cNvSpPr/>
              <p:nvPr/>
            </p:nvSpPr>
            <p:spPr>
              <a:xfrm rot="10800000" flipH="1">
                <a:off x="167184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9"/>
              <p:cNvSpPr/>
              <p:nvPr/>
            </p:nvSpPr>
            <p:spPr>
              <a:xfrm rot="10800000" flipH="1">
                <a:off x="188667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9"/>
              <p:cNvSpPr/>
              <p:nvPr/>
            </p:nvSpPr>
            <p:spPr>
              <a:xfrm rot="10800000" flipH="1">
                <a:off x="210149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9"/>
              <p:cNvSpPr/>
              <p:nvPr/>
            </p:nvSpPr>
            <p:spPr>
              <a:xfrm rot="10800000" flipH="1">
                <a:off x="231631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9"/>
              <p:cNvSpPr/>
              <p:nvPr/>
            </p:nvSpPr>
            <p:spPr>
              <a:xfrm rot="10800000" flipH="1">
                <a:off x="25311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9"/>
              <p:cNvSpPr/>
              <p:nvPr/>
            </p:nvSpPr>
            <p:spPr>
              <a:xfrm rot="10800000" flipH="1">
                <a:off x="274596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9"/>
              <p:cNvSpPr/>
              <p:nvPr/>
            </p:nvSpPr>
            <p:spPr>
              <a:xfrm rot="10800000" flipH="1">
                <a:off x="296078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9"/>
              <p:cNvSpPr/>
              <p:nvPr/>
            </p:nvSpPr>
            <p:spPr>
              <a:xfrm rot="10800000" flipH="1">
                <a:off x="317561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9"/>
              <p:cNvSpPr/>
              <p:nvPr/>
            </p:nvSpPr>
            <p:spPr>
              <a:xfrm rot="10800000" flipH="1">
                <a:off x="339043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9"/>
              <p:cNvSpPr/>
              <p:nvPr/>
            </p:nvSpPr>
            <p:spPr>
              <a:xfrm rot="10800000" flipH="1">
                <a:off x="360525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9"/>
              <p:cNvSpPr/>
              <p:nvPr/>
            </p:nvSpPr>
            <p:spPr>
              <a:xfrm rot="10800000" flipH="1">
                <a:off x="382008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9"/>
              <p:cNvSpPr/>
              <p:nvPr/>
            </p:nvSpPr>
            <p:spPr>
              <a:xfrm rot="10800000" flipH="1">
                <a:off x="403490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9"/>
              <p:cNvSpPr/>
              <p:nvPr/>
            </p:nvSpPr>
            <p:spPr>
              <a:xfrm rot="10800000" flipH="1">
                <a:off x="424972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9"/>
              <p:cNvSpPr/>
              <p:nvPr/>
            </p:nvSpPr>
            <p:spPr>
              <a:xfrm rot="10800000" flipH="1">
                <a:off x="446455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9"/>
              <p:cNvSpPr/>
              <p:nvPr/>
            </p:nvSpPr>
            <p:spPr>
              <a:xfrm rot="10800000" flipH="1">
                <a:off x="467937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9"/>
              <p:cNvSpPr/>
              <p:nvPr/>
            </p:nvSpPr>
            <p:spPr>
              <a:xfrm rot="10800000" flipH="1">
                <a:off x="489419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9"/>
              <p:cNvSpPr/>
              <p:nvPr/>
            </p:nvSpPr>
            <p:spPr>
              <a:xfrm rot="10800000" flipH="1">
                <a:off x="510902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9"/>
              <p:cNvSpPr/>
              <p:nvPr/>
            </p:nvSpPr>
            <p:spPr>
              <a:xfrm rot="10800000" flipH="1">
                <a:off x="532384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9"/>
              <p:cNvSpPr/>
              <p:nvPr/>
            </p:nvSpPr>
            <p:spPr>
              <a:xfrm rot="10800000" flipH="1">
                <a:off x="553866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9"/>
              <p:cNvSpPr/>
              <p:nvPr/>
            </p:nvSpPr>
            <p:spPr>
              <a:xfrm rot="10800000" flipH="1">
                <a:off x="575349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9"/>
              <p:cNvSpPr/>
              <p:nvPr/>
            </p:nvSpPr>
            <p:spPr>
              <a:xfrm rot="10800000" flipH="1">
                <a:off x="596831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9"/>
              <p:cNvSpPr/>
              <p:nvPr/>
            </p:nvSpPr>
            <p:spPr>
              <a:xfrm rot="10800000" flipH="1">
                <a:off x="618313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9"/>
              <p:cNvSpPr/>
              <p:nvPr/>
            </p:nvSpPr>
            <p:spPr>
              <a:xfrm rot="10800000" flipH="1">
                <a:off x="639796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9"/>
              <p:cNvSpPr/>
              <p:nvPr/>
            </p:nvSpPr>
            <p:spPr>
              <a:xfrm rot="10800000" flipH="1">
                <a:off x="661278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9"/>
              <p:cNvSpPr/>
              <p:nvPr/>
            </p:nvSpPr>
            <p:spPr>
              <a:xfrm rot="10800000" flipH="1">
                <a:off x="68276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9"/>
              <p:cNvSpPr/>
              <p:nvPr/>
            </p:nvSpPr>
            <p:spPr>
              <a:xfrm rot="10800000" flipH="1">
                <a:off x="704243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9"/>
              <p:cNvSpPr/>
              <p:nvPr/>
            </p:nvSpPr>
            <p:spPr>
              <a:xfrm rot="10800000" flipH="1">
                <a:off x="725725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9"/>
              <p:cNvSpPr/>
              <p:nvPr/>
            </p:nvSpPr>
            <p:spPr>
              <a:xfrm rot="10800000" flipH="1">
                <a:off x="74720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9"/>
              <p:cNvSpPr/>
              <p:nvPr/>
            </p:nvSpPr>
            <p:spPr>
              <a:xfrm rot="10800000" flipH="1">
                <a:off x="768690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9"/>
              <p:cNvSpPr/>
              <p:nvPr/>
            </p:nvSpPr>
            <p:spPr>
              <a:xfrm rot="10800000" flipH="1">
                <a:off x="790172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9"/>
              <p:cNvSpPr/>
              <p:nvPr/>
            </p:nvSpPr>
            <p:spPr>
              <a:xfrm rot="10800000" flipH="1">
                <a:off x="811654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9"/>
              <p:cNvSpPr/>
              <p:nvPr/>
            </p:nvSpPr>
            <p:spPr>
              <a:xfrm rot="10800000" flipH="1">
                <a:off x="833137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9"/>
              <p:cNvSpPr/>
              <p:nvPr/>
            </p:nvSpPr>
            <p:spPr>
              <a:xfrm rot="10800000" flipH="1">
                <a:off x="854619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9"/>
              <p:cNvSpPr/>
              <p:nvPr/>
            </p:nvSpPr>
            <p:spPr>
              <a:xfrm rot="10800000" flipH="1">
                <a:off x="876101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9"/>
              <p:cNvSpPr/>
              <p:nvPr/>
            </p:nvSpPr>
            <p:spPr>
              <a:xfrm rot="10800000" flipH="1">
                <a:off x="89758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9"/>
              <p:cNvSpPr/>
              <p:nvPr/>
            </p:nvSpPr>
            <p:spPr>
              <a:xfrm rot="10800000" flipH="1">
                <a:off x="-46739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9"/>
              <p:cNvSpPr/>
              <p:nvPr/>
            </p:nvSpPr>
            <p:spPr>
              <a:xfrm rot="10800000" flipH="1">
                <a:off x="16808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2" name="Google Shape;8062;p9"/>
              <p:cNvSpPr/>
              <p:nvPr/>
            </p:nvSpPr>
            <p:spPr>
              <a:xfrm rot="10800000" flipH="1">
                <a:off x="3829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3" name="Google Shape;8063;p9"/>
              <p:cNvSpPr/>
              <p:nvPr/>
            </p:nvSpPr>
            <p:spPr>
              <a:xfrm rot="10800000" flipH="1">
                <a:off x="59773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9"/>
              <p:cNvSpPr/>
              <p:nvPr/>
            </p:nvSpPr>
            <p:spPr>
              <a:xfrm rot="10800000" flipH="1">
                <a:off x="81255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9"/>
              <p:cNvSpPr/>
              <p:nvPr/>
            </p:nvSpPr>
            <p:spPr>
              <a:xfrm rot="10800000" flipH="1">
                <a:off x="10273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9"/>
              <p:cNvSpPr/>
              <p:nvPr/>
            </p:nvSpPr>
            <p:spPr>
              <a:xfrm rot="10800000" flipH="1">
                <a:off x="124220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9"/>
              <p:cNvSpPr/>
              <p:nvPr/>
            </p:nvSpPr>
            <p:spPr>
              <a:xfrm rot="10800000" flipH="1">
                <a:off x="145702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9"/>
              <p:cNvSpPr/>
              <p:nvPr/>
            </p:nvSpPr>
            <p:spPr>
              <a:xfrm rot="10800000" flipH="1">
                <a:off x="167184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9"/>
              <p:cNvSpPr/>
              <p:nvPr/>
            </p:nvSpPr>
            <p:spPr>
              <a:xfrm rot="10800000" flipH="1">
                <a:off x="188667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9"/>
              <p:cNvSpPr/>
              <p:nvPr/>
            </p:nvSpPr>
            <p:spPr>
              <a:xfrm rot="10800000" flipH="1">
                <a:off x="210149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9"/>
              <p:cNvSpPr/>
              <p:nvPr/>
            </p:nvSpPr>
            <p:spPr>
              <a:xfrm rot="10800000" flipH="1">
                <a:off x="231631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9"/>
              <p:cNvSpPr/>
              <p:nvPr/>
            </p:nvSpPr>
            <p:spPr>
              <a:xfrm rot="10800000" flipH="1">
                <a:off x="25311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9"/>
              <p:cNvSpPr/>
              <p:nvPr/>
            </p:nvSpPr>
            <p:spPr>
              <a:xfrm rot="10800000" flipH="1">
                <a:off x="274596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9"/>
              <p:cNvSpPr/>
              <p:nvPr/>
            </p:nvSpPr>
            <p:spPr>
              <a:xfrm rot="10800000" flipH="1">
                <a:off x="296078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9"/>
              <p:cNvSpPr/>
              <p:nvPr/>
            </p:nvSpPr>
            <p:spPr>
              <a:xfrm rot="10800000" flipH="1">
                <a:off x="317561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9"/>
              <p:cNvSpPr/>
              <p:nvPr/>
            </p:nvSpPr>
            <p:spPr>
              <a:xfrm rot="10800000" flipH="1">
                <a:off x="339043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9"/>
              <p:cNvSpPr/>
              <p:nvPr/>
            </p:nvSpPr>
            <p:spPr>
              <a:xfrm rot="10800000" flipH="1">
                <a:off x="360525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9"/>
              <p:cNvSpPr/>
              <p:nvPr/>
            </p:nvSpPr>
            <p:spPr>
              <a:xfrm rot="10800000" flipH="1">
                <a:off x="382008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9"/>
              <p:cNvSpPr/>
              <p:nvPr/>
            </p:nvSpPr>
            <p:spPr>
              <a:xfrm rot="10800000" flipH="1">
                <a:off x="403490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9"/>
              <p:cNvSpPr/>
              <p:nvPr/>
            </p:nvSpPr>
            <p:spPr>
              <a:xfrm rot="10800000" flipH="1">
                <a:off x="424972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9"/>
              <p:cNvSpPr/>
              <p:nvPr/>
            </p:nvSpPr>
            <p:spPr>
              <a:xfrm rot="10800000" flipH="1">
                <a:off x="446455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9"/>
              <p:cNvSpPr/>
              <p:nvPr/>
            </p:nvSpPr>
            <p:spPr>
              <a:xfrm rot="10800000" flipH="1">
                <a:off x="467937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9"/>
              <p:cNvSpPr/>
              <p:nvPr/>
            </p:nvSpPr>
            <p:spPr>
              <a:xfrm rot="10800000" flipH="1">
                <a:off x="489419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9"/>
              <p:cNvSpPr/>
              <p:nvPr/>
            </p:nvSpPr>
            <p:spPr>
              <a:xfrm rot="10800000" flipH="1">
                <a:off x="510902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9"/>
              <p:cNvSpPr/>
              <p:nvPr/>
            </p:nvSpPr>
            <p:spPr>
              <a:xfrm rot="10800000" flipH="1">
                <a:off x="532384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9"/>
              <p:cNvSpPr/>
              <p:nvPr/>
            </p:nvSpPr>
            <p:spPr>
              <a:xfrm rot="10800000" flipH="1">
                <a:off x="553866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9"/>
              <p:cNvSpPr/>
              <p:nvPr/>
            </p:nvSpPr>
            <p:spPr>
              <a:xfrm rot="10800000" flipH="1">
                <a:off x="575349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9"/>
              <p:cNvSpPr/>
              <p:nvPr/>
            </p:nvSpPr>
            <p:spPr>
              <a:xfrm rot="10800000" flipH="1">
                <a:off x="596831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9"/>
              <p:cNvSpPr/>
              <p:nvPr/>
            </p:nvSpPr>
            <p:spPr>
              <a:xfrm rot="10800000" flipH="1">
                <a:off x="618313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9"/>
              <p:cNvSpPr/>
              <p:nvPr/>
            </p:nvSpPr>
            <p:spPr>
              <a:xfrm rot="10800000" flipH="1">
                <a:off x="639796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9"/>
              <p:cNvSpPr/>
              <p:nvPr/>
            </p:nvSpPr>
            <p:spPr>
              <a:xfrm rot="10800000" flipH="1">
                <a:off x="661278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9"/>
              <p:cNvSpPr/>
              <p:nvPr/>
            </p:nvSpPr>
            <p:spPr>
              <a:xfrm rot="10800000" flipH="1">
                <a:off x="68276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9"/>
              <p:cNvSpPr/>
              <p:nvPr/>
            </p:nvSpPr>
            <p:spPr>
              <a:xfrm rot="10800000" flipH="1">
                <a:off x="704243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9"/>
              <p:cNvSpPr/>
              <p:nvPr/>
            </p:nvSpPr>
            <p:spPr>
              <a:xfrm rot="10800000" flipH="1">
                <a:off x="725725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9"/>
              <p:cNvSpPr/>
              <p:nvPr/>
            </p:nvSpPr>
            <p:spPr>
              <a:xfrm rot="10800000" flipH="1">
                <a:off x="74720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9"/>
              <p:cNvSpPr/>
              <p:nvPr/>
            </p:nvSpPr>
            <p:spPr>
              <a:xfrm rot="10800000" flipH="1">
                <a:off x="768690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9"/>
              <p:cNvSpPr/>
              <p:nvPr/>
            </p:nvSpPr>
            <p:spPr>
              <a:xfrm rot="10800000" flipH="1">
                <a:off x="790172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9"/>
              <p:cNvSpPr/>
              <p:nvPr/>
            </p:nvSpPr>
            <p:spPr>
              <a:xfrm rot="10800000" flipH="1">
                <a:off x="811654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9"/>
              <p:cNvSpPr/>
              <p:nvPr/>
            </p:nvSpPr>
            <p:spPr>
              <a:xfrm rot="10800000" flipH="1">
                <a:off x="833137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9"/>
              <p:cNvSpPr/>
              <p:nvPr/>
            </p:nvSpPr>
            <p:spPr>
              <a:xfrm rot="10800000" flipH="1">
                <a:off x="854619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9"/>
              <p:cNvSpPr/>
              <p:nvPr/>
            </p:nvSpPr>
            <p:spPr>
              <a:xfrm rot="10800000" flipH="1">
                <a:off x="876101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9"/>
              <p:cNvSpPr/>
              <p:nvPr/>
            </p:nvSpPr>
            <p:spPr>
              <a:xfrm rot="10800000" flipH="1">
                <a:off x="89758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9"/>
              <p:cNvSpPr/>
              <p:nvPr/>
            </p:nvSpPr>
            <p:spPr>
              <a:xfrm rot="10800000" flipH="1">
                <a:off x="-46739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9"/>
              <p:cNvSpPr/>
              <p:nvPr/>
            </p:nvSpPr>
            <p:spPr>
              <a:xfrm rot="10800000" flipH="1">
                <a:off x="16808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9"/>
              <p:cNvSpPr/>
              <p:nvPr/>
            </p:nvSpPr>
            <p:spPr>
              <a:xfrm rot="10800000" flipH="1">
                <a:off x="3829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6" name="Google Shape;8106;p9"/>
              <p:cNvSpPr/>
              <p:nvPr/>
            </p:nvSpPr>
            <p:spPr>
              <a:xfrm rot="10800000" flipH="1">
                <a:off x="59773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7" name="Google Shape;8107;p9"/>
              <p:cNvSpPr/>
              <p:nvPr/>
            </p:nvSpPr>
            <p:spPr>
              <a:xfrm rot="10800000" flipH="1">
                <a:off x="81255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9"/>
              <p:cNvSpPr/>
              <p:nvPr/>
            </p:nvSpPr>
            <p:spPr>
              <a:xfrm rot="10800000" flipH="1">
                <a:off x="10273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9"/>
              <p:cNvSpPr/>
              <p:nvPr/>
            </p:nvSpPr>
            <p:spPr>
              <a:xfrm rot="10800000" flipH="1">
                <a:off x="124220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9"/>
              <p:cNvSpPr/>
              <p:nvPr/>
            </p:nvSpPr>
            <p:spPr>
              <a:xfrm rot="10800000" flipH="1">
                <a:off x="145702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9"/>
              <p:cNvSpPr/>
              <p:nvPr/>
            </p:nvSpPr>
            <p:spPr>
              <a:xfrm rot="10800000" flipH="1">
                <a:off x="167184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9"/>
              <p:cNvSpPr/>
              <p:nvPr/>
            </p:nvSpPr>
            <p:spPr>
              <a:xfrm rot="10800000" flipH="1">
                <a:off x="188667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9"/>
              <p:cNvSpPr/>
              <p:nvPr/>
            </p:nvSpPr>
            <p:spPr>
              <a:xfrm rot="10800000" flipH="1">
                <a:off x="210149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9"/>
              <p:cNvSpPr/>
              <p:nvPr/>
            </p:nvSpPr>
            <p:spPr>
              <a:xfrm rot="10800000" flipH="1">
                <a:off x="231631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9"/>
              <p:cNvSpPr/>
              <p:nvPr/>
            </p:nvSpPr>
            <p:spPr>
              <a:xfrm rot="10800000" flipH="1">
                <a:off x="25311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9"/>
              <p:cNvSpPr/>
              <p:nvPr/>
            </p:nvSpPr>
            <p:spPr>
              <a:xfrm rot="10800000" flipH="1">
                <a:off x="274596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9"/>
              <p:cNvSpPr/>
              <p:nvPr/>
            </p:nvSpPr>
            <p:spPr>
              <a:xfrm rot="10800000" flipH="1">
                <a:off x="296078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9"/>
              <p:cNvSpPr/>
              <p:nvPr/>
            </p:nvSpPr>
            <p:spPr>
              <a:xfrm rot="10800000" flipH="1">
                <a:off x="317561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9"/>
              <p:cNvSpPr/>
              <p:nvPr/>
            </p:nvSpPr>
            <p:spPr>
              <a:xfrm rot="10800000" flipH="1">
                <a:off x="339043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9"/>
              <p:cNvSpPr/>
              <p:nvPr/>
            </p:nvSpPr>
            <p:spPr>
              <a:xfrm rot="10800000" flipH="1">
                <a:off x="360525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9"/>
              <p:cNvSpPr/>
              <p:nvPr/>
            </p:nvSpPr>
            <p:spPr>
              <a:xfrm rot="10800000" flipH="1">
                <a:off x="382008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2" name="Google Shape;8122;p9"/>
              <p:cNvSpPr/>
              <p:nvPr/>
            </p:nvSpPr>
            <p:spPr>
              <a:xfrm rot="10800000" flipH="1">
                <a:off x="403490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3" name="Google Shape;8123;p9"/>
              <p:cNvSpPr/>
              <p:nvPr/>
            </p:nvSpPr>
            <p:spPr>
              <a:xfrm rot="10800000" flipH="1">
                <a:off x="424972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9"/>
              <p:cNvSpPr/>
              <p:nvPr/>
            </p:nvSpPr>
            <p:spPr>
              <a:xfrm rot="10800000" flipH="1">
                <a:off x="446455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9"/>
              <p:cNvSpPr/>
              <p:nvPr/>
            </p:nvSpPr>
            <p:spPr>
              <a:xfrm rot="10800000" flipH="1">
                <a:off x="467937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9"/>
              <p:cNvSpPr/>
              <p:nvPr/>
            </p:nvSpPr>
            <p:spPr>
              <a:xfrm rot="10800000" flipH="1">
                <a:off x="489419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9"/>
              <p:cNvSpPr/>
              <p:nvPr/>
            </p:nvSpPr>
            <p:spPr>
              <a:xfrm rot="10800000" flipH="1">
                <a:off x="510902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9"/>
              <p:cNvSpPr/>
              <p:nvPr/>
            </p:nvSpPr>
            <p:spPr>
              <a:xfrm rot="10800000" flipH="1">
                <a:off x="532384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9"/>
              <p:cNvSpPr/>
              <p:nvPr/>
            </p:nvSpPr>
            <p:spPr>
              <a:xfrm rot="10800000" flipH="1">
                <a:off x="553866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9"/>
              <p:cNvSpPr/>
              <p:nvPr/>
            </p:nvSpPr>
            <p:spPr>
              <a:xfrm rot="10800000" flipH="1">
                <a:off x="575349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9"/>
              <p:cNvSpPr/>
              <p:nvPr/>
            </p:nvSpPr>
            <p:spPr>
              <a:xfrm rot="10800000" flipH="1">
                <a:off x="596831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9"/>
              <p:cNvSpPr/>
              <p:nvPr/>
            </p:nvSpPr>
            <p:spPr>
              <a:xfrm rot="10800000" flipH="1">
                <a:off x="618313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9"/>
              <p:cNvSpPr/>
              <p:nvPr/>
            </p:nvSpPr>
            <p:spPr>
              <a:xfrm rot="10800000" flipH="1">
                <a:off x="639796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9"/>
              <p:cNvSpPr/>
              <p:nvPr/>
            </p:nvSpPr>
            <p:spPr>
              <a:xfrm rot="10800000" flipH="1">
                <a:off x="661278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5" name="Google Shape;8135;p9"/>
              <p:cNvSpPr/>
              <p:nvPr/>
            </p:nvSpPr>
            <p:spPr>
              <a:xfrm rot="10800000" flipH="1">
                <a:off x="68276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6" name="Google Shape;8136;p9"/>
              <p:cNvSpPr/>
              <p:nvPr/>
            </p:nvSpPr>
            <p:spPr>
              <a:xfrm rot="10800000" flipH="1">
                <a:off x="704243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7" name="Google Shape;8137;p9"/>
              <p:cNvSpPr/>
              <p:nvPr/>
            </p:nvSpPr>
            <p:spPr>
              <a:xfrm rot="10800000" flipH="1">
                <a:off x="725725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8" name="Google Shape;8138;p9"/>
              <p:cNvSpPr/>
              <p:nvPr/>
            </p:nvSpPr>
            <p:spPr>
              <a:xfrm rot="10800000" flipH="1">
                <a:off x="74720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9" name="Google Shape;8139;p9"/>
              <p:cNvSpPr/>
              <p:nvPr/>
            </p:nvSpPr>
            <p:spPr>
              <a:xfrm rot="10800000" flipH="1">
                <a:off x="768690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0" name="Google Shape;8140;p9"/>
              <p:cNvSpPr/>
              <p:nvPr/>
            </p:nvSpPr>
            <p:spPr>
              <a:xfrm rot="10800000" flipH="1">
                <a:off x="790172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1" name="Google Shape;8141;p9"/>
              <p:cNvSpPr/>
              <p:nvPr/>
            </p:nvSpPr>
            <p:spPr>
              <a:xfrm rot="10800000" flipH="1">
                <a:off x="811654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2" name="Google Shape;8142;p9"/>
              <p:cNvSpPr/>
              <p:nvPr/>
            </p:nvSpPr>
            <p:spPr>
              <a:xfrm rot="10800000" flipH="1">
                <a:off x="833137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3" name="Google Shape;8143;p9"/>
              <p:cNvSpPr/>
              <p:nvPr/>
            </p:nvSpPr>
            <p:spPr>
              <a:xfrm rot="10800000" flipH="1">
                <a:off x="854619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4" name="Google Shape;8144;p9"/>
              <p:cNvSpPr/>
              <p:nvPr/>
            </p:nvSpPr>
            <p:spPr>
              <a:xfrm rot="10800000" flipH="1">
                <a:off x="876101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5" name="Google Shape;8145;p9"/>
              <p:cNvSpPr/>
              <p:nvPr/>
            </p:nvSpPr>
            <p:spPr>
              <a:xfrm rot="10800000" flipH="1">
                <a:off x="89758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6" name="Google Shape;8146;p9"/>
              <p:cNvSpPr/>
              <p:nvPr/>
            </p:nvSpPr>
            <p:spPr>
              <a:xfrm rot="10800000" flipH="1">
                <a:off x="-46739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7" name="Google Shape;8147;p9"/>
              <p:cNvSpPr/>
              <p:nvPr/>
            </p:nvSpPr>
            <p:spPr>
              <a:xfrm rot="10800000" flipH="1">
                <a:off x="16808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8" name="Google Shape;8148;p9"/>
              <p:cNvSpPr/>
              <p:nvPr/>
            </p:nvSpPr>
            <p:spPr>
              <a:xfrm rot="10800000" flipH="1">
                <a:off x="3829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9" name="Google Shape;8149;p9"/>
              <p:cNvSpPr/>
              <p:nvPr/>
            </p:nvSpPr>
            <p:spPr>
              <a:xfrm rot="10800000" flipH="1">
                <a:off x="59773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0" name="Google Shape;8150;p9"/>
              <p:cNvSpPr/>
              <p:nvPr/>
            </p:nvSpPr>
            <p:spPr>
              <a:xfrm rot="10800000" flipH="1">
                <a:off x="81255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1" name="Google Shape;8151;p9"/>
              <p:cNvSpPr/>
              <p:nvPr/>
            </p:nvSpPr>
            <p:spPr>
              <a:xfrm rot="10800000" flipH="1">
                <a:off x="10273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9"/>
              <p:cNvSpPr/>
              <p:nvPr/>
            </p:nvSpPr>
            <p:spPr>
              <a:xfrm rot="10800000" flipH="1">
                <a:off x="124220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9"/>
              <p:cNvSpPr/>
              <p:nvPr/>
            </p:nvSpPr>
            <p:spPr>
              <a:xfrm rot="10800000" flipH="1">
                <a:off x="145702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9"/>
              <p:cNvSpPr/>
              <p:nvPr/>
            </p:nvSpPr>
            <p:spPr>
              <a:xfrm rot="10800000" flipH="1">
                <a:off x="167184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9"/>
              <p:cNvSpPr/>
              <p:nvPr/>
            </p:nvSpPr>
            <p:spPr>
              <a:xfrm rot="10800000" flipH="1">
                <a:off x="188667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6" name="Google Shape;8156;p9"/>
              <p:cNvSpPr/>
              <p:nvPr/>
            </p:nvSpPr>
            <p:spPr>
              <a:xfrm rot="10800000" flipH="1">
                <a:off x="210149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7" name="Google Shape;8157;p9"/>
              <p:cNvSpPr/>
              <p:nvPr/>
            </p:nvSpPr>
            <p:spPr>
              <a:xfrm rot="10800000" flipH="1">
                <a:off x="231631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8" name="Google Shape;8158;p9"/>
              <p:cNvSpPr/>
              <p:nvPr/>
            </p:nvSpPr>
            <p:spPr>
              <a:xfrm rot="10800000" flipH="1">
                <a:off x="25311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9"/>
              <p:cNvSpPr/>
              <p:nvPr/>
            </p:nvSpPr>
            <p:spPr>
              <a:xfrm rot="10800000" flipH="1">
                <a:off x="274596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9"/>
              <p:cNvSpPr/>
              <p:nvPr/>
            </p:nvSpPr>
            <p:spPr>
              <a:xfrm rot="10800000" flipH="1">
                <a:off x="296078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9"/>
              <p:cNvSpPr/>
              <p:nvPr/>
            </p:nvSpPr>
            <p:spPr>
              <a:xfrm rot="10800000" flipH="1">
                <a:off x="317561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9"/>
              <p:cNvSpPr/>
              <p:nvPr/>
            </p:nvSpPr>
            <p:spPr>
              <a:xfrm rot="10800000" flipH="1">
                <a:off x="339043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9"/>
              <p:cNvSpPr/>
              <p:nvPr/>
            </p:nvSpPr>
            <p:spPr>
              <a:xfrm rot="10800000" flipH="1">
                <a:off x="360525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9"/>
              <p:cNvSpPr/>
              <p:nvPr/>
            </p:nvSpPr>
            <p:spPr>
              <a:xfrm rot="10800000" flipH="1">
                <a:off x="382008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9"/>
              <p:cNvSpPr/>
              <p:nvPr/>
            </p:nvSpPr>
            <p:spPr>
              <a:xfrm rot="10800000" flipH="1">
                <a:off x="403490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9"/>
              <p:cNvSpPr/>
              <p:nvPr/>
            </p:nvSpPr>
            <p:spPr>
              <a:xfrm rot="10800000" flipH="1">
                <a:off x="424972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9"/>
              <p:cNvSpPr/>
              <p:nvPr/>
            </p:nvSpPr>
            <p:spPr>
              <a:xfrm rot="10800000" flipH="1">
                <a:off x="446455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9"/>
              <p:cNvSpPr/>
              <p:nvPr/>
            </p:nvSpPr>
            <p:spPr>
              <a:xfrm rot="10800000" flipH="1">
                <a:off x="467937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9"/>
              <p:cNvSpPr/>
              <p:nvPr/>
            </p:nvSpPr>
            <p:spPr>
              <a:xfrm rot="10800000" flipH="1">
                <a:off x="489419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0" name="Google Shape;8170;p9"/>
              <p:cNvSpPr/>
              <p:nvPr/>
            </p:nvSpPr>
            <p:spPr>
              <a:xfrm rot="10800000" flipH="1">
                <a:off x="510902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1" name="Google Shape;8171;p9"/>
              <p:cNvSpPr/>
              <p:nvPr/>
            </p:nvSpPr>
            <p:spPr>
              <a:xfrm rot="10800000" flipH="1">
                <a:off x="532384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9"/>
              <p:cNvSpPr/>
              <p:nvPr/>
            </p:nvSpPr>
            <p:spPr>
              <a:xfrm rot="10800000" flipH="1">
                <a:off x="553866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9"/>
              <p:cNvSpPr/>
              <p:nvPr/>
            </p:nvSpPr>
            <p:spPr>
              <a:xfrm rot="10800000" flipH="1">
                <a:off x="575349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4" name="Google Shape;8174;p9"/>
              <p:cNvSpPr/>
              <p:nvPr/>
            </p:nvSpPr>
            <p:spPr>
              <a:xfrm rot="10800000" flipH="1">
                <a:off x="596831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9"/>
              <p:cNvSpPr/>
              <p:nvPr/>
            </p:nvSpPr>
            <p:spPr>
              <a:xfrm rot="10800000" flipH="1">
                <a:off x="618313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9"/>
              <p:cNvSpPr/>
              <p:nvPr/>
            </p:nvSpPr>
            <p:spPr>
              <a:xfrm rot="10800000" flipH="1">
                <a:off x="639796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9"/>
              <p:cNvSpPr/>
              <p:nvPr/>
            </p:nvSpPr>
            <p:spPr>
              <a:xfrm rot="10800000" flipH="1">
                <a:off x="661278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9"/>
              <p:cNvSpPr/>
              <p:nvPr/>
            </p:nvSpPr>
            <p:spPr>
              <a:xfrm rot="10800000" flipH="1">
                <a:off x="68276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9" name="Google Shape;8179;p9"/>
              <p:cNvSpPr/>
              <p:nvPr/>
            </p:nvSpPr>
            <p:spPr>
              <a:xfrm rot="10800000" flipH="1">
                <a:off x="704243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0" name="Google Shape;8180;p9"/>
              <p:cNvSpPr/>
              <p:nvPr/>
            </p:nvSpPr>
            <p:spPr>
              <a:xfrm rot="10800000" flipH="1">
                <a:off x="725725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1" name="Google Shape;8181;p9"/>
              <p:cNvSpPr/>
              <p:nvPr/>
            </p:nvSpPr>
            <p:spPr>
              <a:xfrm rot="10800000" flipH="1">
                <a:off x="74720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9"/>
              <p:cNvSpPr/>
              <p:nvPr/>
            </p:nvSpPr>
            <p:spPr>
              <a:xfrm rot="10800000" flipH="1">
                <a:off x="768690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9"/>
              <p:cNvSpPr/>
              <p:nvPr/>
            </p:nvSpPr>
            <p:spPr>
              <a:xfrm rot="10800000" flipH="1">
                <a:off x="790172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4" name="Google Shape;8184;p9"/>
              <p:cNvSpPr/>
              <p:nvPr/>
            </p:nvSpPr>
            <p:spPr>
              <a:xfrm rot="10800000" flipH="1">
                <a:off x="811654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5" name="Google Shape;8185;p9"/>
              <p:cNvSpPr/>
              <p:nvPr/>
            </p:nvSpPr>
            <p:spPr>
              <a:xfrm rot="10800000" flipH="1">
                <a:off x="833137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9"/>
              <p:cNvSpPr/>
              <p:nvPr/>
            </p:nvSpPr>
            <p:spPr>
              <a:xfrm rot="10800000" flipH="1">
                <a:off x="854619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7" name="Google Shape;8187;p9"/>
              <p:cNvSpPr/>
              <p:nvPr/>
            </p:nvSpPr>
            <p:spPr>
              <a:xfrm rot="10800000" flipH="1">
                <a:off x="876101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8" name="Google Shape;8188;p9"/>
              <p:cNvSpPr/>
              <p:nvPr/>
            </p:nvSpPr>
            <p:spPr>
              <a:xfrm rot="10800000" flipH="1">
                <a:off x="89758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9" name="Google Shape;8189;p9"/>
              <p:cNvSpPr/>
              <p:nvPr/>
            </p:nvSpPr>
            <p:spPr>
              <a:xfrm rot="10800000" flipH="1">
                <a:off x="-46739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0" name="Google Shape;8190;p9"/>
              <p:cNvSpPr/>
              <p:nvPr/>
            </p:nvSpPr>
            <p:spPr>
              <a:xfrm rot="10800000" flipH="1">
                <a:off x="16808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1" name="Google Shape;8191;p9"/>
              <p:cNvSpPr/>
              <p:nvPr/>
            </p:nvSpPr>
            <p:spPr>
              <a:xfrm rot="10800000" flipH="1">
                <a:off x="3829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2" name="Google Shape;8192;p9"/>
              <p:cNvSpPr/>
              <p:nvPr/>
            </p:nvSpPr>
            <p:spPr>
              <a:xfrm rot="10800000" flipH="1">
                <a:off x="59773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3" name="Google Shape;8193;p9"/>
              <p:cNvSpPr/>
              <p:nvPr/>
            </p:nvSpPr>
            <p:spPr>
              <a:xfrm rot="10800000" flipH="1">
                <a:off x="81255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4" name="Google Shape;8194;p9"/>
              <p:cNvSpPr/>
              <p:nvPr/>
            </p:nvSpPr>
            <p:spPr>
              <a:xfrm rot="10800000" flipH="1">
                <a:off x="10273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5" name="Google Shape;8195;p9"/>
              <p:cNvSpPr/>
              <p:nvPr/>
            </p:nvSpPr>
            <p:spPr>
              <a:xfrm rot="10800000" flipH="1">
                <a:off x="124220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6" name="Google Shape;8196;p9"/>
              <p:cNvSpPr/>
              <p:nvPr/>
            </p:nvSpPr>
            <p:spPr>
              <a:xfrm rot="10800000" flipH="1">
                <a:off x="145702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7" name="Google Shape;8197;p9"/>
              <p:cNvSpPr/>
              <p:nvPr/>
            </p:nvSpPr>
            <p:spPr>
              <a:xfrm rot="10800000" flipH="1">
                <a:off x="167184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8" name="Google Shape;8198;p9"/>
              <p:cNvSpPr/>
              <p:nvPr/>
            </p:nvSpPr>
            <p:spPr>
              <a:xfrm rot="10800000" flipH="1">
                <a:off x="188667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9" name="Google Shape;8199;p9"/>
              <p:cNvSpPr/>
              <p:nvPr/>
            </p:nvSpPr>
            <p:spPr>
              <a:xfrm rot="10800000" flipH="1">
                <a:off x="210149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0" name="Google Shape;8200;p9"/>
              <p:cNvSpPr/>
              <p:nvPr/>
            </p:nvSpPr>
            <p:spPr>
              <a:xfrm rot="10800000" flipH="1">
                <a:off x="231631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1" name="Google Shape;8201;p9"/>
              <p:cNvSpPr/>
              <p:nvPr/>
            </p:nvSpPr>
            <p:spPr>
              <a:xfrm rot="10800000" flipH="1">
                <a:off x="25311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2" name="Google Shape;8202;p9"/>
              <p:cNvSpPr/>
              <p:nvPr/>
            </p:nvSpPr>
            <p:spPr>
              <a:xfrm rot="10800000" flipH="1">
                <a:off x="274596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3" name="Google Shape;8203;p9"/>
              <p:cNvSpPr/>
              <p:nvPr/>
            </p:nvSpPr>
            <p:spPr>
              <a:xfrm rot="10800000" flipH="1">
                <a:off x="296078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4" name="Google Shape;8204;p9"/>
              <p:cNvSpPr/>
              <p:nvPr/>
            </p:nvSpPr>
            <p:spPr>
              <a:xfrm rot="10800000" flipH="1">
                <a:off x="317561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5" name="Google Shape;8205;p9"/>
              <p:cNvSpPr/>
              <p:nvPr/>
            </p:nvSpPr>
            <p:spPr>
              <a:xfrm rot="10800000" flipH="1">
                <a:off x="339043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6" name="Google Shape;8206;p9"/>
              <p:cNvSpPr/>
              <p:nvPr/>
            </p:nvSpPr>
            <p:spPr>
              <a:xfrm rot="10800000" flipH="1">
                <a:off x="360525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7" name="Google Shape;8207;p9"/>
              <p:cNvSpPr/>
              <p:nvPr/>
            </p:nvSpPr>
            <p:spPr>
              <a:xfrm rot="10800000" flipH="1">
                <a:off x="382008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8" name="Google Shape;8208;p9"/>
              <p:cNvSpPr/>
              <p:nvPr/>
            </p:nvSpPr>
            <p:spPr>
              <a:xfrm rot="10800000" flipH="1">
                <a:off x="403490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9" name="Google Shape;8209;p9"/>
              <p:cNvSpPr/>
              <p:nvPr/>
            </p:nvSpPr>
            <p:spPr>
              <a:xfrm rot="10800000" flipH="1">
                <a:off x="424972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0" name="Google Shape;8210;p9"/>
              <p:cNvSpPr/>
              <p:nvPr/>
            </p:nvSpPr>
            <p:spPr>
              <a:xfrm rot="10800000" flipH="1">
                <a:off x="446455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1" name="Google Shape;8211;p9"/>
              <p:cNvSpPr/>
              <p:nvPr/>
            </p:nvSpPr>
            <p:spPr>
              <a:xfrm rot="10800000" flipH="1">
                <a:off x="467937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2" name="Google Shape;8212;p9"/>
              <p:cNvSpPr/>
              <p:nvPr/>
            </p:nvSpPr>
            <p:spPr>
              <a:xfrm rot="10800000" flipH="1">
                <a:off x="489419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3" name="Google Shape;8213;p9"/>
              <p:cNvSpPr/>
              <p:nvPr/>
            </p:nvSpPr>
            <p:spPr>
              <a:xfrm rot="10800000" flipH="1">
                <a:off x="510902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4" name="Google Shape;8214;p9"/>
              <p:cNvSpPr/>
              <p:nvPr/>
            </p:nvSpPr>
            <p:spPr>
              <a:xfrm rot="10800000" flipH="1">
                <a:off x="532384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5" name="Google Shape;8215;p9"/>
              <p:cNvSpPr/>
              <p:nvPr/>
            </p:nvSpPr>
            <p:spPr>
              <a:xfrm rot="10800000" flipH="1">
                <a:off x="553866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6" name="Google Shape;8216;p9"/>
              <p:cNvSpPr/>
              <p:nvPr/>
            </p:nvSpPr>
            <p:spPr>
              <a:xfrm rot="10800000" flipH="1">
                <a:off x="575349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7" name="Google Shape;8217;p9"/>
              <p:cNvSpPr/>
              <p:nvPr/>
            </p:nvSpPr>
            <p:spPr>
              <a:xfrm rot="10800000" flipH="1">
                <a:off x="596831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8" name="Google Shape;8218;p9"/>
              <p:cNvSpPr/>
              <p:nvPr/>
            </p:nvSpPr>
            <p:spPr>
              <a:xfrm rot="10800000" flipH="1">
                <a:off x="618313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9" name="Google Shape;8219;p9"/>
              <p:cNvSpPr/>
              <p:nvPr/>
            </p:nvSpPr>
            <p:spPr>
              <a:xfrm rot="10800000" flipH="1">
                <a:off x="639796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0" name="Google Shape;8220;p9"/>
              <p:cNvSpPr/>
              <p:nvPr/>
            </p:nvSpPr>
            <p:spPr>
              <a:xfrm rot="10800000" flipH="1">
                <a:off x="661278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1" name="Google Shape;8221;p9"/>
              <p:cNvSpPr/>
              <p:nvPr/>
            </p:nvSpPr>
            <p:spPr>
              <a:xfrm rot="10800000" flipH="1">
                <a:off x="68276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2" name="Google Shape;8222;p9"/>
              <p:cNvSpPr/>
              <p:nvPr/>
            </p:nvSpPr>
            <p:spPr>
              <a:xfrm rot="10800000" flipH="1">
                <a:off x="704243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3" name="Google Shape;8223;p9"/>
              <p:cNvSpPr/>
              <p:nvPr/>
            </p:nvSpPr>
            <p:spPr>
              <a:xfrm rot="10800000" flipH="1">
                <a:off x="725725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4" name="Google Shape;8224;p9"/>
              <p:cNvSpPr/>
              <p:nvPr/>
            </p:nvSpPr>
            <p:spPr>
              <a:xfrm rot="10800000" flipH="1">
                <a:off x="74720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5" name="Google Shape;8225;p9"/>
              <p:cNvSpPr/>
              <p:nvPr/>
            </p:nvSpPr>
            <p:spPr>
              <a:xfrm rot="10800000" flipH="1">
                <a:off x="768690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6" name="Google Shape;8226;p9"/>
              <p:cNvSpPr/>
              <p:nvPr/>
            </p:nvSpPr>
            <p:spPr>
              <a:xfrm rot="10800000" flipH="1">
                <a:off x="790172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7" name="Google Shape;8227;p9"/>
              <p:cNvSpPr/>
              <p:nvPr/>
            </p:nvSpPr>
            <p:spPr>
              <a:xfrm rot="10800000" flipH="1">
                <a:off x="811654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8" name="Google Shape;8228;p9"/>
              <p:cNvSpPr/>
              <p:nvPr/>
            </p:nvSpPr>
            <p:spPr>
              <a:xfrm rot="10800000" flipH="1">
                <a:off x="833137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9" name="Google Shape;8229;p9"/>
              <p:cNvSpPr/>
              <p:nvPr/>
            </p:nvSpPr>
            <p:spPr>
              <a:xfrm rot="10800000" flipH="1">
                <a:off x="854619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0" name="Google Shape;8230;p9"/>
              <p:cNvSpPr/>
              <p:nvPr/>
            </p:nvSpPr>
            <p:spPr>
              <a:xfrm rot="10800000" flipH="1">
                <a:off x="876101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1" name="Google Shape;8231;p9"/>
              <p:cNvSpPr/>
              <p:nvPr/>
            </p:nvSpPr>
            <p:spPr>
              <a:xfrm rot="10800000" flipH="1">
                <a:off x="89758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2" name="Google Shape;8232;p9"/>
              <p:cNvSpPr/>
              <p:nvPr/>
            </p:nvSpPr>
            <p:spPr>
              <a:xfrm rot="10800000" flipH="1">
                <a:off x="-46739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3" name="Google Shape;8233;p9"/>
              <p:cNvSpPr/>
              <p:nvPr/>
            </p:nvSpPr>
            <p:spPr>
              <a:xfrm rot="10800000" flipH="1">
                <a:off x="16808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4" name="Google Shape;8234;p9"/>
              <p:cNvSpPr/>
              <p:nvPr/>
            </p:nvSpPr>
            <p:spPr>
              <a:xfrm rot="10800000" flipH="1">
                <a:off x="3829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5" name="Google Shape;8235;p9"/>
              <p:cNvSpPr/>
              <p:nvPr/>
            </p:nvSpPr>
            <p:spPr>
              <a:xfrm rot="10800000" flipH="1">
                <a:off x="59773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6" name="Google Shape;8236;p9"/>
              <p:cNvSpPr/>
              <p:nvPr/>
            </p:nvSpPr>
            <p:spPr>
              <a:xfrm rot="10800000" flipH="1">
                <a:off x="81255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7" name="Google Shape;8237;p9"/>
              <p:cNvSpPr/>
              <p:nvPr/>
            </p:nvSpPr>
            <p:spPr>
              <a:xfrm rot="10800000" flipH="1">
                <a:off x="10273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8" name="Google Shape;8238;p9"/>
              <p:cNvSpPr/>
              <p:nvPr/>
            </p:nvSpPr>
            <p:spPr>
              <a:xfrm rot="10800000" flipH="1">
                <a:off x="124220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9" name="Google Shape;8239;p9"/>
              <p:cNvSpPr/>
              <p:nvPr/>
            </p:nvSpPr>
            <p:spPr>
              <a:xfrm rot="10800000" flipH="1">
                <a:off x="145702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0" name="Google Shape;8240;p9"/>
              <p:cNvSpPr/>
              <p:nvPr/>
            </p:nvSpPr>
            <p:spPr>
              <a:xfrm rot="10800000" flipH="1">
                <a:off x="167184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1" name="Google Shape;8241;p9"/>
              <p:cNvSpPr/>
              <p:nvPr/>
            </p:nvSpPr>
            <p:spPr>
              <a:xfrm rot="10800000" flipH="1">
                <a:off x="188667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2" name="Google Shape;8242;p9"/>
              <p:cNvSpPr/>
              <p:nvPr/>
            </p:nvSpPr>
            <p:spPr>
              <a:xfrm rot="10800000" flipH="1">
                <a:off x="210149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3" name="Google Shape;8243;p9"/>
              <p:cNvSpPr/>
              <p:nvPr/>
            </p:nvSpPr>
            <p:spPr>
              <a:xfrm rot="10800000" flipH="1">
                <a:off x="231631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4" name="Google Shape;8244;p9"/>
              <p:cNvSpPr/>
              <p:nvPr/>
            </p:nvSpPr>
            <p:spPr>
              <a:xfrm rot="10800000" flipH="1">
                <a:off x="25311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5" name="Google Shape;8245;p9"/>
              <p:cNvSpPr/>
              <p:nvPr/>
            </p:nvSpPr>
            <p:spPr>
              <a:xfrm rot="10800000" flipH="1">
                <a:off x="274596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6" name="Google Shape;8246;p9"/>
              <p:cNvSpPr/>
              <p:nvPr/>
            </p:nvSpPr>
            <p:spPr>
              <a:xfrm rot="10800000" flipH="1">
                <a:off x="296078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7" name="Google Shape;8247;p9"/>
              <p:cNvSpPr/>
              <p:nvPr/>
            </p:nvSpPr>
            <p:spPr>
              <a:xfrm rot="10800000" flipH="1">
                <a:off x="317561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8" name="Google Shape;8248;p9"/>
              <p:cNvSpPr/>
              <p:nvPr/>
            </p:nvSpPr>
            <p:spPr>
              <a:xfrm rot="10800000" flipH="1">
                <a:off x="339043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9" name="Google Shape;8249;p9"/>
              <p:cNvSpPr/>
              <p:nvPr/>
            </p:nvSpPr>
            <p:spPr>
              <a:xfrm rot="10800000" flipH="1">
                <a:off x="360525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0" name="Google Shape;8250;p9"/>
              <p:cNvSpPr/>
              <p:nvPr/>
            </p:nvSpPr>
            <p:spPr>
              <a:xfrm rot="10800000" flipH="1">
                <a:off x="382008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1" name="Google Shape;8251;p9"/>
              <p:cNvSpPr/>
              <p:nvPr/>
            </p:nvSpPr>
            <p:spPr>
              <a:xfrm rot="10800000" flipH="1">
                <a:off x="403490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2" name="Google Shape;8252;p9"/>
              <p:cNvSpPr/>
              <p:nvPr/>
            </p:nvSpPr>
            <p:spPr>
              <a:xfrm rot="10800000" flipH="1">
                <a:off x="424972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3" name="Google Shape;8253;p9"/>
              <p:cNvSpPr/>
              <p:nvPr/>
            </p:nvSpPr>
            <p:spPr>
              <a:xfrm rot="10800000" flipH="1">
                <a:off x="446455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4" name="Google Shape;8254;p9"/>
              <p:cNvSpPr/>
              <p:nvPr/>
            </p:nvSpPr>
            <p:spPr>
              <a:xfrm rot="10800000" flipH="1">
                <a:off x="467937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5" name="Google Shape;8255;p9"/>
              <p:cNvSpPr/>
              <p:nvPr/>
            </p:nvSpPr>
            <p:spPr>
              <a:xfrm rot="10800000" flipH="1">
                <a:off x="489419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6" name="Google Shape;8256;p9"/>
              <p:cNvSpPr/>
              <p:nvPr/>
            </p:nvSpPr>
            <p:spPr>
              <a:xfrm rot="10800000" flipH="1">
                <a:off x="510902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7" name="Google Shape;8257;p9"/>
              <p:cNvSpPr/>
              <p:nvPr/>
            </p:nvSpPr>
            <p:spPr>
              <a:xfrm rot="10800000" flipH="1">
                <a:off x="532384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8" name="Google Shape;8258;p9"/>
              <p:cNvSpPr/>
              <p:nvPr/>
            </p:nvSpPr>
            <p:spPr>
              <a:xfrm rot="10800000" flipH="1">
                <a:off x="553866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9" name="Google Shape;8259;p9"/>
              <p:cNvSpPr/>
              <p:nvPr/>
            </p:nvSpPr>
            <p:spPr>
              <a:xfrm rot="10800000" flipH="1">
                <a:off x="575349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0" name="Google Shape;8260;p9"/>
              <p:cNvSpPr/>
              <p:nvPr/>
            </p:nvSpPr>
            <p:spPr>
              <a:xfrm rot="10800000" flipH="1">
                <a:off x="596831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1" name="Google Shape;8261;p9"/>
              <p:cNvSpPr/>
              <p:nvPr/>
            </p:nvSpPr>
            <p:spPr>
              <a:xfrm rot="10800000" flipH="1">
                <a:off x="618313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2" name="Google Shape;8262;p9"/>
              <p:cNvSpPr/>
              <p:nvPr/>
            </p:nvSpPr>
            <p:spPr>
              <a:xfrm rot="10800000" flipH="1">
                <a:off x="639796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3" name="Google Shape;8263;p9"/>
              <p:cNvSpPr/>
              <p:nvPr/>
            </p:nvSpPr>
            <p:spPr>
              <a:xfrm rot="10800000" flipH="1">
                <a:off x="661278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4" name="Google Shape;8264;p9"/>
              <p:cNvSpPr/>
              <p:nvPr/>
            </p:nvSpPr>
            <p:spPr>
              <a:xfrm rot="10800000" flipH="1">
                <a:off x="68276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5" name="Google Shape;8265;p9"/>
              <p:cNvSpPr/>
              <p:nvPr/>
            </p:nvSpPr>
            <p:spPr>
              <a:xfrm rot="10800000" flipH="1">
                <a:off x="704243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6" name="Google Shape;8266;p9"/>
              <p:cNvSpPr/>
              <p:nvPr/>
            </p:nvSpPr>
            <p:spPr>
              <a:xfrm rot="10800000" flipH="1">
                <a:off x="725725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7" name="Google Shape;8267;p9"/>
              <p:cNvSpPr/>
              <p:nvPr/>
            </p:nvSpPr>
            <p:spPr>
              <a:xfrm rot="10800000" flipH="1">
                <a:off x="74720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8" name="Google Shape;8268;p9"/>
              <p:cNvSpPr/>
              <p:nvPr/>
            </p:nvSpPr>
            <p:spPr>
              <a:xfrm rot="10800000" flipH="1">
                <a:off x="768690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9" name="Google Shape;8269;p9"/>
              <p:cNvSpPr/>
              <p:nvPr/>
            </p:nvSpPr>
            <p:spPr>
              <a:xfrm rot="10800000" flipH="1">
                <a:off x="790172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0" name="Google Shape;8270;p9"/>
              <p:cNvSpPr/>
              <p:nvPr/>
            </p:nvSpPr>
            <p:spPr>
              <a:xfrm rot="10800000" flipH="1">
                <a:off x="811654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1" name="Google Shape;8271;p9"/>
              <p:cNvSpPr/>
              <p:nvPr/>
            </p:nvSpPr>
            <p:spPr>
              <a:xfrm rot="10800000" flipH="1">
                <a:off x="833137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2" name="Google Shape;8272;p9"/>
              <p:cNvSpPr/>
              <p:nvPr/>
            </p:nvSpPr>
            <p:spPr>
              <a:xfrm rot="10800000" flipH="1">
                <a:off x="854619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3" name="Google Shape;8273;p9"/>
              <p:cNvSpPr/>
              <p:nvPr/>
            </p:nvSpPr>
            <p:spPr>
              <a:xfrm rot="10800000" flipH="1">
                <a:off x="876101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4" name="Google Shape;8274;p9"/>
              <p:cNvSpPr/>
              <p:nvPr/>
            </p:nvSpPr>
            <p:spPr>
              <a:xfrm rot="10800000" flipH="1">
                <a:off x="89758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5" name="Google Shape;8275;p9"/>
              <p:cNvSpPr/>
              <p:nvPr/>
            </p:nvSpPr>
            <p:spPr>
              <a:xfrm rot="10800000" flipH="1">
                <a:off x="-46739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6" name="Google Shape;8276;p9"/>
              <p:cNvSpPr/>
              <p:nvPr/>
            </p:nvSpPr>
            <p:spPr>
              <a:xfrm rot="10800000" flipH="1">
                <a:off x="16808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7" name="Google Shape;8277;p9"/>
              <p:cNvSpPr/>
              <p:nvPr/>
            </p:nvSpPr>
            <p:spPr>
              <a:xfrm rot="10800000" flipH="1">
                <a:off x="3829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8" name="Google Shape;8278;p9"/>
              <p:cNvSpPr/>
              <p:nvPr/>
            </p:nvSpPr>
            <p:spPr>
              <a:xfrm rot="10800000" flipH="1">
                <a:off x="59773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9" name="Google Shape;8279;p9"/>
              <p:cNvSpPr/>
              <p:nvPr/>
            </p:nvSpPr>
            <p:spPr>
              <a:xfrm rot="10800000" flipH="1">
                <a:off x="81255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0" name="Google Shape;8280;p9"/>
              <p:cNvSpPr/>
              <p:nvPr/>
            </p:nvSpPr>
            <p:spPr>
              <a:xfrm rot="10800000" flipH="1">
                <a:off x="10273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1" name="Google Shape;8281;p9"/>
              <p:cNvSpPr/>
              <p:nvPr/>
            </p:nvSpPr>
            <p:spPr>
              <a:xfrm rot="10800000" flipH="1">
                <a:off x="124220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2" name="Google Shape;8282;p9"/>
              <p:cNvSpPr/>
              <p:nvPr/>
            </p:nvSpPr>
            <p:spPr>
              <a:xfrm rot="10800000" flipH="1">
                <a:off x="145702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3" name="Google Shape;8283;p9"/>
              <p:cNvSpPr/>
              <p:nvPr/>
            </p:nvSpPr>
            <p:spPr>
              <a:xfrm rot="10800000" flipH="1">
                <a:off x="167184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4" name="Google Shape;8284;p9"/>
              <p:cNvSpPr/>
              <p:nvPr/>
            </p:nvSpPr>
            <p:spPr>
              <a:xfrm rot="10800000" flipH="1">
                <a:off x="188667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5" name="Google Shape;8285;p9"/>
              <p:cNvSpPr/>
              <p:nvPr/>
            </p:nvSpPr>
            <p:spPr>
              <a:xfrm rot="10800000" flipH="1">
                <a:off x="210149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6" name="Google Shape;8286;p9"/>
              <p:cNvSpPr/>
              <p:nvPr/>
            </p:nvSpPr>
            <p:spPr>
              <a:xfrm rot="10800000" flipH="1">
                <a:off x="231631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7" name="Google Shape;8287;p9"/>
              <p:cNvSpPr/>
              <p:nvPr/>
            </p:nvSpPr>
            <p:spPr>
              <a:xfrm rot="10800000" flipH="1">
                <a:off x="25311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8" name="Google Shape;8288;p9"/>
              <p:cNvSpPr/>
              <p:nvPr/>
            </p:nvSpPr>
            <p:spPr>
              <a:xfrm rot="10800000" flipH="1">
                <a:off x="274596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9" name="Google Shape;8289;p9"/>
              <p:cNvSpPr/>
              <p:nvPr/>
            </p:nvSpPr>
            <p:spPr>
              <a:xfrm rot="10800000" flipH="1">
                <a:off x="296078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0" name="Google Shape;8290;p9"/>
              <p:cNvSpPr/>
              <p:nvPr/>
            </p:nvSpPr>
            <p:spPr>
              <a:xfrm rot="10800000" flipH="1">
                <a:off x="317561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1" name="Google Shape;8291;p9"/>
              <p:cNvSpPr/>
              <p:nvPr/>
            </p:nvSpPr>
            <p:spPr>
              <a:xfrm rot="10800000" flipH="1">
                <a:off x="339043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2" name="Google Shape;8292;p9"/>
              <p:cNvSpPr/>
              <p:nvPr/>
            </p:nvSpPr>
            <p:spPr>
              <a:xfrm rot="10800000" flipH="1">
                <a:off x="360525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3" name="Google Shape;8293;p9"/>
              <p:cNvSpPr/>
              <p:nvPr/>
            </p:nvSpPr>
            <p:spPr>
              <a:xfrm rot="10800000" flipH="1">
                <a:off x="382008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4" name="Google Shape;8294;p9"/>
              <p:cNvSpPr/>
              <p:nvPr/>
            </p:nvSpPr>
            <p:spPr>
              <a:xfrm rot="10800000" flipH="1">
                <a:off x="403490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5" name="Google Shape;8295;p9"/>
              <p:cNvSpPr/>
              <p:nvPr/>
            </p:nvSpPr>
            <p:spPr>
              <a:xfrm rot="10800000" flipH="1">
                <a:off x="424972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6" name="Google Shape;8296;p9"/>
              <p:cNvSpPr/>
              <p:nvPr/>
            </p:nvSpPr>
            <p:spPr>
              <a:xfrm rot="10800000" flipH="1">
                <a:off x="446455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7" name="Google Shape;8297;p9"/>
              <p:cNvSpPr/>
              <p:nvPr/>
            </p:nvSpPr>
            <p:spPr>
              <a:xfrm rot="10800000" flipH="1">
                <a:off x="467937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8" name="Google Shape;8298;p9"/>
              <p:cNvSpPr/>
              <p:nvPr/>
            </p:nvSpPr>
            <p:spPr>
              <a:xfrm rot="10800000" flipH="1">
                <a:off x="489419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9" name="Google Shape;8299;p9"/>
              <p:cNvSpPr/>
              <p:nvPr/>
            </p:nvSpPr>
            <p:spPr>
              <a:xfrm rot="10800000" flipH="1">
                <a:off x="510902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0" name="Google Shape;8300;p9"/>
              <p:cNvSpPr/>
              <p:nvPr/>
            </p:nvSpPr>
            <p:spPr>
              <a:xfrm rot="10800000" flipH="1">
                <a:off x="532384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1" name="Google Shape;8301;p9"/>
              <p:cNvSpPr/>
              <p:nvPr/>
            </p:nvSpPr>
            <p:spPr>
              <a:xfrm rot="10800000" flipH="1">
                <a:off x="553866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2" name="Google Shape;8302;p9"/>
              <p:cNvSpPr/>
              <p:nvPr/>
            </p:nvSpPr>
            <p:spPr>
              <a:xfrm rot="10800000" flipH="1">
                <a:off x="575349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3" name="Google Shape;8303;p9"/>
              <p:cNvSpPr/>
              <p:nvPr/>
            </p:nvSpPr>
            <p:spPr>
              <a:xfrm rot="10800000" flipH="1">
                <a:off x="596831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4" name="Google Shape;8304;p9"/>
              <p:cNvSpPr/>
              <p:nvPr/>
            </p:nvSpPr>
            <p:spPr>
              <a:xfrm rot="10800000" flipH="1">
                <a:off x="618313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5" name="Google Shape;8305;p9"/>
              <p:cNvSpPr/>
              <p:nvPr/>
            </p:nvSpPr>
            <p:spPr>
              <a:xfrm rot="10800000" flipH="1">
                <a:off x="639796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6" name="Google Shape;8306;p9"/>
              <p:cNvSpPr/>
              <p:nvPr/>
            </p:nvSpPr>
            <p:spPr>
              <a:xfrm rot="10800000" flipH="1">
                <a:off x="661278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7" name="Google Shape;8307;p9"/>
              <p:cNvSpPr/>
              <p:nvPr/>
            </p:nvSpPr>
            <p:spPr>
              <a:xfrm rot="10800000" flipH="1">
                <a:off x="68276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8" name="Google Shape;8308;p9"/>
              <p:cNvSpPr/>
              <p:nvPr/>
            </p:nvSpPr>
            <p:spPr>
              <a:xfrm rot="10800000" flipH="1">
                <a:off x="704243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9" name="Google Shape;8309;p9"/>
              <p:cNvSpPr/>
              <p:nvPr/>
            </p:nvSpPr>
            <p:spPr>
              <a:xfrm rot="10800000" flipH="1">
                <a:off x="725725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0" name="Google Shape;8310;p9"/>
              <p:cNvSpPr/>
              <p:nvPr/>
            </p:nvSpPr>
            <p:spPr>
              <a:xfrm rot="10800000" flipH="1">
                <a:off x="74720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1" name="Google Shape;8311;p9"/>
              <p:cNvSpPr/>
              <p:nvPr/>
            </p:nvSpPr>
            <p:spPr>
              <a:xfrm rot="10800000" flipH="1">
                <a:off x="768690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2" name="Google Shape;8312;p9"/>
              <p:cNvSpPr/>
              <p:nvPr/>
            </p:nvSpPr>
            <p:spPr>
              <a:xfrm rot="10800000" flipH="1">
                <a:off x="790172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3" name="Google Shape;8313;p9"/>
              <p:cNvSpPr/>
              <p:nvPr/>
            </p:nvSpPr>
            <p:spPr>
              <a:xfrm rot="10800000" flipH="1">
                <a:off x="811654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4" name="Google Shape;8314;p9"/>
              <p:cNvSpPr/>
              <p:nvPr/>
            </p:nvSpPr>
            <p:spPr>
              <a:xfrm rot="10800000" flipH="1">
                <a:off x="833137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5" name="Google Shape;8315;p9"/>
              <p:cNvSpPr/>
              <p:nvPr/>
            </p:nvSpPr>
            <p:spPr>
              <a:xfrm rot="10800000" flipH="1">
                <a:off x="854619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6" name="Google Shape;8316;p9"/>
              <p:cNvSpPr/>
              <p:nvPr/>
            </p:nvSpPr>
            <p:spPr>
              <a:xfrm rot="10800000" flipH="1">
                <a:off x="876101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7" name="Google Shape;8317;p9"/>
              <p:cNvSpPr/>
              <p:nvPr/>
            </p:nvSpPr>
            <p:spPr>
              <a:xfrm rot="10800000" flipH="1">
                <a:off x="89758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8" name="Google Shape;8318;p9"/>
              <p:cNvSpPr/>
              <p:nvPr/>
            </p:nvSpPr>
            <p:spPr>
              <a:xfrm rot="10800000" flipH="1">
                <a:off x="-46739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9" name="Google Shape;8319;p9"/>
              <p:cNvSpPr/>
              <p:nvPr/>
            </p:nvSpPr>
            <p:spPr>
              <a:xfrm rot="10800000" flipH="1">
                <a:off x="16808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0" name="Google Shape;8320;p9"/>
              <p:cNvSpPr/>
              <p:nvPr/>
            </p:nvSpPr>
            <p:spPr>
              <a:xfrm rot="10800000" flipH="1">
                <a:off x="3829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1" name="Google Shape;8321;p9"/>
              <p:cNvSpPr/>
              <p:nvPr/>
            </p:nvSpPr>
            <p:spPr>
              <a:xfrm rot="10800000" flipH="1">
                <a:off x="59773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2" name="Google Shape;8322;p9"/>
              <p:cNvSpPr/>
              <p:nvPr/>
            </p:nvSpPr>
            <p:spPr>
              <a:xfrm rot="10800000" flipH="1">
                <a:off x="81255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3" name="Google Shape;8323;p9"/>
              <p:cNvSpPr/>
              <p:nvPr/>
            </p:nvSpPr>
            <p:spPr>
              <a:xfrm rot="10800000" flipH="1">
                <a:off x="10273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4" name="Google Shape;8324;p9"/>
              <p:cNvSpPr/>
              <p:nvPr/>
            </p:nvSpPr>
            <p:spPr>
              <a:xfrm rot="10800000" flipH="1">
                <a:off x="124220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5" name="Google Shape;8325;p9"/>
              <p:cNvSpPr/>
              <p:nvPr/>
            </p:nvSpPr>
            <p:spPr>
              <a:xfrm rot="10800000" flipH="1">
                <a:off x="145702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6" name="Google Shape;8326;p9"/>
              <p:cNvSpPr/>
              <p:nvPr/>
            </p:nvSpPr>
            <p:spPr>
              <a:xfrm rot="10800000" flipH="1">
                <a:off x="167184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7" name="Google Shape;8327;p9"/>
              <p:cNvSpPr/>
              <p:nvPr/>
            </p:nvSpPr>
            <p:spPr>
              <a:xfrm rot="10800000" flipH="1">
                <a:off x="188667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8" name="Google Shape;8328;p9"/>
              <p:cNvSpPr/>
              <p:nvPr/>
            </p:nvSpPr>
            <p:spPr>
              <a:xfrm rot="10800000" flipH="1">
                <a:off x="210149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9" name="Google Shape;8329;p9"/>
              <p:cNvSpPr/>
              <p:nvPr/>
            </p:nvSpPr>
            <p:spPr>
              <a:xfrm rot="10800000" flipH="1">
                <a:off x="231631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0" name="Google Shape;8330;p9"/>
              <p:cNvSpPr/>
              <p:nvPr/>
            </p:nvSpPr>
            <p:spPr>
              <a:xfrm rot="10800000" flipH="1">
                <a:off x="25311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1" name="Google Shape;8331;p9"/>
              <p:cNvSpPr/>
              <p:nvPr/>
            </p:nvSpPr>
            <p:spPr>
              <a:xfrm rot="10800000" flipH="1">
                <a:off x="274596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2" name="Google Shape;8332;p9"/>
              <p:cNvSpPr/>
              <p:nvPr/>
            </p:nvSpPr>
            <p:spPr>
              <a:xfrm rot="10800000" flipH="1">
                <a:off x="296078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3" name="Google Shape;8333;p9"/>
              <p:cNvSpPr/>
              <p:nvPr/>
            </p:nvSpPr>
            <p:spPr>
              <a:xfrm rot="10800000" flipH="1">
                <a:off x="317561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4" name="Google Shape;8334;p9"/>
              <p:cNvSpPr/>
              <p:nvPr/>
            </p:nvSpPr>
            <p:spPr>
              <a:xfrm rot="10800000" flipH="1">
                <a:off x="339043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5" name="Google Shape;8335;p9"/>
              <p:cNvSpPr/>
              <p:nvPr/>
            </p:nvSpPr>
            <p:spPr>
              <a:xfrm rot="10800000" flipH="1">
                <a:off x="360525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6" name="Google Shape;8336;p9"/>
              <p:cNvSpPr/>
              <p:nvPr/>
            </p:nvSpPr>
            <p:spPr>
              <a:xfrm rot="10800000" flipH="1">
                <a:off x="382008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7" name="Google Shape;8337;p9"/>
              <p:cNvSpPr/>
              <p:nvPr/>
            </p:nvSpPr>
            <p:spPr>
              <a:xfrm rot="10800000" flipH="1">
                <a:off x="403490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8" name="Google Shape;8338;p9"/>
              <p:cNvSpPr/>
              <p:nvPr/>
            </p:nvSpPr>
            <p:spPr>
              <a:xfrm rot="10800000" flipH="1">
                <a:off x="424972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9" name="Google Shape;8339;p9"/>
              <p:cNvSpPr/>
              <p:nvPr/>
            </p:nvSpPr>
            <p:spPr>
              <a:xfrm rot="10800000" flipH="1">
                <a:off x="446455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0" name="Google Shape;8340;p9"/>
              <p:cNvSpPr/>
              <p:nvPr/>
            </p:nvSpPr>
            <p:spPr>
              <a:xfrm rot="10800000" flipH="1">
                <a:off x="467937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1" name="Google Shape;8341;p9"/>
              <p:cNvSpPr/>
              <p:nvPr/>
            </p:nvSpPr>
            <p:spPr>
              <a:xfrm rot="10800000" flipH="1">
                <a:off x="489419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2" name="Google Shape;8342;p9"/>
              <p:cNvSpPr/>
              <p:nvPr/>
            </p:nvSpPr>
            <p:spPr>
              <a:xfrm rot="10800000" flipH="1">
                <a:off x="510902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3" name="Google Shape;8343;p9"/>
              <p:cNvSpPr/>
              <p:nvPr/>
            </p:nvSpPr>
            <p:spPr>
              <a:xfrm rot="10800000" flipH="1">
                <a:off x="532384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4" name="Google Shape;8344;p9"/>
              <p:cNvSpPr/>
              <p:nvPr/>
            </p:nvSpPr>
            <p:spPr>
              <a:xfrm rot="10800000" flipH="1">
                <a:off x="553866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5" name="Google Shape;8345;p9"/>
              <p:cNvSpPr/>
              <p:nvPr/>
            </p:nvSpPr>
            <p:spPr>
              <a:xfrm rot="10800000" flipH="1">
                <a:off x="575349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6" name="Google Shape;8346;p9"/>
              <p:cNvSpPr/>
              <p:nvPr/>
            </p:nvSpPr>
            <p:spPr>
              <a:xfrm rot="10800000" flipH="1">
                <a:off x="596831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7" name="Google Shape;8347;p9"/>
              <p:cNvSpPr/>
              <p:nvPr/>
            </p:nvSpPr>
            <p:spPr>
              <a:xfrm rot="10800000" flipH="1">
                <a:off x="618313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8" name="Google Shape;8348;p9"/>
              <p:cNvSpPr/>
              <p:nvPr/>
            </p:nvSpPr>
            <p:spPr>
              <a:xfrm rot="10800000" flipH="1">
                <a:off x="639796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9" name="Google Shape;8349;p9"/>
              <p:cNvSpPr/>
              <p:nvPr/>
            </p:nvSpPr>
            <p:spPr>
              <a:xfrm rot="10800000" flipH="1">
                <a:off x="661278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0" name="Google Shape;8350;p9"/>
              <p:cNvSpPr/>
              <p:nvPr/>
            </p:nvSpPr>
            <p:spPr>
              <a:xfrm rot="10800000" flipH="1">
                <a:off x="68276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1" name="Google Shape;8351;p9"/>
              <p:cNvSpPr/>
              <p:nvPr/>
            </p:nvSpPr>
            <p:spPr>
              <a:xfrm rot="10800000" flipH="1">
                <a:off x="704243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2" name="Google Shape;8352;p9"/>
              <p:cNvSpPr/>
              <p:nvPr/>
            </p:nvSpPr>
            <p:spPr>
              <a:xfrm rot="10800000" flipH="1">
                <a:off x="725725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3" name="Google Shape;8353;p9"/>
              <p:cNvSpPr/>
              <p:nvPr/>
            </p:nvSpPr>
            <p:spPr>
              <a:xfrm rot="10800000" flipH="1">
                <a:off x="74720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4" name="Google Shape;8354;p9"/>
              <p:cNvSpPr/>
              <p:nvPr/>
            </p:nvSpPr>
            <p:spPr>
              <a:xfrm rot="10800000" flipH="1">
                <a:off x="768690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5" name="Google Shape;8355;p9"/>
              <p:cNvSpPr/>
              <p:nvPr/>
            </p:nvSpPr>
            <p:spPr>
              <a:xfrm rot="10800000" flipH="1">
                <a:off x="790172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6" name="Google Shape;8356;p9"/>
              <p:cNvSpPr/>
              <p:nvPr/>
            </p:nvSpPr>
            <p:spPr>
              <a:xfrm rot="10800000" flipH="1">
                <a:off x="811654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357;p9"/>
              <p:cNvSpPr/>
              <p:nvPr/>
            </p:nvSpPr>
            <p:spPr>
              <a:xfrm rot="10800000" flipH="1">
                <a:off x="833137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358;p9"/>
              <p:cNvSpPr/>
              <p:nvPr/>
            </p:nvSpPr>
            <p:spPr>
              <a:xfrm rot="10800000" flipH="1">
                <a:off x="854619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359;p9"/>
              <p:cNvSpPr/>
              <p:nvPr/>
            </p:nvSpPr>
            <p:spPr>
              <a:xfrm rot="10800000" flipH="1">
                <a:off x="876101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360;p9"/>
              <p:cNvSpPr/>
              <p:nvPr/>
            </p:nvSpPr>
            <p:spPr>
              <a:xfrm rot="10800000" flipH="1">
                <a:off x="89758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361;p9"/>
              <p:cNvSpPr/>
              <p:nvPr/>
            </p:nvSpPr>
            <p:spPr>
              <a:xfrm rot="10800000" flipH="1">
                <a:off x="-46739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362;p9"/>
              <p:cNvSpPr/>
              <p:nvPr/>
            </p:nvSpPr>
            <p:spPr>
              <a:xfrm rot="10800000" flipH="1">
                <a:off x="16808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9"/>
              <p:cNvSpPr/>
              <p:nvPr/>
            </p:nvSpPr>
            <p:spPr>
              <a:xfrm rot="10800000" flipH="1">
                <a:off x="3829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9"/>
              <p:cNvSpPr/>
              <p:nvPr/>
            </p:nvSpPr>
            <p:spPr>
              <a:xfrm rot="10800000" flipH="1">
                <a:off x="59773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365;p9"/>
              <p:cNvSpPr/>
              <p:nvPr/>
            </p:nvSpPr>
            <p:spPr>
              <a:xfrm rot="10800000" flipH="1">
                <a:off x="81255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366;p9"/>
              <p:cNvSpPr/>
              <p:nvPr/>
            </p:nvSpPr>
            <p:spPr>
              <a:xfrm rot="10800000" flipH="1">
                <a:off x="10273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9"/>
              <p:cNvSpPr/>
              <p:nvPr/>
            </p:nvSpPr>
            <p:spPr>
              <a:xfrm rot="10800000" flipH="1">
                <a:off x="124220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368;p9"/>
              <p:cNvSpPr/>
              <p:nvPr/>
            </p:nvSpPr>
            <p:spPr>
              <a:xfrm rot="10800000" flipH="1">
                <a:off x="145702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369;p9"/>
              <p:cNvSpPr/>
              <p:nvPr/>
            </p:nvSpPr>
            <p:spPr>
              <a:xfrm rot="10800000" flipH="1">
                <a:off x="167184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370;p9"/>
              <p:cNvSpPr/>
              <p:nvPr/>
            </p:nvSpPr>
            <p:spPr>
              <a:xfrm rot="10800000" flipH="1">
                <a:off x="188667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371;p9"/>
              <p:cNvSpPr/>
              <p:nvPr/>
            </p:nvSpPr>
            <p:spPr>
              <a:xfrm rot="10800000" flipH="1">
                <a:off x="210149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2" name="Google Shape;8372;p9"/>
              <p:cNvSpPr/>
              <p:nvPr/>
            </p:nvSpPr>
            <p:spPr>
              <a:xfrm rot="10800000" flipH="1">
                <a:off x="231631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3" name="Google Shape;8373;p9"/>
              <p:cNvSpPr/>
              <p:nvPr/>
            </p:nvSpPr>
            <p:spPr>
              <a:xfrm rot="10800000" flipH="1">
                <a:off x="25311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4" name="Google Shape;8374;p9"/>
              <p:cNvSpPr/>
              <p:nvPr/>
            </p:nvSpPr>
            <p:spPr>
              <a:xfrm rot="10800000" flipH="1">
                <a:off x="274596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5" name="Google Shape;8375;p9"/>
              <p:cNvSpPr/>
              <p:nvPr/>
            </p:nvSpPr>
            <p:spPr>
              <a:xfrm rot="10800000" flipH="1">
                <a:off x="296078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6" name="Google Shape;8376;p9"/>
              <p:cNvSpPr/>
              <p:nvPr/>
            </p:nvSpPr>
            <p:spPr>
              <a:xfrm rot="10800000" flipH="1">
                <a:off x="317561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7" name="Google Shape;8377;p9"/>
              <p:cNvSpPr/>
              <p:nvPr/>
            </p:nvSpPr>
            <p:spPr>
              <a:xfrm rot="10800000" flipH="1">
                <a:off x="339043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8" name="Google Shape;8378;p9"/>
              <p:cNvSpPr/>
              <p:nvPr/>
            </p:nvSpPr>
            <p:spPr>
              <a:xfrm rot="10800000" flipH="1">
                <a:off x="360525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9" name="Google Shape;8379;p9"/>
              <p:cNvSpPr/>
              <p:nvPr/>
            </p:nvSpPr>
            <p:spPr>
              <a:xfrm rot="10800000" flipH="1">
                <a:off x="382008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0" name="Google Shape;8380;p9"/>
              <p:cNvSpPr/>
              <p:nvPr/>
            </p:nvSpPr>
            <p:spPr>
              <a:xfrm rot="10800000" flipH="1">
                <a:off x="403490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1" name="Google Shape;8381;p9"/>
              <p:cNvSpPr/>
              <p:nvPr/>
            </p:nvSpPr>
            <p:spPr>
              <a:xfrm rot="10800000" flipH="1">
                <a:off x="424972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2" name="Google Shape;8382;p9"/>
              <p:cNvSpPr/>
              <p:nvPr/>
            </p:nvSpPr>
            <p:spPr>
              <a:xfrm rot="10800000" flipH="1">
                <a:off x="446455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3" name="Google Shape;8383;p9"/>
              <p:cNvSpPr/>
              <p:nvPr/>
            </p:nvSpPr>
            <p:spPr>
              <a:xfrm rot="10800000" flipH="1">
                <a:off x="467937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4" name="Google Shape;8384;p9"/>
              <p:cNvSpPr/>
              <p:nvPr/>
            </p:nvSpPr>
            <p:spPr>
              <a:xfrm rot="10800000" flipH="1">
                <a:off x="489419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5" name="Google Shape;8385;p9"/>
              <p:cNvSpPr/>
              <p:nvPr/>
            </p:nvSpPr>
            <p:spPr>
              <a:xfrm rot="10800000" flipH="1">
                <a:off x="510902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6" name="Google Shape;8386;p9"/>
              <p:cNvSpPr/>
              <p:nvPr/>
            </p:nvSpPr>
            <p:spPr>
              <a:xfrm rot="10800000" flipH="1">
                <a:off x="532384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7" name="Google Shape;8387;p9"/>
              <p:cNvSpPr/>
              <p:nvPr/>
            </p:nvSpPr>
            <p:spPr>
              <a:xfrm rot="10800000" flipH="1">
                <a:off x="553866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8" name="Google Shape;8388;p9"/>
              <p:cNvSpPr/>
              <p:nvPr/>
            </p:nvSpPr>
            <p:spPr>
              <a:xfrm rot="10800000" flipH="1">
                <a:off x="575349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9" name="Google Shape;8389;p9"/>
              <p:cNvSpPr/>
              <p:nvPr/>
            </p:nvSpPr>
            <p:spPr>
              <a:xfrm rot="10800000" flipH="1">
                <a:off x="596831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0" name="Google Shape;8390;p9"/>
              <p:cNvSpPr/>
              <p:nvPr/>
            </p:nvSpPr>
            <p:spPr>
              <a:xfrm rot="10800000" flipH="1">
                <a:off x="618313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1" name="Google Shape;8391;p9"/>
              <p:cNvSpPr/>
              <p:nvPr/>
            </p:nvSpPr>
            <p:spPr>
              <a:xfrm rot="10800000" flipH="1">
                <a:off x="639796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2" name="Google Shape;8392;p9"/>
              <p:cNvSpPr/>
              <p:nvPr/>
            </p:nvSpPr>
            <p:spPr>
              <a:xfrm rot="10800000" flipH="1">
                <a:off x="661278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3" name="Google Shape;8393;p9"/>
              <p:cNvSpPr/>
              <p:nvPr/>
            </p:nvSpPr>
            <p:spPr>
              <a:xfrm rot="10800000" flipH="1">
                <a:off x="68276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4" name="Google Shape;8394;p9"/>
              <p:cNvSpPr/>
              <p:nvPr/>
            </p:nvSpPr>
            <p:spPr>
              <a:xfrm rot="10800000" flipH="1">
                <a:off x="704243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5" name="Google Shape;8395;p9"/>
              <p:cNvSpPr/>
              <p:nvPr/>
            </p:nvSpPr>
            <p:spPr>
              <a:xfrm rot="10800000" flipH="1">
                <a:off x="725725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6" name="Google Shape;8396;p9"/>
              <p:cNvSpPr/>
              <p:nvPr/>
            </p:nvSpPr>
            <p:spPr>
              <a:xfrm rot="10800000" flipH="1">
                <a:off x="74720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7" name="Google Shape;8397;p9"/>
              <p:cNvSpPr/>
              <p:nvPr/>
            </p:nvSpPr>
            <p:spPr>
              <a:xfrm rot="10800000" flipH="1">
                <a:off x="768690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8" name="Google Shape;8398;p9"/>
              <p:cNvSpPr/>
              <p:nvPr/>
            </p:nvSpPr>
            <p:spPr>
              <a:xfrm rot="10800000" flipH="1">
                <a:off x="790172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9" name="Google Shape;8399;p9"/>
              <p:cNvSpPr/>
              <p:nvPr/>
            </p:nvSpPr>
            <p:spPr>
              <a:xfrm rot="10800000" flipH="1">
                <a:off x="811654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0" name="Google Shape;8400;p9"/>
              <p:cNvSpPr/>
              <p:nvPr/>
            </p:nvSpPr>
            <p:spPr>
              <a:xfrm rot="10800000" flipH="1">
                <a:off x="833137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1" name="Google Shape;8401;p9"/>
              <p:cNvSpPr/>
              <p:nvPr/>
            </p:nvSpPr>
            <p:spPr>
              <a:xfrm rot="10800000" flipH="1">
                <a:off x="854619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2" name="Google Shape;8402;p9"/>
              <p:cNvSpPr/>
              <p:nvPr/>
            </p:nvSpPr>
            <p:spPr>
              <a:xfrm rot="10800000" flipH="1">
                <a:off x="876101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3" name="Google Shape;8403;p9"/>
              <p:cNvSpPr/>
              <p:nvPr/>
            </p:nvSpPr>
            <p:spPr>
              <a:xfrm rot="10800000" flipH="1">
                <a:off x="89758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4" name="Google Shape;8404;p9"/>
              <p:cNvSpPr/>
              <p:nvPr/>
            </p:nvSpPr>
            <p:spPr>
              <a:xfrm rot="10800000" flipH="1">
                <a:off x="-46739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5" name="Google Shape;8405;p9"/>
              <p:cNvSpPr/>
              <p:nvPr/>
            </p:nvSpPr>
            <p:spPr>
              <a:xfrm rot="10800000" flipH="1">
                <a:off x="16808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6" name="Google Shape;8406;p9"/>
              <p:cNvSpPr/>
              <p:nvPr/>
            </p:nvSpPr>
            <p:spPr>
              <a:xfrm rot="10800000" flipH="1">
                <a:off x="3829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7" name="Google Shape;8407;p9"/>
              <p:cNvSpPr/>
              <p:nvPr/>
            </p:nvSpPr>
            <p:spPr>
              <a:xfrm rot="10800000" flipH="1">
                <a:off x="59773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8" name="Google Shape;8408;p9"/>
              <p:cNvSpPr/>
              <p:nvPr/>
            </p:nvSpPr>
            <p:spPr>
              <a:xfrm rot="10800000" flipH="1">
                <a:off x="81255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9" name="Google Shape;8409;p9"/>
              <p:cNvSpPr/>
              <p:nvPr/>
            </p:nvSpPr>
            <p:spPr>
              <a:xfrm rot="10800000" flipH="1">
                <a:off x="10273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0" name="Google Shape;8410;p9"/>
              <p:cNvSpPr/>
              <p:nvPr/>
            </p:nvSpPr>
            <p:spPr>
              <a:xfrm rot="10800000" flipH="1">
                <a:off x="124220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1" name="Google Shape;8411;p9"/>
              <p:cNvSpPr/>
              <p:nvPr/>
            </p:nvSpPr>
            <p:spPr>
              <a:xfrm rot="10800000" flipH="1">
                <a:off x="145702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2" name="Google Shape;8412;p9"/>
              <p:cNvSpPr/>
              <p:nvPr/>
            </p:nvSpPr>
            <p:spPr>
              <a:xfrm rot="10800000" flipH="1">
                <a:off x="167184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3" name="Google Shape;8413;p9"/>
              <p:cNvSpPr/>
              <p:nvPr/>
            </p:nvSpPr>
            <p:spPr>
              <a:xfrm rot="10800000" flipH="1">
                <a:off x="188667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4" name="Google Shape;8414;p9"/>
              <p:cNvSpPr/>
              <p:nvPr/>
            </p:nvSpPr>
            <p:spPr>
              <a:xfrm rot="10800000" flipH="1">
                <a:off x="210149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5" name="Google Shape;8415;p9"/>
              <p:cNvSpPr/>
              <p:nvPr/>
            </p:nvSpPr>
            <p:spPr>
              <a:xfrm rot="10800000" flipH="1">
                <a:off x="231631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6" name="Google Shape;8416;p9"/>
              <p:cNvSpPr/>
              <p:nvPr/>
            </p:nvSpPr>
            <p:spPr>
              <a:xfrm rot="10800000" flipH="1">
                <a:off x="25311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7" name="Google Shape;8417;p9"/>
              <p:cNvSpPr/>
              <p:nvPr/>
            </p:nvSpPr>
            <p:spPr>
              <a:xfrm rot="10800000" flipH="1">
                <a:off x="274596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8" name="Google Shape;8418;p9"/>
              <p:cNvSpPr/>
              <p:nvPr/>
            </p:nvSpPr>
            <p:spPr>
              <a:xfrm rot="10800000" flipH="1">
                <a:off x="296078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9"/>
              <p:cNvSpPr/>
              <p:nvPr/>
            </p:nvSpPr>
            <p:spPr>
              <a:xfrm rot="10800000" flipH="1">
                <a:off x="317561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9"/>
              <p:cNvSpPr/>
              <p:nvPr/>
            </p:nvSpPr>
            <p:spPr>
              <a:xfrm rot="10800000" flipH="1">
                <a:off x="339043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9"/>
              <p:cNvSpPr/>
              <p:nvPr/>
            </p:nvSpPr>
            <p:spPr>
              <a:xfrm rot="10800000" flipH="1">
                <a:off x="360525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9"/>
              <p:cNvSpPr/>
              <p:nvPr/>
            </p:nvSpPr>
            <p:spPr>
              <a:xfrm rot="10800000" flipH="1">
                <a:off x="382008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9"/>
              <p:cNvSpPr/>
              <p:nvPr/>
            </p:nvSpPr>
            <p:spPr>
              <a:xfrm rot="10800000" flipH="1">
                <a:off x="403490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9"/>
              <p:cNvSpPr/>
              <p:nvPr/>
            </p:nvSpPr>
            <p:spPr>
              <a:xfrm rot="10800000" flipH="1">
                <a:off x="424972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5" name="Google Shape;8425;p9"/>
              <p:cNvSpPr/>
              <p:nvPr/>
            </p:nvSpPr>
            <p:spPr>
              <a:xfrm rot="10800000" flipH="1">
                <a:off x="446455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6" name="Google Shape;8426;p9"/>
              <p:cNvSpPr/>
              <p:nvPr/>
            </p:nvSpPr>
            <p:spPr>
              <a:xfrm rot="10800000" flipH="1">
                <a:off x="467937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7" name="Google Shape;8427;p9"/>
              <p:cNvSpPr/>
              <p:nvPr/>
            </p:nvSpPr>
            <p:spPr>
              <a:xfrm rot="10800000" flipH="1">
                <a:off x="489419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8" name="Google Shape;8428;p9"/>
              <p:cNvSpPr/>
              <p:nvPr/>
            </p:nvSpPr>
            <p:spPr>
              <a:xfrm rot="10800000" flipH="1">
                <a:off x="510902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9" name="Google Shape;8429;p9"/>
              <p:cNvSpPr/>
              <p:nvPr/>
            </p:nvSpPr>
            <p:spPr>
              <a:xfrm rot="10800000" flipH="1">
                <a:off x="532384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0" name="Google Shape;8430;p9"/>
              <p:cNvSpPr/>
              <p:nvPr/>
            </p:nvSpPr>
            <p:spPr>
              <a:xfrm rot="10800000" flipH="1">
                <a:off x="553866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1" name="Google Shape;8431;p9"/>
              <p:cNvSpPr/>
              <p:nvPr/>
            </p:nvSpPr>
            <p:spPr>
              <a:xfrm rot="10800000" flipH="1">
                <a:off x="575349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2" name="Google Shape;8432;p9"/>
              <p:cNvSpPr/>
              <p:nvPr/>
            </p:nvSpPr>
            <p:spPr>
              <a:xfrm rot="10800000" flipH="1">
                <a:off x="596831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3" name="Google Shape;8433;p9"/>
              <p:cNvSpPr/>
              <p:nvPr/>
            </p:nvSpPr>
            <p:spPr>
              <a:xfrm rot="10800000" flipH="1">
                <a:off x="618313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4" name="Google Shape;8434;p9"/>
              <p:cNvSpPr/>
              <p:nvPr/>
            </p:nvSpPr>
            <p:spPr>
              <a:xfrm rot="10800000" flipH="1">
                <a:off x="639796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5" name="Google Shape;8435;p9"/>
              <p:cNvSpPr/>
              <p:nvPr/>
            </p:nvSpPr>
            <p:spPr>
              <a:xfrm rot="10800000" flipH="1">
                <a:off x="661278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6" name="Google Shape;8436;p9"/>
              <p:cNvSpPr/>
              <p:nvPr/>
            </p:nvSpPr>
            <p:spPr>
              <a:xfrm rot="10800000" flipH="1">
                <a:off x="68276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7" name="Google Shape;8437;p9"/>
              <p:cNvSpPr/>
              <p:nvPr/>
            </p:nvSpPr>
            <p:spPr>
              <a:xfrm rot="10800000" flipH="1">
                <a:off x="704243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8" name="Google Shape;8438;p9"/>
              <p:cNvSpPr/>
              <p:nvPr/>
            </p:nvSpPr>
            <p:spPr>
              <a:xfrm rot="10800000" flipH="1">
                <a:off x="725725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9" name="Google Shape;8439;p9"/>
              <p:cNvSpPr/>
              <p:nvPr/>
            </p:nvSpPr>
            <p:spPr>
              <a:xfrm rot="10800000" flipH="1">
                <a:off x="74720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0" name="Google Shape;8440;p9"/>
              <p:cNvSpPr/>
              <p:nvPr/>
            </p:nvSpPr>
            <p:spPr>
              <a:xfrm rot="10800000" flipH="1">
                <a:off x="768690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1" name="Google Shape;8441;p9"/>
              <p:cNvSpPr/>
              <p:nvPr/>
            </p:nvSpPr>
            <p:spPr>
              <a:xfrm rot="10800000" flipH="1">
                <a:off x="790172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2" name="Google Shape;8442;p9"/>
              <p:cNvSpPr/>
              <p:nvPr/>
            </p:nvSpPr>
            <p:spPr>
              <a:xfrm rot="10800000" flipH="1">
                <a:off x="811654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3" name="Google Shape;8443;p9"/>
              <p:cNvSpPr/>
              <p:nvPr/>
            </p:nvSpPr>
            <p:spPr>
              <a:xfrm rot="10800000" flipH="1">
                <a:off x="833137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4" name="Google Shape;8444;p9"/>
              <p:cNvSpPr/>
              <p:nvPr/>
            </p:nvSpPr>
            <p:spPr>
              <a:xfrm rot="10800000" flipH="1">
                <a:off x="854619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5" name="Google Shape;8445;p9"/>
              <p:cNvSpPr/>
              <p:nvPr/>
            </p:nvSpPr>
            <p:spPr>
              <a:xfrm rot="10800000" flipH="1">
                <a:off x="876101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6" name="Google Shape;8446;p9"/>
              <p:cNvSpPr/>
              <p:nvPr/>
            </p:nvSpPr>
            <p:spPr>
              <a:xfrm rot="10800000" flipH="1">
                <a:off x="89758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7" name="Google Shape;8447;p9"/>
              <p:cNvSpPr/>
              <p:nvPr/>
            </p:nvSpPr>
            <p:spPr>
              <a:xfrm rot="10800000" flipH="1">
                <a:off x="-46739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8" name="Google Shape;8448;p9"/>
              <p:cNvSpPr/>
              <p:nvPr/>
            </p:nvSpPr>
            <p:spPr>
              <a:xfrm rot="10800000" flipH="1">
                <a:off x="16808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9" name="Google Shape;8449;p9"/>
              <p:cNvSpPr/>
              <p:nvPr/>
            </p:nvSpPr>
            <p:spPr>
              <a:xfrm rot="10800000" flipH="1">
                <a:off x="3829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0" name="Google Shape;8450;p9"/>
              <p:cNvSpPr/>
              <p:nvPr/>
            </p:nvSpPr>
            <p:spPr>
              <a:xfrm rot="10800000" flipH="1">
                <a:off x="59773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1" name="Google Shape;8451;p9"/>
              <p:cNvSpPr/>
              <p:nvPr/>
            </p:nvSpPr>
            <p:spPr>
              <a:xfrm rot="10800000" flipH="1">
                <a:off x="81255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2" name="Google Shape;8452;p9"/>
              <p:cNvSpPr/>
              <p:nvPr/>
            </p:nvSpPr>
            <p:spPr>
              <a:xfrm rot="10800000" flipH="1">
                <a:off x="10273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3" name="Google Shape;8453;p9"/>
              <p:cNvSpPr/>
              <p:nvPr/>
            </p:nvSpPr>
            <p:spPr>
              <a:xfrm rot="10800000" flipH="1">
                <a:off x="124220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4" name="Google Shape;8454;p9"/>
              <p:cNvSpPr/>
              <p:nvPr/>
            </p:nvSpPr>
            <p:spPr>
              <a:xfrm rot="10800000" flipH="1">
                <a:off x="145702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5" name="Google Shape;8455;p9"/>
              <p:cNvSpPr/>
              <p:nvPr/>
            </p:nvSpPr>
            <p:spPr>
              <a:xfrm rot="10800000" flipH="1">
                <a:off x="167184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6" name="Google Shape;8456;p9"/>
              <p:cNvSpPr/>
              <p:nvPr/>
            </p:nvSpPr>
            <p:spPr>
              <a:xfrm rot="10800000" flipH="1">
                <a:off x="188667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7" name="Google Shape;8457;p9"/>
              <p:cNvSpPr/>
              <p:nvPr/>
            </p:nvSpPr>
            <p:spPr>
              <a:xfrm rot="10800000" flipH="1">
                <a:off x="210149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8" name="Google Shape;8458;p9"/>
              <p:cNvSpPr/>
              <p:nvPr/>
            </p:nvSpPr>
            <p:spPr>
              <a:xfrm rot="10800000" flipH="1">
                <a:off x="231631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9" name="Google Shape;8459;p9"/>
              <p:cNvSpPr/>
              <p:nvPr/>
            </p:nvSpPr>
            <p:spPr>
              <a:xfrm rot="10800000" flipH="1">
                <a:off x="25311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0" name="Google Shape;8460;p9"/>
              <p:cNvSpPr/>
              <p:nvPr/>
            </p:nvSpPr>
            <p:spPr>
              <a:xfrm rot="10800000" flipH="1">
                <a:off x="274596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1" name="Google Shape;8461;p9"/>
              <p:cNvSpPr/>
              <p:nvPr/>
            </p:nvSpPr>
            <p:spPr>
              <a:xfrm rot="10800000" flipH="1">
                <a:off x="296078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2" name="Google Shape;8462;p9"/>
              <p:cNvSpPr/>
              <p:nvPr/>
            </p:nvSpPr>
            <p:spPr>
              <a:xfrm rot="10800000" flipH="1">
                <a:off x="317561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3" name="Google Shape;8463;p9"/>
              <p:cNvSpPr/>
              <p:nvPr/>
            </p:nvSpPr>
            <p:spPr>
              <a:xfrm rot="10800000" flipH="1">
                <a:off x="339043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4" name="Google Shape;8464;p9"/>
              <p:cNvSpPr/>
              <p:nvPr/>
            </p:nvSpPr>
            <p:spPr>
              <a:xfrm rot="10800000" flipH="1">
                <a:off x="360525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5" name="Google Shape;8465;p9"/>
              <p:cNvSpPr/>
              <p:nvPr/>
            </p:nvSpPr>
            <p:spPr>
              <a:xfrm rot="10800000" flipH="1">
                <a:off x="382008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6" name="Google Shape;8466;p9"/>
              <p:cNvSpPr/>
              <p:nvPr/>
            </p:nvSpPr>
            <p:spPr>
              <a:xfrm rot="10800000" flipH="1">
                <a:off x="403490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7" name="Google Shape;8467;p9"/>
              <p:cNvSpPr/>
              <p:nvPr/>
            </p:nvSpPr>
            <p:spPr>
              <a:xfrm rot="10800000" flipH="1">
                <a:off x="424972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8" name="Google Shape;8468;p9"/>
              <p:cNvSpPr/>
              <p:nvPr/>
            </p:nvSpPr>
            <p:spPr>
              <a:xfrm rot="10800000" flipH="1">
                <a:off x="446455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9" name="Google Shape;8469;p9"/>
              <p:cNvSpPr/>
              <p:nvPr/>
            </p:nvSpPr>
            <p:spPr>
              <a:xfrm rot="10800000" flipH="1">
                <a:off x="467937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0" name="Google Shape;8470;p9"/>
              <p:cNvSpPr/>
              <p:nvPr/>
            </p:nvSpPr>
            <p:spPr>
              <a:xfrm rot="10800000" flipH="1">
                <a:off x="489419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1" name="Google Shape;8471;p9"/>
              <p:cNvSpPr/>
              <p:nvPr/>
            </p:nvSpPr>
            <p:spPr>
              <a:xfrm rot="10800000" flipH="1">
                <a:off x="510902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2" name="Google Shape;8472;p9"/>
              <p:cNvSpPr/>
              <p:nvPr/>
            </p:nvSpPr>
            <p:spPr>
              <a:xfrm rot="10800000" flipH="1">
                <a:off x="532384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3" name="Google Shape;8473;p9"/>
              <p:cNvSpPr/>
              <p:nvPr/>
            </p:nvSpPr>
            <p:spPr>
              <a:xfrm rot="10800000" flipH="1">
                <a:off x="553866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4" name="Google Shape;8474;p9"/>
              <p:cNvSpPr/>
              <p:nvPr/>
            </p:nvSpPr>
            <p:spPr>
              <a:xfrm rot="10800000" flipH="1">
                <a:off x="575349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5" name="Google Shape;8475;p9"/>
              <p:cNvSpPr/>
              <p:nvPr/>
            </p:nvSpPr>
            <p:spPr>
              <a:xfrm rot="10800000" flipH="1">
                <a:off x="596831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6" name="Google Shape;8476;p9"/>
              <p:cNvSpPr/>
              <p:nvPr/>
            </p:nvSpPr>
            <p:spPr>
              <a:xfrm rot="10800000" flipH="1">
                <a:off x="618313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7" name="Google Shape;8477;p9"/>
              <p:cNvSpPr/>
              <p:nvPr/>
            </p:nvSpPr>
            <p:spPr>
              <a:xfrm rot="10800000" flipH="1">
                <a:off x="639796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8" name="Google Shape;8478;p9"/>
              <p:cNvSpPr/>
              <p:nvPr/>
            </p:nvSpPr>
            <p:spPr>
              <a:xfrm rot="10800000" flipH="1">
                <a:off x="661278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9" name="Google Shape;8479;p9"/>
              <p:cNvSpPr/>
              <p:nvPr/>
            </p:nvSpPr>
            <p:spPr>
              <a:xfrm rot="10800000" flipH="1">
                <a:off x="68276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0" name="Google Shape;8480;p9"/>
              <p:cNvSpPr/>
              <p:nvPr/>
            </p:nvSpPr>
            <p:spPr>
              <a:xfrm rot="10800000" flipH="1">
                <a:off x="704243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1" name="Google Shape;8481;p9"/>
              <p:cNvSpPr/>
              <p:nvPr/>
            </p:nvSpPr>
            <p:spPr>
              <a:xfrm rot="10800000" flipH="1">
                <a:off x="725725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2" name="Google Shape;8482;p9"/>
              <p:cNvSpPr/>
              <p:nvPr/>
            </p:nvSpPr>
            <p:spPr>
              <a:xfrm rot="10800000" flipH="1">
                <a:off x="74720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3" name="Google Shape;8483;p9"/>
              <p:cNvSpPr/>
              <p:nvPr/>
            </p:nvSpPr>
            <p:spPr>
              <a:xfrm rot="10800000" flipH="1">
                <a:off x="768690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4" name="Google Shape;8484;p9"/>
              <p:cNvSpPr/>
              <p:nvPr/>
            </p:nvSpPr>
            <p:spPr>
              <a:xfrm rot="10800000" flipH="1">
                <a:off x="790172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5" name="Google Shape;8485;p9"/>
              <p:cNvSpPr/>
              <p:nvPr/>
            </p:nvSpPr>
            <p:spPr>
              <a:xfrm rot="10800000" flipH="1">
                <a:off x="811654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6" name="Google Shape;8486;p9"/>
              <p:cNvSpPr/>
              <p:nvPr/>
            </p:nvSpPr>
            <p:spPr>
              <a:xfrm rot="10800000" flipH="1">
                <a:off x="833137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7" name="Google Shape;8487;p9"/>
              <p:cNvSpPr/>
              <p:nvPr/>
            </p:nvSpPr>
            <p:spPr>
              <a:xfrm rot="10800000" flipH="1">
                <a:off x="854619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8" name="Google Shape;8488;p9"/>
              <p:cNvSpPr/>
              <p:nvPr/>
            </p:nvSpPr>
            <p:spPr>
              <a:xfrm rot="10800000" flipH="1">
                <a:off x="876101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9" name="Google Shape;8489;p9"/>
              <p:cNvSpPr/>
              <p:nvPr/>
            </p:nvSpPr>
            <p:spPr>
              <a:xfrm rot="10800000" flipH="1">
                <a:off x="89758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0" name="Google Shape;8490;p9"/>
              <p:cNvSpPr/>
              <p:nvPr/>
            </p:nvSpPr>
            <p:spPr>
              <a:xfrm rot="10800000" flipH="1">
                <a:off x="-46739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1" name="Google Shape;8491;p9"/>
              <p:cNvSpPr/>
              <p:nvPr/>
            </p:nvSpPr>
            <p:spPr>
              <a:xfrm rot="10800000" flipH="1">
                <a:off x="16808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2" name="Google Shape;8492;p9"/>
              <p:cNvSpPr/>
              <p:nvPr/>
            </p:nvSpPr>
            <p:spPr>
              <a:xfrm rot="10800000" flipH="1">
                <a:off x="3829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3" name="Google Shape;8493;p9"/>
              <p:cNvSpPr/>
              <p:nvPr/>
            </p:nvSpPr>
            <p:spPr>
              <a:xfrm rot="10800000" flipH="1">
                <a:off x="59773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4" name="Google Shape;8494;p9"/>
              <p:cNvSpPr/>
              <p:nvPr/>
            </p:nvSpPr>
            <p:spPr>
              <a:xfrm rot="10800000" flipH="1">
                <a:off x="81255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5" name="Google Shape;8495;p9"/>
              <p:cNvSpPr/>
              <p:nvPr/>
            </p:nvSpPr>
            <p:spPr>
              <a:xfrm rot="10800000" flipH="1">
                <a:off x="10273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6" name="Google Shape;8496;p9"/>
              <p:cNvSpPr/>
              <p:nvPr/>
            </p:nvSpPr>
            <p:spPr>
              <a:xfrm rot="10800000" flipH="1">
                <a:off x="124220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7" name="Google Shape;8497;p9"/>
              <p:cNvSpPr/>
              <p:nvPr/>
            </p:nvSpPr>
            <p:spPr>
              <a:xfrm rot="10800000" flipH="1">
                <a:off x="145702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8" name="Google Shape;8498;p9"/>
              <p:cNvSpPr/>
              <p:nvPr/>
            </p:nvSpPr>
            <p:spPr>
              <a:xfrm rot="10800000" flipH="1">
                <a:off x="167184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9" name="Google Shape;8499;p9"/>
              <p:cNvSpPr/>
              <p:nvPr/>
            </p:nvSpPr>
            <p:spPr>
              <a:xfrm rot="10800000" flipH="1">
                <a:off x="188667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0" name="Google Shape;8500;p9"/>
              <p:cNvSpPr/>
              <p:nvPr/>
            </p:nvSpPr>
            <p:spPr>
              <a:xfrm rot="10800000" flipH="1">
                <a:off x="210149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1" name="Google Shape;8501;p9"/>
              <p:cNvSpPr/>
              <p:nvPr/>
            </p:nvSpPr>
            <p:spPr>
              <a:xfrm rot="10800000" flipH="1">
                <a:off x="231631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2" name="Google Shape;8502;p9"/>
              <p:cNvSpPr/>
              <p:nvPr/>
            </p:nvSpPr>
            <p:spPr>
              <a:xfrm rot="10800000" flipH="1">
                <a:off x="25311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3" name="Google Shape;8503;p9"/>
              <p:cNvSpPr/>
              <p:nvPr/>
            </p:nvSpPr>
            <p:spPr>
              <a:xfrm rot="10800000" flipH="1">
                <a:off x="274596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4" name="Google Shape;8504;p9"/>
              <p:cNvSpPr/>
              <p:nvPr/>
            </p:nvSpPr>
            <p:spPr>
              <a:xfrm rot="10800000" flipH="1">
                <a:off x="296078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5" name="Google Shape;8505;p9"/>
              <p:cNvSpPr/>
              <p:nvPr/>
            </p:nvSpPr>
            <p:spPr>
              <a:xfrm rot="10800000" flipH="1">
                <a:off x="317561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6" name="Google Shape;8506;p9"/>
              <p:cNvSpPr/>
              <p:nvPr/>
            </p:nvSpPr>
            <p:spPr>
              <a:xfrm rot="10800000" flipH="1">
                <a:off x="339043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7" name="Google Shape;8507;p9"/>
              <p:cNvSpPr/>
              <p:nvPr/>
            </p:nvSpPr>
            <p:spPr>
              <a:xfrm rot="10800000" flipH="1">
                <a:off x="360525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8" name="Google Shape;8508;p9"/>
              <p:cNvSpPr/>
              <p:nvPr/>
            </p:nvSpPr>
            <p:spPr>
              <a:xfrm rot="10800000" flipH="1">
                <a:off x="382008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9" name="Google Shape;8509;p9"/>
              <p:cNvSpPr/>
              <p:nvPr/>
            </p:nvSpPr>
            <p:spPr>
              <a:xfrm rot="10800000" flipH="1">
                <a:off x="403490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0" name="Google Shape;8510;p9"/>
              <p:cNvSpPr/>
              <p:nvPr/>
            </p:nvSpPr>
            <p:spPr>
              <a:xfrm rot="10800000" flipH="1">
                <a:off x="424972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1" name="Google Shape;8511;p9"/>
              <p:cNvSpPr/>
              <p:nvPr/>
            </p:nvSpPr>
            <p:spPr>
              <a:xfrm rot="10800000" flipH="1">
                <a:off x="446455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2" name="Google Shape;8512;p9"/>
              <p:cNvSpPr/>
              <p:nvPr/>
            </p:nvSpPr>
            <p:spPr>
              <a:xfrm rot="10800000" flipH="1">
                <a:off x="467937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3" name="Google Shape;8513;p9"/>
              <p:cNvSpPr/>
              <p:nvPr/>
            </p:nvSpPr>
            <p:spPr>
              <a:xfrm rot="10800000" flipH="1">
                <a:off x="489419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4" name="Google Shape;8514;p9"/>
              <p:cNvSpPr/>
              <p:nvPr/>
            </p:nvSpPr>
            <p:spPr>
              <a:xfrm rot="10800000" flipH="1">
                <a:off x="510902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5" name="Google Shape;8515;p9"/>
              <p:cNvSpPr/>
              <p:nvPr/>
            </p:nvSpPr>
            <p:spPr>
              <a:xfrm rot="10800000" flipH="1">
                <a:off x="532384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6" name="Google Shape;8516;p9"/>
              <p:cNvSpPr/>
              <p:nvPr/>
            </p:nvSpPr>
            <p:spPr>
              <a:xfrm rot="10800000" flipH="1">
                <a:off x="553866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7" name="Google Shape;8517;p9"/>
              <p:cNvSpPr/>
              <p:nvPr/>
            </p:nvSpPr>
            <p:spPr>
              <a:xfrm rot="10800000" flipH="1">
                <a:off x="575349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8" name="Google Shape;8518;p9"/>
              <p:cNvSpPr/>
              <p:nvPr/>
            </p:nvSpPr>
            <p:spPr>
              <a:xfrm rot="10800000" flipH="1">
                <a:off x="596831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9" name="Google Shape;8519;p9"/>
              <p:cNvSpPr/>
              <p:nvPr/>
            </p:nvSpPr>
            <p:spPr>
              <a:xfrm rot="10800000" flipH="1">
                <a:off x="618313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0" name="Google Shape;8520;p9"/>
              <p:cNvSpPr/>
              <p:nvPr/>
            </p:nvSpPr>
            <p:spPr>
              <a:xfrm rot="10800000" flipH="1">
                <a:off x="639796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1" name="Google Shape;8521;p9"/>
              <p:cNvSpPr/>
              <p:nvPr/>
            </p:nvSpPr>
            <p:spPr>
              <a:xfrm rot="10800000" flipH="1">
                <a:off x="661278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2" name="Google Shape;8522;p9"/>
              <p:cNvSpPr/>
              <p:nvPr/>
            </p:nvSpPr>
            <p:spPr>
              <a:xfrm rot="10800000" flipH="1">
                <a:off x="68276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3" name="Google Shape;8523;p9"/>
              <p:cNvSpPr/>
              <p:nvPr/>
            </p:nvSpPr>
            <p:spPr>
              <a:xfrm rot="10800000" flipH="1">
                <a:off x="704243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4" name="Google Shape;8524;p9"/>
              <p:cNvSpPr/>
              <p:nvPr/>
            </p:nvSpPr>
            <p:spPr>
              <a:xfrm rot="10800000" flipH="1">
                <a:off x="725725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5" name="Google Shape;8525;p9"/>
              <p:cNvSpPr/>
              <p:nvPr/>
            </p:nvSpPr>
            <p:spPr>
              <a:xfrm rot="10800000" flipH="1">
                <a:off x="74720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6" name="Google Shape;8526;p9"/>
              <p:cNvSpPr/>
              <p:nvPr/>
            </p:nvSpPr>
            <p:spPr>
              <a:xfrm rot="10800000" flipH="1">
                <a:off x="768690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7" name="Google Shape;8527;p9"/>
              <p:cNvSpPr/>
              <p:nvPr/>
            </p:nvSpPr>
            <p:spPr>
              <a:xfrm rot="10800000" flipH="1">
                <a:off x="790172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8" name="Google Shape;8528;p9"/>
              <p:cNvSpPr/>
              <p:nvPr/>
            </p:nvSpPr>
            <p:spPr>
              <a:xfrm rot="10800000" flipH="1">
                <a:off x="811654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9" name="Google Shape;8529;p9"/>
              <p:cNvSpPr/>
              <p:nvPr/>
            </p:nvSpPr>
            <p:spPr>
              <a:xfrm rot="10800000" flipH="1">
                <a:off x="833137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0" name="Google Shape;8530;p9"/>
              <p:cNvSpPr/>
              <p:nvPr/>
            </p:nvSpPr>
            <p:spPr>
              <a:xfrm rot="10800000" flipH="1">
                <a:off x="854619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1" name="Google Shape;8531;p9"/>
              <p:cNvSpPr/>
              <p:nvPr/>
            </p:nvSpPr>
            <p:spPr>
              <a:xfrm rot="10800000" flipH="1">
                <a:off x="876101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2" name="Google Shape;8532;p9"/>
              <p:cNvSpPr/>
              <p:nvPr/>
            </p:nvSpPr>
            <p:spPr>
              <a:xfrm rot="10800000" flipH="1">
                <a:off x="89758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3" name="Google Shape;8533;p9"/>
              <p:cNvSpPr/>
              <p:nvPr/>
            </p:nvSpPr>
            <p:spPr>
              <a:xfrm rot="10800000" flipH="1">
                <a:off x="-46739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4" name="Google Shape;8534;p9"/>
              <p:cNvSpPr/>
              <p:nvPr/>
            </p:nvSpPr>
            <p:spPr>
              <a:xfrm rot="10800000" flipH="1">
                <a:off x="16808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5" name="Google Shape;8535;p9"/>
              <p:cNvSpPr/>
              <p:nvPr/>
            </p:nvSpPr>
            <p:spPr>
              <a:xfrm rot="10800000" flipH="1">
                <a:off x="3829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6" name="Google Shape;8536;p9"/>
              <p:cNvSpPr/>
              <p:nvPr/>
            </p:nvSpPr>
            <p:spPr>
              <a:xfrm rot="10800000" flipH="1">
                <a:off x="59773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7" name="Google Shape;8537;p9"/>
              <p:cNvSpPr/>
              <p:nvPr/>
            </p:nvSpPr>
            <p:spPr>
              <a:xfrm rot="10800000" flipH="1">
                <a:off x="81255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8" name="Google Shape;8538;p9"/>
              <p:cNvSpPr/>
              <p:nvPr/>
            </p:nvSpPr>
            <p:spPr>
              <a:xfrm rot="10800000" flipH="1">
                <a:off x="10273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9" name="Google Shape;8539;p9"/>
              <p:cNvSpPr/>
              <p:nvPr/>
            </p:nvSpPr>
            <p:spPr>
              <a:xfrm rot="10800000" flipH="1">
                <a:off x="124220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0" name="Google Shape;8540;p9"/>
              <p:cNvSpPr/>
              <p:nvPr/>
            </p:nvSpPr>
            <p:spPr>
              <a:xfrm rot="10800000" flipH="1">
                <a:off x="145702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1" name="Google Shape;8541;p9"/>
              <p:cNvSpPr/>
              <p:nvPr/>
            </p:nvSpPr>
            <p:spPr>
              <a:xfrm rot="10800000" flipH="1">
                <a:off x="167184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2" name="Google Shape;8542;p9"/>
              <p:cNvSpPr/>
              <p:nvPr/>
            </p:nvSpPr>
            <p:spPr>
              <a:xfrm rot="10800000" flipH="1">
                <a:off x="188667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3" name="Google Shape;8543;p9"/>
              <p:cNvSpPr/>
              <p:nvPr/>
            </p:nvSpPr>
            <p:spPr>
              <a:xfrm rot="10800000" flipH="1">
                <a:off x="210149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4" name="Google Shape;8544;p9"/>
              <p:cNvSpPr/>
              <p:nvPr/>
            </p:nvSpPr>
            <p:spPr>
              <a:xfrm rot="10800000" flipH="1">
                <a:off x="231631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5" name="Google Shape;8545;p9"/>
              <p:cNvSpPr/>
              <p:nvPr/>
            </p:nvSpPr>
            <p:spPr>
              <a:xfrm rot="10800000" flipH="1">
                <a:off x="25311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6" name="Google Shape;8546;p9"/>
              <p:cNvSpPr/>
              <p:nvPr/>
            </p:nvSpPr>
            <p:spPr>
              <a:xfrm rot="10800000" flipH="1">
                <a:off x="274596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7" name="Google Shape;8547;p9"/>
              <p:cNvSpPr/>
              <p:nvPr/>
            </p:nvSpPr>
            <p:spPr>
              <a:xfrm rot="10800000" flipH="1">
                <a:off x="296078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8" name="Google Shape;8548;p9"/>
              <p:cNvSpPr/>
              <p:nvPr/>
            </p:nvSpPr>
            <p:spPr>
              <a:xfrm rot="10800000" flipH="1">
                <a:off x="317561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9" name="Google Shape;8549;p9"/>
              <p:cNvSpPr/>
              <p:nvPr/>
            </p:nvSpPr>
            <p:spPr>
              <a:xfrm rot="10800000" flipH="1">
                <a:off x="339043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0" name="Google Shape;8550;p9"/>
              <p:cNvSpPr/>
              <p:nvPr/>
            </p:nvSpPr>
            <p:spPr>
              <a:xfrm rot="10800000" flipH="1">
                <a:off x="360525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1" name="Google Shape;8551;p9"/>
              <p:cNvSpPr/>
              <p:nvPr/>
            </p:nvSpPr>
            <p:spPr>
              <a:xfrm rot="10800000" flipH="1">
                <a:off x="382008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2" name="Google Shape;8552;p9"/>
              <p:cNvSpPr/>
              <p:nvPr/>
            </p:nvSpPr>
            <p:spPr>
              <a:xfrm rot="10800000" flipH="1">
                <a:off x="403490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3" name="Google Shape;8553;p9"/>
              <p:cNvSpPr/>
              <p:nvPr/>
            </p:nvSpPr>
            <p:spPr>
              <a:xfrm rot="10800000" flipH="1">
                <a:off x="424972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4" name="Google Shape;8554;p9"/>
              <p:cNvSpPr/>
              <p:nvPr/>
            </p:nvSpPr>
            <p:spPr>
              <a:xfrm rot="10800000" flipH="1">
                <a:off x="446455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5" name="Google Shape;8555;p9"/>
              <p:cNvSpPr/>
              <p:nvPr/>
            </p:nvSpPr>
            <p:spPr>
              <a:xfrm rot="10800000" flipH="1">
                <a:off x="467937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6" name="Google Shape;8556;p9"/>
              <p:cNvSpPr/>
              <p:nvPr/>
            </p:nvSpPr>
            <p:spPr>
              <a:xfrm rot="10800000" flipH="1">
                <a:off x="489419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7" name="Google Shape;8557;p9"/>
              <p:cNvSpPr/>
              <p:nvPr/>
            </p:nvSpPr>
            <p:spPr>
              <a:xfrm rot="10800000" flipH="1">
                <a:off x="510902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8" name="Google Shape;8558;p9"/>
              <p:cNvSpPr/>
              <p:nvPr/>
            </p:nvSpPr>
            <p:spPr>
              <a:xfrm rot="10800000" flipH="1">
                <a:off x="532384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9" name="Google Shape;8559;p9"/>
              <p:cNvSpPr/>
              <p:nvPr/>
            </p:nvSpPr>
            <p:spPr>
              <a:xfrm rot="10800000" flipH="1">
                <a:off x="553866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0" name="Google Shape;8560;p9"/>
              <p:cNvSpPr/>
              <p:nvPr/>
            </p:nvSpPr>
            <p:spPr>
              <a:xfrm rot="10800000" flipH="1">
                <a:off x="575349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1" name="Google Shape;8561;p9"/>
              <p:cNvSpPr/>
              <p:nvPr/>
            </p:nvSpPr>
            <p:spPr>
              <a:xfrm rot="10800000" flipH="1">
                <a:off x="596831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2" name="Google Shape;8562;p9"/>
              <p:cNvSpPr/>
              <p:nvPr/>
            </p:nvSpPr>
            <p:spPr>
              <a:xfrm rot="10800000" flipH="1">
                <a:off x="618313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3" name="Google Shape;8563;p9"/>
              <p:cNvSpPr/>
              <p:nvPr/>
            </p:nvSpPr>
            <p:spPr>
              <a:xfrm rot="10800000" flipH="1">
                <a:off x="639796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4" name="Google Shape;8564;p9"/>
              <p:cNvSpPr/>
              <p:nvPr/>
            </p:nvSpPr>
            <p:spPr>
              <a:xfrm rot="10800000" flipH="1">
                <a:off x="661278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5" name="Google Shape;8565;p9"/>
              <p:cNvSpPr/>
              <p:nvPr/>
            </p:nvSpPr>
            <p:spPr>
              <a:xfrm rot="10800000" flipH="1">
                <a:off x="68276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6" name="Google Shape;8566;p9"/>
              <p:cNvSpPr/>
              <p:nvPr/>
            </p:nvSpPr>
            <p:spPr>
              <a:xfrm rot="10800000" flipH="1">
                <a:off x="704243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7" name="Google Shape;8567;p9"/>
              <p:cNvSpPr/>
              <p:nvPr/>
            </p:nvSpPr>
            <p:spPr>
              <a:xfrm rot="10800000" flipH="1">
                <a:off x="725725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8" name="Google Shape;8568;p9"/>
              <p:cNvSpPr/>
              <p:nvPr/>
            </p:nvSpPr>
            <p:spPr>
              <a:xfrm rot="10800000" flipH="1">
                <a:off x="74720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9" name="Google Shape;8569;p9"/>
              <p:cNvSpPr/>
              <p:nvPr/>
            </p:nvSpPr>
            <p:spPr>
              <a:xfrm rot="10800000" flipH="1">
                <a:off x="768690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0" name="Google Shape;8570;p9"/>
              <p:cNvSpPr/>
              <p:nvPr/>
            </p:nvSpPr>
            <p:spPr>
              <a:xfrm rot="10800000" flipH="1">
                <a:off x="790172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1" name="Google Shape;8571;p9"/>
              <p:cNvSpPr/>
              <p:nvPr/>
            </p:nvSpPr>
            <p:spPr>
              <a:xfrm rot="10800000" flipH="1">
                <a:off x="811654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2" name="Google Shape;8572;p9"/>
              <p:cNvSpPr/>
              <p:nvPr/>
            </p:nvSpPr>
            <p:spPr>
              <a:xfrm rot="10800000" flipH="1">
                <a:off x="833137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3" name="Google Shape;8573;p9"/>
              <p:cNvSpPr/>
              <p:nvPr/>
            </p:nvSpPr>
            <p:spPr>
              <a:xfrm rot="10800000" flipH="1">
                <a:off x="854619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4" name="Google Shape;8574;p9"/>
              <p:cNvSpPr/>
              <p:nvPr/>
            </p:nvSpPr>
            <p:spPr>
              <a:xfrm rot="10800000" flipH="1">
                <a:off x="876101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5" name="Google Shape;8575;p9"/>
              <p:cNvSpPr/>
              <p:nvPr/>
            </p:nvSpPr>
            <p:spPr>
              <a:xfrm rot="10800000" flipH="1">
                <a:off x="89758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6" name="Google Shape;8576;p9"/>
              <p:cNvSpPr/>
              <p:nvPr/>
            </p:nvSpPr>
            <p:spPr>
              <a:xfrm rot="10800000" flipH="1">
                <a:off x="-46739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7" name="Google Shape;8577;p9"/>
              <p:cNvSpPr/>
              <p:nvPr/>
            </p:nvSpPr>
            <p:spPr>
              <a:xfrm rot="10800000" flipH="1">
                <a:off x="16808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8" name="Google Shape;8578;p9"/>
              <p:cNvSpPr/>
              <p:nvPr/>
            </p:nvSpPr>
            <p:spPr>
              <a:xfrm rot="10800000" flipH="1">
                <a:off x="3829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9" name="Google Shape;8579;p9"/>
              <p:cNvSpPr/>
              <p:nvPr/>
            </p:nvSpPr>
            <p:spPr>
              <a:xfrm rot="10800000" flipH="1">
                <a:off x="59773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0" name="Google Shape;8580;p9"/>
              <p:cNvSpPr/>
              <p:nvPr/>
            </p:nvSpPr>
            <p:spPr>
              <a:xfrm rot="10800000" flipH="1">
                <a:off x="81255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1" name="Google Shape;8581;p9"/>
              <p:cNvSpPr/>
              <p:nvPr/>
            </p:nvSpPr>
            <p:spPr>
              <a:xfrm rot="10800000" flipH="1">
                <a:off x="10273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2" name="Google Shape;8582;p9"/>
              <p:cNvSpPr/>
              <p:nvPr/>
            </p:nvSpPr>
            <p:spPr>
              <a:xfrm rot="10800000" flipH="1">
                <a:off x="124220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3" name="Google Shape;8583;p9"/>
              <p:cNvSpPr/>
              <p:nvPr/>
            </p:nvSpPr>
            <p:spPr>
              <a:xfrm rot="10800000" flipH="1">
                <a:off x="145702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4" name="Google Shape;8584;p9"/>
              <p:cNvSpPr/>
              <p:nvPr/>
            </p:nvSpPr>
            <p:spPr>
              <a:xfrm rot="10800000" flipH="1">
                <a:off x="167184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5" name="Google Shape;8585;p9"/>
              <p:cNvSpPr/>
              <p:nvPr/>
            </p:nvSpPr>
            <p:spPr>
              <a:xfrm rot="10800000" flipH="1">
                <a:off x="188667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6" name="Google Shape;8586;p9"/>
              <p:cNvSpPr/>
              <p:nvPr/>
            </p:nvSpPr>
            <p:spPr>
              <a:xfrm rot="10800000" flipH="1">
                <a:off x="210149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7" name="Google Shape;8587;p9"/>
              <p:cNvSpPr/>
              <p:nvPr/>
            </p:nvSpPr>
            <p:spPr>
              <a:xfrm rot="10800000" flipH="1">
                <a:off x="231631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8" name="Google Shape;8588;p9"/>
              <p:cNvSpPr/>
              <p:nvPr/>
            </p:nvSpPr>
            <p:spPr>
              <a:xfrm rot="10800000" flipH="1">
                <a:off x="25311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9" name="Google Shape;8589;p9"/>
              <p:cNvSpPr/>
              <p:nvPr/>
            </p:nvSpPr>
            <p:spPr>
              <a:xfrm rot="10800000" flipH="1">
                <a:off x="274596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0" name="Google Shape;8590;p9"/>
              <p:cNvSpPr/>
              <p:nvPr/>
            </p:nvSpPr>
            <p:spPr>
              <a:xfrm rot="10800000" flipH="1">
                <a:off x="296078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1" name="Google Shape;8591;p9"/>
              <p:cNvSpPr/>
              <p:nvPr/>
            </p:nvSpPr>
            <p:spPr>
              <a:xfrm rot="10800000" flipH="1">
                <a:off x="317561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2" name="Google Shape;8592;p9"/>
              <p:cNvSpPr/>
              <p:nvPr/>
            </p:nvSpPr>
            <p:spPr>
              <a:xfrm rot="10800000" flipH="1">
                <a:off x="339043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3" name="Google Shape;8593;p9"/>
              <p:cNvSpPr/>
              <p:nvPr/>
            </p:nvSpPr>
            <p:spPr>
              <a:xfrm rot="10800000" flipH="1">
                <a:off x="360525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4" name="Google Shape;8594;p9"/>
              <p:cNvSpPr/>
              <p:nvPr/>
            </p:nvSpPr>
            <p:spPr>
              <a:xfrm rot="10800000" flipH="1">
                <a:off x="382008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5" name="Google Shape;8595;p9"/>
              <p:cNvSpPr/>
              <p:nvPr/>
            </p:nvSpPr>
            <p:spPr>
              <a:xfrm rot="10800000" flipH="1">
                <a:off x="403490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6" name="Google Shape;8596;p9"/>
              <p:cNvSpPr/>
              <p:nvPr/>
            </p:nvSpPr>
            <p:spPr>
              <a:xfrm rot="10800000" flipH="1">
                <a:off x="424972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7" name="Google Shape;8597;p9"/>
              <p:cNvSpPr/>
              <p:nvPr/>
            </p:nvSpPr>
            <p:spPr>
              <a:xfrm rot="10800000" flipH="1">
                <a:off x="446455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8" name="Google Shape;8598;p9"/>
              <p:cNvSpPr/>
              <p:nvPr/>
            </p:nvSpPr>
            <p:spPr>
              <a:xfrm rot="10800000" flipH="1">
                <a:off x="467937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9" name="Google Shape;8599;p9"/>
              <p:cNvSpPr/>
              <p:nvPr/>
            </p:nvSpPr>
            <p:spPr>
              <a:xfrm rot="10800000" flipH="1">
                <a:off x="489419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0" name="Google Shape;8600;p9"/>
              <p:cNvSpPr/>
              <p:nvPr/>
            </p:nvSpPr>
            <p:spPr>
              <a:xfrm rot="10800000" flipH="1">
                <a:off x="510902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1" name="Google Shape;8601;p9"/>
              <p:cNvSpPr/>
              <p:nvPr/>
            </p:nvSpPr>
            <p:spPr>
              <a:xfrm rot="10800000" flipH="1">
                <a:off x="532384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2" name="Google Shape;8602;p9"/>
              <p:cNvSpPr/>
              <p:nvPr/>
            </p:nvSpPr>
            <p:spPr>
              <a:xfrm rot="10800000" flipH="1">
                <a:off x="553866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3" name="Google Shape;8603;p9"/>
              <p:cNvSpPr/>
              <p:nvPr/>
            </p:nvSpPr>
            <p:spPr>
              <a:xfrm rot="10800000" flipH="1">
                <a:off x="575349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4" name="Google Shape;8604;p9"/>
              <p:cNvSpPr/>
              <p:nvPr/>
            </p:nvSpPr>
            <p:spPr>
              <a:xfrm rot="10800000" flipH="1">
                <a:off x="596831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5" name="Google Shape;8605;p9"/>
              <p:cNvSpPr/>
              <p:nvPr/>
            </p:nvSpPr>
            <p:spPr>
              <a:xfrm rot="10800000" flipH="1">
                <a:off x="618313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6" name="Google Shape;8606;p9"/>
              <p:cNvSpPr/>
              <p:nvPr/>
            </p:nvSpPr>
            <p:spPr>
              <a:xfrm rot="10800000" flipH="1">
                <a:off x="639796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7" name="Google Shape;8607;p9"/>
              <p:cNvSpPr/>
              <p:nvPr/>
            </p:nvSpPr>
            <p:spPr>
              <a:xfrm rot="10800000" flipH="1">
                <a:off x="661278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8" name="Google Shape;8608;p9"/>
              <p:cNvSpPr/>
              <p:nvPr/>
            </p:nvSpPr>
            <p:spPr>
              <a:xfrm rot="10800000" flipH="1">
                <a:off x="68276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9" name="Google Shape;8609;p9"/>
              <p:cNvSpPr/>
              <p:nvPr/>
            </p:nvSpPr>
            <p:spPr>
              <a:xfrm rot="10800000" flipH="1">
                <a:off x="704243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0" name="Google Shape;8610;p9"/>
              <p:cNvSpPr/>
              <p:nvPr/>
            </p:nvSpPr>
            <p:spPr>
              <a:xfrm rot="10800000" flipH="1">
                <a:off x="725725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1" name="Google Shape;8611;p9"/>
              <p:cNvSpPr/>
              <p:nvPr/>
            </p:nvSpPr>
            <p:spPr>
              <a:xfrm rot="10800000" flipH="1">
                <a:off x="74720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2" name="Google Shape;8612;p9"/>
              <p:cNvSpPr/>
              <p:nvPr/>
            </p:nvSpPr>
            <p:spPr>
              <a:xfrm rot="10800000" flipH="1">
                <a:off x="768690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3" name="Google Shape;8613;p9"/>
              <p:cNvSpPr/>
              <p:nvPr/>
            </p:nvSpPr>
            <p:spPr>
              <a:xfrm rot="10800000" flipH="1">
                <a:off x="790172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4" name="Google Shape;8614;p9"/>
              <p:cNvSpPr/>
              <p:nvPr/>
            </p:nvSpPr>
            <p:spPr>
              <a:xfrm rot="10800000" flipH="1">
                <a:off x="811654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5" name="Google Shape;8615;p9"/>
              <p:cNvSpPr/>
              <p:nvPr/>
            </p:nvSpPr>
            <p:spPr>
              <a:xfrm rot="10800000" flipH="1">
                <a:off x="833137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6" name="Google Shape;8616;p9"/>
              <p:cNvSpPr/>
              <p:nvPr/>
            </p:nvSpPr>
            <p:spPr>
              <a:xfrm rot="10800000" flipH="1">
                <a:off x="854619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7" name="Google Shape;8617;p9"/>
              <p:cNvSpPr/>
              <p:nvPr/>
            </p:nvSpPr>
            <p:spPr>
              <a:xfrm rot="10800000" flipH="1">
                <a:off x="876101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8" name="Google Shape;8618;p9"/>
              <p:cNvSpPr/>
              <p:nvPr/>
            </p:nvSpPr>
            <p:spPr>
              <a:xfrm rot="10800000" flipH="1">
                <a:off x="89758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9" name="Google Shape;8619;p9"/>
              <p:cNvSpPr/>
              <p:nvPr/>
            </p:nvSpPr>
            <p:spPr>
              <a:xfrm rot="10800000" flipH="1">
                <a:off x="-46739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0" name="Google Shape;8620;p9"/>
              <p:cNvSpPr/>
              <p:nvPr/>
            </p:nvSpPr>
            <p:spPr>
              <a:xfrm rot="10800000" flipH="1">
                <a:off x="16808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1" name="Google Shape;8621;p9"/>
              <p:cNvSpPr/>
              <p:nvPr/>
            </p:nvSpPr>
            <p:spPr>
              <a:xfrm rot="10800000" flipH="1">
                <a:off x="3829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2" name="Google Shape;8622;p9"/>
              <p:cNvSpPr/>
              <p:nvPr/>
            </p:nvSpPr>
            <p:spPr>
              <a:xfrm rot="10800000" flipH="1">
                <a:off x="59773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3" name="Google Shape;8623;p9"/>
              <p:cNvSpPr/>
              <p:nvPr/>
            </p:nvSpPr>
            <p:spPr>
              <a:xfrm rot="10800000" flipH="1">
                <a:off x="81255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4" name="Google Shape;8624;p9"/>
              <p:cNvSpPr/>
              <p:nvPr/>
            </p:nvSpPr>
            <p:spPr>
              <a:xfrm rot="10800000" flipH="1">
                <a:off x="10273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5" name="Google Shape;8625;p9"/>
              <p:cNvSpPr/>
              <p:nvPr/>
            </p:nvSpPr>
            <p:spPr>
              <a:xfrm rot="10800000" flipH="1">
                <a:off x="124220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6" name="Google Shape;8626;p9"/>
              <p:cNvSpPr/>
              <p:nvPr/>
            </p:nvSpPr>
            <p:spPr>
              <a:xfrm rot="10800000" flipH="1">
                <a:off x="145702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7" name="Google Shape;8627;p9"/>
              <p:cNvSpPr/>
              <p:nvPr/>
            </p:nvSpPr>
            <p:spPr>
              <a:xfrm rot="10800000" flipH="1">
                <a:off x="167184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8" name="Google Shape;8628;p9"/>
              <p:cNvSpPr/>
              <p:nvPr/>
            </p:nvSpPr>
            <p:spPr>
              <a:xfrm rot="10800000" flipH="1">
                <a:off x="188667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9" name="Google Shape;8629;p9"/>
              <p:cNvSpPr/>
              <p:nvPr/>
            </p:nvSpPr>
            <p:spPr>
              <a:xfrm rot="10800000" flipH="1">
                <a:off x="210149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0" name="Google Shape;8630;p9"/>
              <p:cNvSpPr/>
              <p:nvPr/>
            </p:nvSpPr>
            <p:spPr>
              <a:xfrm rot="10800000" flipH="1">
                <a:off x="231631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1" name="Google Shape;8631;p9"/>
              <p:cNvSpPr/>
              <p:nvPr/>
            </p:nvSpPr>
            <p:spPr>
              <a:xfrm rot="10800000" flipH="1">
                <a:off x="25311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2" name="Google Shape;8632;p9"/>
              <p:cNvSpPr/>
              <p:nvPr/>
            </p:nvSpPr>
            <p:spPr>
              <a:xfrm rot="10800000" flipH="1">
                <a:off x="274596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3" name="Google Shape;8633;p9"/>
              <p:cNvSpPr/>
              <p:nvPr/>
            </p:nvSpPr>
            <p:spPr>
              <a:xfrm rot="10800000" flipH="1">
                <a:off x="296078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4" name="Google Shape;8634;p9"/>
              <p:cNvSpPr/>
              <p:nvPr/>
            </p:nvSpPr>
            <p:spPr>
              <a:xfrm rot="10800000" flipH="1">
                <a:off x="317561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5" name="Google Shape;8635;p9"/>
              <p:cNvSpPr/>
              <p:nvPr/>
            </p:nvSpPr>
            <p:spPr>
              <a:xfrm rot="10800000" flipH="1">
                <a:off x="339043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6" name="Google Shape;8636;p9"/>
              <p:cNvSpPr/>
              <p:nvPr/>
            </p:nvSpPr>
            <p:spPr>
              <a:xfrm rot="10800000" flipH="1">
                <a:off x="360525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7" name="Google Shape;8637;p9"/>
              <p:cNvSpPr/>
              <p:nvPr/>
            </p:nvSpPr>
            <p:spPr>
              <a:xfrm rot="10800000" flipH="1">
                <a:off x="382008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8" name="Google Shape;8638;p9"/>
              <p:cNvSpPr/>
              <p:nvPr/>
            </p:nvSpPr>
            <p:spPr>
              <a:xfrm rot="10800000" flipH="1">
                <a:off x="403490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9" name="Google Shape;8639;p9"/>
              <p:cNvSpPr/>
              <p:nvPr/>
            </p:nvSpPr>
            <p:spPr>
              <a:xfrm rot="10800000" flipH="1">
                <a:off x="424972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0" name="Google Shape;8640;p9"/>
              <p:cNvSpPr/>
              <p:nvPr/>
            </p:nvSpPr>
            <p:spPr>
              <a:xfrm rot="10800000" flipH="1">
                <a:off x="446455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1" name="Google Shape;8641;p9"/>
              <p:cNvSpPr/>
              <p:nvPr/>
            </p:nvSpPr>
            <p:spPr>
              <a:xfrm rot="10800000" flipH="1">
                <a:off x="467937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2" name="Google Shape;8642;p9"/>
              <p:cNvSpPr/>
              <p:nvPr/>
            </p:nvSpPr>
            <p:spPr>
              <a:xfrm rot="10800000" flipH="1">
                <a:off x="489419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3" name="Google Shape;8643;p9"/>
              <p:cNvSpPr/>
              <p:nvPr/>
            </p:nvSpPr>
            <p:spPr>
              <a:xfrm rot="10800000" flipH="1">
                <a:off x="510902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4" name="Google Shape;8644;p9"/>
              <p:cNvSpPr/>
              <p:nvPr/>
            </p:nvSpPr>
            <p:spPr>
              <a:xfrm rot="10800000" flipH="1">
                <a:off x="532384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5" name="Google Shape;8645;p9"/>
              <p:cNvSpPr/>
              <p:nvPr/>
            </p:nvSpPr>
            <p:spPr>
              <a:xfrm rot="10800000" flipH="1">
                <a:off x="553866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6" name="Google Shape;8646;p9"/>
              <p:cNvSpPr/>
              <p:nvPr/>
            </p:nvSpPr>
            <p:spPr>
              <a:xfrm rot="10800000" flipH="1">
                <a:off x="575349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7" name="Google Shape;8647;p9"/>
              <p:cNvSpPr/>
              <p:nvPr/>
            </p:nvSpPr>
            <p:spPr>
              <a:xfrm rot="10800000" flipH="1">
                <a:off x="596831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8" name="Google Shape;8648;p9"/>
              <p:cNvSpPr/>
              <p:nvPr/>
            </p:nvSpPr>
            <p:spPr>
              <a:xfrm rot="10800000" flipH="1">
                <a:off x="618313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9" name="Google Shape;8649;p9"/>
              <p:cNvSpPr/>
              <p:nvPr/>
            </p:nvSpPr>
            <p:spPr>
              <a:xfrm rot="10800000" flipH="1">
                <a:off x="639796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0" name="Google Shape;8650;p9"/>
              <p:cNvSpPr/>
              <p:nvPr/>
            </p:nvSpPr>
            <p:spPr>
              <a:xfrm rot="10800000" flipH="1">
                <a:off x="661278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1" name="Google Shape;8651;p9"/>
              <p:cNvSpPr/>
              <p:nvPr/>
            </p:nvSpPr>
            <p:spPr>
              <a:xfrm rot="10800000" flipH="1">
                <a:off x="68276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2" name="Google Shape;8652;p9"/>
              <p:cNvSpPr/>
              <p:nvPr/>
            </p:nvSpPr>
            <p:spPr>
              <a:xfrm rot="10800000" flipH="1">
                <a:off x="704243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3" name="Google Shape;8653;p9"/>
              <p:cNvSpPr/>
              <p:nvPr/>
            </p:nvSpPr>
            <p:spPr>
              <a:xfrm rot="10800000" flipH="1">
                <a:off x="725725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4" name="Google Shape;8654;p9"/>
              <p:cNvSpPr/>
              <p:nvPr/>
            </p:nvSpPr>
            <p:spPr>
              <a:xfrm rot="10800000" flipH="1">
                <a:off x="74720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5" name="Google Shape;8655;p9"/>
              <p:cNvSpPr/>
              <p:nvPr/>
            </p:nvSpPr>
            <p:spPr>
              <a:xfrm rot="10800000" flipH="1">
                <a:off x="768690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6" name="Google Shape;8656;p9"/>
              <p:cNvSpPr/>
              <p:nvPr/>
            </p:nvSpPr>
            <p:spPr>
              <a:xfrm rot="10800000" flipH="1">
                <a:off x="790172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7" name="Google Shape;8657;p9"/>
              <p:cNvSpPr/>
              <p:nvPr/>
            </p:nvSpPr>
            <p:spPr>
              <a:xfrm rot="10800000" flipH="1">
                <a:off x="811654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8" name="Google Shape;8658;p9"/>
              <p:cNvSpPr/>
              <p:nvPr/>
            </p:nvSpPr>
            <p:spPr>
              <a:xfrm rot="10800000" flipH="1">
                <a:off x="833137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9" name="Google Shape;8659;p9"/>
              <p:cNvSpPr/>
              <p:nvPr/>
            </p:nvSpPr>
            <p:spPr>
              <a:xfrm rot="10800000" flipH="1">
                <a:off x="854619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0" name="Google Shape;8660;p9"/>
              <p:cNvSpPr/>
              <p:nvPr/>
            </p:nvSpPr>
            <p:spPr>
              <a:xfrm rot="10800000" flipH="1">
                <a:off x="876101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1" name="Google Shape;8661;p9"/>
              <p:cNvSpPr/>
              <p:nvPr/>
            </p:nvSpPr>
            <p:spPr>
              <a:xfrm rot="10800000" flipH="1">
                <a:off x="89758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2" name="Google Shape;8662;p9"/>
              <p:cNvSpPr/>
              <p:nvPr/>
            </p:nvSpPr>
            <p:spPr>
              <a:xfrm rot="10800000" flipH="1">
                <a:off x="-46739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3" name="Google Shape;8663;p9"/>
              <p:cNvSpPr/>
              <p:nvPr/>
            </p:nvSpPr>
            <p:spPr>
              <a:xfrm rot="10800000" flipH="1">
                <a:off x="16808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4" name="Google Shape;8664;p9"/>
              <p:cNvSpPr/>
              <p:nvPr/>
            </p:nvSpPr>
            <p:spPr>
              <a:xfrm rot="10800000" flipH="1">
                <a:off x="3829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5" name="Google Shape;8665;p9"/>
              <p:cNvSpPr/>
              <p:nvPr/>
            </p:nvSpPr>
            <p:spPr>
              <a:xfrm rot="10800000" flipH="1">
                <a:off x="59773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6" name="Google Shape;8666;p9"/>
              <p:cNvSpPr/>
              <p:nvPr/>
            </p:nvSpPr>
            <p:spPr>
              <a:xfrm rot="10800000" flipH="1">
                <a:off x="81255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7" name="Google Shape;8667;p9"/>
              <p:cNvSpPr/>
              <p:nvPr/>
            </p:nvSpPr>
            <p:spPr>
              <a:xfrm rot="10800000" flipH="1">
                <a:off x="10273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8" name="Google Shape;8668;p9"/>
              <p:cNvSpPr/>
              <p:nvPr/>
            </p:nvSpPr>
            <p:spPr>
              <a:xfrm rot="10800000" flipH="1">
                <a:off x="124220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9" name="Google Shape;8669;p9"/>
              <p:cNvSpPr/>
              <p:nvPr/>
            </p:nvSpPr>
            <p:spPr>
              <a:xfrm rot="10800000" flipH="1">
                <a:off x="145702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0" name="Google Shape;8670;p9"/>
              <p:cNvSpPr/>
              <p:nvPr/>
            </p:nvSpPr>
            <p:spPr>
              <a:xfrm rot="10800000" flipH="1">
                <a:off x="167184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1" name="Google Shape;8671;p9"/>
              <p:cNvSpPr/>
              <p:nvPr/>
            </p:nvSpPr>
            <p:spPr>
              <a:xfrm rot="10800000" flipH="1">
                <a:off x="188667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2" name="Google Shape;8672;p9"/>
              <p:cNvSpPr/>
              <p:nvPr/>
            </p:nvSpPr>
            <p:spPr>
              <a:xfrm rot="10800000" flipH="1">
                <a:off x="210149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3" name="Google Shape;8673;p9"/>
              <p:cNvSpPr/>
              <p:nvPr/>
            </p:nvSpPr>
            <p:spPr>
              <a:xfrm rot="10800000" flipH="1">
                <a:off x="231631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4" name="Google Shape;8674;p9"/>
              <p:cNvSpPr/>
              <p:nvPr/>
            </p:nvSpPr>
            <p:spPr>
              <a:xfrm rot="10800000" flipH="1">
                <a:off x="25311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5" name="Google Shape;8675;p9"/>
              <p:cNvSpPr/>
              <p:nvPr/>
            </p:nvSpPr>
            <p:spPr>
              <a:xfrm rot="10800000" flipH="1">
                <a:off x="274596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6" name="Google Shape;8676;p9"/>
              <p:cNvSpPr/>
              <p:nvPr/>
            </p:nvSpPr>
            <p:spPr>
              <a:xfrm rot="10800000" flipH="1">
                <a:off x="296078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7" name="Google Shape;8677;p9"/>
              <p:cNvSpPr/>
              <p:nvPr/>
            </p:nvSpPr>
            <p:spPr>
              <a:xfrm rot="10800000" flipH="1">
                <a:off x="317561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8" name="Google Shape;8678;p9"/>
              <p:cNvSpPr/>
              <p:nvPr/>
            </p:nvSpPr>
            <p:spPr>
              <a:xfrm rot="10800000" flipH="1">
                <a:off x="339043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9" name="Google Shape;8679;p9"/>
              <p:cNvSpPr/>
              <p:nvPr/>
            </p:nvSpPr>
            <p:spPr>
              <a:xfrm rot="10800000" flipH="1">
                <a:off x="360525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0" name="Google Shape;8680;p9"/>
              <p:cNvSpPr/>
              <p:nvPr/>
            </p:nvSpPr>
            <p:spPr>
              <a:xfrm rot="10800000" flipH="1">
                <a:off x="382008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1" name="Google Shape;8681;p9"/>
              <p:cNvSpPr/>
              <p:nvPr/>
            </p:nvSpPr>
            <p:spPr>
              <a:xfrm rot="10800000" flipH="1">
                <a:off x="403490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2" name="Google Shape;8682;p9"/>
              <p:cNvSpPr/>
              <p:nvPr/>
            </p:nvSpPr>
            <p:spPr>
              <a:xfrm rot="10800000" flipH="1">
                <a:off x="424972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3" name="Google Shape;8683;p9"/>
              <p:cNvSpPr/>
              <p:nvPr/>
            </p:nvSpPr>
            <p:spPr>
              <a:xfrm rot="10800000" flipH="1">
                <a:off x="446455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4" name="Google Shape;8684;p9"/>
              <p:cNvSpPr/>
              <p:nvPr/>
            </p:nvSpPr>
            <p:spPr>
              <a:xfrm rot="10800000" flipH="1">
                <a:off x="467937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5" name="Google Shape;8685;p9"/>
              <p:cNvSpPr/>
              <p:nvPr/>
            </p:nvSpPr>
            <p:spPr>
              <a:xfrm rot="10800000" flipH="1">
                <a:off x="489419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6" name="Google Shape;8686;p9"/>
              <p:cNvSpPr/>
              <p:nvPr/>
            </p:nvSpPr>
            <p:spPr>
              <a:xfrm rot="10800000" flipH="1">
                <a:off x="510902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7" name="Google Shape;8687;p9"/>
              <p:cNvSpPr/>
              <p:nvPr/>
            </p:nvSpPr>
            <p:spPr>
              <a:xfrm rot="10800000" flipH="1">
                <a:off x="532384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8" name="Google Shape;8688;p9"/>
              <p:cNvSpPr/>
              <p:nvPr/>
            </p:nvSpPr>
            <p:spPr>
              <a:xfrm rot="10800000" flipH="1">
                <a:off x="553866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9" name="Google Shape;8689;p9"/>
              <p:cNvSpPr/>
              <p:nvPr/>
            </p:nvSpPr>
            <p:spPr>
              <a:xfrm rot="10800000" flipH="1">
                <a:off x="575349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0" name="Google Shape;8690;p9"/>
              <p:cNvSpPr/>
              <p:nvPr/>
            </p:nvSpPr>
            <p:spPr>
              <a:xfrm rot="10800000" flipH="1">
                <a:off x="596831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1" name="Google Shape;8691;p9"/>
              <p:cNvSpPr/>
              <p:nvPr/>
            </p:nvSpPr>
            <p:spPr>
              <a:xfrm rot="10800000" flipH="1">
                <a:off x="618313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2" name="Google Shape;8692;p9"/>
              <p:cNvSpPr/>
              <p:nvPr/>
            </p:nvSpPr>
            <p:spPr>
              <a:xfrm rot="10800000" flipH="1">
                <a:off x="639796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3" name="Google Shape;8693;p9"/>
              <p:cNvSpPr/>
              <p:nvPr/>
            </p:nvSpPr>
            <p:spPr>
              <a:xfrm rot="10800000" flipH="1">
                <a:off x="661278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4" name="Google Shape;8694;p9"/>
              <p:cNvSpPr/>
              <p:nvPr/>
            </p:nvSpPr>
            <p:spPr>
              <a:xfrm rot="10800000" flipH="1">
                <a:off x="68276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5" name="Google Shape;8695;p9"/>
              <p:cNvSpPr/>
              <p:nvPr/>
            </p:nvSpPr>
            <p:spPr>
              <a:xfrm rot="10800000" flipH="1">
                <a:off x="704243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6" name="Google Shape;8696;p9"/>
              <p:cNvSpPr/>
              <p:nvPr/>
            </p:nvSpPr>
            <p:spPr>
              <a:xfrm rot="10800000" flipH="1">
                <a:off x="725725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7" name="Google Shape;8697;p9"/>
              <p:cNvSpPr/>
              <p:nvPr/>
            </p:nvSpPr>
            <p:spPr>
              <a:xfrm rot="10800000" flipH="1">
                <a:off x="74720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8" name="Google Shape;8698;p9"/>
              <p:cNvSpPr/>
              <p:nvPr/>
            </p:nvSpPr>
            <p:spPr>
              <a:xfrm rot="10800000" flipH="1">
                <a:off x="768690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9" name="Google Shape;8699;p9"/>
              <p:cNvSpPr/>
              <p:nvPr/>
            </p:nvSpPr>
            <p:spPr>
              <a:xfrm rot="10800000" flipH="1">
                <a:off x="790172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0" name="Google Shape;8700;p9"/>
              <p:cNvSpPr/>
              <p:nvPr/>
            </p:nvSpPr>
            <p:spPr>
              <a:xfrm rot="10800000" flipH="1">
                <a:off x="811654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1" name="Google Shape;8701;p9"/>
              <p:cNvSpPr/>
              <p:nvPr/>
            </p:nvSpPr>
            <p:spPr>
              <a:xfrm rot="10800000" flipH="1">
                <a:off x="833137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2" name="Google Shape;8702;p9"/>
              <p:cNvSpPr/>
              <p:nvPr/>
            </p:nvSpPr>
            <p:spPr>
              <a:xfrm rot="10800000" flipH="1">
                <a:off x="854619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3" name="Google Shape;8703;p9"/>
              <p:cNvSpPr/>
              <p:nvPr/>
            </p:nvSpPr>
            <p:spPr>
              <a:xfrm rot="10800000" flipH="1">
                <a:off x="876101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4" name="Google Shape;8704;p9"/>
              <p:cNvSpPr/>
              <p:nvPr/>
            </p:nvSpPr>
            <p:spPr>
              <a:xfrm rot="10800000" flipH="1">
                <a:off x="89758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05" name="Google Shape;8705;p9"/>
            <p:cNvSpPr/>
            <p:nvPr/>
          </p:nvSpPr>
          <p:spPr>
            <a:xfrm>
              <a:off x="50" y="-60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9"/>
            <p:cNvSpPr/>
            <p:nvPr/>
          </p:nvSpPr>
          <p:spPr>
            <a:xfrm>
              <a:off x="50" y="49416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9"/>
            <p:cNvSpPr/>
            <p:nvPr/>
          </p:nvSpPr>
          <p:spPr>
            <a:xfrm>
              <a:off x="8934575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9"/>
            <p:cNvSpPr/>
            <p:nvPr/>
          </p:nvSpPr>
          <p:spPr>
            <a:xfrm>
              <a:off x="150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9" name="Google Shape;8709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10" name="Google Shape;8710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11" name="Google Shape;8711;p9"/>
          <p:cNvSpPr/>
          <p:nvPr/>
        </p:nvSpPr>
        <p:spPr>
          <a:xfrm>
            <a:off x="8488450" y="649849"/>
            <a:ext cx="384951" cy="378800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712" name="Google Shape;8712;p9"/>
          <p:cNvSpPr/>
          <p:nvPr/>
        </p:nvSpPr>
        <p:spPr>
          <a:xfrm>
            <a:off x="585779" y="4502792"/>
            <a:ext cx="299044" cy="294279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713" name="Google Shape;8713;p9"/>
          <p:cNvSpPr/>
          <p:nvPr/>
        </p:nvSpPr>
        <p:spPr>
          <a:xfrm>
            <a:off x="270600" y="4023778"/>
            <a:ext cx="384951" cy="378800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714" name="Google Shape;8714;p9"/>
          <p:cNvSpPr/>
          <p:nvPr/>
        </p:nvSpPr>
        <p:spPr>
          <a:xfrm>
            <a:off x="8237754" y="270229"/>
            <a:ext cx="299044" cy="294279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6" name="Google Shape;87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17" name="Google Shape;8717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9" name="Google Shape;8719;p11"/>
          <p:cNvGrpSpPr/>
          <p:nvPr/>
        </p:nvGrpSpPr>
        <p:grpSpPr>
          <a:xfrm>
            <a:off x="50" y="-6025"/>
            <a:ext cx="9144181" cy="5155550"/>
            <a:chOff x="50" y="-6025"/>
            <a:chExt cx="9144181" cy="5155550"/>
          </a:xfrm>
        </p:grpSpPr>
        <p:grpSp>
          <p:nvGrpSpPr>
            <p:cNvPr id="8720" name="Google Shape;8720;p11"/>
            <p:cNvGrpSpPr/>
            <p:nvPr/>
          </p:nvGrpSpPr>
          <p:grpSpPr>
            <a:xfrm>
              <a:off x="150" y="126"/>
              <a:ext cx="9144081" cy="5143543"/>
              <a:chOff x="-46739" y="-18"/>
              <a:chExt cx="9237379" cy="5143543"/>
            </a:xfrm>
          </p:grpSpPr>
          <p:sp>
            <p:nvSpPr>
              <p:cNvPr id="8721" name="Google Shape;8721;p11"/>
              <p:cNvSpPr/>
              <p:nvPr/>
            </p:nvSpPr>
            <p:spPr>
              <a:xfrm rot="10800000" flipH="1">
                <a:off x="-46739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2" name="Google Shape;8722;p11"/>
              <p:cNvSpPr/>
              <p:nvPr/>
            </p:nvSpPr>
            <p:spPr>
              <a:xfrm rot="10800000" flipH="1">
                <a:off x="16808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3" name="Google Shape;8723;p11"/>
              <p:cNvSpPr/>
              <p:nvPr/>
            </p:nvSpPr>
            <p:spPr>
              <a:xfrm rot="10800000" flipH="1">
                <a:off x="3829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4" name="Google Shape;8724;p11"/>
              <p:cNvSpPr/>
              <p:nvPr/>
            </p:nvSpPr>
            <p:spPr>
              <a:xfrm rot="10800000" flipH="1">
                <a:off x="59773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5" name="Google Shape;8725;p11"/>
              <p:cNvSpPr/>
              <p:nvPr/>
            </p:nvSpPr>
            <p:spPr>
              <a:xfrm rot="10800000" flipH="1">
                <a:off x="81255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6" name="Google Shape;8726;p11"/>
              <p:cNvSpPr/>
              <p:nvPr/>
            </p:nvSpPr>
            <p:spPr>
              <a:xfrm rot="10800000" flipH="1">
                <a:off x="10273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7" name="Google Shape;8727;p11"/>
              <p:cNvSpPr/>
              <p:nvPr/>
            </p:nvSpPr>
            <p:spPr>
              <a:xfrm rot="10800000" flipH="1">
                <a:off x="124220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8" name="Google Shape;8728;p11"/>
              <p:cNvSpPr/>
              <p:nvPr/>
            </p:nvSpPr>
            <p:spPr>
              <a:xfrm rot="10800000" flipH="1">
                <a:off x="145702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9" name="Google Shape;8729;p11"/>
              <p:cNvSpPr/>
              <p:nvPr/>
            </p:nvSpPr>
            <p:spPr>
              <a:xfrm rot="10800000" flipH="1">
                <a:off x="167184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0" name="Google Shape;8730;p11"/>
              <p:cNvSpPr/>
              <p:nvPr/>
            </p:nvSpPr>
            <p:spPr>
              <a:xfrm rot="10800000" flipH="1">
                <a:off x="188667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1" name="Google Shape;8731;p11"/>
              <p:cNvSpPr/>
              <p:nvPr/>
            </p:nvSpPr>
            <p:spPr>
              <a:xfrm rot="10800000" flipH="1">
                <a:off x="210149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2" name="Google Shape;8732;p11"/>
              <p:cNvSpPr/>
              <p:nvPr/>
            </p:nvSpPr>
            <p:spPr>
              <a:xfrm rot="10800000" flipH="1">
                <a:off x="231631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3" name="Google Shape;8733;p11"/>
              <p:cNvSpPr/>
              <p:nvPr/>
            </p:nvSpPr>
            <p:spPr>
              <a:xfrm rot="10800000" flipH="1">
                <a:off x="25311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4" name="Google Shape;8734;p11"/>
              <p:cNvSpPr/>
              <p:nvPr/>
            </p:nvSpPr>
            <p:spPr>
              <a:xfrm rot="10800000" flipH="1">
                <a:off x="274596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5" name="Google Shape;8735;p11"/>
              <p:cNvSpPr/>
              <p:nvPr/>
            </p:nvSpPr>
            <p:spPr>
              <a:xfrm rot="10800000" flipH="1">
                <a:off x="296078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6" name="Google Shape;8736;p11"/>
              <p:cNvSpPr/>
              <p:nvPr/>
            </p:nvSpPr>
            <p:spPr>
              <a:xfrm rot="10800000" flipH="1">
                <a:off x="317561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7" name="Google Shape;8737;p11"/>
              <p:cNvSpPr/>
              <p:nvPr/>
            </p:nvSpPr>
            <p:spPr>
              <a:xfrm rot="10800000" flipH="1">
                <a:off x="339043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8" name="Google Shape;8738;p11"/>
              <p:cNvSpPr/>
              <p:nvPr/>
            </p:nvSpPr>
            <p:spPr>
              <a:xfrm rot="10800000" flipH="1">
                <a:off x="360525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9" name="Google Shape;8739;p11"/>
              <p:cNvSpPr/>
              <p:nvPr/>
            </p:nvSpPr>
            <p:spPr>
              <a:xfrm rot="10800000" flipH="1">
                <a:off x="382008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0" name="Google Shape;8740;p11"/>
              <p:cNvSpPr/>
              <p:nvPr/>
            </p:nvSpPr>
            <p:spPr>
              <a:xfrm rot="10800000" flipH="1">
                <a:off x="403490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1" name="Google Shape;8741;p11"/>
              <p:cNvSpPr/>
              <p:nvPr/>
            </p:nvSpPr>
            <p:spPr>
              <a:xfrm rot="10800000" flipH="1">
                <a:off x="424972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2" name="Google Shape;8742;p11"/>
              <p:cNvSpPr/>
              <p:nvPr/>
            </p:nvSpPr>
            <p:spPr>
              <a:xfrm rot="10800000" flipH="1">
                <a:off x="446455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3" name="Google Shape;8743;p11"/>
              <p:cNvSpPr/>
              <p:nvPr/>
            </p:nvSpPr>
            <p:spPr>
              <a:xfrm rot="10800000" flipH="1">
                <a:off x="467937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4" name="Google Shape;8744;p11"/>
              <p:cNvSpPr/>
              <p:nvPr/>
            </p:nvSpPr>
            <p:spPr>
              <a:xfrm rot="10800000" flipH="1">
                <a:off x="489419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5" name="Google Shape;8745;p11"/>
              <p:cNvSpPr/>
              <p:nvPr/>
            </p:nvSpPr>
            <p:spPr>
              <a:xfrm rot="10800000" flipH="1">
                <a:off x="510902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6" name="Google Shape;8746;p11"/>
              <p:cNvSpPr/>
              <p:nvPr/>
            </p:nvSpPr>
            <p:spPr>
              <a:xfrm rot="10800000" flipH="1">
                <a:off x="532384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7" name="Google Shape;8747;p11"/>
              <p:cNvSpPr/>
              <p:nvPr/>
            </p:nvSpPr>
            <p:spPr>
              <a:xfrm rot="10800000" flipH="1">
                <a:off x="553866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8" name="Google Shape;8748;p11"/>
              <p:cNvSpPr/>
              <p:nvPr/>
            </p:nvSpPr>
            <p:spPr>
              <a:xfrm rot="10800000" flipH="1">
                <a:off x="575349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9" name="Google Shape;8749;p11"/>
              <p:cNvSpPr/>
              <p:nvPr/>
            </p:nvSpPr>
            <p:spPr>
              <a:xfrm rot="10800000" flipH="1">
                <a:off x="596831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0" name="Google Shape;8750;p11"/>
              <p:cNvSpPr/>
              <p:nvPr/>
            </p:nvSpPr>
            <p:spPr>
              <a:xfrm rot="10800000" flipH="1">
                <a:off x="618313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1" name="Google Shape;8751;p11"/>
              <p:cNvSpPr/>
              <p:nvPr/>
            </p:nvSpPr>
            <p:spPr>
              <a:xfrm rot="10800000" flipH="1">
                <a:off x="639796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2" name="Google Shape;8752;p11"/>
              <p:cNvSpPr/>
              <p:nvPr/>
            </p:nvSpPr>
            <p:spPr>
              <a:xfrm rot="10800000" flipH="1">
                <a:off x="661278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3" name="Google Shape;8753;p11"/>
              <p:cNvSpPr/>
              <p:nvPr/>
            </p:nvSpPr>
            <p:spPr>
              <a:xfrm rot="10800000" flipH="1">
                <a:off x="68276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4" name="Google Shape;8754;p11"/>
              <p:cNvSpPr/>
              <p:nvPr/>
            </p:nvSpPr>
            <p:spPr>
              <a:xfrm rot="10800000" flipH="1">
                <a:off x="704243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5" name="Google Shape;8755;p11"/>
              <p:cNvSpPr/>
              <p:nvPr/>
            </p:nvSpPr>
            <p:spPr>
              <a:xfrm rot="10800000" flipH="1">
                <a:off x="725725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6" name="Google Shape;8756;p11"/>
              <p:cNvSpPr/>
              <p:nvPr/>
            </p:nvSpPr>
            <p:spPr>
              <a:xfrm rot="10800000" flipH="1">
                <a:off x="74720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7" name="Google Shape;8757;p11"/>
              <p:cNvSpPr/>
              <p:nvPr/>
            </p:nvSpPr>
            <p:spPr>
              <a:xfrm rot="10800000" flipH="1">
                <a:off x="768690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8" name="Google Shape;8758;p11"/>
              <p:cNvSpPr/>
              <p:nvPr/>
            </p:nvSpPr>
            <p:spPr>
              <a:xfrm rot="10800000" flipH="1">
                <a:off x="790172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9" name="Google Shape;8759;p11"/>
              <p:cNvSpPr/>
              <p:nvPr/>
            </p:nvSpPr>
            <p:spPr>
              <a:xfrm rot="10800000" flipH="1">
                <a:off x="811654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0" name="Google Shape;8760;p11"/>
              <p:cNvSpPr/>
              <p:nvPr/>
            </p:nvSpPr>
            <p:spPr>
              <a:xfrm rot="10800000" flipH="1">
                <a:off x="833137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1" name="Google Shape;8761;p11"/>
              <p:cNvSpPr/>
              <p:nvPr/>
            </p:nvSpPr>
            <p:spPr>
              <a:xfrm rot="10800000" flipH="1">
                <a:off x="854619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2" name="Google Shape;8762;p11"/>
              <p:cNvSpPr/>
              <p:nvPr/>
            </p:nvSpPr>
            <p:spPr>
              <a:xfrm rot="10800000" flipH="1">
                <a:off x="876101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3" name="Google Shape;8763;p11"/>
              <p:cNvSpPr/>
              <p:nvPr/>
            </p:nvSpPr>
            <p:spPr>
              <a:xfrm rot="10800000" flipH="1">
                <a:off x="89758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4" name="Google Shape;8764;p11"/>
              <p:cNvSpPr/>
              <p:nvPr/>
            </p:nvSpPr>
            <p:spPr>
              <a:xfrm rot="10800000" flipH="1">
                <a:off x="-46739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5" name="Google Shape;8765;p11"/>
              <p:cNvSpPr/>
              <p:nvPr/>
            </p:nvSpPr>
            <p:spPr>
              <a:xfrm rot="10800000" flipH="1">
                <a:off x="16808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6" name="Google Shape;8766;p11"/>
              <p:cNvSpPr/>
              <p:nvPr/>
            </p:nvSpPr>
            <p:spPr>
              <a:xfrm rot="10800000" flipH="1">
                <a:off x="3829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7" name="Google Shape;8767;p11"/>
              <p:cNvSpPr/>
              <p:nvPr/>
            </p:nvSpPr>
            <p:spPr>
              <a:xfrm rot="10800000" flipH="1">
                <a:off x="59773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8" name="Google Shape;8768;p11"/>
              <p:cNvSpPr/>
              <p:nvPr/>
            </p:nvSpPr>
            <p:spPr>
              <a:xfrm rot="10800000" flipH="1">
                <a:off x="81255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9" name="Google Shape;8769;p11"/>
              <p:cNvSpPr/>
              <p:nvPr/>
            </p:nvSpPr>
            <p:spPr>
              <a:xfrm rot="10800000" flipH="1">
                <a:off x="10273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0" name="Google Shape;8770;p11"/>
              <p:cNvSpPr/>
              <p:nvPr/>
            </p:nvSpPr>
            <p:spPr>
              <a:xfrm rot="10800000" flipH="1">
                <a:off x="124220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1" name="Google Shape;8771;p11"/>
              <p:cNvSpPr/>
              <p:nvPr/>
            </p:nvSpPr>
            <p:spPr>
              <a:xfrm rot="10800000" flipH="1">
                <a:off x="145702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2" name="Google Shape;8772;p11"/>
              <p:cNvSpPr/>
              <p:nvPr/>
            </p:nvSpPr>
            <p:spPr>
              <a:xfrm rot="10800000" flipH="1">
                <a:off x="167184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3" name="Google Shape;8773;p11"/>
              <p:cNvSpPr/>
              <p:nvPr/>
            </p:nvSpPr>
            <p:spPr>
              <a:xfrm rot="10800000" flipH="1">
                <a:off x="188667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4" name="Google Shape;8774;p11"/>
              <p:cNvSpPr/>
              <p:nvPr/>
            </p:nvSpPr>
            <p:spPr>
              <a:xfrm rot="10800000" flipH="1">
                <a:off x="210149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5" name="Google Shape;8775;p11"/>
              <p:cNvSpPr/>
              <p:nvPr/>
            </p:nvSpPr>
            <p:spPr>
              <a:xfrm rot="10800000" flipH="1">
                <a:off x="231631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6" name="Google Shape;8776;p11"/>
              <p:cNvSpPr/>
              <p:nvPr/>
            </p:nvSpPr>
            <p:spPr>
              <a:xfrm rot="10800000" flipH="1">
                <a:off x="25311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7" name="Google Shape;8777;p11"/>
              <p:cNvSpPr/>
              <p:nvPr/>
            </p:nvSpPr>
            <p:spPr>
              <a:xfrm rot="10800000" flipH="1">
                <a:off x="274596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8" name="Google Shape;8778;p11"/>
              <p:cNvSpPr/>
              <p:nvPr/>
            </p:nvSpPr>
            <p:spPr>
              <a:xfrm rot="10800000" flipH="1">
                <a:off x="296078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9" name="Google Shape;8779;p11"/>
              <p:cNvSpPr/>
              <p:nvPr/>
            </p:nvSpPr>
            <p:spPr>
              <a:xfrm rot="10800000" flipH="1">
                <a:off x="317561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0" name="Google Shape;8780;p11"/>
              <p:cNvSpPr/>
              <p:nvPr/>
            </p:nvSpPr>
            <p:spPr>
              <a:xfrm rot="10800000" flipH="1">
                <a:off x="339043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1" name="Google Shape;8781;p11"/>
              <p:cNvSpPr/>
              <p:nvPr/>
            </p:nvSpPr>
            <p:spPr>
              <a:xfrm rot="10800000" flipH="1">
                <a:off x="360525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2" name="Google Shape;8782;p11"/>
              <p:cNvSpPr/>
              <p:nvPr/>
            </p:nvSpPr>
            <p:spPr>
              <a:xfrm rot="10800000" flipH="1">
                <a:off x="382008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3" name="Google Shape;8783;p11"/>
              <p:cNvSpPr/>
              <p:nvPr/>
            </p:nvSpPr>
            <p:spPr>
              <a:xfrm rot="10800000" flipH="1">
                <a:off x="403490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4" name="Google Shape;8784;p11"/>
              <p:cNvSpPr/>
              <p:nvPr/>
            </p:nvSpPr>
            <p:spPr>
              <a:xfrm rot="10800000" flipH="1">
                <a:off x="424972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5" name="Google Shape;8785;p11"/>
              <p:cNvSpPr/>
              <p:nvPr/>
            </p:nvSpPr>
            <p:spPr>
              <a:xfrm rot="10800000" flipH="1">
                <a:off x="446455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6" name="Google Shape;8786;p11"/>
              <p:cNvSpPr/>
              <p:nvPr/>
            </p:nvSpPr>
            <p:spPr>
              <a:xfrm rot="10800000" flipH="1">
                <a:off x="467937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7" name="Google Shape;8787;p11"/>
              <p:cNvSpPr/>
              <p:nvPr/>
            </p:nvSpPr>
            <p:spPr>
              <a:xfrm rot="10800000" flipH="1">
                <a:off x="489419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8" name="Google Shape;8788;p11"/>
              <p:cNvSpPr/>
              <p:nvPr/>
            </p:nvSpPr>
            <p:spPr>
              <a:xfrm rot="10800000" flipH="1">
                <a:off x="510902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9" name="Google Shape;8789;p11"/>
              <p:cNvSpPr/>
              <p:nvPr/>
            </p:nvSpPr>
            <p:spPr>
              <a:xfrm rot="10800000" flipH="1">
                <a:off x="532384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0" name="Google Shape;8790;p11"/>
              <p:cNvSpPr/>
              <p:nvPr/>
            </p:nvSpPr>
            <p:spPr>
              <a:xfrm rot="10800000" flipH="1">
                <a:off x="553866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1" name="Google Shape;8791;p11"/>
              <p:cNvSpPr/>
              <p:nvPr/>
            </p:nvSpPr>
            <p:spPr>
              <a:xfrm rot="10800000" flipH="1">
                <a:off x="575349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2" name="Google Shape;8792;p11"/>
              <p:cNvSpPr/>
              <p:nvPr/>
            </p:nvSpPr>
            <p:spPr>
              <a:xfrm rot="10800000" flipH="1">
                <a:off x="596831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3" name="Google Shape;8793;p11"/>
              <p:cNvSpPr/>
              <p:nvPr/>
            </p:nvSpPr>
            <p:spPr>
              <a:xfrm rot="10800000" flipH="1">
                <a:off x="618313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4" name="Google Shape;8794;p11"/>
              <p:cNvSpPr/>
              <p:nvPr/>
            </p:nvSpPr>
            <p:spPr>
              <a:xfrm rot="10800000" flipH="1">
                <a:off x="639796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5" name="Google Shape;8795;p11"/>
              <p:cNvSpPr/>
              <p:nvPr/>
            </p:nvSpPr>
            <p:spPr>
              <a:xfrm rot="10800000" flipH="1">
                <a:off x="661278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6" name="Google Shape;8796;p11"/>
              <p:cNvSpPr/>
              <p:nvPr/>
            </p:nvSpPr>
            <p:spPr>
              <a:xfrm rot="10800000" flipH="1">
                <a:off x="68276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7" name="Google Shape;8797;p11"/>
              <p:cNvSpPr/>
              <p:nvPr/>
            </p:nvSpPr>
            <p:spPr>
              <a:xfrm rot="10800000" flipH="1">
                <a:off x="704243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8" name="Google Shape;8798;p11"/>
              <p:cNvSpPr/>
              <p:nvPr/>
            </p:nvSpPr>
            <p:spPr>
              <a:xfrm rot="10800000" flipH="1">
                <a:off x="725725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9" name="Google Shape;8799;p11"/>
              <p:cNvSpPr/>
              <p:nvPr/>
            </p:nvSpPr>
            <p:spPr>
              <a:xfrm rot="10800000" flipH="1">
                <a:off x="74720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0" name="Google Shape;8800;p11"/>
              <p:cNvSpPr/>
              <p:nvPr/>
            </p:nvSpPr>
            <p:spPr>
              <a:xfrm rot="10800000" flipH="1">
                <a:off x="768690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1" name="Google Shape;8801;p11"/>
              <p:cNvSpPr/>
              <p:nvPr/>
            </p:nvSpPr>
            <p:spPr>
              <a:xfrm rot="10800000" flipH="1">
                <a:off x="790172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2" name="Google Shape;8802;p11"/>
              <p:cNvSpPr/>
              <p:nvPr/>
            </p:nvSpPr>
            <p:spPr>
              <a:xfrm rot="10800000" flipH="1">
                <a:off x="811654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3" name="Google Shape;8803;p11"/>
              <p:cNvSpPr/>
              <p:nvPr/>
            </p:nvSpPr>
            <p:spPr>
              <a:xfrm rot="10800000" flipH="1">
                <a:off x="833137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4" name="Google Shape;8804;p11"/>
              <p:cNvSpPr/>
              <p:nvPr/>
            </p:nvSpPr>
            <p:spPr>
              <a:xfrm rot="10800000" flipH="1">
                <a:off x="854619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5" name="Google Shape;8805;p11"/>
              <p:cNvSpPr/>
              <p:nvPr/>
            </p:nvSpPr>
            <p:spPr>
              <a:xfrm rot="10800000" flipH="1">
                <a:off x="876101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6" name="Google Shape;8806;p11"/>
              <p:cNvSpPr/>
              <p:nvPr/>
            </p:nvSpPr>
            <p:spPr>
              <a:xfrm rot="10800000" flipH="1">
                <a:off x="89758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7" name="Google Shape;8807;p11"/>
              <p:cNvSpPr/>
              <p:nvPr/>
            </p:nvSpPr>
            <p:spPr>
              <a:xfrm rot="10800000" flipH="1">
                <a:off x="-46739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8" name="Google Shape;8808;p11"/>
              <p:cNvSpPr/>
              <p:nvPr/>
            </p:nvSpPr>
            <p:spPr>
              <a:xfrm rot="10800000" flipH="1">
                <a:off x="16808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9" name="Google Shape;8809;p11"/>
              <p:cNvSpPr/>
              <p:nvPr/>
            </p:nvSpPr>
            <p:spPr>
              <a:xfrm rot="10800000" flipH="1">
                <a:off x="3829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0" name="Google Shape;8810;p11"/>
              <p:cNvSpPr/>
              <p:nvPr/>
            </p:nvSpPr>
            <p:spPr>
              <a:xfrm rot="10800000" flipH="1">
                <a:off x="59773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1" name="Google Shape;8811;p11"/>
              <p:cNvSpPr/>
              <p:nvPr/>
            </p:nvSpPr>
            <p:spPr>
              <a:xfrm rot="10800000" flipH="1">
                <a:off x="81255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2" name="Google Shape;8812;p11"/>
              <p:cNvSpPr/>
              <p:nvPr/>
            </p:nvSpPr>
            <p:spPr>
              <a:xfrm rot="10800000" flipH="1">
                <a:off x="10273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3" name="Google Shape;8813;p11"/>
              <p:cNvSpPr/>
              <p:nvPr/>
            </p:nvSpPr>
            <p:spPr>
              <a:xfrm rot="10800000" flipH="1">
                <a:off x="124220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4" name="Google Shape;8814;p11"/>
              <p:cNvSpPr/>
              <p:nvPr/>
            </p:nvSpPr>
            <p:spPr>
              <a:xfrm rot="10800000" flipH="1">
                <a:off x="145702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5" name="Google Shape;8815;p11"/>
              <p:cNvSpPr/>
              <p:nvPr/>
            </p:nvSpPr>
            <p:spPr>
              <a:xfrm rot="10800000" flipH="1">
                <a:off x="167184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6" name="Google Shape;8816;p11"/>
              <p:cNvSpPr/>
              <p:nvPr/>
            </p:nvSpPr>
            <p:spPr>
              <a:xfrm rot="10800000" flipH="1">
                <a:off x="188667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7" name="Google Shape;8817;p11"/>
              <p:cNvSpPr/>
              <p:nvPr/>
            </p:nvSpPr>
            <p:spPr>
              <a:xfrm rot="10800000" flipH="1">
                <a:off x="210149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8" name="Google Shape;8818;p11"/>
              <p:cNvSpPr/>
              <p:nvPr/>
            </p:nvSpPr>
            <p:spPr>
              <a:xfrm rot="10800000" flipH="1">
                <a:off x="231631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9" name="Google Shape;8819;p11"/>
              <p:cNvSpPr/>
              <p:nvPr/>
            </p:nvSpPr>
            <p:spPr>
              <a:xfrm rot="10800000" flipH="1">
                <a:off x="25311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0" name="Google Shape;8820;p11"/>
              <p:cNvSpPr/>
              <p:nvPr/>
            </p:nvSpPr>
            <p:spPr>
              <a:xfrm rot="10800000" flipH="1">
                <a:off x="274596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1" name="Google Shape;8821;p11"/>
              <p:cNvSpPr/>
              <p:nvPr/>
            </p:nvSpPr>
            <p:spPr>
              <a:xfrm rot="10800000" flipH="1">
                <a:off x="296078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2" name="Google Shape;8822;p11"/>
              <p:cNvSpPr/>
              <p:nvPr/>
            </p:nvSpPr>
            <p:spPr>
              <a:xfrm rot="10800000" flipH="1">
                <a:off x="317561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3" name="Google Shape;8823;p11"/>
              <p:cNvSpPr/>
              <p:nvPr/>
            </p:nvSpPr>
            <p:spPr>
              <a:xfrm rot="10800000" flipH="1">
                <a:off x="339043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4" name="Google Shape;8824;p11"/>
              <p:cNvSpPr/>
              <p:nvPr/>
            </p:nvSpPr>
            <p:spPr>
              <a:xfrm rot="10800000" flipH="1">
                <a:off x="360525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5" name="Google Shape;8825;p11"/>
              <p:cNvSpPr/>
              <p:nvPr/>
            </p:nvSpPr>
            <p:spPr>
              <a:xfrm rot="10800000" flipH="1">
                <a:off x="382008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6" name="Google Shape;8826;p11"/>
              <p:cNvSpPr/>
              <p:nvPr/>
            </p:nvSpPr>
            <p:spPr>
              <a:xfrm rot="10800000" flipH="1">
                <a:off x="403490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7" name="Google Shape;8827;p11"/>
              <p:cNvSpPr/>
              <p:nvPr/>
            </p:nvSpPr>
            <p:spPr>
              <a:xfrm rot="10800000" flipH="1">
                <a:off x="424972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8" name="Google Shape;8828;p11"/>
              <p:cNvSpPr/>
              <p:nvPr/>
            </p:nvSpPr>
            <p:spPr>
              <a:xfrm rot="10800000" flipH="1">
                <a:off x="446455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9" name="Google Shape;8829;p11"/>
              <p:cNvSpPr/>
              <p:nvPr/>
            </p:nvSpPr>
            <p:spPr>
              <a:xfrm rot="10800000" flipH="1">
                <a:off x="467937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0" name="Google Shape;8830;p11"/>
              <p:cNvSpPr/>
              <p:nvPr/>
            </p:nvSpPr>
            <p:spPr>
              <a:xfrm rot="10800000" flipH="1">
                <a:off x="489419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1" name="Google Shape;8831;p11"/>
              <p:cNvSpPr/>
              <p:nvPr/>
            </p:nvSpPr>
            <p:spPr>
              <a:xfrm rot="10800000" flipH="1">
                <a:off x="510902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2" name="Google Shape;8832;p11"/>
              <p:cNvSpPr/>
              <p:nvPr/>
            </p:nvSpPr>
            <p:spPr>
              <a:xfrm rot="10800000" flipH="1">
                <a:off x="532384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3" name="Google Shape;8833;p11"/>
              <p:cNvSpPr/>
              <p:nvPr/>
            </p:nvSpPr>
            <p:spPr>
              <a:xfrm rot="10800000" flipH="1">
                <a:off x="553866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4" name="Google Shape;8834;p11"/>
              <p:cNvSpPr/>
              <p:nvPr/>
            </p:nvSpPr>
            <p:spPr>
              <a:xfrm rot="10800000" flipH="1">
                <a:off x="575349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5" name="Google Shape;8835;p11"/>
              <p:cNvSpPr/>
              <p:nvPr/>
            </p:nvSpPr>
            <p:spPr>
              <a:xfrm rot="10800000" flipH="1">
                <a:off x="596831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6" name="Google Shape;8836;p11"/>
              <p:cNvSpPr/>
              <p:nvPr/>
            </p:nvSpPr>
            <p:spPr>
              <a:xfrm rot="10800000" flipH="1">
                <a:off x="618313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7" name="Google Shape;8837;p11"/>
              <p:cNvSpPr/>
              <p:nvPr/>
            </p:nvSpPr>
            <p:spPr>
              <a:xfrm rot="10800000" flipH="1">
                <a:off x="639796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8" name="Google Shape;8838;p11"/>
              <p:cNvSpPr/>
              <p:nvPr/>
            </p:nvSpPr>
            <p:spPr>
              <a:xfrm rot="10800000" flipH="1">
                <a:off x="661278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9" name="Google Shape;8839;p11"/>
              <p:cNvSpPr/>
              <p:nvPr/>
            </p:nvSpPr>
            <p:spPr>
              <a:xfrm rot="10800000" flipH="1">
                <a:off x="68276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0" name="Google Shape;8840;p11"/>
              <p:cNvSpPr/>
              <p:nvPr/>
            </p:nvSpPr>
            <p:spPr>
              <a:xfrm rot="10800000" flipH="1">
                <a:off x="704243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1" name="Google Shape;8841;p11"/>
              <p:cNvSpPr/>
              <p:nvPr/>
            </p:nvSpPr>
            <p:spPr>
              <a:xfrm rot="10800000" flipH="1">
                <a:off x="725725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2" name="Google Shape;8842;p11"/>
              <p:cNvSpPr/>
              <p:nvPr/>
            </p:nvSpPr>
            <p:spPr>
              <a:xfrm rot="10800000" flipH="1">
                <a:off x="74720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3" name="Google Shape;8843;p11"/>
              <p:cNvSpPr/>
              <p:nvPr/>
            </p:nvSpPr>
            <p:spPr>
              <a:xfrm rot="10800000" flipH="1">
                <a:off x="768690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4" name="Google Shape;8844;p11"/>
              <p:cNvSpPr/>
              <p:nvPr/>
            </p:nvSpPr>
            <p:spPr>
              <a:xfrm rot="10800000" flipH="1">
                <a:off x="790172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5" name="Google Shape;8845;p11"/>
              <p:cNvSpPr/>
              <p:nvPr/>
            </p:nvSpPr>
            <p:spPr>
              <a:xfrm rot="10800000" flipH="1">
                <a:off x="811654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6" name="Google Shape;8846;p11"/>
              <p:cNvSpPr/>
              <p:nvPr/>
            </p:nvSpPr>
            <p:spPr>
              <a:xfrm rot="10800000" flipH="1">
                <a:off x="833137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7" name="Google Shape;8847;p11"/>
              <p:cNvSpPr/>
              <p:nvPr/>
            </p:nvSpPr>
            <p:spPr>
              <a:xfrm rot="10800000" flipH="1">
                <a:off x="854619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8" name="Google Shape;8848;p11"/>
              <p:cNvSpPr/>
              <p:nvPr/>
            </p:nvSpPr>
            <p:spPr>
              <a:xfrm rot="10800000" flipH="1">
                <a:off x="876101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9" name="Google Shape;8849;p11"/>
              <p:cNvSpPr/>
              <p:nvPr/>
            </p:nvSpPr>
            <p:spPr>
              <a:xfrm rot="10800000" flipH="1">
                <a:off x="89758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0" name="Google Shape;8850;p11"/>
              <p:cNvSpPr/>
              <p:nvPr/>
            </p:nvSpPr>
            <p:spPr>
              <a:xfrm rot="10800000" flipH="1">
                <a:off x="-46739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1" name="Google Shape;8851;p11"/>
              <p:cNvSpPr/>
              <p:nvPr/>
            </p:nvSpPr>
            <p:spPr>
              <a:xfrm rot="10800000" flipH="1">
                <a:off x="16808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2" name="Google Shape;8852;p11"/>
              <p:cNvSpPr/>
              <p:nvPr/>
            </p:nvSpPr>
            <p:spPr>
              <a:xfrm rot="10800000" flipH="1">
                <a:off x="3829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3" name="Google Shape;8853;p11"/>
              <p:cNvSpPr/>
              <p:nvPr/>
            </p:nvSpPr>
            <p:spPr>
              <a:xfrm rot="10800000" flipH="1">
                <a:off x="59773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4" name="Google Shape;8854;p11"/>
              <p:cNvSpPr/>
              <p:nvPr/>
            </p:nvSpPr>
            <p:spPr>
              <a:xfrm rot="10800000" flipH="1">
                <a:off x="81255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5" name="Google Shape;8855;p11"/>
              <p:cNvSpPr/>
              <p:nvPr/>
            </p:nvSpPr>
            <p:spPr>
              <a:xfrm rot="10800000" flipH="1">
                <a:off x="10273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6" name="Google Shape;8856;p11"/>
              <p:cNvSpPr/>
              <p:nvPr/>
            </p:nvSpPr>
            <p:spPr>
              <a:xfrm rot="10800000" flipH="1">
                <a:off x="124220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7" name="Google Shape;8857;p11"/>
              <p:cNvSpPr/>
              <p:nvPr/>
            </p:nvSpPr>
            <p:spPr>
              <a:xfrm rot="10800000" flipH="1">
                <a:off x="145702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8" name="Google Shape;8858;p11"/>
              <p:cNvSpPr/>
              <p:nvPr/>
            </p:nvSpPr>
            <p:spPr>
              <a:xfrm rot="10800000" flipH="1">
                <a:off x="167184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9" name="Google Shape;8859;p11"/>
              <p:cNvSpPr/>
              <p:nvPr/>
            </p:nvSpPr>
            <p:spPr>
              <a:xfrm rot="10800000" flipH="1">
                <a:off x="188667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0" name="Google Shape;8860;p11"/>
              <p:cNvSpPr/>
              <p:nvPr/>
            </p:nvSpPr>
            <p:spPr>
              <a:xfrm rot="10800000" flipH="1">
                <a:off x="210149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1" name="Google Shape;8861;p11"/>
              <p:cNvSpPr/>
              <p:nvPr/>
            </p:nvSpPr>
            <p:spPr>
              <a:xfrm rot="10800000" flipH="1">
                <a:off x="231631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2" name="Google Shape;8862;p11"/>
              <p:cNvSpPr/>
              <p:nvPr/>
            </p:nvSpPr>
            <p:spPr>
              <a:xfrm rot="10800000" flipH="1">
                <a:off x="25311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3" name="Google Shape;8863;p11"/>
              <p:cNvSpPr/>
              <p:nvPr/>
            </p:nvSpPr>
            <p:spPr>
              <a:xfrm rot="10800000" flipH="1">
                <a:off x="274596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4" name="Google Shape;8864;p11"/>
              <p:cNvSpPr/>
              <p:nvPr/>
            </p:nvSpPr>
            <p:spPr>
              <a:xfrm rot="10800000" flipH="1">
                <a:off x="296078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5" name="Google Shape;8865;p11"/>
              <p:cNvSpPr/>
              <p:nvPr/>
            </p:nvSpPr>
            <p:spPr>
              <a:xfrm rot="10800000" flipH="1">
                <a:off x="317561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6" name="Google Shape;8866;p11"/>
              <p:cNvSpPr/>
              <p:nvPr/>
            </p:nvSpPr>
            <p:spPr>
              <a:xfrm rot="10800000" flipH="1">
                <a:off x="339043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7" name="Google Shape;8867;p11"/>
              <p:cNvSpPr/>
              <p:nvPr/>
            </p:nvSpPr>
            <p:spPr>
              <a:xfrm rot="10800000" flipH="1">
                <a:off x="360525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8" name="Google Shape;8868;p11"/>
              <p:cNvSpPr/>
              <p:nvPr/>
            </p:nvSpPr>
            <p:spPr>
              <a:xfrm rot="10800000" flipH="1">
                <a:off x="382008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9" name="Google Shape;8869;p11"/>
              <p:cNvSpPr/>
              <p:nvPr/>
            </p:nvSpPr>
            <p:spPr>
              <a:xfrm rot="10800000" flipH="1">
                <a:off x="403490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0" name="Google Shape;8870;p11"/>
              <p:cNvSpPr/>
              <p:nvPr/>
            </p:nvSpPr>
            <p:spPr>
              <a:xfrm rot="10800000" flipH="1">
                <a:off x="424972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1" name="Google Shape;8871;p11"/>
              <p:cNvSpPr/>
              <p:nvPr/>
            </p:nvSpPr>
            <p:spPr>
              <a:xfrm rot="10800000" flipH="1">
                <a:off x="446455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2" name="Google Shape;8872;p11"/>
              <p:cNvSpPr/>
              <p:nvPr/>
            </p:nvSpPr>
            <p:spPr>
              <a:xfrm rot="10800000" flipH="1">
                <a:off x="467937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3" name="Google Shape;8873;p11"/>
              <p:cNvSpPr/>
              <p:nvPr/>
            </p:nvSpPr>
            <p:spPr>
              <a:xfrm rot="10800000" flipH="1">
                <a:off x="489419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4" name="Google Shape;8874;p11"/>
              <p:cNvSpPr/>
              <p:nvPr/>
            </p:nvSpPr>
            <p:spPr>
              <a:xfrm rot="10800000" flipH="1">
                <a:off x="510902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5" name="Google Shape;8875;p11"/>
              <p:cNvSpPr/>
              <p:nvPr/>
            </p:nvSpPr>
            <p:spPr>
              <a:xfrm rot="10800000" flipH="1">
                <a:off x="532384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6" name="Google Shape;8876;p11"/>
              <p:cNvSpPr/>
              <p:nvPr/>
            </p:nvSpPr>
            <p:spPr>
              <a:xfrm rot="10800000" flipH="1">
                <a:off x="553866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7" name="Google Shape;8877;p11"/>
              <p:cNvSpPr/>
              <p:nvPr/>
            </p:nvSpPr>
            <p:spPr>
              <a:xfrm rot="10800000" flipH="1">
                <a:off x="575349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8" name="Google Shape;8878;p11"/>
              <p:cNvSpPr/>
              <p:nvPr/>
            </p:nvSpPr>
            <p:spPr>
              <a:xfrm rot="10800000" flipH="1">
                <a:off x="596831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9" name="Google Shape;8879;p11"/>
              <p:cNvSpPr/>
              <p:nvPr/>
            </p:nvSpPr>
            <p:spPr>
              <a:xfrm rot="10800000" flipH="1">
                <a:off x="618313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0" name="Google Shape;8880;p11"/>
              <p:cNvSpPr/>
              <p:nvPr/>
            </p:nvSpPr>
            <p:spPr>
              <a:xfrm rot="10800000" flipH="1">
                <a:off x="639796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1" name="Google Shape;8881;p11"/>
              <p:cNvSpPr/>
              <p:nvPr/>
            </p:nvSpPr>
            <p:spPr>
              <a:xfrm rot="10800000" flipH="1">
                <a:off x="661278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2" name="Google Shape;8882;p11"/>
              <p:cNvSpPr/>
              <p:nvPr/>
            </p:nvSpPr>
            <p:spPr>
              <a:xfrm rot="10800000" flipH="1">
                <a:off x="68276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3" name="Google Shape;8883;p11"/>
              <p:cNvSpPr/>
              <p:nvPr/>
            </p:nvSpPr>
            <p:spPr>
              <a:xfrm rot="10800000" flipH="1">
                <a:off x="704243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4" name="Google Shape;8884;p11"/>
              <p:cNvSpPr/>
              <p:nvPr/>
            </p:nvSpPr>
            <p:spPr>
              <a:xfrm rot="10800000" flipH="1">
                <a:off x="725725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5" name="Google Shape;8885;p11"/>
              <p:cNvSpPr/>
              <p:nvPr/>
            </p:nvSpPr>
            <p:spPr>
              <a:xfrm rot="10800000" flipH="1">
                <a:off x="74720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6" name="Google Shape;8886;p11"/>
              <p:cNvSpPr/>
              <p:nvPr/>
            </p:nvSpPr>
            <p:spPr>
              <a:xfrm rot="10800000" flipH="1">
                <a:off x="768690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7" name="Google Shape;8887;p11"/>
              <p:cNvSpPr/>
              <p:nvPr/>
            </p:nvSpPr>
            <p:spPr>
              <a:xfrm rot="10800000" flipH="1">
                <a:off x="790172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8" name="Google Shape;8888;p11"/>
              <p:cNvSpPr/>
              <p:nvPr/>
            </p:nvSpPr>
            <p:spPr>
              <a:xfrm rot="10800000" flipH="1">
                <a:off x="811654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9" name="Google Shape;8889;p11"/>
              <p:cNvSpPr/>
              <p:nvPr/>
            </p:nvSpPr>
            <p:spPr>
              <a:xfrm rot="10800000" flipH="1">
                <a:off x="833137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0" name="Google Shape;8890;p11"/>
              <p:cNvSpPr/>
              <p:nvPr/>
            </p:nvSpPr>
            <p:spPr>
              <a:xfrm rot="10800000" flipH="1">
                <a:off x="854619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1" name="Google Shape;8891;p11"/>
              <p:cNvSpPr/>
              <p:nvPr/>
            </p:nvSpPr>
            <p:spPr>
              <a:xfrm rot="10800000" flipH="1">
                <a:off x="876101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2" name="Google Shape;8892;p11"/>
              <p:cNvSpPr/>
              <p:nvPr/>
            </p:nvSpPr>
            <p:spPr>
              <a:xfrm rot="10800000" flipH="1">
                <a:off x="89758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3" name="Google Shape;8893;p11"/>
              <p:cNvSpPr/>
              <p:nvPr/>
            </p:nvSpPr>
            <p:spPr>
              <a:xfrm rot="10800000" flipH="1">
                <a:off x="-46739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4" name="Google Shape;8894;p11"/>
              <p:cNvSpPr/>
              <p:nvPr/>
            </p:nvSpPr>
            <p:spPr>
              <a:xfrm rot="10800000" flipH="1">
                <a:off x="16808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5" name="Google Shape;8895;p11"/>
              <p:cNvSpPr/>
              <p:nvPr/>
            </p:nvSpPr>
            <p:spPr>
              <a:xfrm rot="10800000" flipH="1">
                <a:off x="3829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6" name="Google Shape;8896;p11"/>
              <p:cNvSpPr/>
              <p:nvPr/>
            </p:nvSpPr>
            <p:spPr>
              <a:xfrm rot="10800000" flipH="1">
                <a:off x="59773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7" name="Google Shape;8897;p11"/>
              <p:cNvSpPr/>
              <p:nvPr/>
            </p:nvSpPr>
            <p:spPr>
              <a:xfrm rot="10800000" flipH="1">
                <a:off x="81255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8" name="Google Shape;8898;p11"/>
              <p:cNvSpPr/>
              <p:nvPr/>
            </p:nvSpPr>
            <p:spPr>
              <a:xfrm rot="10800000" flipH="1">
                <a:off x="10273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9" name="Google Shape;8899;p11"/>
              <p:cNvSpPr/>
              <p:nvPr/>
            </p:nvSpPr>
            <p:spPr>
              <a:xfrm rot="10800000" flipH="1">
                <a:off x="124220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0" name="Google Shape;8900;p11"/>
              <p:cNvSpPr/>
              <p:nvPr/>
            </p:nvSpPr>
            <p:spPr>
              <a:xfrm rot="10800000" flipH="1">
                <a:off x="145702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1" name="Google Shape;8901;p11"/>
              <p:cNvSpPr/>
              <p:nvPr/>
            </p:nvSpPr>
            <p:spPr>
              <a:xfrm rot="10800000" flipH="1">
                <a:off x="167184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2" name="Google Shape;8902;p11"/>
              <p:cNvSpPr/>
              <p:nvPr/>
            </p:nvSpPr>
            <p:spPr>
              <a:xfrm rot="10800000" flipH="1">
                <a:off x="188667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3" name="Google Shape;8903;p11"/>
              <p:cNvSpPr/>
              <p:nvPr/>
            </p:nvSpPr>
            <p:spPr>
              <a:xfrm rot="10800000" flipH="1">
                <a:off x="210149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4" name="Google Shape;8904;p11"/>
              <p:cNvSpPr/>
              <p:nvPr/>
            </p:nvSpPr>
            <p:spPr>
              <a:xfrm rot="10800000" flipH="1">
                <a:off x="231631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5" name="Google Shape;8905;p11"/>
              <p:cNvSpPr/>
              <p:nvPr/>
            </p:nvSpPr>
            <p:spPr>
              <a:xfrm rot="10800000" flipH="1">
                <a:off x="25311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6" name="Google Shape;8906;p11"/>
              <p:cNvSpPr/>
              <p:nvPr/>
            </p:nvSpPr>
            <p:spPr>
              <a:xfrm rot="10800000" flipH="1">
                <a:off x="274596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7" name="Google Shape;8907;p11"/>
              <p:cNvSpPr/>
              <p:nvPr/>
            </p:nvSpPr>
            <p:spPr>
              <a:xfrm rot="10800000" flipH="1">
                <a:off x="296078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8" name="Google Shape;8908;p11"/>
              <p:cNvSpPr/>
              <p:nvPr/>
            </p:nvSpPr>
            <p:spPr>
              <a:xfrm rot="10800000" flipH="1">
                <a:off x="317561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9" name="Google Shape;8909;p11"/>
              <p:cNvSpPr/>
              <p:nvPr/>
            </p:nvSpPr>
            <p:spPr>
              <a:xfrm rot="10800000" flipH="1">
                <a:off x="339043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0" name="Google Shape;8910;p11"/>
              <p:cNvSpPr/>
              <p:nvPr/>
            </p:nvSpPr>
            <p:spPr>
              <a:xfrm rot="10800000" flipH="1">
                <a:off x="360525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1" name="Google Shape;8911;p11"/>
              <p:cNvSpPr/>
              <p:nvPr/>
            </p:nvSpPr>
            <p:spPr>
              <a:xfrm rot="10800000" flipH="1">
                <a:off x="382008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2" name="Google Shape;8912;p11"/>
              <p:cNvSpPr/>
              <p:nvPr/>
            </p:nvSpPr>
            <p:spPr>
              <a:xfrm rot="10800000" flipH="1">
                <a:off x="403490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3" name="Google Shape;8913;p11"/>
              <p:cNvSpPr/>
              <p:nvPr/>
            </p:nvSpPr>
            <p:spPr>
              <a:xfrm rot="10800000" flipH="1">
                <a:off x="424972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4" name="Google Shape;8914;p11"/>
              <p:cNvSpPr/>
              <p:nvPr/>
            </p:nvSpPr>
            <p:spPr>
              <a:xfrm rot="10800000" flipH="1">
                <a:off x="446455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5" name="Google Shape;8915;p11"/>
              <p:cNvSpPr/>
              <p:nvPr/>
            </p:nvSpPr>
            <p:spPr>
              <a:xfrm rot="10800000" flipH="1">
                <a:off x="467937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6" name="Google Shape;8916;p11"/>
              <p:cNvSpPr/>
              <p:nvPr/>
            </p:nvSpPr>
            <p:spPr>
              <a:xfrm rot="10800000" flipH="1">
                <a:off x="489419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7" name="Google Shape;8917;p11"/>
              <p:cNvSpPr/>
              <p:nvPr/>
            </p:nvSpPr>
            <p:spPr>
              <a:xfrm rot="10800000" flipH="1">
                <a:off x="510902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8" name="Google Shape;8918;p11"/>
              <p:cNvSpPr/>
              <p:nvPr/>
            </p:nvSpPr>
            <p:spPr>
              <a:xfrm rot="10800000" flipH="1">
                <a:off x="532384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9" name="Google Shape;8919;p11"/>
              <p:cNvSpPr/>
              <p:nvPr/>
            </p:nvSpPr>
            <p:spPr>
              <a:xfrm rot="10800000" flipH="1">
                <a:off x="553866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0" name="Google Shape;8920;p11"/>
              <p:cNvSpPr/>
              <p:nvPr/>
            </p:nvSpPr>
            <p:spPr>
              <a:xfrm rot="10800000" flipH="1">
                <a:off x="575349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1" name="Google Shape;8921;p11"/>
              <p:cNvSpPr/>
              <p:nvPr/>
            </p:nvSpPr>
            <p:spPr>
              <a:xfrm rot="10800000" flipH="1">
                <a:off x="596831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2" name="Google Shape;8922;p11"/>
              <p:cNvSpPr/>
              <p:nvPr/>
            </p:nvSpPr>
            <p:spPr>
              <a:xfrm rot="10800000" flipH="1">
                <a:off x="618313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3" name="Google Shape;8923;p11"/>
              <p:cNvSpPr/>
              <p:nvPr/>
            </p:nvSpPr>
            <p:spPr>
              <a:xfrm rot="10800000" flipH="1">
                <a:off x="639796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4" name="Google Shape;8924;p11"/>
              <p:cNvSpPr/>
              <p:nvPr/>
            </p:nvSpPr>
            <p:spPr>
              <a:xfrm rot="10800000" flipH="1">
                <a:off x="661278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5" name="Google Shape;8925;p11"/>
              <p:cNvSpPr/>
              <p:nvPr/>
            </p:nvSpPr>
            <p:spPr>
              <a:xfrm rot="10800000" flipH="1">
                <a:off x="68276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6" name="Google Shape;8926;p11"/>
              <p:cNvSpPr/>
              <p:nvPr/>
            </p:nvSpPr>
            <p:spPr>
              <a:xfrm rot="10800000" flipH="1">
                <a:off x="704243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7" name="Google Shape;8927;p11"/>
              <p:cNvSpPr/>
              <p:nvPr/>
            </p:nvSpPr>
            <p:spPr>
              <a:xfrm rot="10800000" flipH="1">
                <a:off x="725725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8" name="Google Shape;8928;p11"/>
              <p:cNvSpPr/>
              <p:nvPr/>
            </p:nvSpPr>
            <p:spPr>
              <a:xfrm rot="10800000" flipH="1">
                <a:off x="74720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9" name="Google Shape;8929;p11"/>
              <p:cNvSpPr/>
              <p:nvPr/>
            </p:nvSpPr>
            <p:spPr>
              <a:xfrm rot="10800000" flipH="1">
                <a:off x="768690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0" name="Google Shape;8930;p11"/>
              <p:cNvSpPr/>
              <p:nvPr/>
            </p:nvSpPr>
            <p:spPr>
              <a:xfrm rot="10800000" flipH="1">
                <a:off x="790172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1" name="Google Shape;8931;p11"/>
              <p:cNvSpPr/>
              <p:nvPr/>
            </p:nvSpPr>
            <p:spPr>
              <a:xfrm rot="10800000" flipH="1">
                <a:off x="811654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2" name="Google Shape;8932;p11"/>
              <p:cNvSpPr/>
              <p:nvPr/>
            </p:nvSpPr>
            <p:spPr>
              <a:xfrm rot="10800000" flipH="1">
                <a:off x="833137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3" name="Google Shape;8933;p11"/>
              <p:cNvSpPr/>
              <p:nvPr/>
            </p:nvSpPr>
            <p:spPr>
              <a:xfrm rot="10800000" flipH="1">
                <a:off x="854619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4" name="Google Shape;8934;p11"/>
              <p:cNvSpPr/>
              <p:nvPr/>
            </p:nvSpPr>
            <p:spPr>
              <a:xfrm rot="10800000" flipH="1">
                <a:off x="876101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5" name="Google Shape;8935;p11"/>
              <p:cNvSpPr/>
              <p:nvPr/>
            </p:nvSpPr>
            <p:spPr>
              <a:xfrm rot="10800000" flipH="1">
                <a:off x="89758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6" name="Google Shape;8936;p11"/>
              <p:cNvSpPr/>
              <p:nvPr/>
            </p:nvSpPr>
            <p:spPr>
              <a:xfrm rot="10800000" flipH="1">
                <a:off x="-46739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7" name="Google Shape;8937;p11"/>
              <p:cNvSpPr/>
              <p:nvPr/>
            </p:nvSpPr>
            <p:spPr>
              <a:xfrm rot="10800000" flipH="1">
                <a:off x="16808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8" name="Google Shape;8938;p11"/>
              <p:cNvSpPr/>
              <p:nvPr/>
            </p:nvSpPr>
            <p:spPr>
              <a:xfrm rot="10800000" flipH="1">
                <a:off x="3829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9" name="Google Shape;8939;p11"/>
              <p:cNvSpPr/>
              <p:nvPr/>
            </p:nvSpPr>
            <p:spPr>
              <a:xfrm rot="10800000" flipH="1">
                <a:off x="59773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0" name="Google Shape;8940;p11"/>
              <p:cNvSpPr/>
              <p:nvPr/>
            </p:nvSpPr>
            <p:spPr>
              <a:xfrm rot="10800000" flipH="1">
                <a:off x="81255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1" name="Google Shape;8941;p11"/>
              <p:cNvSpPr/>
              <p:nvPr/>
            </p:nvSpPr>
            <p:spPr>
              <a:xfrm rot="10800000" flipH="1">
                <a:off x="10273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2" name="Google Shape;8942;p11"/>
              <p:cNvSpPr/>
              <p:nvPr/>
            </p:nvSpPr>
            <p:spPr>
              <a:xfrm rot="10800000" flipH="1">
                <a:off x="124220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3" name="Google Shape;8943;p11"/>
              <p:cNvSpPr/>
              <p:nvPr/>
            </p:nvSpPr>
            <p:spPr>
              <a:xfrm rot="10800000" flipH="1">
                <a:off x="145702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4" name="Google Shape;8944;p11"/>
              <p:cNvSpPr/>
              <p:nvPr/>
            </p:nvSpPr>
            <p:spPr>
              <a:xfrm rot="10800000" flipH="1">
                <a:off x="167184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5" name="Google Shape;8945;p11"/>
              <p:cNvSpPr/>
              <p:nvPr/>
            </p:nvSpPr>
            <p:spPr>
              <a:xfrm rot="10800000" flipH="1">
                <a:off x="188667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6" name="Google Shape;8946;p11"/>
              <p:cNvSpPr/>
              <p:nvPr/>
            </p:nvSpPr>
            <p:spPr>
              <a:xfrm rot="10800000" flipH="1">
                <a:off x="210149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7" name="Google Shape;8947;p11"/>
              <p:cNvSpPr/>
              <p:nvPr/>
            </p:nvSpPr>
            <p:spPr>
              <a:xfrm rot="10800000" flipH="1">
                <a:off x="231631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8" name="Google Shape;8948;p11"/>
              <p:cNvSpPr/>
              <p:nvPr/>
            </p:nvSpPr>
            <p:spPr>
              <a:xfrm rot="10800000" flipH="1">
                <a:off x="25311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9" name="Google Shape;8949;p11"/>
              <p:cNvSpPr/>
              <p:nvPr/>
            </p:nvSpPr>
            <p:spPr>
              <a:xfrm rot="10800000" flipH="1">
                <a:off x="274596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0" name="Google Shape;8950;p11"/>
              <p:cNvSpPr/>
              <p:nvPr/>
            </p:nvSpPr>
            <p:spPr>
              <a:xfrm rot="10800000" flipH="1">
                <a:off x="296078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1" name="Google Shape;8951;p11"/>
              <p:cNvSpPr/>
              <p:nvPr/>
            </p:nvSpPr>
            <p:spPr>
              <a:xfrm rot="10800000" flipH="1">
                <a:off x="317561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2" name="Google Shape;8952;p11"/>
              <p:cNvSpPr/>
              <p:nvPr/>
            </p:nvSpPr>
            <p:spPr>
              <a:xfrm rot="10800000" flipH="1">
                <a:off x="339043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3" name="Google Shape;8953;p11"/>
              <p:cNvSpPr/>
              <p:nvPr/>
            </p:nvSpPr>
            <p:spPr>
              <a:xfrm rot="10800000" flipH="1">
                <a:off x="360525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4" name="Google Shape;8954;p11"/>
              <p:cNvSpPr/>
              <p:nvPr/>
            </p:nvSpPr>
            <p:spPr>
              <a:xfrm rot="10800000" flipH="1">
                <a:off x="382008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5" name="Google Shape;8955;p11"/>
              <p:cNvSpPr/>
              <p:nvPr/>
            </p:nvSpPr>
            <p:spPr>
              <a:xfrm rot="10800000" flipH="1">
                <a:off x="403490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6" name="Google Shape;8956;p11"/>
              <p:cNvSpPr/>
              <p:nvPr/>
            </p:nvSpPr>
            <p:spPr>
              <a:xfrm rot="10800000" flipH="1">
                <a:off x="424972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7" name="Google Shape;8957;p11"/>
              <p:cNvSpPr/>
              <p:nvPr/>
            </p:nvSpPr>
            <p:spPr>
              <a:xfrm rot="10800000" flipH="1">
                <a:off x="446455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8" name="Google Shape;8958;p11"/>
              <p:cNvSpPr/>
              <p:nvPr/>
            </p:nvSpPr>
            <p:spPr>
              <a:xfrm rot="10800000" flipH="1">
                <a:off x="467937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9" name="Google Shape;8959;p11"/>
              <p:cNvSpPr/>
              <p:nvPr/>
            </p:nvSpPr>
            <p:spPr>
              <a:xfrm rot="10800000" flipH="1">
                <a:off x="489419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0" name="Google Shape;8960;p11"/>
              <p:cNvSpPr/>
              <p:nvPr/>
            </p:nvSpPr>
            <p:spPr>
              <a:xfrm rot="10800000" flipH="1">
                <a:off x="510902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1" name="Google Shape;8961;p11"/>
              <p:cNvSpPr/>
              <p:nvPr/>
            </p:nvSpPr>
            <p:spPr>
              <a:xfrm rot="10800000" flipH="1">
                <a:off x="532384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2" name="Google Shape;8962;p11"/>
              <p:cNvSpPr/>
              <p:nvPr/>
            </p:nvSpPr>
            <p:spPr>
              <a:xfrm rot="10800000" flipH="1">
                <a:off x="553866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3" name="Google Shape;8963;p11"/>
              <p:cNvSpPr/>
              <p:nvPr/>
            </p:nvSpPr>
            <p:spPr>
              <a:xfrm rot="10800000" flipH="1">
                <a:off x="575349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4" name="Google Shape;8964;p11"/>
              <p:cNvSpPr/>
              <p:nvPr/>
            </p:nvSpPr>
            <p:spPr>
              <a:xfrm rot="10800000" flipH="1">
                <a:off x="596831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5" name="Google Shape;8965;p11"/>
              <p:cNvSpPr/>
              <p:nvPr/>
            </p:nvSpPr>
            <p:spPr>
              <a:xfrm rot="10800000" flipH="1">
                <a:off x="618313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6" name="Google Shape;8966;p11"/>
              <p:cNvSpPr/>
              <p:nvPr/>
            </p:nvSpPr>
            <p:spPr>
              <a:xfrm rot="10800000" flipH="1">
                <a:off x="639796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7" name="Google Shape;8967;p11"/>
              <p:cNvSpPr/>
              <p:nvPr/>
            </p:nvSpPr>
            <p:spPr>
              <a:xfrm rot="10800000" flipH="1">
                <a:off x="661278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8" name="Google Shape;8968;p11"/>
              <p:cNvSpPr/>
              <p:nvPr/>
            </p:nvSpPr>
            <p:spPr>
              <a:xfrm rot="10800000" flipH="1">
                <a:off x="68276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9" name="Google Shape;8969;p11"/>
              <p:cNvSpPr/>
              <p:nvPr/>
            </p:nvSpPr>
            <p:spPr>
              <a:xfrm rot="10800000" flipH="1">
                <a:off x="704243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0" name="Google Shape;8970;p11"/>
              <p:cNvSpPr/>
              <p:nvPr/>
            </p:nvSpPr>
            <p:spPr>
              <a:xfrm rot="10800000" flipH="1">
                <a:off x="725725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1" name="Google Shape;8971;p11"/>
              <p:cNvSpPr/>
              <p:nvPr/>
            </p:nvSpPr>
            <p:spPr>
              <a:xfrm rot="10800000" flipH="1">
                <a:off x="74720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2" name="Google Shape;8972;p11"/>
              <p:cNvSpPr/>
              <p:nvPr/>
            </p:nvSpPr>
            <p:spPr>
              <a:xfrm rot="10800000" flipH="1">
                <a:off x="768690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3" name="Google Shape;8973;p11"/>
              <p:cNvSpPr/>
              <p:nvPr/>
            </p:nvSpPr>
            <p:spPr>
              <a:xfrm rot="10800000" flipH="1">
                <a:off x="790172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4" name="Google Shape;8974;p11"/>
              <p:cNvSpPr/>
              <p:nvPr/>
            </p:nvSpPr>
            <p:spPr>
              <a:xfrm rot="10800000" flipH="1">
                <a:off x="811654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5" name="Google Shape;8975;p11"/>
              <p:cNvSpPr/>
              <p:nvPr/>
            </p:nvSpPr>
            <p:spPr>
              <a:xfrm rot="10800000" flipH="1">
                <a:off x="833137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6" name="Google Shape;8976;p11"/>
              <p:cNvSpPr/>
              <p:nvPr/>
            </p:nvSpPr>
            <p:spPr>
              <a:xfrm rot="10800000" flipH="1">
                <a:off x="854619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7" name="Google Shape;8977;p11"/>
              <p:cNvSpPr/>
              <p:nvPr/>
            </p:nvSpPr>
            <p:spPr>
              <a:xfrm rot="10800000" flipH="1">
                <a:off x="876101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8" name="Google Shape;8978;p11"/>
              <p:cNvSpPr/>
              <p:nvPr/>
            </p:nvSpPr>
            <p:spPr>
              <a:xfrm rot="10800000" flipH="1">
                <a:off x="89758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9" name="Google Shape;8979;p11"/>
              <p:cNvSpPr/>
              <p:nvPr/>
            </p:nvSpPr>
            <p:spPr>
              <a:xfrm rot="10800000" flipH="1">
                <a:off x="-46739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0" name="Google Shape;8980;p11"/>
              <p:cNvSpPr/>
              <p:nvPr/>
            </p:nvSpPr>
            <p:spPr>
              <a:xfrm rot="10800000" flipH="1">
                <a:off x="16808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1" name="Google Shape;8981;p11"/>
              <p:cNvSpPr/>
              <p:nvPr/>
            </p:nvSpPr>
            <p:spPr>
              <a:xfrm rot="10800000" flipH="1">
                <a:off x="3829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2" name="Google Shape;8982;p11"/>
              <p:cNvSpPr/>
              <p:nvPr/>
            </p:nvSpPr>
            <p:spPr>
              <a:xfrm rot="10800000" flipH="1">
                <a:off x="59773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3" name="Google Shape;8983;p11"/>
              <p:cNvSpPr/>
              <p:nvPr/>
            </p:nvSpPr>
            <p:spPr>
              <a:xfrm rot="10800000" flipH="1">
                <a:off x="81255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4" name="Google Shape;8984;p11"/>
              <p:cNvSpPr/>
              <p:nvPr/>
            </p:nvSpPr>
            <p:spPr>
              <a:xfrm rot="10800000" flipH="1">
                <a:off x="10273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5" name="Google Shape;8985;p11"/>
              <p:cNvSpPr/>
              <p:nvPr/>
            </p:nvSpPr>
            <p:spPr>
              <a:xfrm rot="10800000" flipH="1">
                <a:off x="124220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6" name="Google Shape;8986;p11"/>
              <p:cNvSpPr/>
              <p:nvPr/>
            </p:nvSpPr>
            <p:spPr>
              <a:xfrm rot="10800000" flipH="1">
                <a:off x="145702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7" name="Google Shape;8987;p11"/>
              <p:cNvSpPr/>
              <p:nvPr/>
            </p:nvSpPr>
            <p:spPr>
              <a:xfrm rot="10800000" flipH="1">
                <a:off x="167184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8" name="Google Shape;8988;p11"/>
              <p:cNvSpPr/>
              <p:nvPr/>
            </p:nvSpPr>
            <p:spPr>
              <a:xfrm rot="10800000" flipH="1">
                <a:off x="188667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9" name="Google Shape;8989;p11"/>
              <p:cNvSpPr/>
              <p:nvPr/>
            </p:nvSpPr>
            <p:spPr>
              <a:xfrm rot="10800000" flipH="1">
                <a:off x="210149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0" name="Google Shape;8990;p11"/>
              <p:cNvSpPr/>
              <p:nvPr/>
            </p:nvSpPr>
            <p:spPr>
              <a:xfrm rot="10800000" flipH="1">
                <a:off x="231631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1" name="Google Shape;8991;p11"/>
              <p:cNvSpPr/>
              <p:nvPr/>
            </p:nvSpPr>
            <p:spPr>
              <a:xfrm rot="10800000" flipH="1">
                <a:off x="25311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2" name="Google Shape;8992;p11"/>
              <p:cNvSpPr/>
              <p:nvPr/>
            </p:nvSpPr>
            <p:spPr>
              <a:xfrm rot="10800000" flipH="1">
                <a:off x="274596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3" name="Google Shape;8993;p11"/>
              <p:cNvSpPr/>
              <p:nvPr/>
            </p:nvSpPr>
            <p:spPr>
              <a:xfrm rot="10800000" flipH="1">
                <a:off x="296078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4" name="Google Shape;8994;p11"/>
              <p:cNvSpPr/>
              <p:nvPr/>
            </p:nvSpPr>
            <p:spPr>
              <a:xfrm rot="10800000" flipH="1">
                <a:off x="317561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5" name="Google Shape;8995;p11"/>
              <p:cNvSpPr/>
              <p:nvPr/>
            </p:nvSpPr>
            <p:spPr>
              <a:xfrm rot="10800000" flipH="1">
                <a:off x="339043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6" name="Google Shape;8996;p11"/>
              <p:cNvSpPr/>
              <p:nvPr/>
            </p:nvSpPr>
            <p:spPr>
              <a:xfrm rot="10800000" flipH="1">
                <a:off x="360525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7" name="Google Shape;8997;p11"/>
              <p:cNvSpPr/>
              <p:nvPr/>
            </p:nvSpPr>
            <p:spPr>
              <a:xfrm rot="10800000" flipH="1">
                <a:off x="382008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8" name="Google Shape;8998;p11"/>
              <p:cNvSpPr/>
              <p:nvPr/>
            </p:nvSpPr>
            <p:spPr>
              <a:xfrm rot="10800000" flipH="1">
                <a:off x="403490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9" name="Google Shape;8999;p11"/>
              <p:cNvSpPr/>
              <p:nvPr/>
            </p:nvSpPr>
            <p:spPr>
              <a:xfrm rot="10800000" flipH="1">
                <a:off x="424972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0" name="Google Shape;9000;p11"/>
              <p:cNvSpPr/>
              <p:nvPr/>
            </p:nvSpPr>
            <p:spPr>
              <a:xfrm rot="10800000" flipH="1">
                <a:off x="446455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1" name="Google Shape;9001;p11"/>
              <p:cNvSpPr/>
              <p:nvPr/>
            </p:nvSpPr>
            <p:spPr>
              <a:xfrm rot="10800000" flipH="1">
                <a:off x="467937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2" name="Google Shape;9002;p11"/>
              <p:cNvSpPr/>
              <p:nvPr/>
            </p:nvSpPr>
            <p:spPr>
              <a:xfrm rot="10800000" flipH="1">
                <a:off x="489419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3" name="Google Shape;9003;p11"/>
              <p:cNvSpPr/>
              <p:nvPr/>
            </p:nvSpPr>
            <p:spPr>
              <a:xfrm rot="10800000" flipH="1">
                <a:off x="510902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4" name="Google Shape;9004;p11"/>
              <p:cNvSpPr/>
              <p:nvPr/>
            </p:nvSpPr>
            <p:spPr>
              <a:xfrm rot="10800000" flipH="1">
                <a:off x="532384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5" name="Google Shape;9005;p11"/>
              <p:cNvSpPr/>
              <p:nvPr/>
            </p:nvSpPr>
            <p:spPr>
              <a:xfrm rot="10800000" flipH="1">
                <a:off x="553866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6" name="Google Shape;9006;p11"/>
              <p:cNvSpPr/>
              <p:nvPr/>
            </p:nvSpPr>
            <p:spPr>
              <a:xfrm rot="10800000" flipH="1">
                <a:off x="575349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7" name="Google Shape;9007;p11"/>
              <p:cNvSpPr/>
              <p:nvPr/>
            </p:nvSpPr>
            <p:spPr>
              <a:xfrm rot="10800000" flipH="1">
                <a:off x="596831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8" name="Google Shape;9008;p11"/>
              <p:cNvSpPr/>
              <p:nvPr/>
            </p:nvSpPr>
            <p:spPr>
              <a:xfrm rot="10800000" flipH="1">
                <a:off x="618313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9" name="Google Shape;9009;p11"/>
              <p:cNvSpPr/>
              <p:nvPr/>
            </p:nvSpPr>
            <p:spPr>
              <a:xfrm rot="10800000" flipH="1">
                <a:off x="639796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0" name="Google Shape;9010;p11"/>
              <p:cNvSpPr/>
              <p:nvPr/>
            </p:nvSpPr>
            <p:spPr>
              <a:xfrm rot="10800000" flipH="1">
                <a:off x="661278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1" name="Google Shape;9011;p11"/>
              <p:cNvSpPr/>
              <p:nvPr/>
            </p:nvSpPr>
            <p:spPr>
              <a:xfrm rot="10800000" flipH="1">
                <a:off x="68276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2" name="Google Shape;9012;p11"/>
              <p:cNvSpPr/>
              <p:nvPr/>
            </p:nvSpPr>
            <p:spPr>
              <a:xfrm rot="10800000" flipH="1">
                <a:off x="704243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3" name="Google Shape;9013;p11"/>
              <p:cNvSpPr/>
              <p:nvPr/>
            </p:nvSpPr>
            <p:spPr>
              <a:xfrm rot="10800000" flipH="1">
                <a:off x="725725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4" name="Google Shape;9014;p11"/>
              <p:cNvSpPr/>
              <p:nvPr/>
            </p:nvSpPr>
            <p:spPr>
              <a:xfrm rot="10800000" flipH="1">
                <a:off x="74720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5" name="Google Shape;9015;p11"/>
              <p:cNvSpPr/>
              <p:nvPr/>
            </p:nvSpPr>
            <p:spPr>
              <a:xfrm rot="10800000" flipH="1">
                <a:off x="768690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6" name="Google Shape;9016;p11"/>
              <p:cNvSpPr/>
              <p:nvPr/>
            </p:nvSpPr>
            <p:spPr>
              <a:xfrm rot="10800000" flipH="1">
                <a:off x="790172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7" name="Google Shape;9017;p11"/>
              <p:cNvSpPr/>
              <p:nvPr/>
            </p:nvSpPr>
            <p:spPr>
              <a:xfrm rot="10800000" flipH="1">
                <a:off x="811654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8" name="Google Shape;9018;p11"/>
              <p:cNvSpPr/>
              <p:nvPr/>
            </p:nvSpPr>
            <p:spPr>
              <a:xfrm rot="10800000" flipH="1">
                <a:off x="833137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9" name="Google Shape;9019;p11"/>
              <p:cNvSpPr/>
              <p:nvPr/>
            </p:nvSpPr>
            <p:spPr>
              <a:xfrm rot="10800000" flipH="1">
                <a:off x="854619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0" name="Google Shape;9020;p11"/>
              <p:cNvSpPr/>
              <p:nvPr/>
            </p:nvSpPr>
            <p:spPr>
              <a:xfrm rot="10800000" flipH="1">
                <a:off x="876101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1" name="Google Shape;9021;p11"/>
              <p:cNvSpPr/>
              <p:nvPr/>
            </p:nvSpPr>
            <p:spPr>
              <a:xfrm rot="10800000" flipH="1">
                <a:off x="89758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2" name="Google Shape;9022;p11"/>
              <p:cNvSpPr/>
              <p:nvPr/>
            </p:nvSpPr>
            <p:spPr>
              <a:xfrm rot="10800000" flipH="1">
                <a:off x="-46739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3" name="Google Shape;9023;p11"/>
              <p:cNvSpPr/>
              <p:nvPr/>
            </p:nvSpPr>
            <p:spPr>
              <a:xfrm rot="10800000" flipH="1">
                <a:off x="16808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4" name="Google Shape;9024;p11"/>
              <p:cNvSpPr/>
              <p:nvPr/>
            </p:nvSpPr>
            <p:spPr>
              <a:xfrm rot="10800000" flipH="1">
                <a:off x="3829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5" name="Google Shape;9025;p11"/>
              <p:cNvSpPr/>
              <p:nvPr/>
            </p:nvSpPr>
            <p:spPr>
              <a:xfrm rot="10800000" flipH="1">
                <a:off x="59773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6" name="Google Shape;9026;p11"/>
              <p:cNvSpPr/>
              <p:nvPr/>
            </p:nvSpPr>
            <p:spPr>
              <a:xfrm rot="10800000" flipH="1">
                <a:off x="81255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7" name="Google Shape;9027;p11"/>
              <p:cNvSpPr/>
              <p:nvPr/>
            </p:nvSpPr>
            <p:spPr>
              <a:xfrm rot="10800000" flipH="1">
                <a:off x="10273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8" name="Google Shape;9028;p11"/>
              <p:cNvSpPr/>
              <p:nvPr/>
            </p:nvSpPr>
            <p:spPr>
              <a:xfrm rot="10800000" flipH="1">
                <a:off x="124220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9" name="Google Shape;9029;p11"/>
              <p:cNvSpPr/>
              <p:nvPr/>
            </p:nvSpPr>
            <p:spPr>
              <a:xfrm rot="10800000" flipH="1">
                <a:off x="145702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0" name="Google Shape;9030;p11"/>
              <p:cNvSpPr/>
              <p:nvPr/>
            </p:nvSpPr>
            <p:spPr>
              <a:xfrm rot="10800000" flipH="1">
                <a:off x="167184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1" name="Google Shape;9031;p11"/>
              <p:cNvSpPr/>
              <p:nvPr/>
            </p:nvSpPr>
            <p:spPr>
              <a:xfrm rot="10800000" flipH="1">
                <a:off x="188667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2" name="Google Shape;9032;p11"/>
              <p:cNvSpPr/>
              <p:nvPr/>
            </p:nvSpPr>
            <p:spPr>
              <a:xfrm rot="10800000" flipH="1">
                <a:off x="210149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3" name="Google Shape;9033;p11"/>
              <p:cNvSpPr/>
              <p:nvPr/>
            </p:nvSpPr>
            <p:spPr>
              <a:xfrm rot="10800000" flipH="1">
                <a:off x="231631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4" name="Google Shape;9034;p11"/>
              <p:cNvSpPr/>
              <p:nvPr/>
            </p:nvSpPr>
            <p:spPr>
              <a:xfrm rot="10800000" flipH="1">
                <a:off x="25311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5" name="Google Shape;9035;p11"/>
              <p:cNvSpPr/>
              <p:nvPr/>
            </p:nvSpPr>
            <p:spPr>
              <a:xfrm rot="10800000" flipH="1">
                <a:off x="274596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6" name="Google Shape;9036;p11"/>
              <p:cNvSpPr/>
              <p:nvPr/>
            </p:nvSpPr>
            <p:spPr>
              <a:xfrm rot="10800000" flipH="1">
                <a:off x="296078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7" name="Google Shape;9037;p11"/>
              <p:cNvSpPr/>
              <p:nvPr/>
            </p:nvSpPr>
            <p:spPr>
              <a:xfrm rot="10800000" flipH="1">
                <a:off x="317561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8" name="Google Shape;9038;p11"/>
              <p:cNvSpPr/>
              <p:nvPr/>
            </p:nvSpPr>
            <p:spPr>
              <a:xfrm rot="10800000" flipH="1">
                <a:off x="339043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9" name="Google Shape;9039;p11"/>
              <p:cNvSpPr/>
              <p:nvPr/>
            </p:nvSpPr>
            <p:spPr>
              <a:xfrm rot="10800000" flipH="1">
                <a:off x="360525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0" name="Google Shape;9040;p11"/>
              <p:cNvSpPr/>
              <p:nvPr/>
            </p:nvSpPr>
            <p:spPr>
              <a:xfrm rot="10800000" flipH="1">
                <a:off x="382008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1" name="Google Shape;9041;p11"/>
              <p:cNvSpPr/>
              <p:nvPr/>
            </p:nvSpPr>
            <p:spPr>
              <a:xfrm rot="10800000" flipH="1">
                <a:off x="403490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2" name="Google Shape;9042;p11"/>
              <p:cNvSpPr/>
              <p:nvPr/>
            </p:nvSpPr>
            <p:spPr>
              <a:xfrm rot="10800000" flipH="1">
                <a:off x="424972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3" name="Google Shape;9043;p11"/>
              <p:cNvSpPr/>
              <p:nvPr/>
            </p:nvSpPr>
            <p:spPr>
              <a:xfrm rot="10800000" flipH="1">
                <a:off x="446455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4" name="Google Shape;9044;p11"/>
              <p:cNvSpPr/>
              <p:nvPr/>
            </p:nvSpPr>
            <p:spPr>
              <a:xfrm rot="10800000" flipH="1">
                <a:off x="467937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5" name="Google Shape;9045;p11"/>
              <p:cNvSpPr/>
              <p:nvPr/>
            </p:nvSpPr>
            <p:spPr>
              <a:xfrm rot="10800000" flipH="1">
                <a:off x="489419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6" name="Google Shape;9046;p11"/>
              <p:cNvSpPr/>
              <p:nvPr/>
            </p:nvSpPr>
            <p:spPr>
              <a:xfrm rot="10800000" flipH="1">
                <a:off x="510902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7" name="Google Shape;9047;p11"/>
              <p:cNvSpPr/>
              <p:nvPr/>
            </p:nvSpPr>
            <p:spPr>
              <a:xfrm rot="10800000" flipH="1">
                <a:off x="532384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8" name="Google Shape;9048;p11"/>
              <p:cNvSpPr/>
              <p:nvPr/>
            </p:nvSpPr>
            <p:spPr>
              <a:xfrm rot="10800000" flipH="1">
                <a:off x="553866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9" name="Google Shape;9049;p11"/>
              <p:cNvSpPr/>
              <p:nvPr/>
            </p:nvSpPr>
            <p:spPr>
              <a:xfrm rot="10800000" flipH="1">
                <a:off x="575349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0" name="Google Shape;9050;p11"/>
              <p:cNvSpPr/>
              <p:nvPr/>
            </p:nvSpPr>
            <p:spPr>
              <a:xfrm rot="10800000" flipH="1">
                <a:off x="596831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1" name="Google Shape;9051;p11"/>
              <p:cNvSpPr/>
              <p:nvPr/>
            </p:nvSpPr>
            <p:spPr>
              <a:xfrm rot="10800000" flipH="1">
                <a:off x="618313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2" name="Google Shape;9052;p11"/>
              <p:cNvSpPr/>
              <p:nvPr/>
            </p:nvSpPr>
            <p:spPr>
              <a:xfrm rot="10800000" flipH="1">
                <a:off x="639796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3" name="Google Shape;9053;p11"/>
              <p:cNvSpPr/>
              <p:nvPr/>
            </p:nvSpPr>
            <p:spPr>
              <a:xfrm rot="10800000" flipH="1">
                <a:off x="661278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4" name="Google Shape;9054;p11"/>
              <p:cNvSpPr/>
              <p:nvPr/>
            </p:nvSpPr>
            <p:spPr>
              <a:xfrm rot="10800000" flipH="1">
                <a:off x="68276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5" name="Google Shape;9055;p11"/>
              <p:cNvSpPr/>
              <p:nvPr/>
            </p:nvSpPr>
            <p:spPr>
              <a:xfrm rot="10800000" flipH="1">
                <a:off x="704243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6" name="Google Shape;9056;p11"/>
              <p:cNvSpPr/>
              <p:nvPr/>
            </p:nvSpPr>
            <p:spPr>
              <a:xfrm rot="10800000" flipH="1">
                <a:off x="725725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7" name="Google Shape;9057;p11"/>
              <p:cNvSpPr/>
              <p:nvPr/>
            </p:nvSpPr>
            <p:spPr>
              <a:xfrm rot="10800000" flipH="1">
                <a:off x="74720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8" name="Google Shape;9058;p11"/>
              <p:cNvSpPr/>
              <p:nvPr/>
            </p:nvSpPr>
            <p:spPr>
              <a:xfrm rot="10800000" flipH="1">
                <a:off x="768690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9" name="Google Shape;9059;p11"/>
              <p:cNvSpPr/>
              <p:nvPr/>
            </p:nvSpPr>
            <p:spPr>
              <a:xfrm rot="10800000" flipH="1">
                <a:off x="790172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0" name="Google Shape;9060;p11"/>
              <p:cNvSpPr/>
              <p:nvPr/>
            </p:nvSpPr>
            <p:spPr>
              <a:xfrm rot="10800000" flipH="1">
                <a:off x="811654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1" name="Google Shape;9061;p11"/>
              <p:cNvSpPr/>
              <p:nvPr/>
            </p:nvSpPr>
            <p:spPr>
              <a:xfrm rot="10800000" flipH="1">
                <a:off x="833137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2" name="Google Shape;9062;p11"/>
              <p:cNvSpPr/>
              <p:nvPr/>
            </p:nvSpPr>
            <p:spPr>
              <a:xfrm rot="10800000" flipH="1">
                <a:off x="854619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3" name="Google Shape;9063;p11"/>
              <p:cNvSpPr/>
              <p:nvPr/>
            </p:nvSpPr>
            <p:spPr>
              <a:xfrm rot="10800000" flipH="1">
                <a:off x="876101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4" name="Google Shape;9064;p11"/>
              <p:cNvSpPr/>
              <p:nvPr/>
            </p:nvSpPr>
            <p:spPr>
              <a:xfrm rot="10800000" flipH="1">
                <a:off x="89758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5" name="Google Shape;9065;p11"/>
              <p:cNvSpPr/>
              <p:nvPr/>
            </p:nvSpPr>
            <p:spPr>
              <a:xfrm rot="10800000" flipH="1">
                <a:off x="-46739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6" name="Google Shape;9066;p11"/>
              <p:cNvSpPr/>
              <p:nvPr/>
            </p:nvSpPr>
            <p:spPr>
              <a:xfrm rot="10800000" flipH="1">
                <a:off x="16808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7" name="Google Shape;9067;p11"/>
              <p:cNvSpPr/>
              <p:nvPr/>
            </p:nvSpPr>
            <p:spPr>
              <a:xfrm rot="10800000" flipH="1">
                <a:off x="3829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8" name="Google Shape;9068;p11"/>
              <p:cNvSpPr/>
              <p:nvPr/>
            </p:nvSpPr>
            <p:spPr>
              <a:xfrm rot="10800000" flipH="1">
                <a:off x="59773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9" name="Google Shape;9069;p11"/>
              <p:cNvSpPr/>
              <p:nvPr/>
            </p:nvSpPr>
            <p:spPr>
              <a:xfrm rot="10800000" flipH="1">
                <a:off x="81255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0" name="Google Shape;9070;p11"/>
              <p:cNvSpPr/>
              <p:nvPr/>
            </p:nvSpPr>
            <p:spPr>
              <a:xfrm rot="10800000" flipH="1">
                <a:off x="10273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1" name="Google Shape;9071;p11"/>
              <p:cNvSpPr/>
              <p:nvPr/>
            </p:nvSpPr>
            <p:spPr>
              <a:xfrm rot="10800000" flipH="1">
                <a:off x="124220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2" name="Google Shape;9072;p11"/>
              <p:cNvSpPr/>
              <p:nvPr/>
            </p:nvSpPr>
            <p:spPr>
              <a:xfrm rot="10800000" flipH="1">
                <a:off x="145702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3" name="Google Shape;9073;p11"/>
              <p:cNvSpPr/>
              <p:nvPr/>
            </p:nvSpPr>
            <p:spPr>
              <a:xfrm rot="10800000" flipH="1">
                <a:off x="167184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4" name="Google Shape;9074;p11"/>
              <p:cNvSpPr/>
              <p:nvPr/>
            </p:nvSpPr>
            <p:spPr>
              <a:xfrm rot="10800000" flipH="1">
                <a:off x="188667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5" name="Google Shape;9075;p11"/>
              <p:cNvSpPr/>
              <p:nvPr/>
            </p:nvSpPr>
            <p:spPr>
              <a:xfrm rot="10800000" flipH="1">
                <a:off x="210149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6" name="Google Shape;9076;p11"/>
              <p:cNvSpPr/>
              <p:nvPr/>
            </p:nvSpPr>
            <p:spPr>
              <a:xfrm rot="10800000" flipH="1">
                <a:off x="231631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7" name="Google Shape;9077;p11"/>
              <p:cNvSpPr/>
              <p:nvPr/>
            </p:nvSpPr>
            <p:spPr>
              <a:xfrm rot="10800000" flipH="1">
                <a:off x="25311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8" name="Google Shape;9078;p11"/>
              <p:cNvSpPr/>
              <p:nvPr/>
            </p:nvSpPr>
            <p:spPr>
              <a:xfrm rot="10800000" flipH="1">
                <a:off x="274596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9" name="Google Shape;9079;p11"/>
              <p:cNvSpPr/>
              <p:nvPr/>
            </p:nvSpPr>
            <p:spPr>
              <a:xfrm rot="10800000" flipH="1">
                <a:off x="296078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0" name="Google Shape;9080;p11"/>
              <p:cNvSpPr/>
              <p:nvPr/>
            </p:nvSpPr>
            <p:spPr>
              <a:xfrm rot="10800000" flipH="1">
                <a:off x="317561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1" name="Google Shape;9081;p11"/>
              <p:cNvSpPr/>
              <p:nvPr/>
            </p:nvSpPr>
            <p:spPr>
              <a:xfrm rot="10800000" flipH="1">
                <a:off x="339043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2" name="Google Shape;9082;p11"/>
              <p:cNvSpPr/>
              <p:nvPr/>
            </p:nvSpPr>
            <p:spPr>
              <a:xfrm rot="10800000" flipH="1">
                <a:off x="360525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3" name="Google Shape;9083;p11"/>
              <p:cNvSpPr/>
              <p:nvPr/>
            </p:nvSpPr>
            <p:spPr>
              <a:xfrm rot="10800000" flipH="1">
                <a:off x="382008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4" name="Google Shape;9084;p11"/>
              <p:cNvSpPr/>
              <p:nvPr/>
            </p:nvSpPr>
            <p:spPr>
              <a:xfrm rot="10800000" flipH="1">
                <a:off x="403490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5" name="Google Shape;9085;p11"/>
              <p:cNvSpPr/>
              <p:nvPr/>
            </p:nvSpPr>
            <p:spPr>
              <a:xfrm rot="10800000" flipH="1">
                <a:off x="424972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6" name="Google Shape;9086;p11"/>
              <p:cNvSpPr/>
              <p:nvPr/>
            </p:nvSpPr>
            <p:spPr>
              <a:xfrm rot="10800000" flipH="1">
                <a:off x="446455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7" name="Google Shape;9087;p11"/>
              <p:cNvSpPr/>
              <p:nvPr/>
            </p:nvSpPr>
            <p:spPr>
              <a:xfrm rot="10800000" flipH="1">
                <a:off x="467937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8" name="Google Shape;9088;p11"/>
              <p:cNvSpPr/>
              <p:nvPr/>
            </p:nvSpPr>
            <p:spPr>
              <a:xfrm rot="10800000" flipH="1">
                <a:off x="489419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9" name="Google Shape;9089;p11"/>
              <p:cNvSpPr/>
              <p:nvPr/>
            </p:nvSpPr>
            <p:spPr>
              <a:xfrm rot="10800000" flipH="1">
                <a:off x="510902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0" name="Google Shape;9090;p11"/>
              <p:cNvSpPr/>
              <p:nvPr/>
            </p:nvSpPr>
            <p:spPr>
              <a:xfrm rot="10800000" flipH="1">
                <a:off x="532384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1" name="Google Shape;9091;p11"/>
              <p:cNvSpPr/>
              <p:nvPr/>
            </p:nvSpPr>
            <p:spPr>
              <a:xfrm rot="10800000" flipH="1">
                <a:off x="553866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2" name="Google Shape;9092;p11"/>
              <p:cNvSpPr/>
              <p:nvPr/>
            </p:nvSpPr>
            <p:spPr>
              <a:xfrm rot="10800000" flipH="1">
                <a:off x="575349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3" name="Google Shape;9093;p11"/>
              <p:cNvSpPr/>
              <p:nvPr/>
            </p:nvSpPr>
            <p:spPr>
              <a:xfrm rot="10800000" flipH="1">
                <a:off x="596831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4" name="Google Shape;9094;p11"/>
              <p:cNvSpPr/>
              <p:nvPr/>
            </p:nvSpPr>
            <p:spPr>
              <a:xfrm rot="10800000" flipH="1">
                <a:off x="618313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5" name="Google Shape;9095;p11"/>
              <p:cNvSpPr/>
              <p:nvPr/>
            </p:nvSpPr>
            <p:spPr>
              <a:xfrm rot="10800000" flipH="1">
                <a:off x="639796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6" name="Google Shape;9096;p11"/>
              <p:cNvSpPr/>
              <p:nvPr/>
            </p:nvSpPr>
            <p:spPr>
              <a:xfrm rot="10800000" flipH="1">
                <a:off x="661278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7" name="Google Shape;9097;p11"/>
              <p:cNvSpPr/>
              <p:nvPr/>
            </p:nvSpPr>
            <p:spPr>
              <a:xfrm rot="10800000" flipH="1">
                <a:off x="68276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8" name="Google Shape;9098;p11"/>
              <p:cNvSpPr/>
              <p:nvPr/>
            </p:nvSpPr>
            <p:spPr>
              <a:xfrm rot="10800000" flipH="1">
                <a:off x="704243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9" name="Google Shape;9099;p11"/>
              <p:cNvSpPr/>
              <p:nvPr/>
            </p:nvSpPr>
            <p:spPr>
              <a:xfrm rot="10800000" flipH="1">
                <a:off x="725725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0" name="Google Shape;9100;p11"/>
              <p:cNvSpPr/>
              <p:nvPr/>
            </p:nvSpPr>
            <p:spPr>
              <a:xfrm rot="10800000" flipH="1">
                <a:off x="74720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1" name="Google Shape;9101;p11"/>
              <p:cNvSpPr/>
              <p:nvPr/>
            </p:nvSpPr>
            <p:spPr>
              <a:xfrm rot="10800000" flipH="1">
                <a:off x="768690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2" name="Google Shape;9102;p11"/>
              <p:cNvSpPr/>
              <p:nvPr/>
            </p:nvSpPr>
            <p:spPr>
              <a:xfrm rot="10800000" flipH="1">
                <a:off x="790172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3" name="Google Shape;9103;p11"/>
              <p:cNvSpPr/>
              <p:nvPr/>
            </p:nvSpPr>
            <p:spPr>
              <a:xfrm rot="10800000" flipH="1">
                <a:off x="811654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4" name="Google Shape;9104;p11"/>
              <p:cNvSpPr/>
              <p:nvPr/>
            </p:nvSpPr>
            <p:spPr>
              <a:xfrm rot="10800000" flipH="1">
                <a:off x="833137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5" name="Google Shape;9105;p11"/>
              <p:cNvSpPr/>
              <p:nvPr/>
            </p:nvSpPr>
            <p:spPr>
              <a:xfrm rot="10800000" flipH="1">
                <a:off x="854619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6" name="Google Shape;9106;p11"/>
              <p:cNvSpPr/>
              <p:nvPr/>
            </p:nvSpPr>
            <p:spPr>
              <a:xfrm rot="10800000" flipH="1">
                <a:off x="876101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7" name="Google Shape;9107;p11"/>
              <p:cNvSpPr/>
              <p:nvPr/>
            </p:nvSpPr>
            <p:spPr>
              <a:xfrm rot="10800000" flipH="1">
                <a:off x="89758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8" name="Google Shape;9108;p11"/>
              <p:cNvSpPr/>
              <p:nvPr/>
            </p:nvSpPr>
            <p:spPr>
              <a:xfrm rot="10800000" flipH="1">
                <a:off x="-46739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9" name="Google Shape;9109;p11"/>
              <p:cNvSpPr/>
              <p:nvPr/>
            </p:nvSpPr>
            <p:spPr>
              <a:xfrm rot="10800000" flipH="1">
                <a:off x="16808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0" name="Google Shape;9110;p11"/>
              <p:cNvSpPr/>
              <p:nvPr/>
            </p:nvSpPr>
            <p:spPr>
              <a:xfrm rot="10800000" flipH="1">
                <a:off x="3829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1" name="Google Shape;9111;p11"/>
              <p:cNvSpPr/>
              <p:nvPr/>
            </p:nvSpPr>
            <p:spPr>
              <a:xfrm rot="10800000" flipH="1">
                <a:off x="59773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2" name="Google Shape;9112;p11"/>
              <p:cNvSpPr/>
              <p:nvPr/>
            </p:nvSpPr>
            <p:spPr>
              <a:xfrm rot="10800000" flipH="1">
                <a:off x="81255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3" name="Google Shape;9113;p11"/>
              <p:cNvSpPr/>
              <p:nvPr/>
            </p:nvSpPr>
            <p:spPr>
              <a:xfrm rot="10800000" flipH="1">
                <a:off x="10273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4" name="Google Shape;9114;p11"/>
              <p:cNvSpPr/>
              <p:nvPr/>
            </p:nvSpPr>
            <p:spPr>
              <a:xfrm rot="10800000" flipH="1">
                <a:off x="124220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5" name="Google Shape;9115;p11"/>
              <p:cNvSpPr/>
              <p:nvPr/>
            </p:nvSpPr>
            <p:spPr>
              <a:xfrm rot="10800000" flipH="1">
                <a:off x="145702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6" name="Google Shape;9116;p11"/>
              <p:cNvSpPr/>
              <p:nvPr/>
            </p:nvSpPr>
            <p:spPr>
              <a:xfrm rot="10800000" flipH="1">
                <a:off x="167184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7" name="Google Shape;9117;p11"/>
              <p:cNvSpPr/>
              <p:nvPr/>
            </p:nvSpPr>
            <p:spPr>
              <a:xfrm rot="10800000" flipH="1">
                <a:off x="188667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8" name="Google Shape;9118;p11"/>
              <p:cNvSpPr/>
              <p:nvPr/>
            </p:nvSpPr>
            <p:spPr>
              <a:xfrm rot="10800000" flipH="1">
                <a:off x="210149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9" name="Google Shape;9119;p11"/>
              <p:cNvSpPr/>
              <p:nvPr/>
            </p:nvSpPr>
            <p:spPr>
              <a:xfrm rot="10800000" flipH="1">
                <a:off x="231631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0" name="Google Shape;9120;p11"/>
              <p:cNvSpPr/>
              <p:nvPr/>
            </p:nvSpPr>
            <p:spPr>
              <a:xfrm rot="10800000" flipH="1">
                <a:off x="25311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1" name="Google Shape;9121;p11"/>
              <p:cNvSpPr/>
              <p:nvPr/>
            </p:nvSpPr>
            <p:spPr>
              <a:xfrm rot="10800000" flipH="1">
                <a:off x="274596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2" name="Google Shape;9122;p11"/>
              <p:cNvSpPr/>
              <p:nvPr/>
            </p:nvSpPr>
            <p:spPr>
              <a:xfrm rot="10800000" flipH="1">
                <a:off x="296078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3" name="Google Shape;9123;p11"/>
              <p:cNvSpPr/>
              <p:nvPr/>
            </p:nvSpPr>
            <p:spPr>
              <a:xfrm rot="10800000" flipH="1">
                <a:off x="317561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4" name="Google Shape;9124;p11"/>
              <p:cNvSpPr/>
              <p:nvPr/>
            </p:nvSpPr>
            <p:spPr>
              <a:xfrm rot="10800000" flipH="1">
                <a:off x="339043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5" name="Google Shape;9125;p11"/>
              <p:cNvSpPr/>
              <p:nvPr/>
            </p:nvSpPr>
            <p:spPr>
              <a:xfrm rot="10800000" flipH="1">
                <a:off x="360525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6" name="Google Shape;9126;p11"/>
              <p:cNvSpPr/>
              <p:nvPr/>
            </p:nvSpPr>
            <p:spPr>
              <a:xfrm rot="10800000" flipH="1">
                <a:off x="382008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7" name="Google Shape;9127;p11"/>
              <p:cNvSpPr/>
              <p:nvPr/>
            </p:nvSpPr>
            <p:spPr>
              <a:xfrm rot="10800000" flipH="1">
                <a:off x="403490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8" name="Google Shape;9128;p11"/>
              <p:cNvSpPr/>
              <p:nvPr/>
            </p:nvSpPr>
            <p:spPr>
              <a:xfrm rot="10800000" flipH="1">
                <a:off x="424972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9" name="Google Shape;9129;p11"/>
              <p:cNvSpPr/>
              <p:nvPr/>
            </p:nvSpPr>
            <p:spPr>
              <a:xfrm rot="10800000" flipH="1">
                <a:off x="446455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0" name="Google Shape;9130;p11"/>
              <p:cNvSpPr/>
              <p:nvPr/>
            </p:nvSpPr>
            <p:spPr>
              <a:xfrm rot="10800000" flipH="1">
                <a:off x="467937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1" name="Google Shape;9131;p11"/>
              <p:cNvSpPr/>
              <p:nvPr/>
            </p:nvSpPr>
            <p:spPr>
              <a:xfrm rot="10800000" flipH="1">
                <a:off x="489419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2" name="Google Shape;9132;p11"/>
              <p:cNvSpPr/>
              <p:nvPr/>
            </p:nvSpPr>
            <p:spPr>
              <a:xfrm rot="10800000" flipH="1">
                <a:off x="510902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3" name="Google Shape;9133;p11"/>
              <p:cNvSpPr/>
              <p:nvPr/>
            </p:nvSpPr>
            <p:spPr>
              <a:xfrm rot="10800000" flipH="1">
                <a:off x="532384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4" name="Google Shape;9134;p11"/>
              <p:cNvSpPr/>
              <p:nvPr/>
            </p:nvSpPr>
            <p:spPr>
              <a:xfrm rot="10800000" flipH="1">
                <a:off x="553866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5" name="Google Shape;9135;p11"/>
              <p:cNvSpPr/>
              <p:nvPr/>
            </p:nvSpPr>
            <p:spPr>
              <a:xfrm rot="10800000" flipH="1">
                <a:off x="575349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6" name="Google Shape;9136;p11"/>
              <p:cNvSpPr/>
              <p:nvPr/>
            </p:nvSpPr>
            <p:spPr>
              <a:xfrm rot="10800000" flipH="1">
                <a:off x="596831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7" name="Google Shape;9137;p11"/>
              <p:cNvSpPr/>
              <p:nvPr/>
            </p:nvSpPr>
            <p:spPr>
              <a:xfrm rot="10800000" flipH="1">
                <a:off x="618313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8" name="Google Shape;9138;p11"/>
              <p:cNvSpPr/>
              <p:nvPr/>
            </p:nvSpPr>
            <p:spPr>
              <a:xfrm rot="10800000" flipH="1">
                <a:off x="639796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9" name="Google Shape;9139;p11"/>
              <p:cNvSpPr/>
              <p:nvPr/>
            </p:nvSpPr>
            <p:spPr>
              <a:xfrm rot="10800000" flipH="1">
                <a:off x="661278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0" name="Google Shape;9140;p11"/>
              <p:cNvSpPr/>
              <p:nvPr/>
            </p:nvSpPr>
            <p:spPr>
              <a:xfrm rot="10800000" flipH="1">
                <a:off x="68276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1" name="Google Shape;9141;p11"/>
              <p:cNvSpPr/>
              <p:nvPr/>
            </p:nvSpPr>
            <p:spPr>
              <a:xfrm rot="10800000" flipH="1">
                <a:off x="704243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2" name="Google Shape;9142;p11"/>
              <p:cNvSpPr/>
              <p:nvPr/>
            </p:nvSpPr>
            <p:spPr>
              <a:xfrm rot="10800000" flipH="1">
                <a:off x="725725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3" name="Google Shape;9143;p11"/>
              <p:cNvSpPr/>
              <p:nvPr/>
            </p:nvSpPr>
            <p:spPr>
              <a:xfrm rot="10800000" flipH="1">
                <a:off x="74720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4" name="Google Shape;9144;p11"/>
              <p:cNvSpPr/>
              <p:nvPr/>
            </p:nvSpPr>
            <p:spPr>
              <a:xfrm rot="10800000" flipH="1">
                <a:off x="768690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5" name="Google Shape;9145;p11"/>
              <p:cNvSpPr/>
              <p:nvPr/>
            </p:nvSpPr>
            <p:spPr>
              <a:xfrm rot="10800000" flipH="1">
                <a:off x="790172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6" name="Google Shape;9146;p11"/>
              <p:cNvSpPr/>
              <p:nvPr/>
            </p:nvSpPr>
            <p:spPr>
              <a:xfrm rot="10800000" flipH="1">
                <a:off x="811654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7" name="Google Shape;9147;p11"/>
              <p:cNvSpPr/>
              <p:nvPr/>
            </p:nvSpPr>
            <p:spPr>
              <a:xfrm rot="10800000" flipH="1">
                <a:off x="833137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8" name="Google Shape;9148;p11"/>
              <p:cNvSpPr/>
              <p:nvPr/>
            </p:nvSpPr>
            <p:spPr>
              <a:xfrm rot="10800000" flipH="1">
                <a:off x="854619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9" name="Google Shape;9149;p11"/>
              <p:cNvSpPr/>
              <p:nvPr/>
            </p:nvSpPr>
            <p:spPr>
              <a:xfrm rot="10800000" flipH="1">
                <a:off x="876101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0" name="Google Shape;9150;p11"/>
              <p:cNvSpPr/>
              <p:nvPr/>
            </p:nvSpPr>
            <p:spPr>
              <a:xfrm rot="10800000" flipH="1">
                <a:off x="89758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1" name="Google Shape;9151;p11"/>
              <p:cNvSpPr/>
              <p:nvPr/>
            </p:nvSpPr>
            <p:spPr>
              <a:xfrm rot="10800000" flipH="1">
                <a:off x="-46739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2" name="Google Shape;9152;p11"/>
              <p:cNvSpPr/>
              <p:nvPr/>
            </p:nvSpPr>
            <p:spPr>
              <a:xfrm rot="10800000" flipH="1">
                <a:off x="16808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3" name="Google Shape;9153;p11"/>
              <p:cNvSpPr/>
              <p:nvPr/>
            </p:nvSpPr>
            <p:spPr>
              <a:xfrm rot="10800000" flipH="1">
                <a:off x="3829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4" name="Google Shape;9154;p11"/>
              <p:cNvSpPr/>
              <p:nvPr/>
            </p:nvSpPr>
            <p:spPr>
              <a:xfrm rot="10800000" flipH="1">
                <a:off x="59773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5" name="Google Shape;9155;p11"/>
              <p:cNvSpPr/>
              <p:nvPr/>
            </p:nvSpPr>
            <p:spPr>
              <a:xfrm rot="10800000" flipH="1">
                <a:off x="81255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6" name="Google Shape;9156;p11"/>
              <p:cNvSpPr/>
              <p:nvPr/>
            </p:nvSpPr>
            <p:spPr>
              <a:xfrm rot="10800000" flipH="1">
                <a:off x="10273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7" name="Google Shape;9157;p11"/>
              <p:cNvSpPr/>
              <p:nvPr/>
            </p:nvSpPr>
            <p:spPr>
              <a:xfrm rot="10800000" flipH="1">
                <a:off x="124220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8" name="Google Shape;9158;p11"/>
              <p:cNvSpPr/>
              <p:nvPr/>
            </p:nvSpPr>
            <p:spPr>
              <a:xfrm rot="10800000" flipH="1">
                <a:off x="145702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9" name="Google Shape;9159;p11"/>
              <p:cNvSpPr/>
              <p:nvPr/>
            </p:nvSpPr>
            <p:spPr>
              <a:xfrm rot="10800000" flipH="1">
                <a:off x="167184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0" name="Google Shape;9160;p11"/>
              <p:cNvSpPr/>
              <p:nvPr/>
            </p:nvSpPr>
            <p:spPr>
              <a:xfrm rot="10800000" flipH="1">
                <a:off x="188667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1" name="Google Shape;9161;p11"/>
              <p:cNvSpPr/>
              <p:nvPr/>
            </p:nvSpPr>
            <p:spPr>
              <a:xfrm rot="10800000" flipH="1">
                <a:off x="210149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2" name="Google Shape;9162;p11"/>
              <p:cNvSpPr/>
              <p:nvPr/>
            </p:nvSpPr>
            <p:spPr>
              <a:xfrm rot="10800000" flipH="1">
                <a:off x="231631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3" name="Google Shape;9163;p11"/>
              <p:cNvSpPr/>
              <p:nvPr/>
            </p:nvSpPr>
            <p:spPr>
              <a:xfrm rot="10800000" flipH="1">
                <a:off x="25311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4" name="Google Shape;9164;p11"/>
              <p:cNvSpPr/>
              <p:nvPr/>
            </p:nvSpPr>
            <p:spPr>
              <a:xfrm rot="10800000" flipH="1">
                <a:off x="274596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5" name="Google Shape;9165;p11"/>
              <p:cNvSpPr/>
              <p:nvPr/>
            </p:nvSpPr>
            <p:spPr>
              <a:xfrm rot="10800000" flipH="1">
                <a:off x="296078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6" name="Google Shape;9166;p11"/>
              <p:cNvSpPr/>
              <p:nvPr/>
            </p:nvSpPr>
            <p:spPr>
              <a:xfrm rot="10800000" flipH="1">
                <a:off x="317561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7" name="Google Shape;9167;p11"/>
              <p:cNvSpPr/>
              <p:nvPr/>
            </p:nvSpPr>
            <p:spPr>
              <a:xfrm rot="10800000" flipH="1">
                <a:off x="339043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8" name="Google Shape;9168;p11"/>
              <p:cNvSpPr/>
              <p:nvPr/>
            </p:nvSpPr>
            <p:spPr>
              <a:xfrm rot="10800000" flipH="1">
                <a:off x="360525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9" name="Google Shape;9169;p11"/>
              <p:cNvSpPr/>
              <p:nvPr/>
            </p:nvSpPr>
            <p:spPr>
              <a:xfrm rot="10800000" flipH="1">
                <a:off x="382008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0" name="Google Shape;9170;p11"/>
              <p:cNvSpPr/>
              <p:nvPr/>
            </p:nvSpPr>
            <p:spPr>
              <a:xfrm rot="10800000" flipH="1">
                <a:off x="403490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1" name="Google Shape;9171;p11"/>
              <p:cNvSpPr/>
              <p:nvPr/>
            </p:nvSpPr>
            <p:spPr>
              <a:xfrm rot="10800000" flipH="1">
                <a:off x="424972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2" name="Google Shape;9172;p11"/>
              <p:cNvSpPr/>
              <p:nvPr/>
            </p:nvSpPr>
            <p:spPr>
              <a:xfrm rot="10800000" flipH="1">
                <a:off x="446455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3" name="Google Shape;9173;p11"/>
              <p:cNvSpPr/>
              <p:nvPr/>
            </p:nvSpPr>
            <p:spPr>
              <a:xfrm rot="10800000" flipH="1">
                <a:off x="467937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4" name="Google Shape;9174;p11"/>
              <p:cNvSpPr/>
              <p:nvPr/>
            </p:nvSpPr>
            <p:spPr>
              <a:xfrm rot="10800000" flipH="1">
                <a:off x="489419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5" name="Google Shape;9175;p11"/>
              <p:cNvSpPr/>
              <p:nvPr/>
            </p:nvSpPr>
            <p:spPr>
              <a:xfrm rot="10800000" flipH="1">
                <a:off x="510902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6" name="Google Shape;9176;p11"/>
              <p:cNvSpPr/>
              <p:nvPr/>
            </p:nvSpPr>
            <p:spPr>
              <a:xfrm rot="10800000" flipH="1">
                <a:off x="532384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7" name="Google Shape;9177;p11"/>
              <p:cNvSpPr/>
              <p:nvPr/>
            </p:nvSpPr>
            <p:spPr>
              <a:xfrm rot="10800000" flipH="1">
                <a:off x="553866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8" name="Google Shape;9178;p11"/>
              <p:cNvSpPr/>
              <p:nvPr/>
            </p:nvSpPr>
            <p:spPr>
              <a:xfrm rot="10800000" flipH="1">
                <a:off x="575349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9" name="Google Shape;9179;p11"/>
              <p:cNvSpPr/>
              <p:nvPr/>
            </p:nvSpPr>
            <p:spPr>
              <a:xfrm rot="10800000" flipH="1">
                <a:off x="596831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0" name="Google Shape;9180;p11"/>
              <p:cNvSpPr/>
              <p:nvPr/>
            </p:nvSpPr>
            <p:spPr>
              <a:xfrm rot="10800000" flipH="1">
                <a:off x="618313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1" name="Google Shape;9181;p11"/>
              <p:cNvSpPr/>
              <p:nvPr/>
            </p:nvSpPr>
            <p:spPr>
              <a:xfrm rot="10800000" flipH="1">
                <a:off x="639796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2" name="Google Shape;9182;p11"/>
              <p:cNvSpPr/>
              <p:nvPr/>
            </p:nvSpPr>
            <p:spPr>
              <a:xfrm rot="10800000" flipH="1">
                <a:off x="661278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3" name="Google Shape;9183;p11"/>
              <p:cNvSpPr/>
              <p:nvPr/>
            </p:nvSpPr>
            <p:spPr>
              <a:xfrm rot="10800000" flipH="1">
                <a:off x="68276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4" name="Google Shape;9184;p11"/>
              <p:cNvSpPr/>
              <p:nvPr/>
            </p:nvSpPr>
            <p:spPr>
              <a:xfrm rot="10800000" flipH="1">
                <a:off x="704243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5" name="Google Shape;9185;p11"/>
              <p:cNvSpPr/>
              <p:nvPr/>
            </p:nvSpPr>
            <p:spPr>
              <a:xfrm rot="10800000" flipH="1">
                <a:off x="725725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6" name="Google Shape;9186;p11"/>
              <p:cNvSpPr/>
              <p:nvPr/>
            </p:nvSpPr>
            <p:spPr>
              <a:xfrm rot="10800000" flipH="1">
                <a:off x="74720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7" name="Google Shape;9187;p11"/>
              <p:cNvSpPr/>
              <p:nvPr/>
            </p:nvSpPr>
            <p:spPr>
              <a:xfrm rot="10800000" flipH="1">
                <a:off x="768690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8" name="Google Shape;9188;p11"/>
              <p:cNvSpPr/>
              <p:nvPr/>
            </p:nvSpPr>
            <p:spPr>
              <a:xfrm rot="10800000" flipH="1">
                <a:off x="790172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9" name="Google Shape;9189;p11"/>
              <p:cNvSpPr/>
              <p:nvPr/>
            </p:nvSpPr>
            <p:spPr>
              <a:xfrm rot="10800000" flipH="1">
                <a:off x="811654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0" name="Google Shape;9190;p11"/>
              <p:cNvSpPr/>
              <p:nvPr/>
            </p:nvSpPr>
            <p:spPr>
              <a:xfrm rot="10800000" flipH="1">
                <a:off x="833137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1" name="Google Shape;9191;p11"/>
              <p:cNvSpPr/>
              <p:nvPr/>
            </p:nvSpPr>
            <p:spPr>
              <a:xfrm rot="10800000" flipH="1">
                <a:off x="854619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2" name="Google Shape;9192;p11"/>
              <p:cNvSpPr/>
              <p:nvPr/>
            </p:nvSpPr>
            <p:spPr>
              <a:xfrm rot="10800000" flipH="1">
                <a:off x="876101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3" name="Google Shape;9193;p11"/>
              <p:cNvSpPr/>
              <p:nvPr/>
            </p:nvSpPr>
            <p:spPr>
              <a:xfrm rot="10800000" flipH="1">
                <a:off x="89758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4" name="Google Shape;9194;p11"/>
              <p:cNvSpPr/>
              <p:nvPr/>
            </p:nvSpPr>
            <p:spPr>
              <a:xfrm rot="10800000" flipH="1">
                <a:off x="-46739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5" name="Google Shape;9195;p11"/>
              <p:cNvSpPr/>
              <p:nvPr/>
            </p:nvSpPr>
            <p:spPr>
              <a:xfrm rot="10800000" flipH="1">
                <a:off x="16808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6" name="Google Shape;9196;p11"/>
              <p:cNvSpPr/>
              <p:nvPr/>
            </p:nvSpPr>
            <p:spPr>
              <a:xfrm rot="10800000" flipH="1">
                <a:off x="3829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7" name="Google Shape;9197;p11"/>
              <p:cNvSpPr/>
              <p:nvPr/>
            </p:nvSpPr>
            <p:spPr>
              <a:xfrm rot="10800000" flipH="1">
                <a:off x="59773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8" name="Google Shape;9198;p11"/>
              <p:cNvSpPr/>
              <p:nvPr/>
            </p:nvSpPr>
            <p:spPr>
              <a:xfrm rot="10800000" flipH="1">
                <a:off x="81255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9" name="Google Shape;9199;p11"/>
              <p:cNvSpPr/>
              <p:nvPr/>
            </p:nvSpPr>
            <p:spPr>
              <a:xfrm rot="10800000" flipH="1">
                <a:off x="10273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0" name="Google Shape;9200;p11"/>
              <p:cNvSpPr/>
              <p:nvPr/>
            </p:nvSpPr>
            <p:spPr>
              <a:xfrm rot="10800000" flipH="1">
                <a:off x="124220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1" name="Google Shape;9201;p11"/>
              <p:cNvSpPr/>
              <p:nvPr/>
            </p:nvSpPr>
            <p:spPr>
              <a:xfrm rot="10800000" flipH="1">
                <a:off x="145702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2" name="Google Shape;9202;p11"/>
              <p:cNvSpPr/>
              <p:nvPr/>
            </p:nvSpPr>
            <p:spPr>
              <a:xfrm rot="10800000" flipH="1">
                <a:off x="167184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3" name="Google Shape;9203;p11"/>
              <p:cNvSpPr/>
              <p:nvPr/>
            </p:nvSpPr>
            <p:spPr>
              <a:xfrm rot="10800000" flipH="1">
                <a:off x="188667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4" name="Google Shape;9204;p11"/>
              <p:cNvSpPr/>
              <p:nvPr/>
            </p:nvSpPr>
            <p:spPr>
              <a:xfrm rot="10800000" flipH="1">
                <a:off x="210149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5" name="Google Shape;9205;p11"/>
              <p:cNvSpPr/>
              <p:nvPr/>
            </p:nvSpPr>
            <p:spPr>
              <a:xfrm rot="10800000" flipH="1">
                <a:off x="231631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6" name="Google Shape;9206;p11"/>
              <p:cNvSpPr/>
              <p:nvPr/>
            </p:nvSpPr>
            <p:spPr>
              <a:xfrm rot="10800000" flipH="1">
                <a:off x="25311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7" name="Google Shape;9207;p11"/>
              <p:cNvSpPr/>
              <p:nvPr/>
            </p:nvSpPr>
            <p:spPr>
              <a:xfrm rot="10800000" flipH="1">
                <a:off x="274596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8" name="Google Shape;9208;p11"/>
              <p:cNvSpPr/>
              <p:nvPr/>
            </p:nvSpPr>
            <p:spPr>
              <a:xfrm rot="10800000" flipH="1">
                <a:off x="296078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9" name="Google Shape;9209;p11"/>
              <p:cNvSpPr/>
              <p:nvPr/>
            </p:nvSpPr>
            <p:spPr>
              <a:xfrm rot="10800000" flipH="1">
                <a:off x="317561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0" name="Google Shape;9210;p11"/>
              <p:cNvSpPr/>
              <p:nvPr/>
            </p:nvSpPr>
            <p:spPr>
              <a:xfrm rot="10800000" flipH="1">
                <a:off x="339043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1" name="Google Shape;9211;p11"/>
              <p:cNvSpPr/>
              <p:nvPr/>
            </p:nvSpPr>
            <p:spPr>
              <a:xfrm rot="10800000" flipH="1">
                <a:off x="360525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2" name="Google Shape;9212;p11"/>
              <p:cNvSpPr/>
              <p:nvPr/>
            </p:nvSpPr>
            <p:spPr>
              <a:xfrm rot="10800000" flipH="1">
                <a:off x="382008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3" name="Google Shape;9213;p11"/>
              <p:cNvSpPr/>
              <p:nvPr/>
            </p:nvSpPr>
            <p:spPr>
              <a:xfrm rot="10800000" flipH="1">
                <a:off x="403490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4" name="Google Shape;9214;p11"/>
              <p:cNvSpPr/>
              <p:nvPr/>
            </p:nvSpPr>
            <p:spPr>
              <a:xfrm rot="10800000" flipH="1">
                <a:off x="424972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5" name="Google Shape;9215;p11"/>
              <p:cNvSpPr/>
              <p:nvPr/>
            </p:nvSpPr>
            <p:spPr>
              <a:xfrm rot="10800000" flipH="1">
                <a:off x="446455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6" name="Google Shape;9216;p11"/>
              <p:cNvSpPr/>
              <p:nvPr/>
            </p:nvSpPr>
            <p:spPr>
              <a:xfrm rot="10800000" flipH="1">
                <a:off x="467937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7" name="Google Shape;9217;p11"/>
              <p:cNvSpPr/>
              <p:nvPr/>
            </p:nvSpPr>
            <p:spPr>
              <a:xfrm rot="10800000" flipH="1">
                <a:off x="489419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8" name="Google Shape;9218;p11"/>
              <p:cNvSpPr/>
              <p:nvPr/>
            </p:nvSpPr>
            <p:spPr>
              <a:xfrm rot="10800000" flipH="1">
                <a:off x="510902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9" name="Google Shape;9219;p11"/>
              <p:cNvSpPr/>
              <p:nvPr/>
            </p:nvSpPr>
            <p:spPr>
              <a:xfrm rot="10800000" flipH="1">
                <a:off x="532384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0" name="Google Shape;9220;p11"/>
              <p:cNvSpPr/>
              <p:nvPr/>
            </p:nvSpPr>
            <p:spPr>
              <a:xfrm rot="10800000" flipH="1">
                <a:off x="553866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1" name="Google Shape;9221;p11"/>
              <p:cNvSpPr/>
              <p:nvPr/>
            </p:nvSpPr>
            <p:spPr>
              <a:xfrm rot="10800000" flipH="1">
                <a:off x="575349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2" name="Google Shape;9222;p11"/>
              <p:cNvSpPr/>
              <p:nvPr/>
            </p:nvSpPr>
            <p:spPr>
              <a:xfrm rot="10800000" flipH="1">
                <a:off x="596831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3" name="Google Shape;9223;p11"/>
              <p:cNvSpPr/>
              <p:nvPr/>
            </p:nvSpPr>
            <p:spPr>
              <a:xfrm rot="10800000" flipH="1">
                <a:off x="618313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4" name="Google Shape;9224;p11"/>
              <p:cNvSpPr/>
              <p:nvPr/>
            </p:nvSpPr>
            <p:spPr>
              <a:xfrm rot="10800000" flipH="1">
                <a:off x="639796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5" name="Google Shape;9225;p11"/>
              <p:cNvSpPr/>
              <p:nvPr/>
            </p:nvSpPr>
            <p:spPr>
              <a:xfrm rot="10800000" flipH="1">
                <a:off x="661278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6" name="Google Shape;9226;p11"/>
              <p:cNvSpPr/>
              <p:nvPr/>
            </p:nvSpPr>
            <p:spPr>
              <a:xfrm rot="10800000" flipH="1">
                <a:off x="68276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7" name="Google Shape;9227;p11"/>
              <p:cNvSpPr/>
              <p:nvPr/>
            </p:nvSpPr>
            <p:spPr>
              <a:xfrm rot="10800000" flipH="1">
                <a:off x="704243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8" name="Google Shape;9228;p11"/>
              <p:cNvSpPr/>
              <p:nvPr/>
            </p:nvSpPr>
            <p:spPr>
              <a:xfrm rot="10800000" flipH="1">
                <a:off x="725725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9" name="Google Shape;9229;p11"/>
              <p:cNvSpPr/>
              <p:nvPr/>
            </p:nvSpPr>
            <p:spPr>
              <a:xfrm rot="10800000" flipH="1">
                <a:off x="74720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0" name="Google Shape;9230;p11"/>
              <p:cNvSpPr/>
              <p:nvPr/>
            </p:nvSpPr>
            <p:spPr>
              <a:xfrm rot="10800000" flipH="1">
                <a:off x="768690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1" name="Google Shape;9231;p11"/>
              <p:cNvSpPr/>
              <p:nvPr/>
            </p:nvSpPr>
            <p:spPr>
              <a:xfrm rot="10800000" flipH="1">
                <a:off x="790172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2" name="Google Shape;9232;p11"/>
              <p:cNvSpPr/>
              <p:nvPr/>
            </p:nvSpPr>
            <p:spPr>
              <a:xfrm rot="10800000" flipH="1">
                <a:off x="811654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3" name="Google Shape;9233;p11"/>
              <p:cNvSpPr/>
              <p:nvPr/>
            </p:nvSpPr>
            <p:spPr>
              <a:xfrm rot="10800000" flipH="1">
                <a:off x="833137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4" name="Google Shape;9234;p11"/>
              <p:cNvSpPr/>
              <p:nvPr/>
            </p:nvSpPr>
            <p:spPr>
              <a:xfrm rot="10800000" flipH="1">
                <a:off x="854619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5" name="Google Shape;9235;p11"/>
              <p:cNvSpPr/>
              <p:nvPr/>
            </p:nvSpPr>
            <p:spPr>
              <a:xfrm rot="10800000" flipH="1">
                <a:off x="876101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6" name="Google Shape;9236;p11"/>
              <p:cNvSpPr/>
              <p:nvPr/>
            </p:nvSpPr>
            <p:spPr>
              <a:xfrm rot="10800000" flipH="1">
                <a:off x="89758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7" name="Google Shape;9237;p11"/>
              <p:cNvSpPr/>
              <p:nvPr/>
            </p:nvSpPr>
            <p:spPr>
              <a:xfrm rot="10800000" flipH="1">
                <a:off x="-46739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8" name="Google Shape;9238;p11"/>
              <p:cNvSpPr/>
              <p:nvPr/>
            </p:nvSpPr>
            <p:spPr>
              <a:xfrm rot="10800000" flipH="1">
                <a:off x="16808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9" name="Google Shape;9239;p11"/>
              <p:cNvSpPr/>
              <p:nvPr/>
            </p:nvSpPr>
            <p:spPr>
              <a:xfrm rot="10800000" flipH="1">
                <a:off x="3829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0" name="Google Shape;9240;p11"/>
              <p:cNvSpPr/>
              <p:nvPr/>
            </p:nvSpPr>
            <p:spPr>
              <a:xfrm rot="10800000" flipH="1">
                <a:off x="59773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1" name="Google Shape;9241;p11"/>
              <p:cNvSpPr/>
              <p:nvPr/>
            </p:nvSpPr>
            <p:spPr>
              <a:xfrm rot="10800000" flipH="1">
                <a:off x="81255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2" name="Google Shape;9242;p11"/>
              <p:cNvSpPr/>
              <p:nvPr/>
            </p:nvSpPr>
            <p:spPr>
              <a:xfrm rot="10800000" flipH="1">
                <a:off x="10273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3" name="Google Shape;9243;p11"/>
              <p:cNvSpPr/>
              <p:nvPr/>
            </p:nvSpPr>
            <p:spPr>
              <a:xfrm rot="10800000" flipH="1">
                <a:off x="124220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4" name="Google Shape;9244;p11"/>
              <p:cNvSpPr/>
              <p:nvPr/>
            </p:nvSpPr>
            <p:spPr>
              <a:xfrm rot="10800000" flipH="1">
                <a:off x="145702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5" name="Google Shape;9245;p11"/>
              <p:cNvSpPr/>
              <p:nvPr/>
            </p:nvSpPr>
            <p:spPr>
              <a:xfrm rot="10800000" flipH="1">
                <a:off x="167184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6" name="Google Shape;9246;p11"/>
              <p:cNvSpPr/>
              <p:nvPr/>
            </p:nvSpPr>
            <p:spPr>
              <a:xfrm rot="10800000" flipH="1">
                <a:off x="188667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7" name="Google Shape;9247;p11"/>
              <p:cNvSpPr/>
              <p:nvPr/>
            </p:nvSpPr>
            <p:spPr>
              <a:xfrm rot="10800000" flipH="1">
                <a:off x="210149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8" name="Google Shape;9248;p11"/>
              <p:cNvSpPr/>
              <p:nvPr/>
            </p:nvSpPr>
            <p:spPr>
              <a:xfrm rot="10800000" flipH="1">
                <a:off x="231631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9" name="Google Shape;9249;p11"/>
              <p:cNvSpPr/>
              <p:nvPr/>
            </p:nvSpPr>
            <p:spPr>
              <a:xfrm rot="10800000" flipH="1">
                <a:off x="25311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0" name="Google Shape;9250;p11"/>
              <p:cNvSpPr/>
              <p:nvPr/>
            </p:nvSpPr>
            <p:spPr>
              <a:xfrm rot="10800000" flipH="1">
                <a:off x="274596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1" name="Google Shape;9251;p11"/>
              <p:cNvSpPr/>
              <p:nvPr/>
            </p:nvSpPr>
            <p:spPr>
              <a:xfrm rot="10800000" flipH="1">
                <a:off x="296078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2" name="Google Shape;9252;p11"/>
              <p:cNvSpPr/>
              <p:nvPr/>
            </p:nvSpPr>
            <p:spPr>
              <a:xfrm rot="10800000" flipH="1">
                <a:off x="317561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3" name="Google Shape;9253;p11"/>
              <p:cNvSpPr/>
              <p:nvPr/>
            </p:nvSpPr>
            <p:spPr>
              <a:xfrm rot="10800000" flipH="1">
                <a:off x="339043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4" name="Google Shape;9254;p11"/>
              <p:cNvSpPr/>
              <p:nvPr/>
            </p:nvSpPr>
            <p:spPr>
              <a:xfrm rot="10800000" flipH="1">
                <a:off x="360525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5" name="Google Shape;9255;p11"/>
              <p:cNvSpPr/>
              <p:nvPr/>
            </p:nvSpPr>
            <p:spPr>
              <a:xfrm rot="10800000" flipH="1">
                <a:off x="382008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6" name="Google Shape;9256;p11"/>
              <p:cNvSpPr/>
              <p:nvPr/>
            </p:nvSpPr>
            <p:spPr>
              <a:xfrm rot="10800000" flipH="1">
                <a:off x="403490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7" name="Google Shape;9257;p11"/>
              <p:cNvSpPr/>
              <p:nvPr/>
            </p:nvSpPr>
            <p:spPr>
              <a:xfrm rot="10800000" flipH="1">
                <a:off x="424972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8" name="Google Shape;9258;p11"/>
              <p:cNvSpPr/>
              <p:nvPr/>
            </p:nvSpPr>
            <p:spPr>
              <a:xfrm rot="10800000" flipH="1">
                <a:off x="446455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9" name="Google Shape;9259;p11"/>
              <p:cNvSpPr/>
              <p:nvPr/>
            </p:nvSpPr>
            <p:spPr>
              <a:xfrm rot="10800000" flipH="1">
                <a:off x="467937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0" name="Google Shape;9260;p11"/>
              <p:cNvSpPr/>
              <p:nvPr/>
            </p:nvSpPr>
            <p:spPr>
              <a:xfrm rot="10800000" flipH="1">
                <a:off x="489419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1" name="Google Shape;9261;p11"/>
              <p:cNvSpPr/>
              <p:nvPr/>
            </p:nvSpPr>
            <p:spPr>
              <a:xfrm rot="10800000" flipH="1">
                <a:off x="510902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2" name="Google Shape;9262;p11"/>
              <p:cNvSpPr/>
              <p:nvPr/>
            </p:nvSpPr>
            <p:spPr>
              <a:xfrm rot="10800000" flipH="1">
                <a:off x="532384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3" name="Google Shape;9263;p11"/>
              <p:cNvSpPr/>
              <p:nvPr/>
            </p:nvSpPr>
            <p:spPr>
              <a:xfrm rot="10800000" flipH="1">
                <a:off x="553866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4" name="Google Shape;9264;p11"/>
              <p:cNvSpPr/>
              <p:nvPr/>
            </p:nvSpPr>
            <p:spPr>
              <a:xfrm rot="10800000" flipH="1">
                <a:off x="575349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5" name="Google Shape;9265;p11"/>
              <p:cNvSpPr/>
              <p:nvPr/>
            </p:nvSpPr>
            <p:spPr>
              <a:xfrm rot="10800000" flipH="1">
                <a:off x="596831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6" name="Google Shape;9266;p11"/>
              <p:cNvSpPr/>
              <p:nvPr/>
            </p:nvSpPr>
            <p:spPr>
              <a:xfrm rot="10800000" flipH="1">
                <a:off x="618313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7" name="Google Shape;9267;p11"/>
              <p:cNvSpPr/>
              <p:nvPr/>
            </p:nvSpPr>
            <p:spPr>
              <a:xfrm rot="10800000" flipH="1">
                <a:off x="639796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8" name="Google Shape;9268;p11"/>
              <p:cNvSpPr/>
              <p:nvPr/>
            </p:nvSpPr>
            <p:spPr>
              <a:xfrm rot="10800000" flipH="1">
                <a:off x="661278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9" name="Google Shape;9269;p11"/>
              <p:cNvSpPr/>
              <p:nvPr/>
            </p:nvSpPr>
            <p:spPr>
              <a:xfrm rot="10800000" flipH="1">
                <a:off x="68276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0" name="Google Shape;9270;p11"/>
              <p:cNvSpPr/>
              <p:nvPr/>
            </p:nvSpPr>
            <p:spPr>
              <a:xfrm rot="10800000" flipH="1">
                <a:off x="704243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1" name="Google Shape;9271;p11"/>
              <p:cNvSpPr/>
              <p:nvPr/>
            </p:nvSpPr>
            <p:spPr>
              <a:xfrm rot="10800000" flipH="1">
                <a:off x="725725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2" name="Google Shape;9272;p11"/>
              <p:cNvSpPr/>
              <p:nvPr/>
            </p:nvSpPr>
            <p:spPr>
              <a:xfrm rot="10800000" flipH="1">
                <a:off x="74720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3" name="Google Shape;9273;p11"/>
              <p:cNvSpPr/>
              <p:nvPr/>
            </p:nvSpPr>
            <p:spPr>
              <a:xfrm rot="10800000" flipH="1">
                <a:off x="768690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4" name="Google Shape;9274;p11"/>
              <p:cNvSpPr/>
              <p:nvPr/>
            </p:nvSpPr>
            <p:spPr>
              <a:xfrm rot="10800000" flipH="1">
                <a:off x="790172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5" name="Google Shape;9275;p11"/>
              <p:cNvSpPr/>
              <p:nvPr/>
            </p:nvSpPr>
            <p:spPr>
              <a:xfrm rot="10800000" flipH="1">
                <a:off x="811654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6" name="Google Shape;9276;p11"/>
              <p:cNvSpPr/>
              <p:nvPr/>
            </p:nvSpPr>
            <p:spPr>
              <a:xfrm rot="10800000" flipH="1">
                <a:off x="833137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7" name="Google Shape;9277;p11"/>
              <p:cNvSpPr/>
              <p:nvPr/>
            </p:nvSpPr>
            <p:spPr>
              <a:xfrm rot="10800000" flipH="1">
                <a:off x="854619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8" name="Google Shape;9278;p11"/>
              <p:cNvSpPr/>
              <p:nvPr/>
            </p:nvSpPr>
            <p:spPr>
              <a:xfrm rot="10800000" flipH="1">
                <a:off x="876101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9" name="Google Shape;9279;p11"/>
              <p:cNvSpPr/>
              <p:nvPr/>
            </p:nvSpPr>
            <p:spPr>
              <a:xfrm rot="10800000" flipH="1">
                <a:off x="89758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0" name="Google Shape;9280;p11"/>
              <p:cNvSpPr/>
              <p:nvPr/>
            </p:nvSpPr>
            <p:spPr>
              <a:xfrm rot="10800000" flipH="1">
                <a:off x="-46739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1" name="Google Shape;9281;p11"/>
              <p:cNvSpPr/>
              <p:nvPr/>
            </p:nvSpPr>
            <p:spPr>
              <a:xfrm rot="10800000" flipH="1">
                <a:off x="16808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2" name="Google Shape;9282;p11"/>
              <p:cNvSpPr/>
              <p:nvPr/>
            </p:nvSpPr>
            <p:spPr>
              <a:xfrm rot="10800000" flipH="1">
                <a:off x="3829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3" name="Google Shape;9283;p11"/>
              <p:cNvSpPr/>
              <p:nvPr/>
            </p:nvSpPr>
            <p:spPr>
              <a:xfrm rot="10800000" flipH="1">
                <a:off x="59773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4" name="Google Shape;9284;p11"/>
              <p:cNvSpPr/>
              <p:nvPr/>
            </p:nvSpPr>
            <p:spPr>
              <a:xfrm rot="10800000" flipH="1">
                <a:off x="81255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5" name="Google Shape;9285;p11"/>
              <p:cNvSpPr/>
              <p:nvPr/>
            </p:nvSpPr>
            <p:spPr>
              <a:xfrm rot="10800000" flipH="1">
                <a:off x="10273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6" name="Google Shape;9286;p11"/>
              <p:cNvSpPr/>
              <p:nvPr/>
            </p:nvSpPr>
            <p:spPr>
              <a:xfrm rot="10800000" flipH="1">
                <a:off x="124220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7" name="Google Shape;9287;p11"/>
              <p:cNvSpPr/>
              <p:nvPr/>
            </p:nvSpPr>
            <p:spPr>
              <a:xfrm rot="10800000" flipH="1">
                <a:off x="145702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8" name="Google Shape;9288;p11"/>
              <p:cNvSpPr/>
              <p:nvPr/>
            </p:nvSpPr>
            <p:spPr>
              <a:xfrm rot="10800000" flipH="1">
                <a:off x="167184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9" name="Google Shape;9289;p11"/>
              <p:cNvSpPr/>
              <p:nvPr/>
            </p:nvSpPr>
            <p:spPr>
              <a:xfrm rot="10800000" flipH="1">
                <a:off x="188667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0" name="Google Shape;9290;p11"/>
              <p:cNvSpPr/>
              <p:nvPr/>
            </p:nvSpPr>
            <p:spPr>
              <a:xfrm rot="10800000" flipH="1">
                <a:off x="210149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11"/>
              <p:cNvSpPr/>
              <p:nvPr/>
            </p:nvSpPr>
            <p:spPr>
              <a:xfrm rot="10800000" flipH="1">
                <a:off x="231631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11"/>
              <p:cNvSpPr/>
              <p:nvPr/>
            </p:nvSpPr>
            <p:spPr>
              <a:xfrm rot="10800000" flipH="1">
                <a:off x="25311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11"/>
              <p:cNvSpPr/>
              <p:nvPr/>
            </p:nvSpPr>
            <p:spPr>
              <a:xfrm rot="10800000" flipH="1">
                <a:off x="274596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4" name="Google Shape;9294;p11"/>
              <p:cNvSpPr/>
              <p:nvPr/>
            </p:nvSpPr>
            <p:spPr>
              <a:xfrm rot="10800000" flipH="1">
                <a:off x="296078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5" name="Google Shape;9295;p11"/>
              <p:cNvSpPr/>
              <p:nvPr/>
            </p:nvSpPr>
            <p:spPr>
              <a:xfrm rot="10800000" flipH="1">
                <a:off x="317561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11"/>
              <p:cNvSpPr/>
              <p:nvPr/>
            </p:nvSpPr>
            <p:spPr>
              <a:xfrm rot="10800000" flipH="1">
                <a:off x="339043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11"/>
              <p:cNvSpPr/>
              <p:nvPr/>
            </p:nvSpPr>
            <p:spPr>
              <a:xfrm rot="10800000" flipH="1">
                <a:off x="360525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11"/>
              <p:cNvSpPr/>
              <p:nvPr/>
            </p:nvSpPr>
            <p:spPr>
              <a:xfrm rot="10800000" flipH="1">
                <a:off x="382008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11"/>
              <p:cNvSpPr/>
              <p:nvPr/>
            </p:nvSpPr>
            <p:spPr>
              <a:xfrm rot="10800000" flipH="1">
                <a:off x="403490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11"/>
              <p:cNvSpPr/>
              <p:nvPr/>
            </p:nvSpPr>
            <p:spPr>
              <a:xfrm rot="10800000" flipH="1">
                <a:off x="424972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11"/>
              <p:cNvSpPr/>
              <p:nvPr/>
            </p:nvSpPr>
            <p:spPr>
              <a:xfrm rot="10800000" flipH="1">
                <a:off x="446455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11"/>
              <p:cNvSpPr/>
              <p:nvPr/>
            </p:nvSpPr>
            <p:spPr>
              <a:xfrm rot="10800000" flipH="1">
                <a:off x="467937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11"/>
              <p:cNvSpPr/>
              <p:nvPr/>
            </p:nvSpPr>
            <p:spPr>
              <a:xfrm rot="10800000" flipH="1">
                <a:off x="489419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11"/>
              <p:cNvSpPr/>
              <p:nvPr/>
            </p:nvSpPr>
            <p:spPr>
              <a:xfrm rot="10800000" flipH="1">
                <a:off x="510902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5" name="Google Shape;9305;p11"/>
              <p:cNvSpPr/>
              <p:nvPr/>
            </p:nvSpPr>
            <p:spPr>
              <a:xfrm rot="10800000" flipH="1">
                <a:off x="532384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6" name="Google Shape;9306;p11"/>
              <p:cNvSpPr/>
              <p:nvPr/>
            </p:nvSpPr>
            <p:spPr>
              <a:xfrm rot="10800000" flipH="1">
                <a:off x="553866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11"/>
              <p:cNvSpPr/>
              <p:nvPr/>
            </p:nvSpPr>
            <p:spPr>
              <a:xfrm rot="10800000" flipH="1">
                <a:off x="575349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11"/>
              <p:cNvSpPr/>
              <p:nvPr/>
            </p:nvSpPr>
            <p:spPr>
              <a:xfrm rot="10800000" flipH="1">
                <a:off x="596831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11"/>
              <p:cNvSpPr/>
              <p:nvPr/>
            </p:nvSpPr>
            <p:spPr>
              <a:xfrm rot="10800000" flipH="1">
                <a:off x="618313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11"/>
              <p:cNvSpPr/>
              <p:nvPr/>
            </p:nvSpPr>
            <p:spPr>
              <a:xfrm rot="10800000" flipH="1">
                <a:off x="639796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11"/>
              <p:cNvSpPr/>
              <p:nvPr/>
            </p:nvSpPr>
            <p:spPr>
              <a:xfrm rot="10800000" flipH="1">
                <a:off x="661278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11"/>
              <p:cNvSpPr/>
              <p:nvPr/>
            </p:nvSpPr>
            <p:spPr>
              <a:xfrm rot="10800000" flipH="1">
                <a:off x="68276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11"/>
              <p:cNvSpPr/>
              <p:nvPr/>
            </p:nvSpPr>
            <p:spPr>
              <a:xfrm rot="10800000" flipH="1">
                <a:off x="704243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11"/>
              <p:cNvSpPr/>
              <p:nvPr/>
            </p:nvSpPr>
            <p:spPr>
              <a:xfrm rot="10800000" flipH="1">
                <a:off x="725725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11"/>
              <p:cNvSpPr/>
              <p:nvPr/>
            </p:nvSpPr>
            <p:spPr>
              <a:xfrm rot="10800000" flipH="1">
                <a:off x="74720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11"/>
              <p:cNvSpPr/>
              <p:nvPr/>
            </p:nvSpPr>
            <p:spPr>
              <a:xfrm rot="10800000" flipH="1">
                <a:off x="768690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11"/>
              <p:cNvSpPr/>
              <p:nvPr/>
            </p:nvSpPr>
            <p:spPr>
              <a:xfrm rot="10800000" flipH="1">
                <a:off x="790172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11"/>
              <p:cNvSpPr/>
              <p:nvPr/>
            </p:nvSpPr>
            <p:spPr>
              <a:xfrm rot="10800000" flipH="1">
                <a:off x="811654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9" name="Google Shape;9319;p11"/>
              <p:cNvSpPr/>
              <p:nvPr/>
            </p:nvSpPr>
            <p:spPr>
              <a:xfrm rot="10800000" flipH="1">
                <a:off x="833137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0" name="Google Shape;9320;p11"/>
              <p:cNvSpPr/>
              <p:nvPr/>
            </p:nvSpPr>
            <p:spPr>
              <a:xfrm rot="10800000" flipH="1">
                <a:off x="854619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1" name="Google Shape;9321;p11"/>
              <p:cNvSpPr/>
              <p:nvPr/>
            </p:nvSpPr>
            <p:spPr>
              <a:xfrm rot="10800000" flipH="1">
                <a:off x="876101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2" name="Google Shape;9322;p11"/>
              <p:cNvSpPr/>
              <p:nvPr/>
            </p:nvSpPr>
            <p:spPr>
              <a:xfrm rot="10800000" flipH="1">
                <a:off x="89758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3" name="Google Shape;9323;p11"/>
              <p:cNvSpPr/>
              <p:nvPr/>
            </p:nvSpPr>
            <p:spPr>
              <a:xfrm rot="10800000" flipH="1">
                <a:off x="-46739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4" name="Google Shape;9324;p11"/>
              <p:cNvSpPr/>
              <p:nvPr/>
            </p:nvSpPr>
            <p:spPr>
              <a:xfrm rot="10800000" flipH="1">
                <a:off x="16808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5" name="Google Shape;9325;p11"/>
              <p:cNvSpPr/>
              <p:nvPr/>
            </p:nvSpPr>
            <p:spPr>
              <a:xfrm rot="10800000" flipH="1">
                <a:off x="3829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6" name="Google Shape;9326;p11"/>
              <p:cNvSpPr/>
              <p:nvPr/>
            </p:nvSpPr>
            <p:spPr>
              <a:xfrm rot="10800000" flipH="1">
                <a:off x="59773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7" name="Google Shape;9327;p11"/>
              <p:cNvSpPr/>
              <p:nvPr/>
            </p:nvSpPr>
            <p:spPr>
              <a:xfrm rot="10800000" flipH="1">
                <a:off x="81255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8" name="Google Shape;9328;p11"/>
              <p:cNvSpPr/>
              <p:nvPr/>
            </p:nvSpPr>
            <p:spPr>
              <a:xfrm rot="10800000" flipH="1">
                <a:off x="10273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9" name="Google Shape;9329;p11"/>
              <p:cNvSpPr/>
              <p:nvPr/>
            </p:nvSpPr>
            <p:spPr>
              <a:xfrm rot="10800000" flipH="1">
                <a:off x="124220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0" name="Google Shape;9330;p11"/>
              <p:cNvSpPr/>
              <p:nvPr/>
            </p:nvSpPr>
            <p:spPr>
              <a:xfrm rot="10800000" flipH="1">
                <a:off x="145702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1" name="Google Shape;9331;p11"/>
              <p:cNvSpPr/>
              <p:nvPr/>
            </p:nvSpPr>
            <p:spPr>
              <a:xfrm rot="10800000" flipH="1">
                <a:off x="167184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2" name="Google Shape;9332;p11"/>
              <p:cNvSpPr/>
              <p:nvPr/>
            </p:nvSpPr>
            <p:spPr>
              <a:xfrm rot="10800000" flipH="1">
                <a:off x="188667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3" name="Google Shape;9333;p11"/>
              <p:cNvSpPr/>
              <p:nvPr/>
            </p:nvSpPr>
            <p:spPr>
              <a:xfrm rot="10800000" flipH="1">
                <a:off x="210149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4" name="Google Shape;9334;p11"/>
              <p:cNvSpPr/>
              <p:nvPr/>
            </p:nvSpPr>
            <p:spPr>
              <a:xfrm rot="10800000" flipH="1">
                <a:off x="231631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5" name="Google Shape;9335;p11"/>
              <p:cNvSpPr/>
              <p:nvPr/>
            </p:nvSpPr>
            <p:spPr>
              <a:xfrm rot="10800000" flipH="1">
                <a:off x="25311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6" name="Google Shape;9336;p11"/>
              <p:cNvSpPr/>
              <p:nvPr/>
            </p:nvSpPr>
            <p:spPr>
              <a:xfrm rot="10800000" flipH="1">
                <a:off x="274596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7" name="Google Shape;9337;p11"/>
              <p:cNvSpPr/>
              <p:nvPr/>
            </p:nvSpPr>
            <p:spPr>
              <a:xfrm rot="10800000" flipH="1">
                <a:off x="296078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8" name="Google Shape;9338;p11"/>
              <p:cNvSpPr/>
              <p:nvPr/>
            </p:nvSpPr>
            <p:spPr>
              <a:xfrm rot="10800000" flipH="1">
                <a:off x="317561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9" name="Google Shape;9339;p11"/>
              <p:cNvSpPr/>
              <p:nvPr/>
            </p:nvSpPr>
            <p:spPr>
              <a:xfrm rot="10800000" flipH="1">
                <a:off x="339043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0" name="Google Shape;9340;p11"/>
              <p:cNvSpPr/>
              <p:nvPr/>
            </p:nvSpPr>
            <p:spPr>
              <a:xfrm rot="10800000" flipH="1">
                <a:off x="360525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1" name="Google Shape;9341;p11"/>
              <p:cNvSpPr/>
              <p:nvPr/>
            </p:nvSpPr>
            <p:spPr>
              <a:xfrm rot="10800000" flipH="1">
                <a:off x="382008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2" name="Google Shape;9342;p11"/>
              <p:cNvSpPr/>
              <p:nvPr/>
            </p:nvSpPr>
            <p:spPr>
              <a:xfrm rot="10800000" flipH="1">
                <a:off x="403490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3" name="Google Shape;9343;p11"/>
              <p:cNvSpPr/>
              <p:nvPr/>
            </p:nvSpPr>
            <p:spPr>
              <a:xfrm rot="10800000" flipH="1">
                <a:off x="424972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4" name="Google Shape;9344;p11"/>
              <p:cNvSpPr/>
              <p:nvPr/>
            </p:nvSpPr>
            <p:spPr>
              <a:xfrm rot="10800000" flipH="1">
                <a:off x="446455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5" name="Google Shape;9345;p11"/>
              <p:cNvSpPr/>
              <p:nvPr/>
            </p:nvSpPr>
            <p:spPr>
              <a:xfrm rot="10800000" flipH="1">
                <a:off x="467937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6" name="Google Shape;9346;p11"/>
              <p:cNvSpPr/>
              <p:nvPr/>
            </p:nvSpPr>
            <p:spPr>
              <a:xfrm rot="10800000" flipH="1">
                <a:off x="489419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7" name="Google Shape;9347;p11"/>
              <p:cNvSpPr/>
              <p:nvPr/>
            </p:nvSpPr>
            <p:spPr>
              <a:xfrm rot="10800000" flipH="1">
                <a:off x="510902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8" name="Google Shape;9348;p11"/>
              <p:cNvSpPr/>
              <p:nvPr/>
            </p:nvSpPr>
            <p:spPr>
              <a:xfrm rot="10800000" flipH="1">
                <a:off x="532384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9" name="Google Shape;9349;p11"/>
              <p:cNvSpPr/>
              <p:nvPr/>
            </p:nvSpPr>
            <p:spPr>
              <a:xfrm rot="10800000" flipH="1">
                <a:off x="553866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0" name="Google Shape;9350;p11"/>
              <p:cNvSpPr/>
              <p:nvPr/>
            </p:nvSpPr>
            <p:spPr>
              <a:xfrm rot="10800000" flipH="1">
                <a:off x="575349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1" name="Google Shape;9351;p11"/>
              <p:cNvSpPr/>
              <p:nvPr/>
            </p:nvSpPr>
            <p:spPr>
              <a:xfrm rot="10800000" flipH="1">
                <a:off x="596831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2" name="Google Shape;9352;p11"/>
              <p:cNvSpPr/>
              <p:nvPr/>
            </p:nvSpPr>
            <p:spPr>
              <a:xfrm rot="10800000" flipH="1">
                <a:off x="618313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3" name="Google Shape;9353;p11"/>
              <p:cNvSpPr/>
              <p:nvPr/>
            </p:nvSpPr>
            <p:spPr>
              <a:xfrm rot="10800000" flipH="1">
                <a:off x="639796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4" name="Google Shape;9354;p11"/>
              <p:cNvSpPr/>
              <p:nvPr/>
            </p:nvSpPr>
            <p:spPr>
              <a:xfrm rot="10800000" flipH="1">
                <a:off x="661278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5" name="Google Shape;9355;p11"/>
              <p:cNvSpPr/>
              <p:nvPr/>
            </p:nvSpPr>
            <p:spPr>
              <a:xfrm rot="10800000" flipH="1">
                <a:off x="68276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6" name="Google Shape;9356;p11"/>
              <p:cNvSpPr/>
              <p:nvPr/>
            </p:nvSpPr>
            <p:spPr>
              <a:xfrm rot="10800000" flipH="1">
                <a:off x="704243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7" name="Google Shape;9357;p11"/>
              <p:cNvSpPr/>
              <p:nvPr/>
            </p:nvSpPr>
            <p:spPr>
              <a:xfrm rot="10800000" flipH="1">
                <a:off x="725725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8" name="Google Shape;9358;p11"/>
              <p:cNvSpPr/>
              <p:nvPr/>
            </p:nvSpPr>
            <p:spPr>
              <a:xfrm rot="10800000" flipH="1">
                <a:off x="74720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9" name="Google Shape;9359;p11"/>
              <p:cNvSpPr/>
              <p:nvPr/>
            </p:nvSpPr>
            <p:spPr>
              <a:xfrm rot="10800000" flipH="1">
                <a:off x="768690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0" name="Google Shape;9360;p11"/>
              <p:cNvSpPr/>
              <p:nvPr/>
            </p:nvSpPr>
            <p:spPr>
              <a:xfrm rot="10800000" flipH="1">
                <a:off x="790172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1" name="Google Shape;9361;p11"/>
              <p:cNvSpPr/>
              <p:nvPr/>
            </p:nvSpPr>
            <p:spPr>
              <a:xfrm rot="10800000" flipH="1">
                <a:off x="811654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2" name="Google Shape;9362;p11"/>
              <p:cNvSpPr/>
              <p:nvPr/>
            </p:nvSpPr>
            <p:spPr>
              <a:xfrm rot="10800000" flipH="1">
                <a:off x="833137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3" name="Google Shape;9363;p11"/>
              <p:cNvSpPr/>
              <p:nvPr/>
            </p:nvSpPr>
            <p:spPr>
              <a:xfrm rot="10800000" flipH="1">
                <a:off x="854619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4" name="Google Shape;9364;p11"/>
              <p:cNvSpPr/>
              <p:nvPr/>
            </p:nvSpPr>
            <p:spPr>
              <a:xfrm rot="10800000" flipH="1">
                <a:off x="876101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5" name="Google Shape;9365;p11"/>
              <p:cNvSpPr/>
              <p:nvPr/>
            </p:nvSpPr>
            <p:spPr>
              <a:xfrm rot="10800000" flipH="1">
                <a:off x="89758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6" name="Google Shape;9366;p11"/>
              <p:cNvSpPr/>
              <p:nvPr/>
            </p:nvSpPr>
            <p:spPr>
              <a:xfrm rot="10800000" flipH="1">
                <a:off x="-46739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7" name="Google Shape;9367;p11"/>
              <p:cNvSpPr/>
              <p:nvPr/>
            </p:nvSpPr>
            <p:spPr>
              <a:xfrm rot="10800000" flipH="1">
                <a:off x="16808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8" name="Google Shape;9368;p11"/>
              <p:cNvSpPr/>
              <p:nvPr/>
            </p:nvSpPr>
            <p:spPr>
              <a:xfrm rot="10800000" flipH="1">
                <a:off x="3829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9" name="Google Shape;9369;p11"/>
              <p:cNvSpPr/>
              <p:nvPr/>
            </p:nvSpPr>
            <p:spPr>
              <a:xfrm rot="10800000" flipH="1">
                <a:off x="59773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0" name="Google Shape;9370;p11"/>
              <p:cNvSpPr/>
              <p:nvPr/>
            </p:nvSpPr>
            <p:spPr>
              <a:xfrm rot="10800000" flipH="1">
                <a:off x="81255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1" name="Google Shape;9371;p11"/>
              <p:cNvSpPr/>
              <p:nvPr/>
            </p:nvSpPr>
            <p:spPr>
              <a:xfrm rot="10800000" flipH="1">
                <a:off x="10273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2" name="Google Shape;9372;p11"/>
              <p:cNvSpPr/>
              <p:nvPr/>
            </p:nvSpPr>
            <p:spPr>
              <a:xfrm rot="10800000" flipH="1">
                <a:off x="124220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3" name="Google Shape;9373;p11"/>
              <p:cNvSpPr/>
              <p:nvPr/>
            </p:nvSpPr>
            <p:spPr>
              <a:xfrm rot="10800000" flipH="1">
                <a:off x="145702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4" name="Google Shape;9374;p11"/>
              <p:cNvSpPr/>
              <p:nvPr/>
            </p:nvSpPr>
            <p:spPr>
              <a:xfrm rot="10800000" flipH="1">
                <a:off x="167184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5" name="Google Shape;9375;p11"/>
              <p:cNvSpPr/>
              <p:nvPr/>
            </p:nvSpPr>
            <p:spPr>
              <a:xfrm rot="10800000" flipH="1">
                <a:off x="188667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6" name="Google Shape;9376;p11"/>
              <p:cNvSpPr/>
              <p:nvPr/>
            </p:nvSpPr>
            <p:spPr>
              <a:xfrm rot="10800000" flipH="1">
                <a:off x="210149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7" name="Google Shape;9377;p11"/>
              <p:cNvSpPr/>
              <p:nvPr/>
            </p:nvSpPr>
            <p:spPr>
              <a:xfrm rot="10800000" flipH="1">
                <a:off x="231631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8" name="Google Shape;9378;p11"/>
              <p:cNvSpPr/>
              <p:nvPr/>
            </p:nvSpPr>
            <p:spPr>
              <a:xfrm rot="10800000" flipH="1">
                <a:off x="25311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9" name="Google Shape;9379;p11"/>
              <p:cNvSpPr/>
              <p:nvPr/>
            </p:nvSpPr>
            <p:spPr>
              <a:xfrm rot="10800000" flipH="1">
                <a:off x="274596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0" name="Google Shape;9380;p11"/>
              <p:cNvSpPr/>
              <p:nvPr/>
            </p:nvSpPr>
            <p:spPr>
              <a:xfrm rot="10800000" flipH="1">
                <a:off x="296078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1" name="Google Shape;9381;p11"/>
              <p:cNvSpPr/>
              <p:nvPr/>
            </p:nvSpPr>
            <p:spPr>
              <a:xfrm rot="10800000" flipH="1">
                <a:off x="317561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2" name="Google Shape;9382;p11"/>
              <p:cNvSpPr/>
              <p:nvPr/>
            </p:nvSpPr>
            <p:spPr>
              <a:xfrm rot="10800000" flipH="1">
                <a:off x="339043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3" name="Google Shape;9383;p11"/>
              <p:cNvSpPr/>
              <p:nvPr/>
            </p:nvSpPr>
            <p:spPr>
              <a:xfrm rot="10800000" flipH="1">
                <a:off x="360525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4" name="Google Shape;9384;p11"/>
              <p:cNvSpPr/>
              <p:nvPr/>
            </p:nvSpPr>
            <p:spPr>
              <a:xfrm rot="10800000" flipH="1">
                <a:off x="382008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5" name="Google Shape;9385;p11"/>
              <p:cNvSpPr/>
              <p:nvPr/>
            </p:nvSpPr>
            <p:spPr>
              <a:xfrm rot="10800000" flipH="1">
                <a:off x="403490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6" name="Google Shape;9386;p11"/>
              <p:cNvSpPr/>
              <p:nvPr/>
            </p:nvSpPr>
            <p:spPr>
              <a:xfrm rot="10800000" flipH="1">
                <a:off x="424972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7" name="Google Shape;9387;p11"/>
              <p:cNvSpPr/>
              <p:nvPr/>
            </p:nvSpPr>
            <p:spPr>
              <a:xfrm rot="10800000" flipH="1">
                <a:off x="446455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8" name="Google Shape;9388;p11"/>
              <p:cNvSpPr/>
              <p:nvPr/>
            </p:nvSpPr>
            <p:spPr>
              <a:xfrm rot="10800000" flipH="1">
                <a:off x="467937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9" name="Google Shape;9389;p11"/>
              <p:cNvSpPr/>
              <p:nvPr/>
            </p:nvSpPr>
            <p:spPr>
              <a:xfrm rot="10800000" flipH="1">
                <a:off x="489419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0" name="Google Shape;9390;p11"/>
              <p:cNvSpPr/>
              <p:nvPr/>
            </p:nvSpPr>
            <p:spPr>
              <a:xfrm rot="10800000" flipH="1">
                <a:off x="510902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1" name="Google Shape;9391;p11"/>
              <p:cNvSpPr/>
              <p:nvPr/>
            </p:nvSpPr>
            <p:spPr>
              <a:xfrm rot="10800000" flipH="1">
                <a:off x="532384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2" name="Google Shape;9392;p11"/>
              <p:cNvSpPr/>
              <p:nvPr/>
            </p:nvSpPr>
            <p:spPr>
              <a:xfrm rot="10800000" flipH="1">
                <a:off x="553866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3" name="Google Shape;9393;p11"/>
              <p:cNvSpPr/>
              <p:nvPr/>
            </p:nvSpPr>
            <p:spPr>
              <a:xfrm rot="10800000" flipH="1">
                <a:off x="575349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4" name="Google Shape;9394;p11"/>
              <p:cNvSpPr/>
              <p:nvPr/>
            </p:nvSpPr>
            <p:spPr>
              <a:xfrm rot="10800000" flipH="1">
                <a:off x="596831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5" name="Google Shape;9395;p11"/>
              <p:cNvSpPr/>
              <p:nvPr/>
            </p:nvSpPr>
            <p:spPr>
              <a:xfrm rot="10800000" flipH="1">
                <a:off x="618313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6" name="Google Shape;9396;p11"/>
              <p:cNvSpPr/>
              <p:nvPr/>
            </p:nvSpPr>
            <p:spPr>
              <a:xfrm rot="10800000" flipH="1">
                <a:off x="639796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7" name="Google Shape;9397;p11"/>
              <p:cNvSpPr/>
              <p:nvPr/>
            </p:nvSpPr>
            <p:spPr>
              <a:xfrm rot="10800000" flipH="1">
                <a:off x="661278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8" name="Google Shape;9398;p11"/>
              <p:cNvSpPr/>
              <p:nvPr/>
            </p:nvSpPr>
            <p:spPr>
              <a:xfrm rot="10800000" flipH="1">
                <a:off x="68276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9" name="Google Shape;9399;p11"/>
              <p:cNvSpPr/>
              <p:nvPr/>
            </p:nvSpPr>
            <p:spPr>
              <a:xfrm rot="10800000" flipH="1">
                <a:off x="704243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0" name="Google Shape;9400;p11"/>
              <p:cNvSpPr/>
              <p:nvPr/>
            </p:nvSpPr>
            <p:spPr>
              <a:xfrm rot="10800000" flipH="1">
                <a:off x="725725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1" name="Google Shape;9401;p11"/>
              <p:cNvSpPr/>
              <p:nvPr/>
            </p:nvSpPr>
            <p:spPr>
              <a:xfrm rot="10800000" flipH="1">
                <a:off x="74720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2" name="Google Shape;9402;p11"/>
              <p:cNvSpPr/>
              <p:nvPr/>
            </p:nvSpPr>
            <p:spPr>
              <a:xfrm rot="10800000" flipH="1">
                <a:off x="768690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3" name="Google Shape;9403;p11"/>
              <p:cNvSpPr/>
              <p:nvPr/>
            </p:nvSpPr>
            <p:spPr>
              <a:xfrm rot="10800000" flipH="1">
                <a:off x="790172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4" name="Google Shape;9404;p11"/>
              <p:cNvSpPr/>
              <p:nvPr/>
            </p:nvSpPr>
            <p:spPr>
              <a:xfrm rot="10800000" flipH="1">
                <a:off x="811654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5" name="Google Shape;9405;p11"/>
              <p:cNvSpPr/>
              <p:nvPr/>
            </p:nvSpPr>
            <p:spPr>
              <a:xfrm rot="10800000" flipH="1">
                <a:off x="833137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6" name="Google Shape;9406;p11"/>
              <p:cNvSpPr/>
              <p:nvPr/>
            </p:nvSpPr>
            <p:spPr>
              <a:xfrm rot="10800000" flipH="1">
                <a:off x="854619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7" name="Google Shape;9407;p11"/>
              <p:cNvSpPr/>
              <p:nvPr/>
            </p:nvSpPr>
            <p:spPr>
              <a:xfrm rot="10800000" flipH="1">
                <a:off x="876101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8" name="Google Shape;9408;p11"/>
              <p:cNvSpPr/>
              <p:nvPr/>
            </p:nvSpPr>
            <p:spPr>
              <a:xfrm rot="10800000" flipH="1">
                <a:off x="89758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9" name="Google Shape;9409;p11"/>
              <p:cNvSpPr/>
              <p:nvPr/>
            </p:nvSpPr>
            <p:spPr>
              <a:xfrm rot="10800000" flipH="1">
                <a:off x="-46739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0" name="Google Shape;9410;p11"/>
              <p:cNvSpPr/>
              <p:nvPr/>
            </p:nvSpPr>
            <p:spPr>
              <a:xfrm rot="10800000" flipH="1">
                <a:off x="16808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1" name="Google Shape;9411;p11"/>
              <p:cNvSpPr/>
              <p:nvPr/>
            </p:nvSpPr>
            <p:spPr>
              <a:xfrm rot="10800000" flipH="1">
                <a:off x="3829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2" name="Google Shape;9412;p11"/>
              <p:cNvSpPr/>
              <p:nvPr/>
            </p:nvSpPr>
            <p:spPr>
              <a:xfrm rot="10800000" flipH="1">
                <a:off x="59773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3" name="Google Shape;9413;p11"/>
              <p:cNvSpPr/>
              <p:nvPr/>
            </p:nvSpPr>
            <p:spPr>
              <a:xfrm rot="10800000" flipH="1">
                <a:off x="81255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4" name="Google Shape;9414;p11"/>
              <p:cNvSpPr/>
              <p:nvPr/>
            </p:nvSpPr>
            <p:spPr>
              <a:xfrm rot="10800000" flipH="1">
                <a:off x="10273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5" name="Google Shape;9415;p11"/>
              <p:cNvSpPr/>
              <p:nvPr/>
            </p:nvSpPr>
            <p:spPr>
              <a:xfrm rot="10800000" flipH="1">
                <a:off x="124220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6" name="Google Shape;9416;p11"/>
              <p:cNvSpPr/>
              <p:nvPr/>
            </p:nvSpPr>
            <p:spPr>
              <a:xfrm rot="10800000" flipH="1">
                <a:off x="145702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7" name="Google Shape;9417;p11"/>
              <p:cNvSpPr/>
              <p:nvPr/>
            </p:nvSpPr>
            <p:spPr>
              <a:xfrm rot="10800000" flipH="1">
                <a:off x="167184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8" name="Google Shape;9418;p11"/>
              <p:cNvSpPr/>
              <p:nvPr/>
            </p:nvSpPr>
            <p:spPr>
              <a:xfrm rot="10800000" flipH="1">
                <a:off x="188667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9" name="Google Shape;9419;p11"/>
              <p:cNvSpPr/>
              <p:nvPr/>
            </p:nvSpPr>
            <p:spPr>
              <a:xfrm rot="10800000" flipH="1">
                <a:off x="210149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0" name="Google Shape;9420;p11"/>
              <p:cNvSpPr/>
              <p:nvPr/>
            </p:nvSpPr>
            <p:spPr>
              <a:xfrm rot="10800000" flipH="1">
                <a:off x="231631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1" name="Google Shape;9421;p11"/>
              <p:cNvSpPr/>
              <p:nvPr/>
            </p:nvSpPr>
            <p:spPr>
              <a:xfrm rot="10800000" flipH="1">
                <a:off x="25311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2" name="Google Shape;9422;p11"/>
              <p:cNvSpPr/>
              <p:nvPr/>
            </p:nvSpPr>
            <p:spPr>
              <a:xfrm rot="10800000" flipH="1">
                <a:off x="274596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3" name="Google Shape;9423;p11"/>
              <p:cNvSpPr/>
              <p:nvPr/>
            </p:nvSpPr>
            <p:spPr>
              <a:xfrm rot="10800000" flipH="1">
                <a:off x="296078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4" name="Google Shape;9424;p11"/>
              <p:cNvSpPr/>
              <p:nvPr/>
            </p:nvSpPr>
            <p:spPr>
              <a:xfrm rot="10800000" flipH="1">
                <a:off x="317561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5" name="Google Shape;9425;p11"/>
              <p:cNvSpPr/>
              <p:nvPr/>
            </p:nvSpPr>
            <p:spPr>
              <a:xfrm rot="10800000" flipH="1">
                <a:off x="339043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6" name="Google Shape;9426;p11"/>
              <p:cNvSpPr/>
              <p:nvPr/>
            </p:nvSpPr>
            <p:spPr>
              <a:xfrm rot="10800000" flipH="1">
                <a:off x="360525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7" name="Google Shape;9427;p11"/>
              <p:cNvSpPr/>
              <p:nvPr/>
            </p:nvSpPr>
            <p:spPr>
              <a:xfrm rot="10800000" flipH="1">
                <a:off x="382008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8" name="Google Shape;9428;p11"/>
              <p:cNvSpPr/>
              <p:nvPr/>
            </p:nvSpPr>
            <p:spPr>
              <a:xfrm rot="10800000" flipH="1">
                <a:off x="403490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9" name="Google Shape;9429;p11"/>
              <p:cNvSpPr/>
              <p:nvPr/>
            </p:nvSpPr>
            <p:spPr>
              <a:xfrm rot="10800000" flipH="1">
                <a:off x="424972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0" name="Google Shape;9430;p11"/>
              <p:cNvSpPr/>
              <p:nvPr/>
            </p:nvSpPr>
            <p:spPr>
              <a:xfrm rot="10800000" flipH="1">
                <a:off x="446455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1" name="Google Shape;9431;p11"/>
              <p:cNvSpPr/>
              <p:nvPr/>
            </p:nvSpPr>
            <p:spPr>
              <a:xfrm rot="10800000" flipH="1">
                <a:off x="467937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2" name="Google Shape;9432;p11"/>
              <p:cNvSpPr/>
              <p:nvPr/>
            </p:nvSpPr>
            <p:spPr>
              <a:xfrm rot="10800000" flipH="1">
                <a:off x="489419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3" name="Google Shape;9433;p11"/>
              <p:cNvSpPr/>
              <p:nvPr/>
            </p:nvSpPr>
            <p:spPr>
              <a:xfrm rot="10800000" flipH="1">
                <a:off x="510902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4" name="Google Shape;9434;p11"/>
              <p:cNvSpPr/>
              <p:nvPr/>
            </p:nvSpPr>
            <p:spPr>
              <a:xfrm rot="10800000" flipH="1">
                <a:off x="532384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5" name="Google Shape;9435;p11"/>
              <p:cNvSpPr/>
              <p:nvPr/>
            </p:nvSpPr>
            <p:spPr>
              <a:xfrm rot="10800000" flipH="1">
                <a:off x="553866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6" name="Google Shape;9436;p11"/>
              <p:cNvSpPr/>
              <p:nvPr/>
            </p:nvSpPr>
            <p:spPr>
              <a:xfrm rot="10800000" flipH="1">
                <a:off x="575349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7" name="Google Shape;9437;p11"/>
              <p:cNvSpPr/>
              <p:nvPr/>
            </p:nvSpPr>
            <p:spPr>
              <a:xfrm rot="10800000" flipH="1">
                <a:off x="596831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8" name="Google Shape;9438;p11"/>
              <p:cNvSpPr/>
              <p:nvPr/>
            </p:nvSpPr>
            <p:spPr>
              <a:xfrm rot="10800000" flipH="1">
                <a:off x="618313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9" name="Google Shape;9439;p11"/>
              <p:cNvSpPr/>
              <p:nvPr/>
            </p:nvSpPr>
            <p:spPr>
              <a:xfrm rot="10800000" flipH="1">
                <a:off x="639796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0" name="Google Shape;9440;p11"/>
              <p:cNvSpPr/>
              <p:nvPr/>
            </p:nvSpPr>
            <p:spPr>
              <a:xfrm rot="10800000" flipH="1">
                <a:off x="661278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1" name="Google Shape;9441;p11"/>
              <p:cNvSpPr/>
              <p:nvPr/>
            </p:nvSpPr>
            <p:spPr>
              <a:xfrm rot="10800000" flipH="1">
                <a:off x="68276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2" name="Google Shape;9442;p11"/>
              <p:cNvSpPr/>
              <p:nvPr/>
            </p:nvSpPr>
            <p:spPr>
              <a:xfrm rot="10800000" flipH="1">
                <a:off x="704243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3" name="Google Shape;9443;p11"/>
              <p:cNvSpPr/>
              <p:nvPr/>
            </p:nvSpPr>
            <p:spPr>
              <a:xfrm rot="10800000" flipH="1">
                <a:off x="725725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4" name="Google Shape;9444;p11"/>
              <p:cNvSpPr/>
              <p:nvPr/>
            </p:nvSpPr>
            <p:spPr>
              <a:xfrm rot="10800000" flipH="1">
                <a:off x="74720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5" name="Google Shape;9445;p11"/>
              <p:cNvSpPr/>
              <p:nvPr/>
            </p:nvSpPr>
            <p:spPr>
              <a:xfrm rot="10800000" flipH="1">
                <a:off x="768690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6" name="Google Shape;9446;p11"/>
              <p:cNvSpPr/>
              <p:nvPr/>
            </p:nvSpPr>
            <p:spPr>
              <a:xfrm rot="10800000" flipH="1">
                <a:off x="790172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7" name="Google Shape;9447;p11"/>
              <p:cNvSpPr/>
              <p:nvPr/>
            </p:nvSpPr>
            <p:spPr>
              <a:xfrm rot="10800000" flipH="1">
                <a:off x="811654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8" name="Google Shape;9448;p11"/>
              <p:cNvSpPr/>
              <p:nvPr/>
            </p:nvSpPr>
            <p:spPr>
              <a:xfrm rot="10800000" flipH="1">
                <a:off x="833137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9" name="Google Shape;9449;p11"/>
              <p:cNvSpPr/>
              <p:nvPr/>
            </p:nvSpPr>
            <p:spPr>
              <a:xfrm rot="10800000" flipH="1">
                <a:off x="854619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0" name="Google Shape;9450;p11"/>
              <p:cNvSpPr/>
              <p:nvPr/>
            </p:nvSpPr>
            <p:spPr>
              <a:xfrm rot="10800000" flipH="1">
                <a:off x="876101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1" name="Google Shape;9451;p11"/>
              <p:cNvSpPr/>
              <p:nvPr/>
            </p:nvSpPr>
            <p:spPr>
              <a:xfrm rot="10800000" flipH="1">
                <a:off x="89758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2" name="Google Shape;9452;p11"/>
              <p:cNvSpPr/>
              <p:nvPr/>
            </p:nvSpPr>
            <p:spPr>
              <a:xfrm rot="10800000" flipH="1">
                <a:off x="-46739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3" name="Google Shape;9453;p11"/>
              <p:cNvSpPr/>
              <p:nvPr/>
            </p:nvSpPr>
            <p:spPr>
              <a:xfrm rot="10800000" flipH="1">
                <a:off x="16808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4" name="Google Shape;9454;p11"/>
              <p:cNvSpPr/>
              <p:nvPr/>
            </p:nvSpPr>
            <p:spPr>
              <a:xfrm rot="10800000" flipH="1">
                <a:off x="3829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5" name="Google Shape;9455;p11"/>
              <p:cNvSpPr/>
              <p:nvPr/>
            </p:nvSpPr>
            <p:spPr>
              <a:xfrm rot="10800000" flipH="1">
                <a:off x="59773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6" name="Google Shape;9456;p11"/>
              <p:cNvSpPr/>
              <p:nvPr/>
            </p:nvSpPr>
            <p:spPr>
              <a:xfrm rot="10800000" flipH="1">
                <a:off x="81255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7" name="Google Shape;9457;p11"/>
              <p:cNvSpPr/>
              <p:nvPr/>
            </p:nvSpPr>
            <p:spPr>
              <a:xfrm rot="10800000" flipH="1">
                <a:off x="10273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8" name="Google Shape;9458;p11"/>
              <p:cNvSpPr/>
              <p:nvPr/>
            </p:nvSpPr>
            <p:spPr>
              <a:xfrm rot="10800000" flipH="1">
                <a:off x="124220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9" name="Google Shape;9459;p11"/>
              <p:cNvSpPr/>
              <p:nvPr/>
            </p:nvSpPr>
            <p:spPr>
              <a:xfrm rot="10800000" flipH="1">
                <a:off x="145702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0" name="Google Shape;9460;p11"/>
              <p:cNvSpPr/>
              <p:nvPr/>
            </p:nvSpPr>
            <p:spPr>
              <a:xfrm rot="10800000" flipH="1">
                <a:off x="167184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1" name="Google Shape;9461;p11"/>
              <p:cNvSpPr/>
              <p:nvPr/>
            </p:nvSpPr>
            <p:spPr>
              <a:xfrm rot="10800000" flipH="1">
                <a:off x="188667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2" name="Google Shape;9462;p11"/>
              <p:cNvSpPr/>
              <p:nvPr/>
            </p:nvSpPr>
            <p:spPr>
              <a:xfrm rot="10800000" flipH="1">
                <a:off x="210149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3" name="Google Shape;9463;p11"/>
              <p:cNvSpPr/>
              <p:nvPr/>
            </p:nvSpPr>
            <p:spPr>
              <a:xfrm rot="10800000" flipH="1">
                <a:off x="231631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4" name="Google Shape;9464;p11"/>
              <p:cNvSpPr/>
              <p:nvPr/>
            </p:nvSpPr>
            <p:spPr>
              <a:xfrm rot="10800000" flipH="1">
                <a:off x="25311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5" name="Google Shape;9465;p11"/>
              <p:cNvSpPr/>
              <p:nvPr/>
            </p:nvSpPr>
            <p:spPr>
              <a:xfrm rot="10800000" flipH="1">
                <a:off x="274596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6" name="Google Shape;9466;p11"/>
              <p:cNvSpPr/>
              <p:nvPr/>
            </p:nvSpPr>
            <p:spPr>
              <a:xfrm rot="10800000" flipH="1">
                <a:off x="296078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7" name="Google Shape;9467;p11"/>
              <p:cNvSpPr/>
              <p:nvPr/>
            </p:nvSpPr>
            <p:spPr>
              <a:xfrm rot="10800000" flipH="1">
                <a:off x="317561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8" name="Google Shape;9468;p11"/>
              <p:cNvSpPr/>
              <p:nvPr/>
            </p:nvSpPr>
            <p:spPr>
              <a:xfrm rot="10800000" flipH="1">
                <a:off x="339043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9" name="Google Shape;9469;p11"/>
              <p:cNvSpPr/>
              <p:nvPr/>
            </p:nvSpPr>
            <p:spPr>
              <a:xfrm rot="10800000" flipH="1">
                <a:off x="360525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0" name="Google Shape;9470;p11"/>
              <p:cNvSpPr/>
              <p:nvPr/>
            </p:nvSpPr>
            <p:spPr>
              <a:xfrm rot="10800000" flipH="1">
                <a:off x="382008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1" name="Google Shape;9471;p11"/>
              <p:cNvSpPr/>
              <p:nvPr/>
            </p:nvSpPr>
            <p:spPr>
              <a:xfrm rot="10800000" flipH="1">
                <a:off x="403490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2" name="Google Shape;9472;p11"/>
              <p:cNvSpPr/>
              <p:nvPr/>
            </p:nvSpPr>
            <p:spPr>
              <a:xfrm rot="10800000" flipH="1">
                <a:off x="424972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3" name="Google Shape;9473;p11"/>
              <p:cNvSpPr/>
              <p:nvPr/>
            </p:nvSpPr>
            <p:spPr>
              <a:xfrm rot="10800000" flipH="1">
                <a:off x="446455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4" name="Google Shape;9474;p11"/>
              <p:cNvSpPr/>
              <p:nvPr/>
            </p:nvSpPr>
            <p:spPr>
              <a:xfrm rot="10800000" flipH="1">
                <a:off x="467937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5" name="Google Shape;9475;p11"/>
              <p:cNvSpPr/>
              <p:nvPr/>
            </p:nvSpPr>
            <p:spPr>
              <a:xfrm rot="10800000" flipH="1">
                <a:off x="489419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6" name="Google Shape;9476;p11"/>
              <p:cNvSpPr/>
              <p:nvPr/>
            </p:nvSpPr>
            <p:spPr>
              <a:xfrm rot="10800000" flipH="1">
                <a:off x="510902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7" name="Google Shape;9477;p11"/>
              <p:cNvSpPr/>
              <p:nvPr/>
            </p:nvSpPr>
            <p:spPr>
              <a:xfrm rot="10800000" flipH="1">
                <a:off x="532384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8" name="Google Shape;9478;p11"/>
              <p:cNvSpPr/>
              <p:nvPr/>
            </p:nvSpPr>
            <p:spPr>
              <a:xfrm rot="10800000" flipH="1">
                <a:off x="553866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9" name="Google Shape;9479;p11"/>
              <p:cNvSpPr/>
              <p:nvPr/>
            </p:nvSpPr>
            <p:spPr>
              <a:xfrm rot="10800000" flipH="1">
                <a:off x="575349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0" name="Google Shape;9480;p11"/>
              <p:cNvSpPr/>
              <p:nvPr/>
            </p:nvSpPr>
            <p:spPr>
              <a:xfrm rot="10800000" flipH="1">
                <a:off x="596831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1" name="Google Shape;9481;p11"/>
              <p:cNvSpPr/>
              <p:nvPr/>
            </p:nvSpPr>
            <p:spPr>
              <a:xfrm rot="10800000" flipH="1">
                <a:off x="618313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2" name="Google Shape;9482;p11"/>
              <p:cNvSpPr/>
              <p:nvPr/>
            </p:nvSpPr>
            <p:spPr>
              <a:xfrm rot="10800000" flipH="1">
                <a:off x="639796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3" name="Google Shape;9483;p11"/>
              <p:cNvSpPr/>
              <p:nvPr/>
            </p:nvSpPr>
            <p:spPr>
              <a:xfrm rot="10800000" flipH="1">
                <a:off x="661278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4" name="Google Shape;9484;p11"/>
              <p:cNvSpPr/>
              <p:nvPr/>
            </p:nvSpPr>
            <p:spPr>
              <a:xfrm rot="10800000" flipH="1">
                <a:off x="68276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5" name="Google Shape;9485;p11"/>
              <p:cNvSpPr/>
              <p:nvPr/>
            </p:nvSpPr>
            <p:spPr>
              <a:xfrm rot="10800000" flipH="1">
                <a:off x="704243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6" name="Google Shape;9486;p11"/>
              <p:cNvSpPr/>
              <p:nvPr/>
            </p:nvSpPr>
            <p:spPr>
              <a:xfrm rot="10800000" flipH="1">
                <a:off x="725725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7" name="Google Shape;9487;p11"/>
              <p:cNvSpPr/>
              <p:nvPr/>
            </p:nvSpPr>
            <p:spPr>
              <a:xfrm rot="10800000" flipH="1">
                <a:off x="74720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8" name="Google Shape;9488;p11"/>
              <p:cNvSpPr/>
              <p:nvPr/>
            </p:nvSpPr>
            <p:spPr>
              <a:xfrm rot="10800000" flipH="1">
                <a:off x="768690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9" name="Google Shape;9489;p11"/>
              <p:cNvSpPr/>
              <p:nvPr/>
            </p:nvSpPr>
            <p:spPr>
              <a:xfrm rot="10800000" flipH="1">
                <a:off x="790172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0" name="Google Shape;9490;p11"/>
              <p:cNvSpPr/>
              <p:nvPr/>
            </p:nvSpPr>
            <p:spPr>
              <a:xfrm rot="10800000" flipH="1">
                <a:off x="811654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1" name="Google Shape;9491;p11"/>
              <p:cNvSpPr/>
              <p:nvPr/>
            </p:nvSpPr>
            <p:spPr>
              <a:xfrm rot="10800000" flipH="1">
                <a:off x="833137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2" name="Google Shape;9492;p11"/>
              <p:cNvSpPr/>
              <p:nvPr/>
            </p:nvSpPr>
            <p:spPr>
              <a:xfrm rot="10800000" flipH="1">
                <a:off x="854619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3" name="Google Shape;9493;p11"/>
              <p:cNvSpPr/>
              <p:nvPr/>
            </p:nvSpPr>
            <p:spPr>
              <a:xfrm rot="10800000" flipH="1">
                <a:off x="876101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4" name="Google Shape;9494;p11"/>
              <p:cNvSpPr/>
              <p:nvPr/>
            </p:nvSpPr>
            <p:spPr>
              <a:xfrm rot="10800000" flipH="1">
                <a:off x="89758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5" name="Google Shape;9495;p11"/>
              <p:cNvSpPr/>
              <p:nvPr/>
            </p:nvSpPr>
            <p:spPr>
              <a:xfrm rot="10800000" flipH="1">
                <a:off x="-46739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6" name="Google Shape;9496;p11"/>
              <p:cNvSpPr/>
              <p:nvPr/>
            </p:nvSpPr>
            <p:spPr>
              <a:xfrm rot="10800000" flipH="1">
                <a:off x="16808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7" name="Google Shape;9497;p11"/>
              <p:cNvSpPr/>
              <p:nvPr/>
            </p:nvSpPr>
            <p:spPr>
              <a:xfrm rot="10800000" flipH="1">
                <a:off x="3829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8" name="Google Shape;9498;p11"/>
              <p:cNvSpPr/>
              <p:nvPr/>
            </p:nvSpPr>
            <p:spPr>
              <a:xfrm rot="10800000" flipH="1">
                <a:off x="59773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9" name="Google Shape;9499;p11"/>
              <p:cNvSpPr/>
              <p:nvPr/>
            </p:nvSpPr>
            <p:spPr>
              <a:xfrm rot="10800000" flipH="1">
                <a:off x="81255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0" name="Google Shape;9500;p11"/>
              <p:cNvSpPr/>
              <p:nvPr/>
            </p:nvSpPr>
            <p:spPr>
              <a:xfrm rot="10800000" flipH="1">
                <a:off x="10273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1" name="Google Shape;9501;p11"/>
              <p:cNvSpPr/>
              <p:nvPr/>
            </p:nvSpPr>
            <p:spPr>
              <a:xfrm rot="10800000" flipH="1">
                <a:off x="124220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2" name="Google Shape;9502;p11"/>
              <p:cNvSpPr/>
              <p:nvPr/>
            </p:nvSpPr>
            <p:spPr>
              <a:xfrm rot="10800000" flipH="1">
                <a:off x="145702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3" name="Google Shape;9503;p11"/>
              <p:cNvSpPr/>
              <p:nvPr/>
            </p:nvSpPr>
            <p:spPr>
              <a:xfrm rot="10800000" flipH="1">
                <a:off x="167184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4" name="Google Shape;9504;p11"/>
              <p:cNvSpPr/>
              <p:nvPr/>
            </p:nvSpPr>
            <p:spPr>
              <a:xfrm rot="10800000" flipH="1">
                <a:off x="188667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5" name="Google Shape;9505;p11"/>
              <p:cNvSpPr/>
              <p:nvPr/>
            </p:nvSpPr>
            <p:spPr>
              <a:xfrm rot="10800000" flipH="1">
                <a:off x="210149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6" name="Google Shape;9506;p11"/>
              <p:cNvSpPr/>
              <p:nvPr/>
            </p:nvSpPr>
            <p:spPr>
              <a:xfrm rot="10800000" flipH="1">
                <a:off x="231631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7" name="Google Shape;9507;p11"/>
              <p:cNvSpPr/>
              <p:nvPr/>
            </p:nvSpPr>
            <p:spPr>
              <a:xfrm rot="10800000" flipH="1">
                <a:off x="25311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8" name="Google Shape;9508;p11"/>
              <p:cNvSpPr/>
              <p:nvPr/>
            </p:nvSpPr>
            <p:spPr>
              <a:xfrm rot="10800000" flipH="1">
                <a:off x="274596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9" name="Google Shape;9509;p11"/>
              <p:cNvSpPr/>
              <p:nvPr/>
            </p:nvSpPr>
            <p:spPr>
              <a:xfrm rot="10800000" flipH="1">
                <a:off x="296078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0" name="Google Shape;9510;p11"/>
              <p:cNvSpPr/>
              <p:nvPr/>
            </p:nvSpPr>
            <p:spPr>
              <a:xfrm rot="10800000" flipH="1">
                <a:off x="317561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1" name="Google Shape;9511;p11"/>
              <p:cNvSpPr/>
              <p:nvPr/>
            </p:nvSpPr>
            <p:spPr>
              <a:xfrm rot="10800000" flipH="1">
                <a:off x="339043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2" name="Google Shape;9512;p11"/>
              <p:cNvSpPr/>
              <p:nvPr/>
            </p:nvSpPr>
            <p:spPr>
              <a:xfrm rot="10800000" flipH="1">
                <a:off x="360525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3" name="Google Shape;9513;p11"/>
              <p:cNvSpPr/>
              <p:nvPr/>
            </p:nvSpPr>
            <p:spPr>
              <a:xfrm rot="10800000" flipH="1">
                <a:off x="382008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4" name="Google Shape;9514;p11"/>
              <p:cNvSpPr/>
              <p:nvPr/>
            </p:nvSpPr>
            <p:spPr>
              <a:xfrm rot="10800000" flipH="1">
                <a:off x="403490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5" name="Google Shape;9515;p11"/>
              <p:cNvSpPr/>
              <p:nvPr/>
            </p:nvSpPr>
            <p:spPr>
              <a:xfrm rot="10800000" flipH="1">
                <a:off x="424972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6" name="Google Shape;9516;p11"/>
              <p:cNvSpPr/>
              <p:nvPr/>
            </p:nvSpPr>
            <p:spPr>
              <a:xfrm rot="10800000" flipH="1">
                <a:off x="446455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7" name="Google Shape;9517;p11"/>
              <p:cNvSpPr/>
              <p:nvPr/>
            </p:nvSpPr>
            <p:spPr>
              <a:xfrm rot="10800000" flipH="1">
                <a:off x="467937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8" name="Google Shape;9518;p11"/>
              <p:cNvSpPr/>
              <p:nvPr/>
            </p:nvSpPr>
            <p:spPr>
              <a:xfrm rot="10800000" flipH="1">
                <a:off x="489419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9" name="Google Shape;9519;p11"/>
              <p:cNvSpPr/>
              <p:nvPr/>
            </p:nvSpPr>
            <p:spPr>
              <a:xfrm rot="10800000" flipH="1">
                <a:off x="510902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0" name="Google Shape;9520;p11"/>
              <p:cNvSpPr/>
              <p:nvPr/>
            </p:nvSpPr>
            <p:spPr>
              <a:xfrm rot="10800000" flipH="1">
                <a:off x="532384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1" name="Google Shape;9521;p11"/>
              <p:cNvSpPr/>
              <p:nvPr/>
            </p:nvSpPr>
            <p:spPr>
              <a:xfrm rot="10800000" flipH="1">
                <a:off x="553866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2" name="Google Shape;9522;p11"/>
              <p:cNvSpPr/>
              <p:nvPr/>
            </p:nvSpPr>
            <p:spPr>
              <a:xfrm rot="10800000" flipH="1">
                <a:off x="575349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3" name="Google Shape;9523;p11"/>
              <p:cNvSpPr/>
              <p:nvPr/>
            </p:nvSpPr>
            <p:spPr>
              <a:xfrm rot="10800000" flipH="1">
                <a:off x="596831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4" name="Google Shape;9524;p11"/>
              <p:cNvSpPr/>
              <p:nvPr/>
            </p:nvSpPr>
            <p:spPr>
              <a:xfrm rot="10800000" flipH="1">
                <a:off x="618313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5" name="Google Shape;9525;p11"/>
              <p:cNvSpPr/>
              <p:nvPr/>
            </p:nvSpPr>
            <p:spPr>
              <a:xfrm rot="10800000" flipH="1">
                <a:off x="639796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6" name="Google Shape;9526;p11"/>
              <p:cNvSpPr/>
              <p:nvPr/>
            </p:nvSpPr>
            <p:spPr>
              <a:xfrm rot="10800000" flipH="1">
                <a:off x="661278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7" name="Google Shape;9527;p11"/>
              <p:cNvSpPr/>
              <p:nvPr/>
            </p:nvSpPr>
            <p:spPr>
              <a:xfrm rot="10800000" flipH="1">
                <a:off x="68276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8" name="Google Shape;9528;p11"/>
              <p:cNvSpPr/>
              <p:nvPr/>
            </p:nvSpPr>
            <p:spPr>
              <a:xfrm rot="10800000" flipH="1">
                <a:off x="704243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9" name="Google Shape;9529;p11"/>
              <p:cNvSpPr/>
              <p:nvPr/>
            </p:nvSpPr>
            <p:spPr>
              <a:xfrm rot="10800000" flipH="1">
                <a:off x="725725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0" name="Google Shape;9530;p11"/>
              <p:cNvSpPr/>
              <p:nvPr/>
            </p:nvSpPr>
            <p:spPr>
              <a:xfrm rot="10800000" flipH="1">
                <a:off x="74720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1" name="Google Shape;9531;p11"/>
              <p:cNvSpPr/>
              <p:nvPr/>
            </p:nvSpPr>
            <p:spPr>
              <a:xfrm rot="10800000" flipH="1">
                <a:off x="768690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2" name="Google Shape;9532;p11"/>
              <p:cNvSpPr/>
              <p:nvPr/>
            </p:nvSpPr>
            <p:spPr>
              <a:xfrm rot="10800000" flipH="1">
                <a:off x="790172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3" name="Google Shape;9533;p11"/>
              <p:cNvSpPr/>
              <p:nvPr/>
            </p:nvSpPr>
            <p:spPr>
              <a:xfrm rot="10800000" flipH="1">
                <a:off x="811654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4" name="Google Shape;9534;p11"/>
              <p:cNvSpPr/>
              <p:nvPr/>
            </p:nvSpPr>
            <p:spPr>
              <a:xfrm rot="10800000" flipH="1">
                <a:off x="833137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5" name="Google Shape;9535;p11"/>
              <p:cNvSpPr/>
              <p:nvPr/>
            </p:nvSpPr>
            <p:spPr>
              <a:xfrm rot="10800000" flipH="1">
                <a:off x="854619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6" name="Google Shape;9536;p11"/>
              <p:cNvSpPr/>
              <p:nvPr/>
            </p:nvSpPr>
            <p:spPr>
              <a:xfrm rot="10800000" flipH="1">
                <a:off x="876101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7" name="Google Shape;9537;p11"/>
              <p:cNvSpPr/>
              <p:nvPr/>
            </p:nvSpPr>
            <p:spPr>
              <a:xfrm rot="10800000" flipH="1">
                <a:off x="89758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8" name="Google Shape;9538;p11"/>
              <p:cNvSpPr/>
              <p:nvPr/>
            </p:nvSpPr>
            <p:spPr>
              <a:xfrm rot="10800000" flipH="1">
                <a:off x="-46739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9" name="Google Shape;9539;p11"/>
              <p:cNvSpPr/>
              <p:nvPr/>
            </p:nvSpPr>
            <p:spPr>
              <a:xfrm rot="10800000" flipH="1">
                <a:off x="16808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0" name="Google Shape;9540;p11"/>
              <p:cNvSpPr/>
              <p:nvPr/>
            </p:nvSpPr>
            <p:spPr>
              <a:xfrm rot="10800000" flipH="1">
                <a:off x="3829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1" name="Google Shape;9541;p11"/>
              <p:cNvSpPr/>
              <p:nvPr/>
            </p:nvSpPr>
            <p:spPr>
              <a:xfrm rot="10800000" flipH="1">
                <a:off x="59773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2" name="Google Shape;9542;p11"/>
              <p:cNvSpPr/>
              <p:nvPr/>
            </p:nvSpPr>
            <p:spPr>
              <a:xfrm rot="10800000" flipH="1">
                <a:off x="81255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3" name="Google Shape;9543;p11"/>
              <p:cNvSpPr/>
              <p:nvPr/>
            </p:nvSpPr>
            <p:spPr>
              <a:xfrm rot="10800000" flipH="1">
                <a:off x="10273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4" name="Google Shape;9544;p11"/>
              <p:cNvSpPr/>
              <p:nvPr/>
            </p:nvSpPr>
            <p:spPr>
              <a:xfrm rot="10800000" flipH="1">
                <a:off x="124220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5" name="Google Shape;9545;p11"/>
              <p:cNvSpPr/>
              <p:nvPr/>
            </p:nvSpPr>
            <p:spPr>
              <a:xfrm rot="10800000" flipH="1">
                <a:off x="145702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6" name="Google Shape;9546;p11"/>
              <p:cNvSpPr/>
              <p:nvPr/>
            </p:nvSpPr>
            <p:spPr>
              <a:xfrm rot="10800000" flipH="1">
                <a:off x="167184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7" name="Google Shape;9547;p11"/>
              <p:cNvSpPr/>
              <p:nvPr/>
            </p:nvSpPr>
            <p:spPr>
              <a:xfrm rot="10800000" flipH="1">
                <a:off x="188667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8" name="Google Shape;9548;p11"/>
              <p:cNvSpPr/>
              <p:nvPr/>
            </p:nvSpPr>
            <p:spPr>
              <a:xfrm rot="10800000" flipH="1">
                <a:off x="210149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9" name="Google Shape;9549;p11"/>
              <p:cNvSpPr/>
              <p:nvPr/>
            </p:nvSpPr>
            <p:spPr>
              <a:xfrm rot="10800000" flipH="1">
                <a:off x="231631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0" name="Google Shape;9550;p11"/>
              <p:cNvSpPr/>
              <p:nvPr/>
            </p:nvSpPr>
            <p:spPr>
              <a:xfrm rot="10800000" flipH="1">
                <a:off x="25311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1" name="Google Shape;9551;p11"/>
              <p:cNvSpPr/>
              <p:nvPr/>
            </p:nvSpPr>
            <p:spPr>
              <a:xfrm rot="10800000" flipH="1">
                <a:off x="274596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2" name="Google Shape;9552;p11"/>
              <p:cNvSpPr/>
              <p:nvPr/>
            </p:nvSpPr>
            <p:spPr>
              <a:xfrm rot="10800000" flipH="1">
                <a:off x="296078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3" name="Google Shape;9553;p11"/>
              <p:cNvSpPr/>
              <p:nvPr/>
            </p:nvSpPr>
            <p:spPr>
              <a:xfrm rot="10800000" flipH="1">
                <a:off x="317561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4" name="Google Shape;9554;p11"/>
              <p:cNvSpPr/>
              <p:nvPr/>
            </p:nvSpPr>
            <p:spPr>
              <a:xfrm rot="10800000" flipH="1">
                <a:off x="339043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5" name="Google Shape;9555;p11"/>
              <p:cNvSpPr/>
              <p:nvPr/>
            </p:nvSpPr>
            <p:spPr>
              <a:xfrm rot="10800000" flipH="1">
                <a:off x="360525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6" name="Google Shape;9556;p11"/>
              <p:cNvSpPr/>
              <p:nvPr/>
            </p:nvSpPr>
            <p:spPr>
              <a:xfrm rot="10800000" flipH="1">
                <a:off x="382008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7" name="Google Shape;9557;p11"/>
              <p:cNvSpPr/>
              <p:nvPr/>
            </p:nvSpPr>
            <p:spPr>
              <a:xfrm rot="10800000" flipH="1">
                <a:off x="403490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8" name="Google Shape;9558;p11"/>
              <p:cNvSpPr/>
              <p:nvPr/>
            </p:nvSpPr>
            <p:spPr>
              <a:xfrm rot="10800000" flipH="1">
                <a:off x="424972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9" name="Google Shape;9559;p11"/>
              <p:cNvSpPr/>
              <p:nvPr/>
            </p:nvSpPr>
            <p:spPr>
              <a:xfrm rot="10800000" flipH="1">
                <a:off x="446455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0" name="Google Shape;9560;p11"/>
              <p:cNvSpPr/>
              <p:nvPr/>
            </p:nvSpPr>
            <p:spPr>
              <a:xfrm rot="10800000" flipH="1">
                <a:off x="467937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1" name="Google Shape;9561;p11"/>
              <p:cNvSpPr/>
              <p:nvPr/>
            </p:nvSpPr>
            <p:spPr>
              <a:xfrm rot="10800000" flipH="1">
                <a:off x="489419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2" name="Google Shape;9562;p11"/>
              <p:cNvSpPr/>
              <p:nvPr/>
            </p:nvSpPr>
            <p:spPr>
              <a:xfrm rot="10800000" flipH="1">
                <a:off x="510902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3" name="Google Shape;9563;p11"/>
              <p:cNvSpPr/>
              <p:nvPr/>
            </p:nvSpPr>
            <p:spPr>
              <a:xfrm rot="10800000" flipH="1">
                <a:off x="532384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4" name="Google Shape;9564;p11"/>
              <p:cNvSpPr/>
              <p:nvPr/>
            </p:nvSpPr>
            <p:spPr>
              <a:xfrm rot="10800000" flipH="1">
                <a:off x="553866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5" name="Google Shape;9565;p11"/>
              <p:cNvSpPr/>
              <p:nvPr/>
            </p:nvSpPr>
            <p:spPr>
              <a:xfrm rot="10800000" flipH="1">
                <a:off x="575349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6" name="Google Shape;9566;p11"/>
              <p:cNvSpPr/>
              <p:nvPr/>
            </p:nvSpPr>
            <p:spPr>
              <a:xfrm rot="10800000" flipH="1">
                <a:off x="596831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7" name="Google Shape;9567;p11"/>
              <p:cNvSpPr/>
              <p:nvPr/>
            </p:nvSpPr>
            <p:spPr>
              <a:xfrm rot="10800000" flipH="1">
                <a:off x="618313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8" name="Google Shape;9568;p11"/>
              <p:cNvSpPr/>
              <p:nvPr/>
            </p:nvSpPr>
            <p:spPr>
              <a:xfrm rot="10800000" flipH="1">
                <a:off x="639796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9" name="Google Shape;9569;p11"/>
              <p:cNvSpPr/>
              <p:nvPr/>
            </p:nvSpPr>
            <p:spPr>
              <a:xfrm rot="10800000" flipH="1">
                <a:off x="661278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0" name="Google Shape;9570;p11"/>
              <p:cNvSpPr/>
              <p:nvPr/>
            </p:nvSpPr>
            <p:spPr>
              <a:xfrm rot="10800000" flipH="1">
                <a:off x="68276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1" name="Google Shape;9571;p11"/>
              <p:cNvSpPr/>
              <p:nvPr/>
            </p:nvSpPr>
            <p:spPr>
              <a:xfrm rot="10800000" flipH="1">
                <a:off x="704243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2" name="Google Shape;9572;p11"/>
              <p:cNvSpPr/>
              <p:nvPr/>
            </p:nvSpPr>
            <p:spPr>
              <a:xfrm rot="10800000" flipH="1">
                <a:off x="725725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3" name="Google Shape;9573;p11"/>
              <p:cNvSpPr/>
              <p:nvPr/>
            </p:nvSpPr>
            <p:spPr>
              <a:xfrm rot="10800000" flipH="1">
                <a:off x="74720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4" name="Google Shape;9574;p11"/>
              <p:cNvSpPr/>
              <p:nvPr/>
            </p:nvSpPr>
            <p:spPr>
              <a:xfrm rot="10800000" flipH="1">
                <a:off x="768690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5" name="Google Shape;9575;p11"/>
              <p:cNvSpPr/>
              <p:nvPr/>
            </p:nvSpPr>
            <p:spPr>
              <a:xfrm rot="10800000" flipH="1">
                <a:off x="790172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6" name="Google Shape;9576;p11"/>
              <p:cNvSpPr/>
              <p:nvPr/>
            </p:nvSpPr>
            <p:spPr>
              <a:xfrm rot="10800000" flipH="1">
                <a:off x="811654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7" name="Google Shape;9577;p11"/>
              <p:cNvSpPr/>
              <p:nvPr/>
            </p:nvSpPr>
            <p:spPr>
              <a:xfrm rot="10800000" flipH="1">
                <a:off x="833137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8" name="Google Shape;9578;p11"/>
              <p:cNvSpPr/>
              <p:nvPr/>
            </p:nvSpPr>
            <p:spPr>
              <a:xfrm rot="10800000" flipH="1">
                <a:off x="854619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9" name="Google Shape;9579;p11"/>
              <p:cNvSpPr/>
              <p:nvPr/>
            </p:nvSpPr>
            <p:spPr>
              <a:xfrm rot="10800000" flipH="1">
                <a:off x="876101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0" name="Google Shape;9580;p11"/>
              <p:cNvSpPr/>
              <p:nvPr/>
            </p:nvSpPr>
            <p:spPr>
              <a:xfrm rot="10800000" flipH="1">
                <a:off x="89758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1" name="Google Shape;9581;p11"/>
              <p:cNvSpPr/>
              <p:nvPr/>
            </p:nvSpPr>
            <p:spPr>
              <a:xfrm rot="10800000" flipH="1">
                <a:off x="-46739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2" name="Google Shape;9582;p11"/>
              <p:cNvSpPr/>
              <p:nvPr/>
            </p:nvSpPr>
            <p:spPr>
              <a:xfrm rot="10800000" flipH="1">
                <a:off x="16808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3" name="Google Shape;9583;p11"/>
              <p:cNvSpPr/>
              <p:nvPr/>
            </p:nvSpPr>
            <p:spPr>
              <a:xfrm rot="10800000" flipH="1">
                <a:off x="3829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4" name="Google Shape;9584;p11"/>
              <p:cNvSpPr/>
              <p:nvPr/>
            </p:nvSpPr>
            <p:spPr>
              <a:xfrm rot="10800000" flipH="1">
                <a:off x="59773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5" name="Google Shape;9585;p11"/>
              <p:cNvSpPr/>
              <p:nvPr/>
            </p:nvSpPr>
            <p:spPr>
              <a:xfrm rot="10800000" flipH="1">
                <a:off x="81255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6" name="Google Shape;9586;p11"/>
              <p:cNvSpPr/>
              <p:nvPr/>
            </p:nvSpPr>
            <p:spPr>
              <a:xfrm rot="10800000" flipH="1">
                <a:off x="10273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7" name="Google Shape;9587;p11"/>
              <p:cNvSpPr/>
              <p:nvPr/>
            </p:nvSpPr>
            <p:spPr>
              <a:xfrm rot="10800000" flipH="1">
                <a:off x="124220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8" name="Google Shape;9588;p11"/>
              <p:cNvSpPr/>
              <p:nvPr/>
            </p:nvSpPr>
            <p:spPr>
              <a:xfrm rot="10800000" flipH="1">
                <a:off x="145702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9" name="Google Shape;9589;p11"/>
              <p:cNvSpPr/>
              <p:nvPr/>
            </p:nvSpPr>
            <p:spPr>
              <a:xfrm rot="10800000" flipH="1">
                <a:off x="167184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0" name="Google Shape;9590;p11"/>
              <p:cNvSpPr/>
              <p:nvPr/>
            </p:nvSpPr>
            <p:spPr>
              <a:xfrm rot="10800000" flipH="1">
                <a:off x="188667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1" name="Google Shape;9591;p11"/>
              <p:cNvSpPr/>
              <p:nvPr/>
            </p:nvSpPr>
            <p:spPr>
              <a:xfrm rot="10800000" flipH="1">
                <a:off x="210149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2" name="Google Shape;9592;p11"/>
              <p:cNvSpPr/>
              <p:nvPr/>
            </p:nvSpPr>
            <p:spPr>
              <a:xfrm rot="10800000" flipH="1">
                <a:off x="231631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3" name="Google Shape;9593;p11"/>
              <p:cNvSpPr/>
              <p:nvPr/>
            </p:nvSpPr>
            <p:spPr>
              <a:xfrm rot="10800000" flipH="1">
                <a:off x="25311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4" name="Google Shape;9594;p11"/>
              <p:cNvSpPr/>
              <p:nvPr/>
            </p:nvSpPr>
            <p:spPr>
              <a:xfrm rot="10800000" flipH="1">
                <a:off x="274596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5" name="Google Shape;9595;p11"/>
              <p:cNvSpPr/>
              <p:nvPr/>
            </p:nvSpPr>
            <p:spPr>
              <a:xfrm rot="10800000" flipH="1">
                <a:off x="296078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6" name="Google Shape;9596;p11"/>
              <p:cNvSpPr/>
              <p:nvPr/>
            </p:nvSpPr>
            <p:spPr>
              <a:xfrm rot="10800000" flipH="1">
                <a:off x="317561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7" name="Google Shape;9597;p11"/>
              <p:cNvSpPr/>
              <p:nvPr/>
            </p:nvSpPr>
            <p:spPr>
              <a:xfrm rot="10800000" flipH="1">
                <a:off x="339043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8" name="Google Shape;9598;p11"/>
              <p:cNvSpPr/>
              <p:nvPr/>
            </p:nvSpPr>
            <p:spPr>
              <a:xfrm rot="10800000" flipH="1">
                <a:off x="360525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9" name="Google Shape;9599;p11"/>
              <p:cNvSpPr/>
              <p:nvPr/>
            </p:nvSpPr>
            <p:spPr>
              <a:xfrm rot="10800000" flipH="1">
                <a:off x="382008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0" name="Google Shape;9600;p11"/>
              <p:cNvSpPr/>
              <p:nvPr/>
            </p:nvSpPr>
            <p:spPr>
              <a:xfrm rot="10800000" flipH="1">
                <a:off x="403490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1" name="Google Shape;9601;p11"/>
              <p:cNvSpPr/>
              <p:nvPr/>
            </p:nvSpPr>
            <p:spPr>
              <a:xfrm rot="10800000" flipH="1">
                <a:off x="424972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2" name="Google Shape;9602;p11"/>
              <p:cNvSpPr/>
              <p:nvPr/>
            </p:nvSpPr>
            <p:spPr>
              <a:xfrm rot="10800000" flipH="1">
                <a:off x="446455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3" name="Google Shape;9603;p11"/>
              <p:cNvSpPr/>
              <p:nvPr/>
            </p:nvSpPr>
            <p:spPr>
              <a:xfrm rot="10800000" flipH="1">
                <a:off x="467937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4" name="Google Shape;9604;p11"/>
              <p:cNvSpPr/>
              <p:nvPr/>
            </p:nvSpPr>
            <p:spPr>
              <a:xfrm rot="10800000" flipH="1">
                <a:off x="489419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5" name="Google Shape;9605;p11"/>
              <p:cNvSpPr/>
              <p:nvPr/>
            </p:nvSpPr>
            <p:spPr>
              <a:xfrm rot="10800000" flipH="1">
                <a:off x="510902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6" name="Google Shape;9606;p11"/>
              <p:cNvSpPr/>
              <p:nvPr/>
            </p:nvSpPr>
            <p:spPr>
              <a:xfrm rot="10800000" flipH="1">
                <a:off x="532384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7" name="Google Shape;9607;p11"/>
              <p:cNvSpPr/>
              <p:nvPr/>
            </p:nvSpPr>
            <p:spPr>
              <a:xfrm rot="10800000" flipH="1">
                <a:off x="553866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8" name="Google Shape;9608;p11"/>
              <p:cNvSpPr/>
              <p:nvPr/>
            </p:nvSpPr>
            <p:spPr>
              <a:xfrm rot="10800000" flipH="1">
                <a:off x="575349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9" name="Google Shape;9609;p11"/>
              <p:cNvSpPr/>
              <p:nvPr/>
            </p:nvSpPr>
            <p:spPr>
              <a:xfrm rot="10800000" flipH="1">
                <a:off x="596831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0" name="Google Shape;9610;p11"/>
              <p:cNvSpPr/>
              <p:nvPr/>
            </p:nvSpPr>
            <p:spPr>
              <a:xfrm rot="10800000" flipH="1">
                <a:off x="618313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1" name="Google Shape;9611;p11"/>
              <p:cNvSpPr/>
              <p:nvPr/>
            </p:nvSpPr>
            <p:spPr>
              <a:xfrm rot="10800000" flipH="1">
                <a:off x="639796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2" name="Google Shape;9612;p11"/>
              <p:cNvSpPr/>
              <p:nvPr/>
            </p:nvSpPr>
            <p:spPr>
              <a:xfrm rot="10800000" flipH="1">
                <a:off x="661278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3" name="Google Shape;9613;p11"/>
              <p:cNvSpPr/>
              <p:nvPr/>
            </p:nvSpPr>
            <p:spPr>
              <a:xfrm rot="10800000" flipH="1">
                <a:off x="68276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4" name="Google Shape;9614;p11"/>
              <p:cNvSpPr/>
              <p:nvPr/>
            </p:nvSpPr>
            <p:spPr>
              <a:xfrm rot="10800000" flipH="1">
                <a:off x="704243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5" name="Google Shape;9615;p11"/>
              <p:cNvSpPr/>
              <p:nvPr/>
            </p:nvSpPr>
            <p:spPr>
              <a:xfrm rot="10800000" flipH="1">
                <a:off x="725725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6" name="Google Shape;9616;p11"/>
              <p:cNvSpPr/>
              <p:nvPr/>
            </p:nvSpPr>
            <p:spPr>
              <a:xfrm rot="10800000" flipH="1">
                <a:off x="74720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7" name="Google Shape;9617;p11"/>
              <p:cNvSpPr/>
              <p:nvPr/>
            </p:nvSpPr>
            <p:spPr>
              <a:xfrm rot="10800000" flipH="1">
                <a:off x="768690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8" name="Google Shape;9618;p11"/>
              <p:cNvSpPr/>
              <p:nvPr/>
            </p:nvSpPr>
            <p:spPr>
              <a:xfrm rot="10800000" flipH="1">
                <a:off x="790172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9" name="Google Shape;9619;p11"/>
              <p:cNvSpPr/>
              <p:nvPr/>
            </p:nvSpPr>
            <p:spPr>
              <a:xfrm rot="10800000" flipH="1">
                <a:off x="811654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0" name="Google Shape;9620;p11"/>
              <p:cNvSpPr/>
              <p:nvPr/>
            </p:nvSpPr>
            <p:spPr>
              <a:xfrm rot="10800000" flipH="1">
                <a:off x="833137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1" name="Google Shape;9621;p11"/>
              <p:cNvSpPr/>
              <p:nvPr/>
            </p:nvSpPr>
            <p:spPr>
              <a:xfrm rot="10800000" flipH="1">
                <a:off x="854619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2" name="Google Shape;9622;p11"/>
              <p:cNvSpPr/>
              <p:nvPr/>
            </p:nvSpPr>
            <p:spPr>
              <a:xfrm rot="10800000" flipH="1">
                <a:off x="876101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3" name="Google Shape;9623;p11"/>
              <p:cNvSpPr/>
              <p:nvPr/>
            </p:nvSpPr>
            <p:spPr>
              <a:xfrm rot="10800000" flipH="1">
                <a:off x="89758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4" name="Google Shape;9624;p11"/>
              <p:cNvSpPr/>
              <p:nvPr/>
            </p:nvSpPr>
            <p:spPr>
              <a:xfrm rot="10800000" flipH="1">
                <a:off x="-46739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5" name="Google Shape;9625;p11"/>
              <p:cNvSpPr/>
              <p:nvPr/>
            </p:nvSpPr>
            <p:spPr>
              <a:xfrm rot="10800000" flipH="1">
                <a:off x="16808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6" name="Google Shape;9626;p11"/>
              <p:cNvSpPr/>
              <p:nvPr/>
            </p:nvSpPr>
            <p:spPr>
              <a:xfrm rot="10800000" flipH="1">
                <a:off x="3829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7" name="Google Shape;9627;p11"/>
              <p:cNvSpPr/>
              <p:nvPr/>
            </p:nvSpPr>
            <p:spPr>
              <a:xfrm rot="10800000" flipH="1">
                <a:off x="59773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8" name="Google Shape;9628;p11"/>
              <p:cNvSpPr/>
              <p:nvPr/>
            </p:nvSpPr>
            <p:spPr>
              <a:xfrm rot="10800000" flipH="1">
                <a:off x="81255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9" name="Google Shape;9629;p11"/>
              <p:cNvSpPr/>
              <p:nvPr/>
            </p:nvSpPr>
            <p:spPr>
              <a:xfrm rot="10800000" flipH="1">
                <a:off x="10273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0" name="Google Shape;9630;p11"/>
              <p:cNvSpPr/>
              <p:nvPr/>
            </p:nvSpPr>
            <p:spPr>
              <a:xfrm rot="10800000" flipH="1">
                <a:off x="124220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1" name="Google Shape;9631;p11"/>
              <p:cNvSpPr/>
              <p:nvPr/>
            </p:nvSpPr>
            <p:spPr>
              <a:xfrm rot="10800000" flipH="1">
                <a:off x="145702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2" name="Google Shape;9632;p11"/>
              <p:cNvSpPr/>
              <p:nvPr/>
            </p:nvSpPr>
            <p:spPr>
              <a:xfrm rot="10800000" flipH="1">
                <a:off x="167184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3" name="Google Shape;9633;p11"/>
              <p:cNvSpPr/>
              <p:nvPr/>
            </p:nvSpPr>
            <p:spPr>
              <a:xfrm rot="10800000" flipH="1">
                <a:off x="188667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4" name="Google Shape;9634;p11"/>
              <p:cNvSpPr/>
              <p:nvPr/>
            </p:nvSpPr>
            <p:spPr>
              <a:xfrm rot="10800000" flipH="1">
                <a:off x="210149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5" name="Google Shape;9635;p11"/>
              <p:cNvSpPr/>
              <p:nvPr/>
            </p:nvSpPr>
            <p:spPr>
              <a:xfrm rot="10800000" flipH="1">
                <a:off x="231631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6" name="Google Shape;9636;p11"/>
              <p:cNvSpPr/>
              <p:nvPr/>
            </p:nvSpPr>
            <p:spPr>
              <a:xfrm rot="10800000" flipH="1">
                <a:off x="25311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7" name="Google Shape;9637;p11"/>
              <p:cNvSpPr/>
              <p:nvPr/>
            </p:nvSpPr>
            <p:spPr>
              <a:xfrm rot="10800000" flipH="1">
                <a:off x="274596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8" name="Google Shape;9638;p11"/>
              <p:cNvSpPr/>
              <p:nvPr/>
            </p:nvSpPr>
            <p:spPr>
              <a:xfrm rot="10800000" flipH="1">
                <a:off x="296078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9" name="Google Shape;9639;p11"/>
              <p:cNvSpPr/>
              <p:nvPr/>
            </p:nvSpPr>
            <p:spPr>
              <a:xfrm rot="10800000" flipH="1">
                <a:off x="317561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0" name="Google Shape;9640;p11"/>
              <p:cNvSpPr/>
              <p:nvPr/>
            </p:nvSpPr>
            <p:spPr>
              <a:xfrm rot="10800000" flipH="1">
                <a:off x="339043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1" name="Google Shape;9641;p11"/>
              <p:cNvSpPr/>
              <p:nvPr/>
            </p:nvSpPr>
            <p:spPr>
              <a:xfrm rot="10800000" flipH="1">
                <a:off x="360525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2" name="Google Shape;9642;p11"/>
              <p:cNvSpPr/>
              <p:nvPr/>
            </p:nvSpPr>
            <p:spPr>
              <a:xfrm rot="10800000" flipH="1">
                <a:off x="382008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3" name="Google Shape;9643;p11"/>
              <p:cNvSpPr/>
              <p:nvPr/>
            </p:nvSpPr>
            <p:spPr>
              <a:xfrm rot="10800000" flipH="1">
                <a:off x="403490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4" name="Google Shape;9644;p11"/>
              <p:cNvSpPr/>
              <p:nvPr/>
            </p:nvSpPr>
            <p:spPr>
              <a:xfrm rot="10800000" flipH="1">
                <a:off x="424972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5" name="Google Shape;9645;p11"/>
              <p:cNvSpPr/>
              <p:nvPr/>
            </p:nvSpPr>
            <p:spPr>
              <a:xfrm rot="10800000" flipH="1">
                <a:off x="446455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6" name="Google Shape;9646;p11"/>
              <p:cNvSpPr/>
              <p:nvPr/>
            </p:nvSpPr>
            <p:spPr>
              <a:xfrm rot="10800000" flipH="1">
                <a:off x="467937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7" name="Google Shape;9647;p11"/>
              <p:cNvSpPr/>
              <p:nvPr/>
            </p:nvSpPr>
            <p:spPr>
              <a:xfrm rot="10800000" flipH="1">
                <a:off x="489419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8" name="Google Shape;9648;p11"/>
              <p:cNvSpPr/>
              <p:nvPr/>
            </p:nvSpPr>
            <p:spPr>
              <a:xfrm rot="10800000" flipH="1">
                <a:off x="510902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9" name="Google Shape;9649;p11"/>
              <p:cNvSpPr/>
              <p:nvPr/>
            </p:nvSpPr>
            <p:spPr>
              <a:xfrm rot="10800000" flipH="1">
                <a:off x="532384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0" name="Google Shape;9650;p11"/>
              <p:cNvSpPr/>
              <p:nvPr/>
            </p:nvSpPr>
            <p:spPr>
              <a:xfrm rot="10800000" flipH="1">
                <a:off x="553866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1" name="Google Shape;9651;p11"/>
              <p:cNvSpPr/>
              <p:nvPr/>
            </p:nvSpPr>
            <p:spPr>
              <a:xfrm rot="10800000" flipH="1">
                <a:off x="575349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2" name="Google Shape;9652;p11"/>
              <p:cNvSpPr/>
              <p:nvPr/>
            </p:nvSpPr>
            <p:spPr>
              <a:xfrm rot="10800000" flipH="1">
                <a:off x="596831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3" name="Google Shape;9653;p11"/>
              <p:cNvSpPr/>
              <p:nvPr/>
            </p:nvSpPr>
            <p:spPr>
              <a:xfrm rot="10800000" flipH="1">
                <a:off x="618313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4" name="Google Shape;9654;p11"/>
              <p:cNvSpPr/>
              <p:nvPr/>
            </p:nvSpPr>
            <p:spPr>
              <a:xfrm rot="10800000" flipH="1">
                <a:off x="639796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5" name="Google Shape;9655;p11"/>
              <p:cNvSpPr/>
              <p:nvPr/>
            </p:nvSpPr>
            <p:spPr>
              <a:xfrm rot="10800000" flipH="1">
                <a:off x="661278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6" name="Google Shape;9656;p11"/>
              <p:cNvSpPr/>
              <p:nvPr/>
            </p:nvSpPr>
            <p:spPr>
              <a:xfrm rot="10800000" flipH="1">
                <a:off x="68276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7" name="Google Shape;9657;p11"/>
              <p:cNvSpPr/>
              <p:nvPr/>
            </p:nvSpPr>
            <p:spPr>
              <a:xfrm rot="10800000" flipH="1">
                <a:off x="704243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8" name="Google Shape;9658;p11"/>
              <p:cNvSpPr/>
              <p:nvPr/>
            </p:nvSpPr>
            <p:spPr>
              <a:xfrm rot="10800000" flipH="1">
                <a:off x="725725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9" name="Google Shape;9659;p11"/>
              <p:cNvSpPr/>
              <p:nvPr/>
            </p:nvSpPr>
            <p:spPr>
              <a:xfrm rot="10800000" flipH="1">
                <a:off x="74720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0" name="Google Shape;9660;p11"/>
              <p:cNvSpPr/>
              <p:nvPr/>
            </p:nvSpPr>
            <p:spPr>
              <a:xfrm rot="10800000" flipH="1">
                <a:off x="768690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1" name="Google Shape;9661;p11"/>
              <p:cNvSpPr/>
              <p:nvPr/>
            </p:nvSpPr>
            <p:spPr>
              <a:xfrm rot="10800000" flipH="1">
                <a:off x="790172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2" name="Google Shape;9662;p11"/>
              <p:cNvSpPr/>
              <p:nvPr/>
            </p:nvSpPr>
            <p:spPr>
              <a:xfrm rot="10800000" flipH="1">
                <a:off x="811654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3" name="Google Shape;9663;p11"/>
              <p:cNvSpPr/>
              <p:nvPr/>
            </p:nvSpPr>
            <p:spPr>
              <a:xfrm rot="10800000" flipH="1">
                <a:off x="833137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4" name="Google Shape;9664;p11"/>
              <p:cNvSpPr/>
              <p:nvPr/>
            </p:nvSpPr>
            <p:spPr>
              <a:xfrm rot="10800000" flipH="1">
                <a:off x="854619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5" name="Google Shape;9665;p11"/>
              <p:cNvSpPr/>
              <p:nvPr/>
            </p:nvSpPr>
            <p:spPr>
              <a:xfrm rot="10800000" flipH="1">
                <a:off x="876101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6" name="Google Shape;9666;p11"/>
              <p:cNvSpPr/>
              <p:nvPr/>
            </p:nvSpPr>
            <p:spPr>
              <a:xfrm rot="10800000" flipH="1">
                <a:off x="89758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7" name="Google Shape;9667;p11"/>
              <p:cNvSpPr/>
              <p:nvPr/>
            </p:nvSpPr>
            <p:spPr>
              <a:xfrm rot="10800000" flipH="1">
                <a:off x="-46739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8" name="Google Shape;9668;p11"/>
              <p:cNvSpPr/>
              <p:nvPr/>
            </p:nvSpPr>
            <p:spPr>
              <a:xfrm rot="10800000" flipH="1">
                <a:off x="16808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9" name="Google Shape;9669;p11"/>
              <p:cNvSpPr/>
              <p:nvPr/>
            </p:nvSpPr>
            <p:spPr>
              <a:xfrm rot="10800000" flipH="1">
                <a:off x="3829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0" name="Google Shape;9670;p11"/>
              <p:cNvSpPr/>
              <p:nvPr/>
            </p:nvSpPr>
            <p:spPr>
              <a:xfrm rot="10800000" flipH="1">
                <a:off x="59773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1" name="Google Shape;9671;p11"/>
              <p:cNvSpPr/>
              <p:nvPr/>
            </p:nvSpPr>
            <p:spPr>
              <a:xfrm rot="10800000" flipH="1">
                <a:off x="81255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2" name="Google Shape;9672;p11"/>
              <p:cNvSpPr/>
              <p:nvPr/>
            </p:nvSpPr>
            <p:spPr>
              <a:xfrm rot="10800000" flipH="1">
                <a:off x="10273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3" name="Google Shape;9673;p11"/>
              <p:cNvSpPr/>
              <p:nvPr/>
            </p:nvSpPr>
            <p:spPr>
              <a:xfrm rot="10800000" flipH="1">
                <a:off x="124220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4" name="Google Shape;9674;p11"/>
              <p:cNvSpPr/>
              <p:nvPr/>
            </p:nvSpPr>
            <p:spPr>
              <a:xfrm rot="10800000" flipH="1">
                <a:off x="145702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5" name="Google Shape;9675;p11"/>
              <p:cNvSpPr/>
              <p:nvPr/>
            </p:nvSpPr>
            <p:spPr>
              <a:xfrm rot="10800000" flipH="1">
                <a:off x="167184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6" name="Google Shape;9676;p11"/>
              <p:cNvSpPr/>
              <p:nvPr/>
            </p:nvSpPr>
            <p:spPr>
              <a:xfrm rot="10800000" flipH="1">
                <a:off x="188667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7" name="Google Shape;9677;p11"/>
              <p:cNvSpPr/>
              <p:nvPr/>
            </p:nvSpPr>
            <p:spPr>
              <a:xfrm rot="10800000" flipH="1">
                <a:off x="210149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8" name="Google Shape;9678;p11"/>
              <p:cNvSpPr/>
              <p:nvPr/>
            </p:nvSpPr>
            <p:spPr>
              <a:xfrm rot="10800000" flipH="1">
                <a:off x="231631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9" name="Google Shape;9679;p11"/>
              <p:cNvSpPr/>
              <p:nvPr/>
            </p:nvSpPr>
            <p:spPr>
              <a:xfrm rot="10800000" flipH="1">
                <a:off x="25311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0" name="Google Shape;9680;p11"/>
              <p:cNvSpPr/>
              <p:nvPr/>
            </p:nvSpPr>
            <p:spPr>
              <a:xfrm rot="10800000" flipH="1">
                <a:off x="274596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1" name="Google Shape;9681;p11"/>
              <p:cNvSpPr/>
              <p:nvPr/>
            </p:nvSpPr>
            <p:spPr>
              <a:xfrm rot="10800000" flipH="1">
                <a:off x="296078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2" name="Google Shape;9682;p11"/>
              <p:cNvSpPr/>
              <p:nvPr/>
            </p:nvSpPr>
            <p:spPr>
              <a:xfrm rot="10800000" flipH="1">
                <a:off x="317561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3" name="Google Shape;9683;p11"/>
              <p:cNvSpPr/>
              <p:nvPr/>
            </p:nvSpPr>
            <p:spPr>
              <a:xfrm rot="10800000" flipH="1">
                <a:off x="339043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4" name="Google Shape;9684;p11"/>
              <p:cNvSpPr/>
              <p:nvPr/>
            </p:nvSpPr>
            <p:spPr>
              <a:xfrm rot="10800000" flipH="1">
                <a:off x="360525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5" name="Google Shape;9685;p11"/>
              <p:cNvSpPr/>
              <p:nvPr/>
            </p:nvSpPr>
            <p:spPr>
              <a:xfrm rot="10800000" flipH="1">
                <a:off x="382008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6" name="Google Shape;9686;p11"/>
              <p:cNvSpPr/>
              <p:nvPr/>
            </p:nvSpPr>
            <p:spPr>
              <a:xfrm rot="10800000" flipH="1">
                <a:off x="403490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7" name="Google Shape;9687;p11"/>
              <p:cNvSpPr/>
              <p:nvPr/>
            </p:nvSpPr>
            <p:spPr>
              <a:xfrm rot="10800000" flipH="1">
                <a:off x="424972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8" name="Google Shape;9688;p11"/>
              <p:cNvSpPr/>
              <p:nvPr/>
            </p:nvSpPr>
            <p:spPr>
              <a:xfrm rot="10800000" flipH="1">
                <a:off x="446455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9" name="Google Shape;9689;p11"/>
              <p:cNvSpPr/>
              <p:nvPr/>
            </p:nvSpPr>
            <p:spPr>
              <a:xfrm rot="10800000" flipH="1">
                <a:off x="467937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0" name="Google Shape;9690;p11"/>
              <p:cNvSpPr/>
              <p:nvPr/>
            </p:nvSpPr>
            <p:spPr>
              <a:xfrm rot="10800000" flipH="1">
                <a:off x="489419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1" name="Google Shape;9691;p11"/>
              <p:cNvSpPr/>
              <p:nvPr/>
            </p:nvSpPr>
            <p:spPr>
              <a:xfrm rot="10800000" flipH="1">
                <a:off x="510902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2" name="Google Shape;9692;p11"/>
              <p:cNvSpPr/>
              <p:nvPr/>
            </p:nvSpPr>
            <p:spPr>
              <a:xfrm rot="10800000" flipH="1">
                <a:off x="532384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3" name="Google Shape;9693;p11"/>
              <p:cNvSpPr/>
              <p:nvPr/>
            </p:nvSpPr>
            <p:spPr>
              <a:xfrm rot="10800000" flipH="1">
                <a:off x="553866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4" name="Google Shape;9694;p11"/>
              <p:cNvSpPr/>
              <p:nvPr/>
            </p:nvSpPr>
            <p:spPr>
              <a:xfrm rot="10800000" flipH="1">
                <a:off x="575349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5" name="Google Shape;9695;p11"/>
              <p:cNvSpPr/>
              <p:nvPr/>
            </p:nvSpPr>
            <p:spPr>
              <a:xfrm rot="10800000" flipH="1">
                <a:off x="596831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6" name="Google Shape;9696;p11"/>
              <p:cNvSpPr/>
              <p:nvPr/>
            </p:nvSpPr>
            <p:spPr>
              <a:xfrm rot="10800000" flipH="1">
                <a:off x="618313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7" name="Google Shape;9697;p11"/>
              <p:cNvSpPr/>
              <p:nvPr/>
            </p:nvSpPr>
            <p:spPr>
              <a:xfrm rot="10800000" flipH="1">
                <a:off x="639796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8" name="Google Shape;9698;p11"/>
              <p:cNvSpPr/>
              <p:nvPr/>
            </p:nvSpPr>
            <p:spPr>
              <a:xfrm rot="10800000" flipH="1">
                <a:off x="661278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9" name="Google Shape;9699;p11"/>
              <p:cNvSpPr/>
              <p:nvPr/>
            </p:nvSpPr>
            <p:spPr>
              <a:xfrm rot="10800000" flipH="1">
                <a:off x="68276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0" name="Google Shape;9700;p11"/>
              <p:cNvSpPr/>
              <p:nvPr/>
            </p:nvSpPr>
            <p:spPr>
              <a:xfrm rot="10800000" flipH="1">
                <a:off x="704243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1" name="Google Shape;9701;p11"/>
              <p:cNvSpPr/>
              <p:nvPr/>
            </p:nvSpPr>
            <p:spPr>
              <a:xfrm rot="10800000" flipH="1">
                <a:off x="725725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2" name="Google Shape;9702;p11"/>
              <p:cNvSpPr/>
              <p:nvPr/>
            </p:nvSpPr>
            <p:spPr>
              <a:xfrm rot="10800000" flipH="1">
                <a:off x="74720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3" name="Google Shape;9703;p11"/>
              <p:cNvSpPr/>
              <p:nvPr/>
            </p:nvSpPr>
            <p:spPr>
              <a:xfrm rot="10800000" flipH="1">
                <a:off x="768690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4" name="Google Shape;9704;p11"/>
              <p:cNvSpPr/>
              <p:nvPr/>
            </p:nvSpPr>
            <p:spPr>
              <a:xfrm rot="10800000" flipH="1">
                <a:off x="790172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5" name="Google Shape;9705;p11"/>
              <p:cNvSpPr/>
              <p:nvPr/>
            </p:nvSpPr>
            <p:spPr>
              <a:xfrm rot="10800000" flipH="1">
                <a:off x="811654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6" name="Google Shape;9706;p11"/>
              <p:cNvSpPr/>
              <p:nvPr/>
            </p:nvSpPr>
            <p:spPr>
              <a:xfrm rot="10800000" flipH="1">
                <a:off x="833137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7" name="Google Shape;9707;p11"/>
              <p:cNvSpPr/>
              <p:nvPr/>
            </p:nvSpPr>
            <p:spPr>
              <a:xfrm rot="10800000" flipH="1">
                <a:off x="854619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8" name="Google Shape;9708;p11"/>
              <p:cNvSpPr/>
              <p:nvPr/>
            </p:nvSpPr>
            <p:spPr>
              <a:xfrm rot="10800000" flipH="1">
                <a:off x="876101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9" name="Google Shape;9709;p11"/>
              <p:cNvSpPr/>
              <p:nvPr/>
            </p:nvSpPr>
            <p:spPr>
              <a:xfrm rot="10800000" flipH="1">
                <a:off x="89758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0" name="Google Shape;9710;p11"/>
              <p:cNvSpPr/>
              <p:nvPr/>
            </p:nvSpPr>
            <p:spPr>
              <a:xfrm rot="10800000" flipH="1">
                <a:off x="-46739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1" name="Google Shape;9711;p11"/>
              <p:cNvSpPr/>
              <p:nvPr/>
            </p:nvSpPr>
            <p:spPr>
              <a:xfrm rot="10800000" flipH="1">
                <a:off x="16808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2" name="Google Shape;9712;p11"/>
              <p:cNvSpPr/>
              <p:nvPr/>
            </p:nvSpPr>
            <p:spPr>
              <a:xfrm rot="10800000" flipH="1">
                <a:off x="3829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3" name="Google Shape;9713;p11"/>
              <p:cNvSpPr/>
              <p:nvPr/>
            </p:nvSpPr>
            <p:spPr>
              <a:xfrm rot="10800000" flipH="1">
                <a:off x="59773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4" name="Google Shape;9714;p11"/>
              <p:cNvSpPr/>
              <p:nvPr/>
            </p:nvSpPr>
            <p:spPr>
              <a:xfrm rot="10800000" flipH="1">
                <a:off x="81255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5" name="Google Shape;9715;p11"/>
              <p:cNvSpPr/>
              <p:nvPr/>
            </p:nvSpPr>
            <p:spPr>
              <a:xfrm rot="10800000" flipH="1">
                <a:off x="10273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6" name="Google Shape;9716;p11"/>
              <p:cNvSpPr/>
              <p:nvPr/>
            </p:nvSpPr>
            <p:spPr>
              <a:xfrm rot="10800000" flipH="1">
                <a:off x="124220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7" name="Google Shape;9717;p11"/>
              <p:cNvSpPr/>
              <p:nvPr/>
            </p:nvSpPr>
            <p:spPr>
              <a:xfrm rot="10800000" flipH="1">
                <a:off x="145702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8" name="Google Shape;9718;p11"/>
              <p:cNvSpPr/>
              <p:nvPr/>
            </p:nvSpPr>
            <p:spPr>
              <a:xfrm rot="10800000" flipH="1">
                <a:off x="167184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9" name="Google Shape;9719;p11"/>
              <p:cNvSpPr/>
              <p:nvPr/>
            </p:nvSpPr>
            <p:spPr>
              <a:xfrm rot="10800000" flipH="1">
                <a:off x="188667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0" name="Google Shape;9720;p11"/>
              <p:cNvSpPr/>
              <p:nvPr/>
            </p:nvSpPr>
            <p:spPr>
              <a:xfrm rot="10800000" flipH="1">
                <a:off x="210149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1" name="Google Shape;9721;p11"/>
              <p:cNvSpPr/>
              <p:nvPr/>
            </p:nvSpPr>
            <p:spPr>
              <a:xfrm rot="10800000" flipH="1">
                <a:off x="231631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2" name="Google Shape;9722;p11"/>
              <p:cNvSpPr/>
              <p:nvPr/>
            </p:nvSpPr>
            <p:spPr>
              <a:xfrm rot="10800000" flipH="1">
                <a:off x="25311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3" name="Google Shape;9723;p11"/>
              <p:cNvSpPr/>
              <p:nvPr/>
            </p:nvSpPr>
            <p:spPr>
              <a:xfrm rot="10800000" flipH="1">
                <a:off x="274596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4" name="Google Shape;9724;p11"/>
              <p:cNvSpPr/>
              <p:nvPr/>
            </p:nvSpPr>
            <p:spPr>
              <a:xfrm rot="10800000" flipH="1">
                <a:off x="296078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5" name="Google Shape;9725;p11"/>
              <p:cNvSpPr/>
              <p:nvPr/>
            </p:nvSpPr>
            <p:spPr>
              <a:xfrm rot="10800000" flipH="1">
                <a:off x="317561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6" name="Google Shape;9726;p11"/>
              <p:cNvSpPr/>
              <p:nvPr/>
            </p:nvSpPr>
            <p:spPr>
              <a:xfrm rot="10800000" flipH="1">
                <a:off x="339043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7" name="Google Shape;9727;p11"/>
              <p:cNvSpPr/>
              <p:nvPr/>
            </p:nvSpPr>
            <p:spPr>
              <a:xfrm rot="10800000" flipH="1">
                <a:off x="360525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8" name="Google Shape;9728;p11"/>
              <p:cNvSpPr/>
              <p:nvPr/>
            </p:nvSpPr>
            <p:spPr>
              <a:xfrm rot="10800000" flipH="1">
                <a:off x="382008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9" name="Google Shape;9729;p11"/>
              <p:cNvSpPr/>
              <p:nvPr/>
            </p:nvSpPr>
            <p:spPr>
              <a:xfrm rot="10800000" flipH="1">
                <a:off x="403490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0" name="Google Shape;9730;p11"/>
              <p:cNvSpPr/>
              <p:nvPr/>
            </p:nvSpPr>
            <p:spPr>
              <a:xfrm rot="10800000" flipH="1">
                <a:off x="424972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1" name="Google Shape;9731;p11"/>
              <p:cNvSpPr/>
              <p:nvPr/>
            </p:nvSpPr>
            <p:spPr>
              <a:xfrm rot="10800000" flipH="1">
                <a:off x="446455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2" name="Google Shape;9732;p11"/>
              <p:cNvSpPr/>
              <p:nvPr/>
            </p:nvSpPr>
            <p:spPr>
              <a:xfrm rot="10800000" flipH="1">
                <a:off x="467937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3" name="Google Shape;9733;p11"/>
              <p:cNvSpPr/>
              <p:nvPr/>
            </p:nvSpPr>
            <p:spPr>
              <a:xfrm rot="10800000" flipH="1">
                <a:off x="489419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4" name="Google Shape;9734;p11"/>
              <p:cNvSpPr/>
              <p:nvPr/>
            </p:nvSpPr>
            <p:spPr>
              <a:xfrm rot="10800000" flipH="1">
                <a:off x="510902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5" name="Google Shape;9735;p11"/>
              <p:cNvSpPr/>
              <p:nvPr/>
            </p:nvSpPr>
            <p:spPr>
              <a:xfrm rot="10800000" flipH="1">
                <a:off x="532384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6" name="Google Shape;9736;p11"/>
              <p:cNvSpPr/>
              <p:nvPr/>
            </p:nvSpPr>
            <p:spPr>
              <a:xfrm rot="10800000" flipH="1">
                <a:off x="553866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7" name="Google Shape;9737;p11"/>
              <p:cNvSpPr/>
              <p:nvPr/>
            </p:nvSpPr>
            <p:spPr>
              <a:xfrm rot="10800000" flipH="1">
                <a:off x="575349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8" name="Google Shape;9738;p11"/>
              <p:cNvSpPr/>
              <p:nvPr/>
            </p:nvSpPr>
            <p:spPr>
              <a:xfrm rot="10800000" flipH="1">
                <a:off x="596831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9" name="Google Shape;9739;p11"/>
              <p:cNvSpPr/>
              <p:nvPr/>
            </p:nvSpPr>
            <p:spPr>
              <a:xfrm rot="10800000" flipH="1">
                <a:off x="618313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0" name="Google Shape;9740;p11"/>
              <p:cNvSpPr/>
              <p:nvPr/>
            </p:nvSpPr>
            <p:spPr>
              <a:xfrm rot="10800000" flipH="1">
                <a:off x="639796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1" name="Google Shape;9741;p11"/>
              <p:cNvSpPr/>
              <p:nvPr/>
            </p:nvSpPr>
            <p:spPr>
              <a:xfrm rot="10800000" flipH="1">
                <a:off x="661278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2" name="Google Shape;9742;p11"/>
              <p:cNvSpPr/>
              <p:nvPr/>
            </p:nvSpPr>
            <p:spPr>
              <a:xfrm rot="10800000" flipH="1">
                <a:off x="68276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3" name="Google Shape;9743;p11"/>
              <p:cNvSpPr/>
              <p:nvPr/>
            </p:nvSpPr>
            <p:spPr>
              <a:xfrm rot="10800000" flipH="1">
                <a:off x="704243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4" name="Google Shape;9744;p11"/>
              <p:cNvSpPr/>
              <p:nvPr/>
            </p:nvSpPr>
            <p:spPr>
              <a:xfrm rot="10800000" flipH="1">
                <a:off x="725725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5" name="Google Shape;9745;p11"/>
              <p:cNvSpPr/>
              <p:nvPr/>
            </p:nvSpPr>
            <p:spPr>
              <a:xfrm rot="10800000" flipH="1">
                <a:off x="74720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6" name="Google Shape;9746;p11"/>
              <p:cNvSpPr/>
              <p:nvPr/>
            </p:nvSpPr>
            <p:spPr>
              <a:xfrm rot="10800000" flipH="1">
                <a:off x="768690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7" name="Google Shape;9747;p11"/>
              <p:cNvSpPr/>
              <p:nvPr/>
            </p:nvSpPr>
            <p:spPr>
              <a:xfrm rot="10800000" flipH="1">
                <a:off x="790172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8" name="Google Shape;9748;p11"/>
              <p:cNvSpPr/>
              <p:nvPr/>
            </p:nvSpPr>
            <p:spPr>
              <a:xfrm rot="10800000" flipH="1">
                <a:off x="811654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9" name="Google Shape;9749;p11"/>
              <p:cNvSpPr/>
              <p:nvPr/>
            </p:nvSpPr>
            <p:spPr>
              <a:xfrm rot="10800000" flipH="1">
                <a:off x="833137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0" name="Google Shape;9750;p11"/>
              <p:cNvSpPr/>
              <p:nvPr/>
            </p:nvSpPr>
            <p:spPr>
              <a:xfrm rot="10800000" flipH="1">
                <a:off x="854619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1" name="Google Shape;9751;p11"/>
              <p:cNvSpPr/>
              <p:nvPr/>
            </p:nvSpPr>
            <p:spPr>
              <a:xfrm rot="10800000" flipH="1">
                <a:off x="876101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2" name="Google Shape;9752;p11"/>
              <p:cNvSpPr/>
              <p:nvPr/>
            </p:nvSpPr>
            <p:spPr>
              <a:xfrm rot="10800000" flipH="1">
                <a:off x="89758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3" name="Google Shape;9753;p11"/>
              <p:cNvSpPr/>
              <p:nvPr/>
            </p:nvSpPr>
            <p:spPr>
              <a:xfrm rot="10800000" flipH="1">
                <a:off x="-46739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4" name="Google Shape;9754;p11"/>
              <p:cNvSpPr/>
              <p:nvPr/>
            </p:nvSpPr>
            <p:spPr>
              <a:xfrm rot="10800000" flipH="1">
                <a:off x="16808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5" name="Google Shape;9755;p11"/>
              <p:cNvSpPr/>
              <p:nvPr/>
            </p:nvSpPr>
            <p:spPr>
              <a:xfrm rot="10800000" flipH="1">
                <a:off x="3829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6" name="Google Shape;9756;p11"/>
              <p:cNvSpPr/>
              <p:nvPr/>
            </p:nvSpPr>
            <p:spPr>
              <a:xfrm rot="10800000" flipH="1">
                <a:off x="59773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7" name="Google Shape;9757;p11"/>
              <p:cNvSpPr/>
              <p:nvPr/>
            </p:nvSpPr>
            <p:spPr>
              <a:xfrm rot="10800000" flipH="1">
                <a:off x="81255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8" name="Google Shape;9758;p11"/>
              <p:cNvSpPr/>
              <p:nvPr/>
            </p:nvSpPr>
            <p:spPr>
              <a:xfrm rot="10800000" flipH="1">
                <a:off x="10273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9" name="Google Shape;9759;p11"/>
              <p:cNvSpPr/>
              <p:nvPr/>
            </p:nvSpPr>
            <p:spPr>
              <a:xfrm rot="10800000" flipH="1">
                <a:off x="124220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0" name="Google Shape;9760;p11"/>
              <p:cNvSpPr/>
              <p:nvPr/>
            </p:nvSpPr>
            <p:spPr>
              <a:xfrm rot="10800000" flipH="1">
                <a:off x="145702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1" name="Google Shape;9761;p11"/>
              <p:cNvSpPr/>
              <p:nvPr/>
            </p:nvSpPr>
            <p:spPr>
              <a:xfrm rot="10800000" flipH="1">
                <a:off x="167184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2" name="Google Shape;9762;p11"/>
              <p:cNvSpPr/>
              <p:nvPr/>
            </p:nvSpPr>
            <p:spPr>
              <a:xfrm rot="10800000" flipH="1">
                <a:off x="188667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3" name="Google Shape;9763;p11"/>
              <p:cNvSpPr/>
              <p:nvPr/>
            </p:nvSpPr>
            <p:spPr>
              <a:xfrm rot="10800000" flipH="1">
                <a:off x="210149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4" name="Google Shape;9764;p11"/>
              <p:cNvSpPr/>
              <p:nvPr/>
            </p:nvSpPr>
            <p:spPr>
              <a:xfrm rot="10800000" flipH="1">
                <a:off x="231631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5" name="Google Shape;9765;p11"/>
              <p:cNvSpPr/>
              <p:nvPr/>
            </p:nvSpPr>
            <p:spPr>
              <a:xfrm rot="10800000" flipH="1">
                <a:off x="25311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6" name="Google Shape;9766;p11"/>
              <p:cNvSpPr/>
              <p:nvPr/>
            </p:nvSpPr>
            <p:spPr>
              <a:xfrm rot="10800000" flipH="1">
                <a:off x="274596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7" name="Google Shape;9767;p11"/>
              <p:cNvSpPr/>
              <p:nvPr/>
            </p:nvSpPr>
            <p:spPr>
              <a:xfrm rot="10800000" flipH="1">
                <a:off x="296078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8" name="Google Shape;9768;p11"/>
              <p:cNvSpPr/>
              <p:nvPr/>
            </p:nvSpPr>
            <p:spPr>
              <a:xfrm rot="10800000" flipH="1">
                <a:off x="317561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9" name="Google Shape;9769;p11"/>
              <p:cNvSpPr/>
              <p:nvPr/>
            </p:nvSpPr>
            <p:spPr>
              <a:xfrm rot="10800000" flipH="1">
                <a:off x="339043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0" name="Google Shape;9770;p11"/>
              <p:cNvSpPr/>
              <p:nvPr/>
            </p:nvSpPr>
            <p:spPr>
              <a:xfrm rot="10800000" flipH="1">
                <a:off x="360525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1" name="Google Shape;9771;p11"/>
              <p:cNvSpPr/>
              <p:nvPr/>
            </p:nvSpPr>
            <p:spPr>
              <a:xfrm rot="10800000" flipH="1">
                <a:off x="382008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2" name="Google Shape;9772;p11"/>
              <p:cNvSpPr/>
              <p:nvPr/>
            </p:nvSpPr>
            <p:spPr>
              <a:xfrm rot="10800000" flipH="1">
                <a:off x="403490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3" name="Google Shape;9773;p11"/>
              <p:cNvSpPr/>
              <p:nvPr/>
            </p:nvSpPr>
            <p:spPr>
              <a:xfrm rot="10800000" flipH="1">
                <a:off x="424972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4" name="Google Shape;9774;p11"/>
              <p:cNvSpPr/>
              <p:nvPr/>
            </p:nvSpPr>
            <p:spPr>
              <a:xfrm rot="10800000" flipH="1">
                <a:off x="446455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5" name="Google Shape;9775;p11"/>
              <p:cNvSpPr/>
              <p:nvPr/>
            </p:nvSpPr>
            <p:spPr>
              <a:xfrm rot="10800000" flipH="1">
                <a:off x="467937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6" name="Google Shape;9776;p11"/>
              <p:cNvSpPr/>
              <p:nvPr/>
            </p:nvSpPr>
            <p:spPr>
              <a:xfrm rot="10800000" flipH="1">
                <a:off x="489419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7" name="Google Shape;9777;p11"/>
              <p:cNvSpPr/>
              <p:nvPr/>
            </p:nvSpPr>
            <p:spPr>
              <a:xfrm rot="10800000" flipH="1">
                <a:off x="510902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8" name="Google Shape;9778;p11"/>
              <p:cNvSpPr/>
              <p:nvPr/>
            </p:nvSpPr>
            <p:spPr>
              <a:xfrm rot="10800000" flipH="1">
                <a:off x="532384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9" name="Google Shape;9779;p11"/>
              <p:cNvSpPr/>
              <p:nvPr/>
            </p:nvSpPr>
            <p:spPr>
              <a:xfrm rot="10800000" flipH="1">
                <a:off x="553866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0" name="Google Shape;9780;p11"/>
              <p:cNvSpPr/>
              <p:nvPr/>
            </p:nvSpPr>
            <p:spPr>
              <a:xfrm rot="10800000" flipH="1">
                <a:off x="575349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1" name="Google Shape;9781;p11"/>
              <p:cNvSpPr/>
              <p:nvPr/>
            </p:nvSpPr>
            <p:spPr>
              <a:xfrm rot="10800000" flipH="1">
                <a:off x="596831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2" name="Google Shape;9782;p11"/>
              <p:cNvSpPr/>
              <p:nvPr/>
            </p:nvSpPr>
            <p:spPr>
              <a:xfrm rot="10800000" flipH="1">
                <a:off x="618313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3" name="Google Shape;9783;p11"/>
              <p:cNvSpPr/>
              <p:nvPr/>
            </p:nvSpPr>
            <p:spPr>
              <a:xfrm rot="10800000" flipH="1">
                <a:off x="639796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4" name="Google Shape;9784;p11"/>
              <p:cNvSpPr/>
              <p:nvPr/>
            </p:nvSpPr>
            <p:spPr>
              <a:xfrm rot="10800000" flipH="1">
                <a:off x="661278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5" name="Google Shape;9785;p11"/>
              <p:cNvSpPr/>
              <p:nvPr/>
            </p:nvSpPr>
            <p:spPr>
              <a:xfrm rot="10800000" flipH="1">
                <a:off x="68276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6" name="Google Shape;9786;p11"/>
              <p:cNvSpPr/>
              <p:nvPr/>
            </p:nvSpPr>
            <p:spPr>
              <a:xfrm rot="10800000" flipH="1">
                <a:off x="704243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7" name="Google Shape;9787;p11"/>
              <p:cNvSpPr/>
              <p:nvPr/>
            </p:nvSpPr>
            <p:spPr>
              <a:xfrm rot="10800000" flipH="1">
                <a:off x="725725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8" name="Google Shape;9788;p11"/>
              <p:cNvSpPr/>
              <p:nvPr/>
            </p:nvSpPr>
            <p:spPr>
              <a:xfrm rot="10800000" flipH="1">
                <a:off x="74720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9" name="Google Shape;9789;p11"/>
              <p:cNvSpPr/>
              <p:nvPr/>
            </p:nvSpPr>
            <p:spPr>
              <a:xfrm rot="10800000" flipH="1">
                <a:off x="768690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0" name="Google Shape;9790;p11"/>
              <p:cNvSpPr/>
              <p:nvPr/>
            </p:nvSpPr>
            <p:spPr>
              <a:xfrm rot="10800000" flipH="1">
                <a:off x="790172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1" name="Google Shape;9791;p11"/>
              <p:cNvSpPr/>
              <p:nvPr/>
            </p:nvSpPr>
            <p:spPr>
              <a:xfrm rot="10800000" flipH="1">
                <a:off x="811654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2" name="Google Shape;9792;p11"/>
              <p:cNvSpPr/>
              <p:nvPr/>
            </p:nvSpPr>
            <p:spPr>
              <a:xfrm rot="10800000" flipH="1">
                <a:off x="833137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3" name="Google Shape;9793;p11"/>
              <p:cNvSpPr/>
              <p:nvPr/>
            </p:nvSpPr>
            <p:spPr>
              <a:xfrm rot="10800000" flipH="1">
                <a:off x="854619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4" name="Google Shape;9794;p11"/>
              <p:cNvSpPr/>
              <p:nvPr/>
            </p:nvSpPr>
            <p:spPr>
              <a:xfrm rot="10800000" flipH="1">
                <a:off x="876101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5" name="Google Shape;9795;p11"/>
              <p:cNvSpPr/>
              <p:nvPr/>
            </p:nvSpPr>
            <p:spPr>
              <a:xfrm rot="10800000" flipH="1">
                <a:off x="89758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96" name="Google Shape;9796;p11"/>
            <p:cNvSpPr/>
            <p:nvPr/>
          </p:nvSpPr>
          <p:spPr>
            <a:xfrm>
              <a:off x="50" y="-60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11"/>
            <p:cNvSpPr/>
            <p:nvPr/>
          </p:nvSpPr>
          <p:spPr>
            <a:xfrm>
              <a:off x="50" y="49416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11"/>
            <p:cNvSpPr/>
            <p:nvPr/>
          </p:nvSpPr>
          <p:spPr>
            <a:xfrm>
              <a:off x="8934575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11"/>
            <p:cNvSpPr/>
            <p:nvPr/>
          </p:nvSpPr>
          <p:spPr>
            <a:xfrm>
              <a:off x="150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0" name="Google Shape;980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45"/>
            <a:ext cx="6576000" cy="9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01" name="Google Shape;9801;p11"/>
          <p:cNvSpPr txBox="1">
            <a:spLocks noGrp="1"/>
          </p:cNvSpPr>
          <p:nvPr>
            <p:ph type="subTitle" idx="1"/>
          </p:nvPr>
        </p:nvSpPr>
        <p:spPr>
          <a:xfrm>
            <a:off x="1284000" y="2346288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02" name="Google Shape;9802;p11"/>
          <p:cNvSpPr/>
          <p:nvPr/>
        </p:nvSpPr>
        <p:spPr>
          <a:xfrm rot="10800000" flipH="1">
            <a:off x="8384297" y="4014038"/>
            <a:ext cx="434920" cy="427963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803" name="Google Shape;9803;p11"/>
          <p:cNvSpPr/>
          <p:nvPr/>
        </p:nvSpPr>
        <p:spPr>
          <a:xfrm rot="10800000" flipH="1">
            <a:off x="8234786" y="4502752"/>
            <a:ext cx="299044" cy="294279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804" name="Google Shape;9804;p11"/>
          <p:cNvSpPr/>
          <p:nvPr/>
        </p:nvSpPr>
        <p:spPr>
          <a:xfrm rot="10800000" flipH="1">
            <a:off x="582811" y="346390"/>
            <a:ext cx="299044" cy="294279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805" name="Google Shape;9805;p11"/>
          <p:cNvSpPr/>
          <p:nvPr/>
        </p:nvSpPr>
        <p:spPr>
          <a:xfrm rot="10800000" flipH="1">
            <a:off x="520407" y="4419825"/>
            <a:ext cx="383471" cy="377285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806" name="Google Shape;9806;p11"/>
          <p:cNvSpPr/>
          <p:nvPr/>
        </p:nvSpPr>
        <p:spPr>
          <a:xfrm rot="10800000" flipH="1">
            <a:off x="324783" y="640673"/>
            <a:ext cx="195613" cy="19245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3" name="Google Shape;13083;p16"/>
          <p:cNvGrpSpPr/>
          <p:nvPr/>
        </p:nvGrpSpPr>
        <p:grpSpPr>
          <a:xfrm>
            <a:off x="50" y="-6025"/>
            <a:ext cx="9144181" cy="5155550"/>
            <a:chOff x="50" y="-6025"/>
            <a:chExt cx="9144181" cy="5155550"/>
          </a:xfrm>
        </p:grpSpPr>
        <p:grpSp>
          <p:nvGrpSpPr>
            <p:cNvPr id="13084" name="Google Shape;13084;p16"/>
            <p:cNvGrpSpPr/>
            <p:nvPr/>
          </p:nvGrpSpPr>
          <p:grpSpPr>
            <a:xfrm>
              <a:off x="150" y="126"/>
              <a:ext cx="9144081" cy="5143543"/>
              <a:chOff x="-46739" y="-18"/>
              <a:chExt cx="9237379" cy="5143543"/>
            </a:xfrm>
          </p:grpSpPr>
          <p:sp>
            <p:nvSpPr>
              <p:cNvPr id="13085" name="Google Shape;13085;p16"/>
              <p:cNvSpPr/>
              <p:nvPr/>
            </p:nvSpPr>
            <p:spPr>
              <a:xfrm rot="10800000" flipH="1">
                <a:off x="-46739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16"/>
              <p:cNvSpPr/>
              <p:nvPr/>
            </p:nvSpPr>
            <p:spPr>
              <a:xfrm rot="10800000" flipH="1">
                <a:off x="16808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16"/>
              <p:cNvSpPr/>
              <p:nvPr/>
            </p:nvSpPr>
            <p:spPr>
              <a:xfrm rot="10800000" flipH="1">
                <a:off x="3829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16"/>
              <p:cNvSpPr/>
              <p:nvPr/>
            </p:nvSpPr>
            <p:spPr>
              <a:xfrm rot="10800000" flipH="1">
                <a:off x="59773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16"/>
              <p:cNvSpPr/>
              <p:nvPr/>
            </p:nvSpPr>
            <p:spPr>
              <a:xfrm rot="10800000" flipH="1">
                <a:off x="81255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16"/>
              <p:cNvSpPr/>
              <p:nvPr/>
            </p:nvSpPr>
            <p:spPr>
              <a:xfrm rot="10800000" flipH="1">
                <a:off x="10273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16"/>
              <p:cNvSpPr/>
              <p:nvPr/>
            </p:nvSpPr>
            <p:spPr>
              <a:xfrm rot="10800000" flipH="1">
                <a:off x="124220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16"/>
              <p:cNvSpPr/>
              <p:nvPr/>
            </p:nvSpPr>
            <p:spPr>
              <a:xfrm rot="10800000" flipH="1">
                <a:off x="145702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16"/>
              <p:cNvSpPr/>
              <p:nvPr/>
            </p:nvSpPr>
            <p:spPr>
              <a:xfrm rot="10800000" flipH="1">
                <a:off x="167184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16"/>
              <p:cNvSpPr/>
              <p:nvPr/>
            </p:nvSpPr>
            <p:spPr>
              <a:xfrm rot="10800000" flipH="1">
                <a:off x="188667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16"/>
              <p:cNvSpPr/>
              <p:nvPr/>
            </p:nvSpPr>
            <p:spPr>
              <a:xfrm rot="10800000" flipH="1">
                <a:off x="210149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16"/>
              <p:cNvSpPr/>
              <p:nvPr/>
            </p:nvSpPr>
            <p:spPr>
              <a:xfrm rot="10800000" flipH="1">
                <a:off x="231631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16"/>
              <p:cNvSpPr/>
              <p:nvPr/>
            </p:nvSpPr>
            <p:spPr>
              <a:xfrm rot="10800000" flipH="1">
                <a:off x="25311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16"/>
              <p:cNvSpPr/>
              <p:nvPr/>
            </p:nvSpPr>
            <p:spPr>
              <a:xfrm rot="10800000" flipH="1">
                <a:off x="274596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16"/>
              <p:cNvSpPr/>
              <p:nvPr/>
            </p:nvSpPr>
            <p:spPr>
              <a:xfrm rot="10800000" flipH="1">
                <a:off x="296078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16"/>
              <p:cNvSpPr/>
              <p:nvPr/>
            </p:nvSpPr>
            <p:spPr>
              <a:xfrm rot="10800000" flipH="1">
                <a:off x="317561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16"/>
              <p:cNvSpPr/>
              <p:nvPr/>
            </p:nvSpPr>
            <p:spPr>
              <a:xfrm rot="10800000" flipH="1">
                <a:off x="339043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16"/>
              <p:cNvSpPr/>
              <p:nvPr/>
            </p:nvSpPr>
            <p:spPr>
              <a:xfrm rot="10800000" flipH="1">
                <a:off x="360525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16"/>
              <p:cNvSpPr/>
              <p:nvPr/>
            </p:nvSpPr>
            <p:spPr>
              <a:xfrm rot="10800000" flipH="1">
                <a:off x="382008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16"/>
              <p:cNvSpPr/>
              <p:nvPr/>
            </p:nvSpPr>
            <p:spPr>
              <a:xfrm rot="10800000" flipH="1">
                <a:off x="403490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5" name="Google Shape;13105;p16"/>
              <p:cNvSpPr/>
              <p:nvPr/>
            </p:nvSpPr>
            <p:spPr>
              <a:xfrm rot="10800000" flipH="1">
                <a:off x="424972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6" name="Google Shape;13106;p16"/>
              <p:cNvSpPr/>
              <p:nvPr/>
            </p:nvSpPr>
            <p:spPr>
              <a:xfrm rot="10800000" flipH="1">
                <a:off x="446455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16"/>
              <p:cNvSpPr/>
              <p:nvPr/>
            </p:nvSpPr>
            <p:spPr>
              <a:xfrm rot="10800000" flipH="1">
                <a:off x="467937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16"/>
              <p:cNvSpPr/>
              <p:nvPr/>
            </p:nvSpPr>
            <p:spPr>
              <a:xfrm rot="10800000" flipH="1">
                <a:off x="489419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16"/>
              <p:cNvSpPr/>
              <p:nvPr/>
            </p:nvSpPr>
            <p:spPr>
              <a:xfrm rot="10800000" flipH="1">
                <a:off x="510902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16"/>
              <p:cNvSpPr/>
              <p:nvPr/>
            </p:nvSpPr>
            <p:spPr>
              <a:xfrm rot="10800000" flipH="1">
                <a:off x="532384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16"/>
              <p:cNvSpPr/>
              <p:nvPr/>
            </p:nvSpPr>
            <p:spPr>
              <a:xfrm rot="10800000" flipH="1">
                <a:off x="553866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16"/>
              <p:cNvSpPr/>
              <p:nvPr/>
            </p:nvSpPr>
            <p:spPr>
              <a:xfrm rot="10800000" flipH="1">
                <a:off x="575349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16"/>
              <p:cNvSpPr/>
              <p:nvPr/>
            </p:nvSpPr>
            <p:spPr>
              <a:xfrm rot="10800000" flipH="1">
                <a:off x="596831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16"/>
              <p:cNvSpPr/>
              <p:nvPr/>
            </p:nvSpPr>
            <p:spPr>
              <a:xfrm rot="10800000" flipH="1">
                <a:off x="618313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16"/>
              <p:cNvSpPr/>
              <p:nvPr/>
            </p:nvSpPr>
            <p:spPr>
              <a:xfrm rot="10800000" flipH="1">
                <a:off x="639796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16"/>
              <p:cNvSpPr/>
              <p:nvPr/>
            </p:nvSpPr>
            <p:spPr>
              <a:xfrm rot="10800000" flipH="1">
                <a:off x="661278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16"/>
              <p:cNvSpPr/>
              <p:nvPr/>
            </p:nvSpPr>
            <p:spPr>
              <a:xfrm rot="10800000" flipH="1">
                <a:off x="68276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16"/>
              <p:cNvSpPr/>
              <p:nvPr/>
            </p:nvSpPr>
            <p:spPr>
              <a:xfrm rot="10800000" flipH="1">
                <a:off x="704243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16"/>
              <p:cNvSpPr/>
              <p:nvPr/>
            </p:nvSpPr>
            <p:spPr>
              <a:xfrm rot="10800000" flipH="1">
                <a:off x="725725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16"/>
              <p:cNvSpPr/>
              <p:nvPr/>
            </p:nvSpPr>
            <p:spPr>
              <a:xfrm rot="10800000" flipH="1">
                <a:off x="74720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16"/>
              <p:cNvSpPr/>
              <p:nvPr/>
            </p:nvSpPr>
            <p:spPr>
              <a:xfrm rot="10800000" flipH="1">
                <a:off x="768690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16"/>
              <p:cNvSpPr/>
              <p:nvPr/>
            </p:nvSpPr>
            <p:spPr>
              <a:xfrm rot="10800000" flipH="1">
                <a:off x="790172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16"/>
              <p:cNvSpPr/>
              <p:nvPr/>
            </p:nvSpPr>
            <p:spPr>
              <a:xfrm rot="10800000" flipH="1">
                <a:off x="811654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16"/>
              <p:cNvSpPr/>
              <p:nvPr/>
            </p:nvSpPr>
            <p:spPr>
              <a:xfrm rot="10800000" flipH="1">
                <a:off x="833137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16"/>
              <p:cNvSpPr/>
              <p:nvPr/>
            </p:nvSpPr>
            <p:spPr>
              <a:xfrm rot="10800000" flipH="1">
                <a:off x="854619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16"/>
              <p:cNvSpPr/>
              <p:nvPr/>
            </p:nvSpPr>
            <p:spPr>
              <a:xfrm rot="10800000" flipH="1">
                <a:off x="876101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16"/>
              <p:cNvSpPr/>
              <p:nvPr/>
            </p:nvSpPr>
            <p:spPr>
              <a:xfrm rot="10800000" flipH="1">
                <a:off x="89758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16"/>
              <p:cNvSpPr/>
              <p:nvPr/>
            </p:nvSpPr>
            <p:spPr>
              <a:xfrm rot="10800000" flipH="1">
                <a:off x="-46739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16"/>
              <p:cNvSpPr/>
              <p:nvPr/>
            </p:nvSpPr>
            <p:spPr>
              <a:xfrm rot="10800000" flipH="1">
                <a:off x="16808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16"/>
              <p:cNvSpPr/>
              <p:nvPr/>
            </p:nvSpPr>
            <p:spPr>
              <a:xfrm rot="10800000" flipH="1">
                <a:off x="3829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16"/>
              <p:cNvSpPr/>
              <p:nvPr/>
            </p:nvSpPr>
            <p:spPr>
              <a:xfrm rot="10800000" flipH="1">
                <a:off x="59773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16"/>
              <p:cNvSpPr/>
              <p:nvPr/>
            </p:nvSpPr>
            <p:spPr>
              <a:xfrm rot="10800000" flipH="1">
                <a:off x="81255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16"/>
              <p:cNvSpPr/>
              <p:nvPr/>
            </p:nvSpPr>
            <p:spPr>
              <a:xfrm rot="10800000" flipH="1">
                <a:off x="10273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16"/>
              <p:cNvSpPr/>
              <p:nvPr/>
            </p:nvSpPr>
            <p:spPr>
              <a:xfrm rot="10800000" flipH="1">
                <a:off x="124220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16"/>
              <p:cNvSpPr/>
              <p:nvPr/>
            </p:nvSpPr>
            <p:spPr>
              <a:xfrm rot="10800000" flipH="1">
                <a:off x="145702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16"/>
              <p:cNvSpPr/>
              <p:nvPr/>
            </p:nvSpPr>
            <p:spPr>
              <a:xfrm rot="10800000" flipH="1">
                <a:off x="167184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16"/>
              <p:cNvSpPr/>
              <p:nvPr/>
            </p:nvSpPr>
            <p:spPr>
              <a:xfrm rot="10800000" flipH="1">
                <a:off x="188667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16"/>
              <p:cNvSpPr/>
              <p:nvPr/>
            </p:nvSpPr>
            <p:spPr>
              <a:xfrm rot="10800000" flipH="1">
                <a:off x="210149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16"/>
              <p:cNvSpPr/>
              <p:nvPr/>
            </p:nvSpPr>
            <p:spPr>
              <a:xfrm rot="10800000" flipH="1">
                <a:off x="231631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16"/>
              <p:cNvSpPr/>
              <p:nvPr/>
            </p:nvSpPr>
            <p:spPr>
              <a:xfrm rot="10800000" flipH="1">
                <a:off x="25311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16"/>
              <p:cNvSpPr/>
              <p:nvPr/>
            </p:nvSpPr>
            <p:spPr>
              <a:xfrm rot="10800000" flipH="1">
                <a:off x="274596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16"/>
              <p:cNvSpPr/>
              <p:nvPr/>
            </p:nvSpPr>
            <p:spPr>
              <a:xfrm rot="10800000" flipH="1">
                <a:off x="296078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16"/>
              <p:cNvSpPr/>
              <p:nvPr/>
            </p:nvSpPr>
            <p:spPr>
              <a:xfrm rot="10800000" flipH="1">
                <a:off x="317561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16"/>
              <p:cNvSpPr/>
              <p:nvPr/>
            </p:nvSpPr>
            <p:spPr>
              <a:xfrm rot="10800000" flipH="1">
                <a:off x="339043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16"/>
              <p:cNvSpPr/>
              <p:nvPr/>
            </p:nvSpPr>
            <p:spPr>
              <a:xfrm rot="10800000" flipH="1">
                <a:off x="360525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16"/>
              <p:cNvSpPr/>
              <p:nvPr/>
            </p:nvSpPr>
            <p:spPr>
              <a:xfrm rot="10800000" flipH="1">
                <a:off x="382008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16"/>
              <p:cNvSpPr/>
              <p:nvPr/>
            </p:nvSpPr>
            <p:spPr>
              <a:xfrm rot="10800000" flipH="1">
                <a:off x="403490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16"/>
              <p:cNvSpPr/>
              <p:nvPr/>
            </p:nvSpPr>
            <p:spPr>
              <a:xfrm rot="10800000" flipH="1">
                <a:off x="424972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16"/>
              <p:cNvSpPr/>
              <p:nvPr/>
            </p:nvSpPr>
            <p:spPr>
              <a:xfrm rot="10800000" flipH="1">
                <a:off x="446455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16"/>
              <p:cNvSpPr/>
              <p:nvPr/>
            </p:nvSpPr>
            <p:spPr>
              <a:xfrm rot="10800000" flipH="1">
                <a:off x="467937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16"/>
              <p:cNvSpPr/>
              <p:nvPr/>
            </p:nvSpPr>
            <p:spPr>
              <a:xfrm rot="10800000" flipH="1">
                <a:off x="489419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16"/>
              <p:cNvSpPr/>
              <p:nvPr/>
            </p:nvSpPr>
            <p:spPr>
              <a:xfrm rot="10800000" flipH="1">
                <a:off x="510902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16"/>
              <p:cNvSpPr/>
              <p:nvPr/>
            </p:nvSpPr>
            <p:spPr>
              <a:xfrm rot="10800000" flipH="1">
                <a:off x="532384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16"/>
              <p:cNvSpPr/>
              <p:nvPr/>
            </p:nvSpPr>
            <p:spPr>
              <a:xfrm rot="10800000" flipH="1">
                <a:off x="553866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16"/>
              <p:cNvSpPr/>
              <p:nvPr/>
            </p:nvSpPr>
            <p:spPr>
              <a:xfrm rot="10800000" flipH="1">
                <a:off x="575349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16"/>
              <p:cNvSpPr/>
              <p:nvPr/>
            </p:nvSpPr>
            <p:spPr>
              <a:xfrm rot="10800000" flipH="1">
                <a:off x="596831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16"/>
              <p:cNvSpPr/>
              <p:nvPr/>
            </p:nvSpPr>
            <p:spPr>
              <a:xfrm rot="10800000" flipH="1">
                <a:off x="618313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16"/>
              <p:cNvSpPr/>
              <p:nvPr/>
            </p:nvSpPr>
            <p:spPr>
              <a:xfrm rot="10800000" flipH="1">
                <a:off x="639796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16"/>
              <p:cNvSpPr/>
              <p:nvPr/>
            </p:nvSpPr>
            <p:spPr>
              <a:xfrm rot="10800000" flipH="1">
                <a:off x="661278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16"/>
              <p:cNvSpPr/>
              <p:nvPr/>
            </p:nvSpPr>
            <p:spPr>
              <a:xfrm rot="10800000" flipH="1">
                <a:off x="68276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16"/>
              <p:cNvSpPr/>
              <p:nvPr/>
            </p:nvSpPr>
            <p:spPr>
              <a:xfrm rot="10800000" flipH="1">
                <a:off x="704243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16"/>
              <p:cNvSpPr/>
              <p:nvPr/>
            </p:nvSpPr>
            <p:spPr>
              <a:xfrm rot="10800000" flipH="1">
                <a:off x="725725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16"/>
              <p:cNvSpPr/>
              <p:nvPr/>
            </p:nvSpPr>
            <p:spPr>
              <a:xfrm rot="10800000" flipH="1">
                <a:off x="74720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16"/>
              <p:cNvSpPr/>
              <p:nvPr/>
            </p:nvSpPr>
            <p:spPr>
              <a:xfrm rot="10800000" flipH="1">
                <a:off x="768690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16"/>
              <p:cNvSpPr/>
              <p:nvPr/>
            </p:nvSpPr>
            <p:spPr>
              <a:xfrm rot="10800000" flipH="1">
                <a:off x="790172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16"/>
              <p:cNvSpPr/>
              <p:nvPr/>
            </p:nvSpPr>
            <p:spPr>
              <a:xfrm rot="10800000" flipH="1">
                <a:off x="811654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16"/>
              <p:cNvSpPr/>
              <p:nvPr/>
            </p:nvSpPr>
            <p:spPr>
              <a:xfrm rot="10800000" flipH="1">
                <a:off x="833137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16"/>
              <p:cNvSpPr/>
              <p:nvPr/>
            </p:nvSpPr>
            <p:spPr>
              <a:xfrm rot="10800000" flipH="1">
                <a:off x="854619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16"/>
              <p:cNvSpPr/>
              <p:nvPr/>
            </p:nvSpPr>
            <p:spPr>
              <a:xfrm rot="10800000" flipH="1">
                <a:off x="876101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16"/>
              <p:cNvSpPr/>
              <p:nvPr/>
            </p:nvSpPr>
            <p:spPr>
              <a:xfrm rot="10800000" flipH="1">
                <a:off x="89758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16"/>
              <p:cNvSpPr/>
              <p:nvPr/>
            </p:nvSpPr>
            <p:spPr>
              <a:xfrm rot="10800000" flipH="1">
                <a:off x="-46739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16"/>
              <p:cNvSpPr/>
              <p:nvPr/>
            </p:nvSpPr>
            <p:spPr>
              <a:xfrm rot="10800000" flipH="1">
                <a:off x="16808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16"/>
              <p:cNvSpPr/>
              <p:nvPr/>
            </p:nvSpPr>
            <p:spPr>
              <a:xfrm rot="10800000" flipH="1">
                <a:off x="3829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16"/>
              <p:cNvSpPr/>
              <p:nvPr/>
            </p:nvSpPr>
            <p:spPr>
              <a:xfrm rot="10800000" flipH="1">
                <a:off x="59773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16"/>
              <p:cNvSpPr/>
              <p:nvPr/>
            </p:nvSpPr>
            <p:spPr>
              <a:xfrm rot="10800000" flipH="1">
                <a:off x="81255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16"/>
              <p:cNvSpPr/>
              <p:nvPr/>
            </p:nvSpPr>
            <p:spPr>
              <a:xfrm rot="10800000" flipH="1">
                <a:off x="10273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16"/>
              <p:cNvSpPr/>
              <p:nvPr/>
            </p:nvSpPr>
            <p:spPr>
              <a:xfrm rot="10800000" flipH="1">
                <a:off x="124220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8" name="Google Shape;13178;p16"/>
              <p:cNvSpPr/>
              <p:nvPr/>
            </p:nvSpPr>
            <p:spPr>
              <a:xfrm rot="10800000" flipH="1">
                <a:off x="145702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9" name="Google Shape;13179;p16"/>
              <p:cNvSpPr/>
              <p:nvPr/>
            </p:nvSpPr>
            <p:spPr>
              <a:xfrm rot="10800000" flipH="1">
                <a:off x="167184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16"/>
              <p:cNvSpPr/>
              <p:nvPr/>
            </p:nvSpPr>
            <p:spPr>
              <a:xfrm rot="10800000" flipH="1">
                <a:off x="188667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16"/>
              <p:cNvSpPr/>
              <p:nvPr/>
            </p:nvSpPr>
            <p:spPr>
              <a:xfrm rot="10800000" flipH="1">
                <a:off x="210149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16"/>
              <p:cNvSpPr/>
              <p:nvPr/>
            </p:nvSpPr>
            <p:spPr>
              <a:xfrm rot="10800000" flipH="1">
                <a:off x="231631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16"/>
              <p:cNvSpPr/>
              <p:nvPr/>
            </p:nvSpPr>
            <p:spPr>
              <a:xfrm rot="10800000" flipH="1">
                <a:off x="25311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16"/>
              <p:cNvSpPr/>
              <p:nvPr/>
            </p:nvSpPr>
            <p:spPr>
              <a:xfrm rot="10800000" flipH="1">
                <a:off x="274596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16"/>
              <p:cNvSpPr/>
              <p:nvPr/>
            </p:nvSpPr>
            <p:spPr>
              <a:xfrm rot="10800000" flipH="1">
                <a:off x="296078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16"/>
              <p:cNvSpPr/>
              <p:nvPr/>
            </p:nvSpPr>
            <p:spPr>
              <a:xfrm rot="10800000" flipH="1">
                <a:off x="317561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16"/>
              <p:cNvSpPr/>
              <p:nvPr/>
            </p:nvSpPr>
            <p:spPr>
              <a:xfrm rot="10800000" flipH="1">
                <a:off x="339043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16"/>
              <p:cNvSpPr/>
              <p:nvPr/>
            </p:nvSpPr>
            <p:spPr>
              <a:xfrm rot="10800000" flipH="1">
                <a:off x="360525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16"/>
              <p:cNvSpPr/>
              <p:nvPr/>
            </p:nvSpPr>
            <p:spPr>
              <a:xfrm rot="10800000" flipH="1">
                <a:off x="382008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16"/>
              <p:cNvSpPr/>
              <p:nvPr/>
            </p:nvSpPr>
            <p:spPr>
              <a:xfrm rot="10800000" flipH="1">
                <a:off x="403490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16"/>
              <p:cNvSpPr/>
              <p:nvPr/>
            </p:nvSpPr>
            <p:spPr>
              <a:xfrm rot="10800000" flipH="1">
                <a:off x="424972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16"/>
              <p:cNvSpPr/>
              <p:nvPr/>
            </p:nvSpPr>
            <p:spPr>
              <a:xfrm rot="10800000" flipH="1">
                <a:off x="446455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16"/>
              <p:cNvSpPr/>
              <p:nvPr/>
            </p:nvSpPr>
            <p:spPr>
              <a:xfrm rot="10800000" flipH="1">
                <a:off x="467937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16"/>
              <p:cNvSpPr/>
              <p:nvPr/>
            </p:nvSpPr>
            <p:spPr>
              <a:xfrm rot="10800000" flipH="1">
                <a:off x="489419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16"/>
              <p:cNvSpPr/>
              <p:nvPr/>
            </p:nvSpPr>
            <p:spPr>
              <a:xfrm rot="10800000" flipH="1">
                <a:off x="510902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16"/>
              <p:cNvSpPr/>
              <p:nvPr/>
            </p:nvSpPr>
            <p:spPr>
              <a:xfrm rot="10800000" flipH="1">
                <a:off x="532384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16"/>
              <p:cNvSpPr/>
              <p:nvPr/>
            </p:nvSpPr>
            <p:spPr>
              <a:xfrm rot="10800000" flipH="1">
                <a:off x="553866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16"/>
              <p:cNvSpPr/>
              <p:nvPr/>
            </p:nvSpPr>
            <p:spPr>
              <a:xfrm rot="10800000" flipH="1">
                <a:off x="575349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16"/>
              <p:cNvSpPr/>
              <p:nvPr/>
            </p:nvSpPr>
            <p:spPr>
              <a:xfrm rot="10800000" flipH="1">
                <a:off x="596831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16"/>
              <p:cNvSpPr/>
              <p:nvPr/>
            </p:nvSpPr>
            <p:spPr>
              <a:xfrm rot="10800000" flipH="1">
                <a:off x="618313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16"/>
              <p:cNvSpPr/>
              <p:nvPr/>
            </p:nvSpPr>
            <p:spPr>
              <a:xfrm rot="10800000" flipH="1">
                <a:off x="639796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16"/>
              <p:cNvSpPr/>
              <p:nvPr/>
            </p:nvSpPr>
            <p:spPr>
              <a:xfrm rot="10800000" flipH="1">
                <a:off x="661278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16"/>
              <p:cNvSpPr/>
              <p:nvPr/>
            </p:nvSpPr>
            <p:spPr>
              <a:xfrm rot="10800000" flipH="1">
                <a:off x="68276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16"/>
              <p:cNvSpPr/>
              <p:nvPr/>
            </p:nvSpPr>
            <p:spPr>
              <a:xfrm rot="10800000" flipH="1">
                <a:off x="704243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16"/>
              <p:cNvSpPr/>
              <p:nvPr/>
            </p:nvSpPr>
            <p:spPr>
              <a:xfrm rot="10800000" flipH="1">
                <a:off x="725725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16"/>
              <p:cNvSpPr/>
              <p:nvPr/>
            </p:nvSpPr>
            <p:spPr>
              <a:xfrm rot="10800000" flipH="1">
                <a:off x="74720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16"/>
              <p:cNvSpPr/>
              <p:nvPr/>
            </p:nvSpPr>
            <p:spPr>
              <a:xfrm rot="10800000" flipH="1">
                <a:off x="768690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16"/>
              <p:cNvSpPr/>
              <p:nvPr/>
            </p:nvSpPr>
            <p:spPr>
              <a:xfrm rot="10800000" flipH="1">
                <a:off x="790172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16"/>
              <p:cNvSpPr/>
              <p:nvPr/>
            </p:nvSpPr>
            <p:spPr>
              <a:xfrm rot="10800000" flipH="1">
                <a:off x="811654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16"/>
              <p:cNvSpPr/>
              <p:nvPr/>
            </p:nvSpPr>
            <p:spPr>
              <a:xfrm rot="10800000" flipH="1">
                <a:off x="833137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16"/>
              <p:cNvSpPr/>
              <p:nvPr/>
            </p:nvSpPr>
            <p:spPr>
              <a:xfrm rot="10800000" flipH="1">
                <a:off x="854619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16"/>
              <p:cNvSpPr/>
              <p:nvPr/>
            </p:nvSpPr>
            <p:spPr>
              <a:xfrm rot="10800000" flipH="1">
                <a:off x="876101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16"/>
              <p:cNvSpPr/>
              <p:nvPr/>
            </p:nvSpPr>
            <p:spPr>
              <a:xfrm rot="10800000" flipH="1">
                <a:off x="89758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16"/>
              <p:cNvSpPr/>
              <p:nvPr/>
            </p:nvSpPr>
            <p:spPr>
              <a:xfrm rot="10800000" flipH="1">
                <a:off x="-46739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16"/>
              <p:cNvSpPr/>
              <p:nvPr/>
            </p:nvSpPr>
            <p:spPr>
              <a:xfrm rot="10800000" flipH="1">
                <a:off x="16808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16"/>
              <p:cNvSpPr/>
              <p:nvPr/>
            </p:nvSpPr>
            <p:spPr>
              <a:xfrm rot="10800000" flipH="1">
                <a:off x="3829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16"/>
              <p:cNvSpPr/>
              <p:nvPr/>
            </p:nvSpPr>
            <p:spPr>
              <a:xfrm rot="10800000" flipH="1">
                <a:off x="59773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16"/>
              <p:cNvSpPr/>
              <p:nvPr/>
            </p:nvSpPr>
            <p:spPr>
              <a:xfrm rot="10800000" flipH="1">
                <a:off x="81255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16"/>
              <p:cNvSpPr/>
              <p:nvPr/>
            </p:nvSpPr>
            <p:spPr>
              <a:xfrm rot="10800000" flipH="1">
                <a:off x="10273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16"/>
              <p:cNvSpPr/>
              <p:nvPr/>
            </p:nvSpPr>
            <p:spPr>
              <a:xfrm rot="10800000" flipH="1">
                <a:off x="124220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16"/>
              <p:cNvSpPr/>
              <p:nvPr/>
            </p:nvSpPr>
            <p:spPr>
              <a:xfrm rot="10800000" flipH="1">
                <a:off x="145702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16"/>
              <p:cNvSpPr/>
              <p:nvPr/>
            </p:nvSpPr>
            <p:spPr>
              <a:xfrm rot="10800000" flipH="1">
                <a:off x="167184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16"/>
              <p:cNvSpPr/>
              <p:nvPr/>
            </p:nvSpPr>
            <p:spPr>
              <a:xfrm rot="10800000" flipH="1">
                <a:off x="188667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16"/>
              <p:cNvSpPr/>
              <p:nvPr/>
            </p:nvSpPr>
            <p:spPr>
              <a:xfrm rot="10800000" flipH="1">
                <a:off x="210149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16"/>
              <p:cNvSpPr/>
              <p:nvPr/>
            </p:nvSpPr>
            <p:spPr>
              <a:xfrm rot="10800000" flipH="1">
                <a:off x="231631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16"/>
              <p:cNvSpPr/>
              <p:nvPr/>
            </p:nvSpPr>
            <p:spPr>
              <a:xfrm rot="10800000" flipH="1">
                <a:off x="25311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16"/>
              <p:cNvSpPr/>
              <p:nvPr/>
            </p:nvSpPr>
            <p:spPr>
              <a:xfrm rot="10800000" flipH="1">
                <a:off x="274596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16"/>
              <p:cNvSpPr/>
              <p:nvPr/>
            </p:nvSpPr>
            <p:spPr>
              <a:xfrm rot="10800000" flipH="1">
                <a:off x="296078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16"/>
              <p:cNvSpPr/>
              <p:nvPr/>
            </p:nvSpPr>
            <p:spPr>
              <a:xfrm rot="10800000" flipH="1">
                <a:off x="317561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16"/>
              <p:cNvSpPr/>
              <p:nvPr/>
            </p:nvSpPr>
            <p:spPr>
              <a:xfrm rot="10800000" flipH="1">
                <a:off x="339043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16"/>
              <p:cNvSpPr/>
              <p:nvPr/>
            </p:nvSpPr>
            <p:spPr>
              <a:xfrm rot="10800000" flipH="1">
                <a:off x="360525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16"/>
              <p:cNvSpPr/>
              <p:nvPr/>
            </p:nvSpPr>
            <p:spPr>
              <a:xfrm rot="10800000" flipH="1">
                <a:off x="382008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16"/>
              <p:cNvSpPr/>
              <p:nvPr/>
            </p:nvSpPr>
            <p:spPr>
              <a:xfrm rot="10800000" flipH="1">
                <a:off x="403490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16"/>
              <p:cNvSpPr/>
              <p:nvPr/>
            </p:nvSpPr>
            <p:spPr>
              <a:xfrm rot="10800000" flipH="1">
                <a:off x="424972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16"/>
              <p:cNvSpPr/>
              <p:nvPr/>
            </p:nvSpPr>
            <p:spPr>
              <a:xfrm rot="10800000" flipH="1">
                <a:off x="446455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16"/>
              <p:cNvSpPr/>
              <p:nvPr/>
            </p:nvSpPr>
            <p:spPr>
              <a:xfrm rot="10800000" flipH="1">
                <a:off x="467937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16"/>
              <p:cNvSpPr/>
              <p:nvPr/>
            </p:nvSpPr>
            <p:spPr>
              <a:xfrm rot="10800000" flipH="1">
                <a:off x="489419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16"/>
              <p:cNvSpPr/>
              <p:nvPr/>
            </p:nvSpPr>
            <p:spPr>
              <a:xfrm rot="10800000" flipH="1">
                <a:off x="510902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16"/>
              <p:cNvSpPr/>
              <p:nvPr/>
            </p:nvSpPr>
            <p:spPr>
              <a:xfrm rot="10800000" flipH="1">
                <a:off x="532384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16"/>
              <p:cNvSpPr/>
              <p:nvPr/>
            </p:nvSpPr>
            <p:spPr>
              <a:xfrm rot="10800000" flipH="1">
                <a:off x="553866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16"/>
              <p:cNvSpPr/>
              <p:nvPr/>
            </p:nvSpPr>
            <p:spPr>
              <a:xfrm rot="10800000" flipH="1">
                <a:off x="575349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16"/>
              <p:cNvSpPr/>
              <p:nvPr/>
            </p:nvSpPr>
            <p:spPr>
              <a:xfrm rot="10800000" flipH="1">
                <a:off x="596831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16"/>
              <p:cNvSpPr/>
              <p:nvPr/>
            </p:nvSpPr>
            <p:spPr>
              <a:xfrm rot="10800000" flipH="1">
                <a:off x="618313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16"/>
              <p:cNvSpPr/>
              <p:nvPr/>
            </p:nvSpPr>
            <p:spPr>
              <a:xfrm rot="10800000" flipH="1">
                <a:off x="639796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16"/>
              <p:cNvSpPr/>
              <p:nvPr/>
            </p:nvSpPr>
            <p:spPr>
              <a:xfrm rot="10800000" flipH="1">
                <a:off x="661278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16"/>
              <p:cNvSpPr/>
              <p:nvPr/>
            </p:nvSpPr>
            <p:spPr>
              <a:xfrm rot="10800000" flipH="1">
                <a:off x="68276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16"/>
              <p:cNvSpPr/>
              <p:nvPr/>
            </p:nvSpPr>
            <p:spPr>
              <a:xfrm rot="10800000" flipH="1">
                <a:off x="704243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16"/>
              <p:cNvSpPr/>
              <p:nvPr/>
            </p:nvSpPr>
            <p:spPr>
              <a:xfrm rot="10800000" flipH="1">
                <a:off x="725725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16"/>
              <p:cNvSpPr/>
              <p:nvPr/>
            </p:nvSpPr>
            <p:spPr>
              <a:xfrm rot="10800000" flipH="1">
                <a:off x="74720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16"/>
              <p:cNvSpPr/>
              <p:nvPr/>
            </p:nvSpPr>
            <p:spPr>
              <a:xfrm rot="10800000" flipH="1">
                <a:off x="768690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1" name="Google Shape;13251;p16"/>
              <p:cNvSpPr/>
              <p:nvPr/>
            </p:nvSpPr>
            <p:spPr>
              <a:xfrm rot="10800000" flipH="1">
                <a:off x="790172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2" name="Google Shape;13252;p16"/>
              <p:cNvSpPr/>
              <p:nvPr/>
            </p:nvSpPr>
            <p:spPr>
              <a:xfrm rot="10800000" flipH="1">
                <a:off x="811654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16"/>
              <p:cNvSpPr/>
              <p:nvPr/>
            </p:nvSpPr>
            <p:spPr>
              <a:xfrm rot="10800000" flipH="1">
                <a:off x="833137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16"/>
              <p:cNvSpPr/>
              <p:nvPr/>
            </p:nvSpPr>
            <p:spPr>
              <a:xfrm rot="10800000" flipH="1">
                <a:off x="854619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16"/>
              <p:cNvSpPr/>
              <p:nvPr/>
            </p:nvSpPr>
            <p:spPr>
              <a:xfrm rot="10800000" flipH="1">
                <a:off x="876101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16"/>
              <p:cNvSpPr/>
              <p:nvPr/>
            </p:nvSpPr>
            <p:spPr>
              <a:xfrm rot="10800000" flipH="1">
                <a:off x="89758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16"/>
              <p:cNvSpPr/>
              <p:nvPr/>
            </p:nvSpPr>
            <p:spPr>
              <a:xfrm rot="10800000" flipH="1">
                <a:off x="-46739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16"/>
              <p:cNvSpPr/>
              <p:nvPr/>
            </p:nvSpPr>
            <p:spPr>
              <a:xfrm rot="10800000" flipH="1">
                <a:off x="16808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16"/>
              <p:cNvSpPr/>
              <p:nvPr/>
            </p:nvSpPr>
            <p:spPr>
              <a:xfrm rot="10800000" flipH="1">
                <a:off x="3829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16"/>
              <p:cNvSpPr/>
              <p:nvPr/>
            </p:nvSpPr>
            <p:spPr>
              <a:xfrm rot="10800000" flipH="1">
                <a:off x="59773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16"/>
              <p:cNvSpPr/>
              <p:nvPr/>
            </p:nvSpPr>
            <p:spPr>
              <a:xfrm rot="10800000" flipH="1">
                <a:off x="81255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16"/>
              <p:cNvSpPr/>
              <p:nvPr/>
            </p:nvSpPr>
            <p:spPr>
              <a:xfrm rot="10800000" flipH="1">
                <a:off x="10273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16"/>
              <p:cNvSpPr/>
              <p:nvPr/>
            </p:nvSpPr>
            <p:spPr>
              <a:xfrm rot="10800000" flipH="1">
                <a:off x="124220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16"/>
              <p:cNvSpPr/>
              <p:nvPr/>
            </p:nvSpPr>
            <p:spPr>
              <a:xfrm rot="10800000" flipH="1">
                <a:off x="145702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16"/>
              <p:cNvSpPr/>
              <p:nvPr/>
            </p:nvSpPr>
            <p:spPr>
              <a:xfrm rot="10800000" flipH="1">
                <a:off x="167184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16"/>
              <p:cNvSpPr/>
              <p:nvPr/>
            </p:nvSpPr>
            <p:spPr>
              <a:xfrm rot="10800000" flipH="1">
                <a:off x="188667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16"/>
              <p:cNvSpPr/>
              <p:nvPr/>
            </p:nvSpPr>
            <p:spPr>
              <a:xfrm rot="10800000" flipH="1">
                <a:off x="210149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16"/>
              <p:cNvSpPr/>
              <p:nvPr/>
            </p:nvSpPr>
            <p:spPr>
              <a:xfrm rot="10800000" flipH="1">
                <a:off x="231631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16"/>
              <p:cNvSpPr/>
              <p:nvPr/>
            </p:nvSpPr>
            <p:spPr>
              <a:xfrm rot="10800000" flipH="1">
                <a:off x="25311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16"/>
              <p:cNvSpPr/>
              <p:nvPr/>
            </p:nvSpPr>
            <p:spPr>
              <a:xfrm rot="10800000" flipH="1">
                <a:off x="274596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16"/>
              <p:cNvSpPr/>
              <p:nvPr/>
            </p:nvSpPr>
            <p:spPr>
              <a:xfrm rot="10800000" flipH="1">
                <a:off x="296078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16"/>
              <p:cNvSpPr/>
              <p:nvPr/>
            </p:nvSpPr>
            <p:spPr>
              <a:xfrm rot="10800000" flipH="1">
                <a:off x="317561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16"/>
              <p:cNvSpPr/>
              <p:nvPr/>
            </p:nvSpPr>
            <p:spPr>
              <a:xfrm rot="10800000" flipH="1">
                <a:off x="339043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16"/>
              <p:cNvSpPr/>
              <p:nvPr/>
            </p:nvSpPr>
            <p:spPr>
              <a:xfrm rot="10800000" flipH="1">
                <a:off x="360525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16"/>
              <p:cNvSpPr/>
              <p:nvPr/>
            </p:nvSpPr>
            <p:spPr>
              <a:xfrm rot="10800000" flipH="1">
                <a:off x="382008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16"/>
              <p:cNvSpPr/>
              <p:nvPr/>
            </p:nvSpPr>
            <p:spPr>
              <a:xfrm rot="10800000" flipH="1">
                <a:off x="403490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16"/>
              <p:cNvSpPr/>
              <p:nvPr/>
            </p:nvSpPr>
            <p:spPr>
              <a:xfrm rot="10800000" flipH="1">
                <a:off x="424972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16"/>
              <p:cNvSpPr/>
              <p:nvPr/>
            </p:nvSpPr>
            <p:spPr>
              <a:xfrm rot="10800000" flipH="1">
                <a:off x="446455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16"/>
              <p:cNvSpPr/>
              <p:nvPr/>
            </p:nvSpPr>
            <p:spPr>
              <a:xfrm rot="10800000" flipH="1">
                <a:off x="467937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16"/>
              <p:cNvSpPr/>
              <p:nvPr/>
            </p:nvSpPr>
            <p:spPr>
              <a:xfrm rot="10800000" flipH="1">
                <a:off x="489419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16"/>
              <p:cNvSpPr/>
              <p:nvPr/>
            </p:nvSpPr>
            <p:spPr>
              <a:xfrm rot="10800000" flipH="1">
                <a:off x="510902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16"/>
              <p:cNvSpPr/>
              <p:nvPr/>
            </p:nvSpPr>
            <p:spPr>
              <a:xfrm rot="10800000" flipH="1">
                <a:off x="532384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16"/>
              <p:cNvSpPr/>
              <p:nvPr/>
            </p:nvSpPr>
            <p:spPr>
              <a:xfrm rot="10800000" flipH="1">
                <a:off x="553866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16"/>
              <p:cNvSpPr/>
              <p:nvPr/>
            </p:nvSpPr>
            <p:spPr>
              <a:xfrm rot="10800000" flipH="1">
                <a:off x="575349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16"/>
              <p:cNvSpPr/>
              <p:nvPr/>
            </p:nvSpPr>
            <p:spPr>
              <a:xfrm rot="10800000" flipH="1">
                <a:off x="596831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16"/>
              <p:cNvSpPr/>
              <p:nvPr/>
            </p:nvSpPr>
            <p:spPr>
              <a:xfrm rot="10800000" flipH="1">
                <a:off x="618313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16"/>
              <p:cNvSpPr/>
              <p:nvPr/>
            </p:nvSpPr>
            <p:spPr>
              <a:xfrm rot="10800000" flipH="1">
                <a:off x="639796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16"/>
              <p:cNvSpPr/>
              <p:nvPr/>
            </p:nvSpPr>
            <p:spPr>
              <a:xfrm rot="10800000" flipH="1">
                <a:off x="661278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16"/>
              <p:cNvSpPr/>
              <p:nvPr/>
            </p:nvSpPr>
            <p:spPr>
              <a:xfrm rot="10800000" flipH="1">
                <a:off x="68276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16"/>
              <p:cNvSpPr/>
              <p:nvPr/>
            </p:nvSpPr>
            <p:spPr>
              <a:xfrm rot="10800000" flipH="1">
                <a:off x="704243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16"/>
              <p:cNvSpPr/>
              <p:nvPr/>
            </p:nvSpPr>
            <p:spPr>
              <a:xfrm rot="10800000" flipH="1">
                <a:off x="725725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16"/>
              <p:cNvSpPr/>
              <p:nvPr/>
            </p:nvSpPr>
            <p:spPr>
              <a:xfrm rot="10800000" flipH="1">
                <a:off x="74720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16"/>
              <p:cNvSpPr/>
              <p:nvPr/>
            </p:nvSpPr>
            <p:spPr>
              <a:xfrm rot="10800000" flipH="1">
                <a:off x="768690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16"/>
              <p:cNvSpPr/>
              <p:nvPr/>
            </p:nvSpPr>
            <p:spPr>
              <a:xfrm rot="10800000" flipH="1">
                <a:off x="790172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16"/>
              <p:cNvSpPr/>
              <p:nvPr/>
            </p:nvSpPr>
            <p:spPr>
              <a:xfrm rot="10800000" flipH="1">
                <a:off x="811654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16"/>
              <p:cNvSpPr/>
              <p:nvPr/>
            </p:nvSpPr>
            <p:spPr>
              <a:xfrm rot="10800000" flipH="1">
                <a:off x="833137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16"/>
              <p:cNvSpPr/>
              <p:nvPr/>
            </p:nvSpPr>
            <p:spPr>
              <a:xfrm rot="10800000" flipH="1">
                <a:off x="854619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16"/>
              <p:cNvSpPr/>
              <p:nvPr/>
            </p:nvSpPr>
            <p:spPr>
              <a:xfrm rot="10800000" flipH="1">
                <a:off x="876101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16"/>
              <p:cNvSpPr/>
              <p:nvPr/>
            </p:nvSpPr>
            <p:spPr>
              <a:xfrm rot="10800000" flipH="1">
                <a:off x="89758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16"/>
              <p:cNvSpPr/>
              <p:nvPr/>
            </p:nvSpPr>
            <p:spPr>
              <a:xfrm rot="10800000" flipH="1">
                <a:off x="-46739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16"/>
              <p:cNvSpPr/>
              <p:nvPr/>
            </p:nvSpPr>
            <p:spPr>
              <a:xfrm rot="10800000" flipH="1">
                <a:off x="16808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16"/>
              <p:cNvSpPr/>
              <p:nvPr/>
            </p:nvSpPr>
            <p:spPr>
              <a:xfrm rot="10800000" flipH="1">
                <a:off x="3829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16"/>
              <p:cNvSpPr/>
              <p:nvPr/>
            </p:nvSpPr>
            <p:spPr>
              <a:xfrm rot="10800000" flipH="1">
                <a:off x="59773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16"/>
              <p:cNvSpPr/>
              <p:nvPr/>
            </p:nvSpPr>
            <p:spPr>
              <a:xfrm rot="10800000" flipH="1">
                <a:off x="81255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16"/>
              <p:cNvSpPr/>
              <p:nvPr/>
            </p:nvSpPr>
            <p:spPr>
              <a:xfrm rot="10800000" flipH="1">
                <a:off x="10273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16"/>
              <p:cNvSpPr/>
              <p:nvPr/>
            </p:nvSpPr>
            <p:spPr>
              <a:xfrm rot="10800000" flipH="1">
                <a:off x="124220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16"/>
              <p:cNvSpPr/>
              <p:nvPr/>
            </p:nvSpPr>
            <p:spPr>
              <a:xfrm rot="10800000" flipH="1">
                <a:off x="145702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16"/>
              <p:cNvSpPr/>
              <p:nvPr/>
            </p:nvSpPr>
            <p:spPr>
              <a:xfrm rot="10800000" flipH="1">
                <a:off x="167184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16"/>
              <p:cNvSpPr/>
              <p:nvPr/>
            </p:nvSpPr>
            <p:spPr>
              <a:xfrm rot="10800000" flipH="1">
                <a:off x="188667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16"/>
              <p:cNvSpPr/>
              <p:nvPr/>
            </p:nvSpPr>
            <p:spPr>
              <a:xfrm rot="10800000" flipH="1">
                <a:off x="210149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16"/>
              <p:cNvSpPr/>
              <p:nvPr/>
            </p:nvSpPr>
            <p:spPr>
              <a:xfrm rot="10800000" flipH="1">
                <a:off x="231631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16"/>
              <p:cNvSpPr/>
              <p:nvPr/>
            </p:nvSpPr>
            <p:spPr>
              <a:xfrm rot="10800000" flipH="1">
                <a:off x="25311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16"/>
              <p:cNvSpPr/>
              <p:nvPr/>
            </p:nvSpPr>
            <p:spPr>
              <a:xfrm rot="10800000" flipH="1">
                <a:off x="274596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16"/>
              <p:cNvSpPr/>
              <p:nvPr/>
            </p:nvSpPr>
            <p:spPr>
              <a:xfrm rot="10800000" flipH="1">
                <a:off x="296078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16"/>
              <p:cNvSpPr/>
              <p:nvPr/>
            </p:nvSpPr>
            <p:spPr>
              <a:xfrm rot="10800000" flipH="1">
                <a:off x="317561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16"/>
              <p:cNvSpPr/>
              <p:nvPr/>
            </p:nvSpPr>
            <p:spPr>
              <a:xfrm rot="10800000" flipH="1">
                <a:off x="339043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16"/>
              <p:cNvSpPr/>
              <p:nvPr/>
            </p:nvSpPr>
            <p:spPr>
              <a:xfrm rot="10800000" flipH="1">
                <a:off x="360525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16"/>
              <p:cNvSpPr/>
              <p:nvPr/>
            </p:nvSpPr>
            <p:spPr>
              <a:xfrm rot="10800000" flipH="1">
                <a:off x="382008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16"/>
              <p:cNvSpPr/>
              <p:nvPr/>
            </p:nvSpPr>
            <p:spPr>
              <a:xfrm rot="10800000" flipH="1">
                <a:off x="403490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16"/>
              <p:cNvSpPr/>
              <p:nvPr/>
            </p:nvSpPr>
            <p:spPr>
              <a:xfrm rot="10800000" flipH="1">
                <a:off x="424972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16"/>
              <p:cNvSpPr/>
              <p:nvPr/>
            </p:nvSpPr>
            <p:spPr>
              <a:xfrm rot="10800000" flipH="1">
                <a:off x="446455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16"/>
              <p:cNvSpPr/>
              <p:nvPr/>
            </p:nvSpPr>
            <p:spPr>
              <a:xfrm rot="10800000" flipH="1">
                <a:off x="467937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16"/>
              <p:cNvSpPr/>
              <p:nvPr/>
            </p:nvSpPr>
            <p:spPr>
              <a:xfrm rot="10800000" flipH="1">
                <a:off x="489419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16"/>
              <p:cNvSpPr/>
              <p:nvPr/>
            </p:nvSpPr>
            <p:spPr>
              <a:xfrm rot="10800000" flipH="1">
                <a:off x="510902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16"/>
              <p:cNvSpPr/>
              <p:nvPr/>
            </p:nvSpPr>
            <p:spPr>
              <a:xfrm rot="10800000" flipH="1">
                <a:off x="532384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16"/>
              <p:cNvSpPr/>
              <p:nvPr/>
            </p:nvSpPr>
            <p:spPr>
              <a:xfrm rot="10800000" flipH="1">
                <a:off x="553866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16"/>
              <p:cNvSpPr/>
              <p:nvPr/>
            </p:nvSpPr>
            <p:spPr>
              <a:xfrm rot="10800000" flipH="1">
                <a:off x="575349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16"/>
              <p:cNvSpPr/>
              <p:nvPr/>
            </p:nvSpPr>
            <p:spPr>
              <a:xfrm rot="10800000" flipH="1">
                <a:off x="596831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16"/>
              <p:cNvSpPr/>
              <p:nvPr/>
            </p:nvSpPr>
            <p:spPr>
              <a:xfrm rot="10800000" flipH="1">
                <a:off x="618313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16"/>
              <p:cNvSpPr/>
              <p:nvPr/>
            </p:nvSpPr>
            <p:spPr>
              <a:xfrm rot="10800000" flipH="1">
                <a:off x="639796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16"/>
              <p:cNvSpPr/>
              <p:nvPr/>
            </p:nvSpPr>
            <p:spPr>
              <a:xfrm rot="10800000" flipH="1">
                <a:off x="661278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16"/>
              <p:cNvSpPr/>
              <p:nvPr/>
            </p:nvSpPr>
            <p:spPr>
              <a:xfrm rot="10800000" flipH="1">
                <a:off x="68276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16"/>
              <p:cNvSpPr/>
              <p:nvPr/>
            </p:nvSpPr>
            <p:spPr>
              <a:xfrm rot="10800000" flipH="1">
                <a:off x="704243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16"/>
              <p:cNvSpPr/>
              <p:nvPr/>
            </p:nvSpPr>
            <p:spPr>
              <a:xfrm rot="10800000" flipH="1">
                <a:off x="725725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16"/>
              <p:cNvSpPr/>
              <p:nvPr/>
            </p:nvSpPr>
            <p:spPr>
              <a:xfrm rot="10800000" flipH="1">
                <a:off x="74720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16"/>
              <p:cNvSpPr/>
              <p:nvPr/>
            </p:nvSpPr>
            <p:spPr>
              <a:xfrm rot="10800000" flipH="1">
                <a:off x="768690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16"/>
              <p:cNvSpPr/>
              <p:nvPr/>
            </p:nvSpPr>
            <p:spPr>
              <a:xfrm rot="10800000" flipH="1">
                <a:off x="790172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16"/>
              <p:cNvSpPr/>
              <p:nvPr/>
            </p:nvSpPr>
            <p:spPr>
              <a:xfrm rot="10800000" flipH="1">
                <a:off x="811654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16"/>
              <p:cNvSpPr/>
              <p:nvPr/>
            </p:nvSpPr>
            <p:spPr>
              <a:xfrm rot="10800000" flipH="1">
                <a:off x="833137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16"/>
              <p:cNvSpPr/>
              <p:nvPr/>
            </p:nvSpPr>
            <p:spPr>
              <a:xfrm rot="10800000" flipH="1">
                <a:off x="854619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16"/>
              <p:cNvSpPr/>
              <p:nvPr/>
            </p:nvSpPr>
            <p:spPr>
              <a:xfrm rot="10800000" flipH="1">
                <a:off x="876101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16"/>
              <p:cNvSpPr/>
              <p:nvPr/>
            </p:nvSpPr>
            <p:spPr>
              <a:xfrm rot="10800000" flipH="1">
                <a:off x="89758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16"/>
              <p:cNvSpPr/>
              <p:nvPr/>
            </p:nvSpPr>
            <p:spPr>
              <a:xfrm rot="10800000" flipH="1">
                <a:off x="-46739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16"/>
              <p:cNvSpPr/>
              <p:nvPr/>
            </p:nvSpPr>
            <p:spPr>
              <a:xfrm rot="10800000" flipH="1">
                <a:off x="16808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16"/>
              <p:cNvSpPr/>
              <p:nvPr/>
            </p:nvSpPr>
            <p:spPr>
              <a:xfrm rot="10800000" flipH="1">
                <a:off x="3829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16"/>
              <p:cNvSpPr/>
              <p:nvPr/>
            </p:nvSpPr>
            <p:spPr>
              <a:xfrm rot="10800000" flipH="1">
                <a:off x="59773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16"/>
              <p:cNvSpPr/>
              <p:nvPr/>
            </p:nvSpPr>
            <p:spPr>
              <a:xfrm rot="10800000" flipH="1">
                <a:off x="81255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16"/>
              <p:cNvSpPr/>
              <p:nvPr/>
            </p:nvSpPr>
            <p:spPr>
              <a:xfrm rot="10800000" flipH="1">
                <a:off x="10273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16"/>
              <p:cNvSpPr/>
              <p:nvPr/>
            </p:nvSpPr>
            <p:spPr>
              <a:xfrm rot="10800000" flipH="1">
                <a:off x="124220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16"/>
              <p:cNvSpPr/>
              <p:nvPr/>
            </p:nvSpPr>
            <p:spPr>
              <a:xfrm rot="10800000" flipH="1">
                <a:off x="145702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16"/>
              <p:cNvSpPr/>
              <p:nvPr/>
            </p:nvSpPr>
            <p:spPr>
              <a:xfrm rot="10800000" flipH="1">
                <a:off x="167184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16"/>
              <p:cNvSpPr/>
              <p:nvPr/>
            </p:nvSpPr>
            <p:spPr>
              <a:xfrm rot="10800000" flipH="1">
                <a:off x="188667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16"/>
              <p:cNvSpPr/>
              <p:nvPr/>
            </p:nvSpPr>
            <p:spPr>
              <a:xfrm rot="10800000" flipH="1">
                <a:off x="210149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16"/>
              <p:cNvSpPr/>
              <p:nvPr/>
            </p:nvSpPr>
            <p:spPr>
              <a:xfrm rot="10800000" flipH="1">
                <a:off x="231631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16"/>
              <p:cNvSpPr/>
              <p:nvPr/>
            </p:nvSpPr>
            <p:spPr>
              <a:xfrm rot="10800000" flipH="1">
                <a:off x="25311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16"/>
              <p:cNvSpPr/>
              <p:nvPr/>
            </p:nvSpPr>
            <p:spPr>
              <a:xfrm rot="10800000" flipH="1">
                <a:off x="274596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16"/>
              <p:cNvSpPr/>
              <p:nvPr/>
            </p:nvSpPr>
            <p:spPr>
              <a:xfrm rot="10800000" flipH="1">
                <a:off x="296078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16"/>
              <p:cNvSpPr/>
              <p:nvPr/>
            </p:nvSpPr>
            <p:spPr>
              <a:xfrm rot="10800000" flipH="1">
                <a:off x="317561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16"/>
              <p:cNvSpPr/>
              <p:nvPr/>
            </p:nvSpPr>
            <p:spPr>
              <a:xfrm rot="10800000" flipH="1">
                <a:off x="339043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16"/>
              <p:cNvSpPr/>
              <p:nvPr/>
            </p:nvSpPr>
            <p:spPr>
              <a:xfrm rot="10800000" flipH="1">
                <a:off x="360525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16"/>
              <p:cNvSpPr/>
              <p:nvPr/>
            </p:nvSpPr>
            <p:spPr>
              <a:xfrm rot="10800000" flipH="1">
                <a:off x="382008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16"/>
              <p:cNvSpPr/>
              <p:nvPr/>
            </p:nvSpPr>
            <p:spPr>
              <a:xfrm rot="10800000" flipH="1">
                <a:off x="403490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16"/>
              <p:cNvSpPr/>
              <p:nvPr/>
            </p:nvSpPr>
            <p:spPr>
              <a:xfrm rot="10800000" flipH="1">
                <a:off x="424972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16"/>
              <p:cNvSpPr/>
              <p:nvPr/>
            </p:nvSpPr>
            <p:spPr>
              <a:xfrm rot="10800000" flipH="1">
                <a:off x="446455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16"/>
              <p:cNvSpPr/>
              <p:nvPr/>
            </p:nvSpPr>
            <p:spPr>
              <a:xfrm rot="10800000" flipH="1">
                <a:off x="467937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16"/>
              <p:cNvSpPr/>
              <p:nvPr/>
            </p:nvSpPr>
            <p:spPr>
              <a:xfrm rot="10800000" flipH="1">
                <a:off x="489419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16"/>
              <p:cNvSpPr/>
              <p:nvPr/>
            </p:nvSpPr>
            <p:spPr>
              <a:xfrm rot="10800000" flipH="1">
                <a:off x="510902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16"/>
              <p:cNvSpPr/>
              <p:nvPr/>
            </p:nvSpPr>
            <p:spPr>
              <a:xfrm rot="10800000" flipH="1">
                <a:off x="532384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16"/>
              <p:cNvSpPr/>
              <p:nvPr/>
            </p:nvSpPr>
            <p:spPr>
              <a:xfrm rot="10800000" flipH="1">
                <a:off x="553866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16"/>
              <p:cNvSpPr/>
              <p:nvPr/>
            </p:nvSpPr>
            <p:spPr>
              <a:xfrm rot="10800000" flipH="1">
                <a:off x="575349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16"/>
              <p:cNvSpPr/>
              <p:nvPr/>
            </p:nvSpPr>
            <p:spPr>
              <a:xfrm rot="10800000" flipH="1">
                <a:off x="596831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16"/>
              <p:cNvSpPr/>
              <p:nvPr/>
            </p:nvSpPr>
            <p:spPr>
              <a:xfrm rot="10800000" flipH="1">
                <a:off x="618313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16"/>
              <p:cNvSpPr/>
              <p:nvPr/>
            </p:nvSpPr>
            <p:spPr>
              <a:xfrm rot="10800000" flipH="1">
                <a:off x="639796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16"/>
              <p:cNvSpPr/>
              <p:nvPr/>
            </p:nvSpPr>
            <p:spPr>
              <a:xfrm rot="10800000" flipH="1">
                <a:off x="661278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16"/>
              <p:cNvSpPr/>
              <p:nvPr/>
            </p:nvSpPr>
            <p:spPr>
              <a:xfrm rot="10800000" flipH="1">
                <a:off x="68276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16"/>
              <p:cNvSpPr/>
              <p:nvPr/>
            </p:nvSpPr>
            <p:spPr>
              <a:xfrm rot="10800000" flipH="1">
                <a:off x="704243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16"/>
              <p:cNvSpPr/>
              <p:nvPr/>
            </p:nvSpPr>
            <p:spPr>
              <a:xfrm rot="10800000" flipH="1">
                <a:off x="725725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16"/>
              <p:cNvSpPr/>
              <p:nvPr/>
            </p:nvSpPr>
            <p:spPr>
              <a:xfrm rot="10800000" flipH="1">
                <a:off x="74720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16"/>
              <p:cNvSpPr/>
              <p:nvPr/>
            </p:nvSpPr>
            <p:spPr>
              <a:xfrm rot="10800000" flipH="1">
                <a:off x="768690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16"/>
              <p:cNvSpPr/>
              <p:nvPr/>
            </p:nvSpPr>
            <p:spPr>
              <a:xfrm rot="10800000" flipH="1">
                <a:off x="790172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16"/>
              <p:cNvSpPr/>
              <p:nvPr/>
            </p:nvSpPr>
            <p:spPr>
              <a:xfrm rot="10800000" flipH="1">
                <a:off x="811654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16"/>
              <p:cNvSpPr/>
              <p:nvPr/>
            </p:nvSpPr>
            <p:spPr>
              <a:xfrm rot="10800000" flipH="1">
                <a:off x="833137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16"/>
              <p:cNvSpPr/>
              <p:nvPr/>
            </p:nvSpPr>
            <p:spPr>
              <a:xfrm rot="10800000" flipH="1">
                <a:off x="854619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16"/>
              <p:cNvSpPr/>
              <p:nvPr/>
            </p:nvSpPr>
            <p:spPr>
              <a:xfrm rot="10800000" flipH="1">
                <a:off x="876101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16"/>
              <p:cNvSpPr/>
              <p:nvPr/>
            </p:nvSpPr>
            <p:spPr>
              <a:xfrm rot="10800000" flipH="1">
                <a:off x="89758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16"/>
              <p:cNvSpPr/>
              <p:nvPr/>
            </p:nvSpPr>
            <p:spPr>
              <a:xfrm rot="10800000" flipH="1">
                <a:off x="-46739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16"/>
              <p:cNvSpPr/>
              <p:nvPr/>
            </p:nvSpPr>
            <p:spPr>
              <a:xfrm rot="10800000" flipH="1">
                <a:off x="16808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16"/>
              <p:cNvSpPr/>
              <p:nvPr/>
            </p:nvSpPr>
            <p:spPr>
              <a:xfrm rot="10800000" flipH="1">
                <a:off x="3829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16"/>
              <p:cNvSpPr/>
              <p:nvPr/>
            </p:nvSpPr>
            <p:spPr>
              <a:xfrm rot="10800000" flipH="1">
                <a:off x="59773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16"/>
              <p:cNvSpPr/>
              <p:nvPr/>
            </p:nvSpPr>
            <p:spPr>
              <a:xfrm rot="10800000" flipH="1">
                <a:off x="81255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16"/>
              <p:cNvSpPr/>
              <p:nvPr/>
            </p:nvSpPr>
            <p:spPr>
              <a:xfrm rot="10800000" flipH="1">
                <a:off x="10273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16"/>
              <p:cNvSpPr/>
              <p:nvPr/>
            </p:nvSpPr>
            <p:spPr>
              <a:xfrm rot="10800000" flipH="1">
                <a:off x="124220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16"/>
              <p:cNvSpPr/>
              <p:nvPr/>
            </p:nvSpPr>
            <p:spPr>
              <a:xfrm rot="10800000" flipH="1">
                <a:off x="145702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16"/>
              <p:cNvSpPr/>
              <p:nvPr/>
            </p:nvSpPr>
            <p:spPr>
              <a:xfrm rot="10800000" flipH="1">
                <a:off x="167184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16"/>
              <p:cNvSpPr/>
              <p:nvPr/>
            </p:nvSpPr>
            <p:spPr>
              <a:xfrm rot="10800000" flipH="1">
                <a:off x="188667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16"/>
              <p:cNvSpPr/>
              <p:nvPr/>
            </p:nvSpPr>
            <p:spPr>
              <a:xfrm rot="10800000" flipH="1">
                <a:off x="210149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16"/>
              <p:cNvSpPr/>
              <p:nvPr/>
            </p:nvSpPr>
            <p:spPr>
              <a:xfrm rot="10800000" flipH="1">
                <a:off x="231631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16"/>
              <p:cNvSpPr/>
              <p:nvPr/>
            </p:nvSpPr>
            <p:spPr>
              <a:xfrm rot="10800000" flipH="1">
                <a:off x="25311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16"/>
              <p:cNvSpPr/>
              <p:nvPr/>
            </p:nvSpPr>
            <p:spPr>
              <a:xfrm rot="10800000" flipH="1">
                <a:off x="274596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16"/>
              <p:cNvSpPr/>
              <p:nvPr/>
            </p:nvSpPr>
            <p:spPr>
              <a:xfrm rot="10800000" flipH="1">
                <a:off x="296078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16"/>
              <p:cNvSpPr/>
              <p:nvPr/>
            </p:nvSpPr>
            <p:spPr>
              <a:xfrm rot="10800000" flipH="1">
                <a:off x="317561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16"/>
              <p:cNvSpPr/>
              <p:nvPr/>
            </p:nvSpPr>
            <p:spPr>
              <a:xfrm rot="10800000" flipH="1">
                <a:off x="339043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16"/>
              <p:cNvSpPr/>
              <p:nvPr/>
            </p:nvSpPr>
            <p:spPr>
              <a:xfrm rot="10800000" flipH="1">
                <a:off x="360525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16"/>
              <p:cNvSpPr/>
              <p:nvPr/>
            </p:nvSpPr>
            <p:spPr>
              <a:xfrm rot="10800000" flipH="1">
                <a:off x="382008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16"/>
              <p:cNvSpPr/>
              <p:nvPr/>
            </p:nvSpPr>
            <p:spPr>
              <a:xfrm rot="10800000" flipH="1">
                <a:off x="403490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16"/>
              <p:cNvSpPr/>
              <p:nvPr/>
            </p:nvSpPr>
            <p:spPr>
              <a:xfrm rot="10800000" flipH="1">
                <a:off x="424972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16"/>
              <p:cNvSpPr/>
              <p:nvPr/>
            </p:nvSpPr>
            <p:spPr>
              <a:xfrm rot="10800000" flipH="1">
                <a:off x="446455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16"/>
              <p:cNvSpPr/>
              <p:nvPr/>
            </p:nvSpPr>
            <p:spPr>
              <a:xfrm rot="10800000" flipH="1">
                <a:off x="467937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16"/>
              <p:cNvSpPr/>
              <p:nvPr/>
            </p:nvSpPr>
            <p:spPr>
              <a:xfrm rot="10800000" flipH="1">
                <a:off x="489419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16"/>
              <p:cNvSpPr/>
              <p:nvPr/>
            </p:nvSpPr>
            <p:spPr>
              <a:xfrm rot="10800000" flipH="1">
                <a:off x="510902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16"/>
              <p:cNvSpPr/>
              <p:nvPr/>
            </p:nvSpPr>
            <p:spPr>
              <a:xfrm rot="10800000" flipH="1">
                <a:off x="532384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16"/>
              <p:cNvSpPr/>
              <p:nvPr/>
            </p:nvSpPr>
            <p:spPr>
              <a:xfrm rot="10800000" flipH="1">
                <a:off x="553866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16"/>
              <p:cNvSpPr/>
              <p:nvPr/>
            </p:nvSpPr>
            <p:spPr>
              <a:xfrm rot="10800000" flipH="1">
                <a:off x="575349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16"/>
              <p:cNvSpPr/>
              <p:nvPr/>
            </p:nvSpPr>
            <p:spPr>
              <a:xfrm rot="10800000" flipH="1">
                <a:off x="596831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16"/>
              <p:cNvSpPr/>
              <p:nvPr/>
            </p:nvSpPr>
            <p:spPr>
              <a:xfrm rot="10800000" flipH="1">
                <a:off x="618313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16"/>
              <p:cNvSpPr/>
              <p:nvPr/>
            </p:nvSpPr>
            <p:spPr>
              <a:xfrm rot="10800000" flipH="1">
                <a:off x="639796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16"/>
              <p:cNvSpPr/>
              <p:nvPr/>
            </p:nvSpPr>
            <p:spPr>
              <a:xfrm rot="10800000" flipH="1">
                <a:off x="661278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16"/>
              <p:cNvSpPr/>
              <p:nvPr/>
            </p:nvSpPr>
            <p:spPr>
              <a:xfrm rot="10800000" flipH="1">
                <a:off x="68276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16"/>
              <p:cNvSpPr/>
              <p:nvPr/>
            </p:nvSpPr>
            <p:spPr>
              <a:xfrm rot="10800000" flipH="1">
                <a:off x="704243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16"/>
              <p:cNvSpPr/>
              <p:nvPr/>
            </p:nvSpPr>
            <p:spPr>
              <a:xfrm rot="10800000" flipH="1">
                <a:off x="725725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16"/>
              <p:cNvSpPr/>
              <p:nvPr/>
            </p:nvSpPr>
            <p:spPr>
              <a:xfrm rot="10800000" flipH="1">
                <a:off x="74720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16"/>
              <p:cNvSpPr/>
              <p:nvPr/>
            </p:nvSpPr>
            <p:spPr>
              <a:xfrm rot="10800000" flipH="1">
                <a:off x="768690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16"/>
              <p:cNvSpPr/>
              <p:nvPr/>
            </p:nvSpPr>
            <p:spPr>
              <a:xfrm rot="10800000" flipH="1">
                <a:off x="790172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16"/>
              <p:cNvSpPr/>
              <p:nvPr/>
            </p:nvSpPr>
            <p:spPr>
              <a:xfrm rot="10800000" flipH="1">
                <a:off x="811654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16"/>
              <p:cNvSpPr/>
              <p:nvPr/>
            </p:nvSpPr>
            <p:spPr>
              <a:xfrm rot="10800000" flipH="1">
                <a:off x="833137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16"/>
              <p:cNvSpPr/>
              <p:nvPr/>
            </p:nvSpPr>
            <p:spPr>
              <a:xfrm rot="10800000" flipH="1">
                <a:off x="854619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16"/>
              <p:cNvSpPr/>
              <p:nvPr/>
            </p:nvSpPr>
            <p:spPr>
              <a:xfrm rot="10800000" flipH="1">
                <a:off x="876101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16"/>
              <p:cNvSpPr/>
              <p:nvPr/>
            </p:nvSpPr>
            <p:spPr>
              <a:xfrm rot="10800000" flipH="1">
                <a:off x="89758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16"/>
              <p:cNvSpPr/>
              <p:nvPr/>
            </p:nvSpPr>
            <p:spPr>
              <a:xfrm rot="10800000" flipH="1">
                <a:off x="-46739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16"/>
              <p:cNvSpPr/>
              <p:nvPr/>
            </p:nvSpPr>
            <p:spPr>
              <a:xfrm rot="10800000" flipH="1">
                <a:off x="16808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16"/>
              <p:cNvSpPr/>
              <p:nvPr/>
            </p:nvSpPr>
            <p:spPr>
              <a:xfrm rot="10800000" flipH="1">
                <a:off x="3829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16"/>
              <p:cNvSpPr/>
              <p:nvPr/>
            </p:nvSpPr>
            <p:spPr>
              <a:xfrm rot="10800000" flipH="1">
                <a:off x="59773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16"/>
              <p:cNvSpPr/>
              <p:nvPr/>
            </p:nvSpPr>
            <p:spPr>
              <a:xfrm rot="10800000" flipH="1">
                <a:off x="81255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16"/>
              <p:cNvSpPr/>
              <p:nvPr/>
            </p:nvSpPr>
            <p:spPr>
              <a:xfrm rot="10800000" flipH="1">
                <a:off x="10273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16"/>
              <p:cNvSpPr/>
              <p:nvPr/>
            </p:nvSpPr>
            <p:spPr>
              <a:xfrm rot="10800000" flipH="1">
                <a:off x="124220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16"/>
              <p:cNvSpPr/>
              <p:nvPr/>
            </p:nvSpPr>
            <p:spPr>
              <a:xfrm rot="10800000" flipH="1">
                <a:off x="145702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16"/>
              <p:cNvSpPr/>
              <p:nvPr/>
            </p:nvSpPr>
            <p:spPr>
              <a:xfrm rot="10800000" flipH="1">
                <a:off x="167184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16"/>
              <p:cNvSpPr/>
              <p:nvPr/>
            </p:nvSpPr>
            <p:spPr>
              <a:xfrm rot="10800000" flipH="1">
                <a:off x="188667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16"/>
              <p:cNvSpPr/>
              <p:nvPr/>
            </p:nvSpPr>
            <p:spPr>
              <a:xfrm rot="10800000" flipH="1">
                <a:off x="210149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16"/>
              <p:cNvSpPr/>
              <p:nvPr/>
            </p:nvSpPr>
            <p:spPr>
              <a:xfrm rot="10800000" flipH="1">
                <a:off x="231631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16"/>
              <p:cNvSpPr/>
              <p:nvPr/>
            </p:nvSpPr>
            <p:spPr>
              <a:xfrm rot="10800000" flipH="1">
                <a:off x="25311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16"/>
              <p:cNvSpPr/>
              <p:nvPr/>
            </p:nvSpPr>
            <p:spPr>
              <a:xfrm rot="10800000" flipH="1">
                <a:off x="274596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16"/>
              <p:cNvSpPr/>
              <p:nvPr/>
            </p:nvSpPr>
            <p:spPr>
              <a:xfrm rot="10800000" flipH="1">
                <a:off x="296078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16"/>
              <p:cNvSpPr/>
              <p:nvPr/>
            </p:nvSpPr>
            <p:spPr>
              <a:xfrm rot="10800000" flipH="1">
                <a:off x="317561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16"/>
              <p:cNvSpPr/>
              <p:nvPr/>
            </p:nvSpPr>
            <p:spPr>
              <a:xfrm rot="10800000" flipH="1">
                <a:off x="339043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16"/>
              <p:cNvSpPr/>
              <p:nvPr/>
            </p:nvSpPr>
            <p:spPr>
              <a:xfrm rot="10800000" flipH="1">
                <a:off x="360525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16"/>
              <p:cNvSpPr/>
              <p:nvPr/>
            </p:nvSpPr>
            <p:spPr>
              <a:xfrm rot="10800000" flipH="1">
                <a:off x="382008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16"/>
              <p:cNvSpPr/>
              <p:nvPr/>
            </p:nvSpPr>
            <p:spPr>
              <a:xfrm rot="10800000" flipH="1">
                <a:off x="403490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16"/>
              <p:cNvSpPr/>
              <p:nvPr/>
            </p:nvSpPr>
            <p:spPr>
              <a:xfrm rot="10800000" flipH="1">
                <a:off x="424972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16"/>
              <p:cNvSpPr/>
              <p:nvPr/>
            </p:nvSpPr>
            <p:spPr>
              <a:xfrm rot="10800000" flipH="1">
                <a:off x="446455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16"/>
              <p:cNvSpPr/>
              <p:nvPr/>
            </p:nvSpPr>
            <p:spPr>
              <a:xfrm rot="10800000" flipH="1">
                <a:off x="467937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16"/>
              <p:cNvSpPr/>
              <p:nvPr/>
            </p:nvSpPr>
            <p:spPr>
              <a:xfrm rot="10800000" flipH="1">
                <a:off x="489419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16"/>
              <p:cNvSpPr/>
              <p:nvPr/>
            </p:nvSpPr>
            <p:spPr>
              <a:xfrm rot="10800000" flipH="1">
                <a:off x="510902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16"/>
              <p:cNvSpPr/>
              <p:nvPr/>
            </p:nvSpPr>
            <p:spPr>
              <a:xfrm rot="10800000" flipH="1">
                <a:off x="532384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16"/>
              <p:cNvSpPr/>
              <p:nvPr/>
            </p:nvSpPr>
            <p:spPr>
              <a:xfrm rot="10800000" flipH="1">
                <a:off x="553866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16"/>
              <p:cNvSpPr/>
              <p:nvPr/>
            </p:nvSpPr>
            <p:spPr>
              <a:xfrm rot="10800000" flipH="1">
                <a:off x="575349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16"/>
              <p:cNvSpPr/>
              <p:nvPr/>
            </p:nvSpPr>
            <p:spPr>
              <a:xfrm rot="10800000" flipH="1">
                <a:off x="596831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16"/>
              <p:cNvSpPr/>
              <p:nvPr/>
            </p:nvSpPr>
            <p:spPr>
              <a:xfrm rot="10800000" flipH="1">
                <a:off x="618313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16"/>
              <p:cNvSpPr/>
              <p:nvPr/>
            </p:nvSpPr>
            <p:spPr>
              <a:xfrm rot="10800000" flipH="1">
                <a:off x="639796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16"/>
              <p:cNvSpPr/>
              <p:nvPr/>
            </p:nvSpPr>
            <p:spPr>
              <a:xfrm rot="10800000" flipH="1">
                <a:off x="661278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16"/>
              <p:cNvSpPr/>
              <p:nvPr/>
            </p:nvSpPr>
            <p:spPr>
              <a:xfrm rot="10800000" flipH="1">
                <a:off x="68276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16"/>
              <p:cNvSpPr/>
              <p:nvPr/>
            </p:nvSpPr>
            <p:spPr>
              <a:xfrm rot="10800000" flipH="1">
                <a:off x="704243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16"/>
              <p:cNvSpPr/>
              <p:nvPr/>
            </p:nvSpPr>
            <p:spPr>
              <a:xfrm rot="10800000" flipH="1">
                <a:off x="725725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16"/>
              <p:cNvSpPr/>
              <p:nvPr/>
            </p:nvSpPr>
            <p:spPr>
              <a:xfrm rot="10800000" flipH="1">
                <a:off x="74720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16"/>
              <p:cNvSpPr/>
              <p:nvPr/>
            </p:nvSpPr>
            <p:spPr>
              <a:xfrm rot="10800000" flipH="1">
                <a:off x="768690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16"/>
              <p:cNvSpPr/>
              <p:nvPr/>
            </p:nvSpPr>
            <p:spPr>
              <a:xfrm rot="10800000" flipH="1">
                <a:off x="790172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16"/>
              <p:cNvSpPr/>
              <p:nvPr/>
            </p:nvSpPr>
            <p:spPr>
              <a:xfrm rot="10800000" flipH="1">
                <a:off x="811654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16"/>
              <p:cNvSpPr/>
              <p:nvPr/>
            </p:nvSpPr>
            <p:spPr>
              <a:xfrm rot="10800000" flipH="1">
                <a:off x="833137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16"/>
              <p:cNvSpPr/>
              <p:nvPr/>
            </p:nvSpPr>
            <p:spPr>
              <a:xfrm rot="10800000" flipH="1">
                <a:off x="854619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16"/>
              <p:cNvSpPr/>
              <p:nvPr/>
            </p:nvSpPr>
            <p:spPr>
              <a:xfrm rot="10800000" flipH="1">
                <a:off x="876101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16"/>
              <p:cNvSpPr/>
              <p:nvPr/>
            </p:nvSpPr>
            <p:spPr>
              <a:xfrm rot="10800000" flipH="1">
                <a:off x="89758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16"/>
              <p:cNvSpPr/>
              <p:nvPr/>
            </p:nvSpPr>
            <p:spPr>
              <a:xfrm rot="10800000" flipH="1">
                <a:off x="-46739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16"/>
              <p:cNvSpPr/>
              <p:nvPr/>
            </p:nvSpPr>
            <p:spPr>
              <a:xfrm rot="10800000" flipH="1">
                <a:off x="16808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16"/>
              <p:cNvSpPr/>
              <p:nvPr/>
            </p:nvSpPr>
            <p:spPr>
              <a:xfrm rot="10800000" flipH="1">
                <a:off x="3829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16"/>
              <p:cNvSpPr/>
              <p:nvPr/>
            </p:nvSpPr>
            <p:spPr>
              <a:xfrm rot="10800000" flipH="1">
                <a:off x="59773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16"/>
              <p:cNvSpPr/>
              <p:nvPr/>
            </p:nvSpPr>
            <p:spPr>
              <a:xfrm rot="10800000" flipH="1">
                <a:off x="81255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16"/>
              <p:cNvSpPr/>
              <p:nvPr/>
            </p:nvSpPr>
            <p:spPr>
              <a:xfrm rot="10800000" flipH="1">
                <a:off x="10273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16"/>
              <p:cNvSpPr/>
              <p:nvPr/>
            </p:nvSpPr>
            <p:spPr>
              <a:xfrm rot="10800000" flipH="1">
                <a:off x="124220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16"/>
              <p:cNvSpPr/>
              <p:nvPr/>
            </p:nvSpPr>
            <p:spPr>
              <a:xfrm rot="10800000" flipH="1">
                <a:off x="145702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16"/>
              <p:cNvSpPr/>
              <p:nvPr/>
            </p:nvSpPr>
            <p:spPr>
              <a:xfrm rot="10800000" flipH="1">
                <a:off x="167184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16"/>
              <p:cNvSpPr/>
              <p:nvPr/>
            </p:nvSpPr>
            <p:spPr>
              <a:xfrm rot="10800000" flipH="1">
                <a:off x="188667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16"/>
              <p:cNvSpPr/>
              <p:nvPr/>
            </p:nvSpPr>
            <p:spPr>
              <a:xfrm rot="10800000" flipH="1">
                <a:off x="210149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16"/>
              <p:cNvSpPr/>
              <p:nvPr/>
            </p:nvSpPr>
            <p:spPr>
              <a:xfrm rot="10800000" flipH="1">
                <a:off x="231631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16"/>
              <p:cNvSpPr/>
              <p:nvPr/>
            </p:nvSpPr>
            <p:spPr>
              <a:xfrm rot="10800000" flipH="1">
                <a:off x="25311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16"/>
              <p:cNvSpPr/>
              <p:nvPr/>
            </p:nvSpPr>
            <p:spPr>
              <a:xfrm rot="10800000" flipH="1">
                <a:off x="274596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16"/>
              <p:cNvSpPr/>
              <p:nvPr/>
            </p:nvSpPr>
            <p:spPr>
              <a:xfrm rot="10800000" flipH="1">
                <a:off x="296078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16"/>
              <p:cNvSpPr/>
              <p:nvPr/>
            </p:nvSpPr>
            <p:spPr>
              <a:xfrm rot="10800000" flipH="1">
                <a:off x="317561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16"/>
              <p:cNvSpPr/>
              <p:nvPr/>
            </p:nvSpPr>
            <p:spPr>
              <a:xfrm rot="10800000" flipH="1">
                <a:off x="339043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16"/>
              <p:cNvSpPr/>
              <p:nvPr/>
            </p:nvSpPr>
            <p:spPr>
              <a:xfrm rot="10800000" flipH="1">
                <a:off x="360525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16"/>
              <p:cNvSpPr/>
              <p:nvPr/>
            </p:nvSpPr>
            <p:spPr>
              <a:xfrm rot="10800000" flipH="1">
                <a:off x="382008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16"/>
              <p:cNvSpPr/>
              <p:nvPr/>
            </p:nvSpPr>
            <p:spPr>
              <a:xfrm rot="10800000" flipH="1">
                <a:off x="403490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16"/>
              <p:cNvSpPr/>
              <p:nvPr/>
            </p:nvSpPr>
            <p:spPr>
              <a:xfrm rot="10800000" flipH="1">
                <a:off x="424972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16"/>
              <p:cNvSpPr/>
              <p:nvPr/>
            </p:nvSpPr>
            <p:spPr>
              <a:xfrm rot="10800000" flipH="1">
                <a:off x="446455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16"/>
              <p:cNvSpPr/>
              <p:nvPr/>
            </p:nvSpPr>
            <p:spPr>
              <a:xfrm rot="10800000" flipH="1">
                <a:off x="467937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16"/>
              <p:cNvSpPr/>
              <p:nvPr/>
            </p:nvSpPr>
            <p:spPr>
              <a:xfrm rot="10800000" flipH="1">
                <a:off x="489419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16"/>
              <p:cNvSpPr/>
              <p:nvPr/>
            </p:nvSpPr>
            <p:spPr>
              <a:xfrm rot="10800000" flipH="1">
                <a:off x="510902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16"/>
              <p:cNvSpPr/>
              <p:nvPr/>
            </p:nvSpPr>
            <p:spPr>
              <a:xfrm rot="10800000" flipH="1">
                <a:off x="532384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16"/>
              <p:cNvSpPr/>
              <p:nvPr/>
            </p:nvSpPr>
            <p:spPr>
              <a:xfrm rot="10800000" flipH="1">
                <a:off x="553866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16"/>
              <p:cNvSpPr/>
              <p:nvPr/>
            </p:nvSpPr>
            <p:spPr>
              <a:xfrm rot="10800000" flipH="1">
                <a:off x="575349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16"/>
              <p:cNvSpPr/>
              <p:nvPr/>
            </p:nvSpPr>
            <p:spPr>
              <a:xfrm rot="10800000" flipH="1">
                <a:off x="596831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16"/>
              <p:cNvSpPr/>
              <p:nvPr/>
            </p:nvSpPr>
            <p:spPr>
              <a:xfrm rot="10800000" flipH="1">
                <a:off x="618313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16"/>
              <p:cNvSpPr/>
              <p:nvPr/>
            </p:nvSpPr>
            <p:spPr>
              <a:xfrm rot="10800000" flipH="1">
                <a:off x="639796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16"/>
              <p:cNvSpPr/>
              <p:nvPr/>
            </p:nvSpPr>
            <p:spPr>
              <a:xfrm rot="10800000" flipH="1">
                <a:off x="661278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16"/>
              <p:cNvSpPr/>
              <p:nvPr/>
            </p:nvSpPr>
            <p:spPr>
              <a:xfrm rot="10800000" flipH="1">
                <a:off x="68276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16"/>
              <p:cNvSpPr/>
              <p:nvPr/>
            </p:nvSpPr>
            <p:spPr>
              <a:xfrm rot="10800000" flipH="1">
                <a:off x="704243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16"/>
              <p:cNvSpPr/>
              <p:nvPr/>
            </p:nvSpPr>
            <p:spPr>
              <a:xfrm rot="10800000" flipH="1">
                <a:off x="725725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16"/>
              <p:cNvSpPr/>
              <p:nvPr/>
            </p:nvSpPr>
            <p:spPr>
              <a:xfrm rot="10800000" flipH="1">
                <a:off x="74720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16"/>
              <p:cNvSpPr/>
              <p:nvPr/>
            </p:nvSpPr>
            <p:spPr>
              <a:xfrm rot="10800000" flipH="1">
                <a:off x="768690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16"/>
              <p:cNvSpPr/>
              <p:nvPr/>
            </p:nvSpPr>
            <p:spPr>
              <a:xfrm rot="10800000" flipH="1">
                <a:off x="790172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16"/>
              <p:cNvSpPr/>
              <p:nvPr/>
            </p:nvSpPr>
            <p:spPr>
              <a:xfrm rot="10800000" flipH="1">
                <a:off x="811654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16"/>
              <p:cNvSpPr/>
              <p:nvPr/>
            </p:nvSpPr>
            <p:spPr>
              <a:xfrm rot="10800000" flipH="1">
                <a:off x="833137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16"/>
              <p:cNvSpPr/>
              <p:nvPr/>
            </p:nvSpPr>
            <p:spPr>
              <a:xfrm rot="10800000" flipH="1">
                <a:off x="854619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16"/>
              <p:cNvSpPr/>
              <p:nvPr/>
            </p:nvSpPr>
            <p:spPr>
              <a:xfrm rot="10800000" flipH="1">
                <a:off x="876101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16"/>
              <p:cNvSpPr/>
              <p:nvPr/>
            </p:nvSpPr>
            <p:spPr>
              <a:xfrm rot="10800000" flipH="1">
                <a:off x="89758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16"/>
              <p:cNvSpPr/>
              <p:nvPr/>
            </p:nvSpPr>
            <p:spPr>
              <a:xfrm rot="10800000" flipH="1">
                <a:off x="-46739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16"/>
              <p:cNvSpPr/>
              <p:nvPr/>
            </p:nvSpPr>
            <p:spPr>
              <a:xfrm rot="10800000" flipH="1">
                <a:off x="16808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16"/>
              <p:cNvSpPr/>
              <p:nvPr/>
            </p:nvSpPr>
            <p:spPr>
              <a:xfrm rot="10800000" flipH="1">
                <a:off x="3829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16"/>
              <p:cNvSpPr/>
              <p:nvPr/>
            </p:nvSpPr>
            <p:spPr>
              <a:xfrm rot="10800000" flipH="1">
                <a:off x="59773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16"/>
              <p:cNvSpPr/>
              <p:nvPr/>
            </p:nvSpPr>
            <p:spPr>
              <a:xfrm rot="10800000" flipH="1">
                <a:off x="81255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16"/>
              <p:cNvSpPr/>
              <p:nvPr/>
            </p:nvSpPr>
            <p:spPr>
              <a:xfrm rot="10800000" flipH="1">
                <a:off x="10273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16"/>
              <p:cNvSpPr/>
              <p:nvPr/>
            </p:nvSpPr>
            <p:spPr>
              <a:xfrm rot="10800000" flipH="1">
                <a:off x="124220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16"/>
              <p:cNvSpPr/>
              <p:nvPr/>
            </p:nvSpPr>
            <p:spPr>
              <a:xfrm rot="10800000" flipH="1">
                <a:off x="145702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16"/>
              <p:cNvSpPr/>
              <p:nvPr/>
            </p:nvSpPr>
            <p:spPr>
              <a:xfrm rot="10800000" flipH="1">
                <a:off x="167184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16"/>
              <p:cNvSpPr/>
              <p:nvPr/>
            </p:nvSpPr>
            <p:spPr>
              <a:xfrm rot="10800000" flipH="1">
                <a:off x="188667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16"/>
              <p:cNvSpPr/>
              <p:nvPr/>
            </p:nvSpPr>
            <p:spPr>
              <a:xfrm rot="10800000" flipH="1">
                <a:off x="210149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16"/>
              <p:cNvSpPr/>
              <p:nvPr/>
            </p:nvSpPr>
            <p:spPr>
              <a:xfrm rot="10800000" flipH="1">
                <a:off x="231631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16"/>
              <p:cNvSpPr/>
              <p:nvPr/>
            </p:nvSpPr>
            <p:spPr>
              <a:xfrm rot="10800000" flipH="1">
                <a:off x="25311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16"/>
              <p:cNvSpPr/>
              <p:nvPr/>
            </p:nvSpPr>
            <p:spPr>
              <a:xfrm rot="10800000" flipH="1">
                <a:off x="274596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16"/>
              <p:cNvSpPr/>
              <p:nvPr/>
            </p:nvSpPr>
            <p:spPr>
              <a:xfrm rot="10800000" flipH="1">
                <a:off x="296078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16"/>
              <p:cNvSpPr/>
              <p:nvPr/>
            </p:nvSpPr>
            <p:spPr>
              <a:xfrm rot="10800000" flipH="1">
                <a:off x="317561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16"/>
              <p:cNvSpPr/>
              <p:nvPr/>
            </p:nvSpPr>
            <p:spPr>
              <a:xfrm rot="10800000" flipH="1">
                <a:off x="339043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16"/>
              <p:cNvSpPr/>
              <p:nvPr/>
            </p:nvSpPr>
            <p:spPr>
              <a:xfrm rot="10800000" flipH="1">
                <a:off x="360525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16"/>
              <p:cNvSpPr/>
              <p:nvPr/>
            </p:nvSpPr>
            <p:spPr>
              <a:xfrm rot="10800000" flipH="1">
                <a:off x="382008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16"/>
              <p:cNvSpPr/>
              <p:nvPr/>
            </p:nvSpPr>
            <p:spPr>
              <a:xfrm rot="10800000" flipH="1">
                <a:off x="403490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16"/>
              <p:cNvSpPr/>
              <p:nvPr/>
            </p:nvSpPr>
            <p:spPr>
              <a:xfrm rot="10800000" flipH="1">
                <a:off x="424972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16"/>
              <p:cNvSpPr/>
              <p:nvPr/>
            </p:nvSpPr>
            <p:spPr>
              <a:xfrm rot="10800000" flipH="1">
                <a:off x="446455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16"/>
              <p:cNvSpPr/>
              <p:nvPr/>
            </p:nvSpPr>
            <p:spPr>
              <a:xfrm rot="10800000" flipH="1">
                <a:off x="467937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16"/>
              <p:cNvSpPr/>
              <p:nvPr/>
            </p:nvSpPr>
            <p:spPr>
              <a:xfrm rot="10800000" flipH="1">
                <a:off x="489419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16"/>
              <p:cNvSpPr/>
              <p:nvPr/>
            </p:nvSpPr>
            <p:spPr>
              <a:xfrm rot="10800000" flipH="1">
                <a:off x="510902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16"/>
              <p:cNvSpPr/>
              <p:nvPr/>
            </p:nvSpPr>
            <p:spPr>
              <a:xfrm rot="10800000" flipH="1">
                <a:off x="532384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16"/>
              <p:cNvSpPr/>
              <p:nvPr/>
            </p:nvSpPr>
            <p:spPr>
              <a:xfrm rot="10800000" flipH="1">
                <a:off x="553866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16"/>
              <p:cNvSpPr/>
              <p:nvPr/>
            </p:nvSpPr>
            <p:spPr>
              <a:xfrm rot="10800000" flipH="1">
                <a:off x="575349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16"/>
              <p:cNvSpPr/>
              <p:nvPr/>
            </p:nvSpPr>
            <p:spPr>
              <a:xfrm rot="10800000" flipH="1">
                <a:off x="596831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16"/>
              <p:cNvSpPr/>
              <p:nvPr/>
            </p:nvSpPr>
            <p:spPr>
              <a:xfrm rot="10800000" flipH="1">
                <a:off x="618313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16"/>
              <p:cNvSpPr/>
              <p:nvPr/>
            </p:nvSpPr>
            <p:spPr>
              <a:xfrm rot="10800000" flipH="1">
                <a:off x="639796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16"/>
              <p:cNvSpPr/>
              <p:nvPr/>
            </p:nvSpPr>
            <p:spPr>
              <a:xfrm rot="10800000" flipH="1">
                <a:off x="661278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16"/>
              <p:cNvSpPr/>
              <p:nvPr/>
            </p:nvSpPr>
            <p:spPr>
              <a:xfrm rot="10800000" flipH="1">
                <a:off x="68276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16"/>
              <p:cNvSpPr/>
              <p:nvPr/>
            </p:nvSpPr>
            <p:spPr>
              <a:xfrm rot="10800000" flipH="1">
                <a:off x="704243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16"/>
              <p:cNvSpPr/>
              <p:nvPr/>
            </p:nvSpPr>
            <p:spPr>
              <a:xfrm rot="10800000" flipH="1">
                <a:off x="725725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16"/>
              <p:cNvSpPr/>
              <p:nvPr/>
            </p:nvSpPr>
            <p:spPr>
              <a:xfrm rot="10800000" flipH="1">
                <a:off x="74720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16"/>
              <p:cNvSpPr/>
              <p:nvPr/>
            </p:nvSpPr>
            <p:spPr>
              <a:xfrm rot="10800000" flipH="1">
                <a:off x="768690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16"/>
              <p:cNvSpPr/>
              <p:nvPr/>
            </p:nvSpPr>
            <p:spPr>
              <a:xfrm rot="10800000" flipH="1">
                <a:off x="790172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16"/>
              <p:cNvSpPr/>
              <p:nvPr/>
            </p:nvSpPr>
            <p:spPr>
              <a:xfrm rot="10800000" flipH="1">
                <a:off x="811654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16"/>
              <p:cNvSpPr/>
              <p:nvPr/>
            </p:nvSpPr>
            <p:spPr>
              <a:xfrm rot="10800000" flipH="1">
                <a:off x="833137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16"/>
              <p:cNvSpPr/>
              <p:nvPr/>
            </p:nvSpPr>
            <p:spPr>
              <a:xfrm rot="10800000" flipH="1">
                <a:off x="854619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16"/>
              <p:cNvSpPr/>
              <p:nvPr/>
            </p:nvSpPr>
            <p:spPr>
              <a:xfrm rot="10800000" flipH="1">
                <a:off x="876101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16"/>
              <p:cNvSpPr/>
              <p:nvPr/>
            </p:nvSpPr>
            <p:spPr>
              <a:xfrm rot="10800000" flipH="1">
                <a:off x="89758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16"/>
              <p:cNvSpPr/>
              <p:nvPr/>
            </p:nvSpPr>
            <p:spPr>
              <a:xfrm rot="10800000" flipH="1">
                <a:off x="-46739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16"/>
              <p:cNvSpPr/>
              <p:nvPr/>
            </p:nvSpPr>
            <p:spPr>
              <a:xfrm rot="10800000" flipH="1">
                <a:off x="16808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16"/>
              <p:cNvSpPr/>
              <p:nvPr/>
            </p:nvSpPr>
            <p:spPr>
              <a:xfrm rot="10800000" flipH="1">
                <a:off x="3829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16"/>
              <p:cNvSpPr/>
              <p:nvPr/>
            </p:nvSpPr>
            <p:spPr>
              <a:xfrm rot="10800000" flipH="1">
                <a:off x="59773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16"/>
              <p:cNvSpPr/>
              <p:nvPr/>
            </p:nvSpPr>
            <p:spPr>
              <a:xfrm rot="10800000" flipH="1">
                <a:off x="81255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16"/>
              <p:cNvSpPr/>
              <p:nvPr/>
            </p:nvSpPr>
            <p:spPr>
              <a:xfrm rot="10800000" flipH="1">
                <a:off x="10273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16"/>
              <p:cNvSpPr/>
              <p:nvPr/>
            </p:nvSpPr>
            <p:spPr>
              <a:xfrm rot="10800000" flipH="1">
                <a:off x="124220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16"/>
              <p:cNvSpPr/>
              <p:nvPr/>
            </p:nvSpPr>
            <p:spPr>
              <a:xfrm rot="10800000" flipH="1">
                <a:off x="145702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16"/>
              <p:cNvSpPr/>
              <p:nvPr/>
            </p:nvSpPr>
            <p:spPr>
              <a:xfrm rot="10800000" flipH="1">
                <a:off x="167184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16"/>
              <p:cNvSpPr/>
              <p:nvPr/>
            </p:nvSpPr>
            <p:spPr>
              <a:xfrm rot="10800000" flipH="1">
                <a:off x="188667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16"/>
              <p:cNvSpPr/>
              <p:nvPr/>
            </p:nvSpPr>
            <p:spPr>
              <a:xfrm rot="10800000" flipH="1">
                <a:off x="210149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16"/>
              <p:cNvSpPr/>
              <p:nvPr/>
            </p:nvSpPr>
            <p:spPr>
              <a:xfrm rot="10800000" flipH="1">
                <a:off x="231631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16"/>
              <p:cNvSpPr/>
              <p:nvPr/>
            </p:nvSpPr>
            <p:spPr>
              <a:xfrm rot="10800000" flipH="1">
                <a:off x="25311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16"/>
              <p:cNvSpPr/>
              <p:nvPr/>
            </p:nvSpPr>
            <p:spPr>
              <a:xfrm rot="10800000" flipH="1">
                <a:off x="274596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16"/>
              <p:cNvSpPr/>
              <p:nvPr/>
            </p:nvSpPr>
            <p:spPr>
              <a:xfrm rot="10800000" flipH="1">
                <a:off x="296078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16"/>
              <p:cNvSpPr/>
              <p:nvPr/>
            </p:nvSpPr>
            <p:spPr>
              <a:xfrm rot="10800000" flipH="1">
                <a:off x="317561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16"/>
              <p:cNvSpPr/>
              <p:nvPr/>
            </p:nvSpPr>
            <p:spPr>
              <a:xfrm rot="10800000" flipH="1">
                <a:off x="339043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16"/>
              <p:cNvSpPr/>
              <p:nvPr/>
            </p:nvSpPr>
            <p:spPr>
              <a:xfrm rot="10800000" flipH="1">
                <a:off x="360525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16"/>
              <p:cNvSpPr/>
              <p:nvPr/>
            </p:nvSpPr>
            <p:spPr>
              <a:xfrm rot="10800000" flipH="1">
                <a:off x="382008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16"/>
              <p:cNvSpPr/>
              <p:nvPr/>
            </p:nvSpPr>
            <p:spPr>
              <a:xfrm rot="10800000" flipH="1">
                <a:off x="403490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16"/>
              <p:cNvSpPr/>
              <p:nvPr/>
            </p:nvSpPr>
            <p:spPr>
              <a:xfrm rot="10800000" flipH="1">
                <a:off x="424972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16"/>
              <p:cNvSpPr/>
              <p:nvPr/>
            </p:nvSpPr>
            <p:spPr>
              <a:xfrm rot="10800000" flipH="1">
                <a:off x="446455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16"/>
              <p:cNvSpPr/>
              <p:nvPr/>
            </p:nvSpPr>
            <p:spPr>
              <a:xfrm rot="10800000" flipH="1">
                <a:off x="467937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16"/>
              <p:cNvSpPr/>
              <p:nvPr/>
            </p:nvSpPr>
            <p:spPr>
              <a:xfrm rot="10800000" flipH="1">
                <a:off x="489419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16"/>
              <p:cNvSpPr/>
              <p:nvPr/>
            </p:nvSpPr>
            <p:spPr>
              <a:xfrm rot="10800000" flipH="1">
                <a:off x="510902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16"/>
              <p:cNvSpPr/>
              <p:nvPr/>
            </p:nvSpPr>
            <p:spPr>
              <a:xfrm rot="10800000" flipH="1">
                <a:off x="532384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16"/>
              <p:cNvSpPr/>
              <p:nvPr/>
            </p:nvSpPr>
            <p:spPr>
              <a:xfrm rot="10800000" flipH="1">
                <a:off x="553866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16"/>
              <p:cNvSpPr/>
              <p:nvPr/>
            </p:nvSpPr>
            <p:spPr>
              <a:xfrm rot="10800000" flipH="1">
                <a:off x="575349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16"/>
              <p:cNvSpPr/>
              <p:nvPr/>
            </p:nvSpPr>
            <p:spPr>
              <a:xfrm rot="10800000" flipH="1">
                <a:off x="596831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16"/>
              <p:cNvSpPr/>
              <p:nvPr/>
            </p:nvSpPr>
            <p:spPr>
              <a:xfrm rot="10800000" flipH="1">
                <a:off x="618313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16"/>
              <p:cNvSpPr/>
              <p:nvPr/>
            </p:nvSpPr>
            <p:spPr>
              <a:xfrm rot="10800000" flipH="1">
                <a:off x="639796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16"/>
              <p:cNvSpPr/>
              <p:nvPr/>
            </p:nvSpPr>
            <p:spPr>
              <a:xfrm rot="10800000" flipH="1">
                <a:off x="661278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16"/>
              <p:cNvSpPr/>
              <p:nvPr/>
            </p:nvSpPr>
            <p:spPr>
              <a:xfrm rot="10800000" flipH="1">
                <a:off x="68276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16"/>
              <p:cNvSpPr/>
              <p:nvPr/>
            </p:nvSpPr>
            <p:spPr>
              <a:xfrm rot="10800000" flipH="1">
                <a:off x="704243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16"/>
              <p:cNvSpPr/>
              <p:nvPr/>
            </p:nvSpPr>
            <p:spPr>
              <a:xfrm rot="10800000" flipH="1">
                <a:off x="725725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16"/>
              <p:cNvSpPr/>
              <p:nvPr/>
            </p:nvSpPr>
            <p:spPr>
              <a:xfrm rot="10800000" flipH="1">
                <a:off x="74720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16"/>
              <p:cNvSpPr/>
              <p:nvPr/>
            </p:nvSpPr>
            <p:spPr>
              <a:xfrm rot="10800000" flipH="1">
                <a:off x="768690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16"/>
              <p:cNvSpPr/>
              <p:nvPr/>
            </p:nvSpPr>
            <p:spPr>
              <a:xfrm rot="10800000" flipH="1">
                <a:off x="790172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16"/>
              <p:cNvSpPr/>
              <p:nvPr/>
            </p:nvSpPr>
            <p:spPr>
              <a:xfrm rot="10800000" flipH="1">
                <a:off x="811654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16"/>
              <p:cNvSpPr/>
              <p:nvPr/>
            </p:nvSpPr>
            <p:spPr>
              <a:xfrm rot="10800000" flipH="1">
                <a:off x="833137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16"/>
              <p:cNvSpPr/>
              <p:nvPr/>
            </p:nvSpPr>
            <p:spPr>
              <a:xfrm rot="10800000" flipH="1">
                <a:off x="854619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16"/>
              <p:cNvSpPr/>
              <p:nvPr/>
            </p:nvSpPr>
            <p:spPr>
              <a:xfrm rot="10800000" flipH="1">
                <a:off x="876101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16"/>
              <p:cNvSpPr/>
              <p:nvPr/>
            </p:nvSpPr>
            <p:spPr>
              <a:xfrm rot="10800000" flipH="1">
                <a:off x="89758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16"/>
              <p:cNvSpPr/>
              <p:nvPr/>
            </p:nvSpPr>
            <p:spPr>
              <a:xfrm rot="10800000" flipH="1">
                <a:off x="-46739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16"/>
              <p:cNvSpPr/>
              <p:nvPr/>
            </p:nvSpPr>
            <p:spPr>
              <a:xfrm rot="10800000" flipH="1">
                <a:off x="16808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16"/>
              <p:cNvSpPr/>
              <p:nvPr/>
            </p:nvSpPr>
            <p:spPr>
              <a:xfrm rot="10800000" flipH="1">
                <a:off x="3829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16"/>
              <p:cNvSpPr/>
              <p:nvPr/>
            </p:nvSpPr>
            <p:spPr>
              <a:xfrm rot="10800000" flipH="1">
                <a:off x="59773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16"/>
              <p:cNvSpPr/>
              <p:nvPr/>
            </p:nvSpPr>
            <p:spPr>
              <a:xfrm rot="10800000" flipH="1">
                <a:off x="81255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16"/>
              <p:cNvSpPr/>
              <p:nvPr/>
            </p:nvSpPr>
            <p:spPr>
              <a:xfrm rot="10800000" flipH="1">
                <a:off x="10273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16"/>
              <p:cNvSpPr/>
              <p:nvPr/>
            </p:nvSpPr>
            <p:spPr>
              <a:xfrm rot="10800000" flipH="1">
                <a:off x="124220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16"/>
              <p:cNvSpPr/>
              <p:nvPr/>
            </p:nvSpPr>
            <p:spPr>
              <a:xfrm rot="10800000" flipH="1">
                <a:off x="145702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16"/>
              <p:cNvSpPr/>
              <p:nvPr/>
            </p:nvSpPr>
            <p:spPr>
              <a:xfrm rot="10800000" flipH="1">
                <a:off x="167184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16"/>
              <p:cNvSpPr/>
              <p:nvPr/>
            </p:nvSpPr>
            <p:spPr>
              <a:xfrm rot="10800000" flipH="1">
                <a:off x="188667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16"/>
              <p:cNvSpPr/>
              <p:nvPr/>
            </p:nvSpPr>
            <p:spPr>
              <a:xfrm rot="10800000" flipH="1">
                <a:off x="210149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16"/>
              <p:cNvSpPr/>
              <p:nvPr/>
            </p:nvSpPr>
            <p:spPr>
              <a:xfrm rot="10800000" flipH="1">
                <a:off x="231631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16"/>
              <p:cNvSpPr/>
              <p:nvPr/>
            </p:nvSpPr>
            <p:spPr>
              <a:xfrm rot="10800000" flipH="1">
                <a:off x="25311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16"/>
              <p:cNvSpPr/>
              <p:nvPr/>
            </p:nvSpPr>
            <p:spPr>
              <a:xfrm rot="10800000" flipH="1">
                <a:off x="274596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16"/>
              <p:cNvSpPr/>
              <p:nvPr/>
            </p:nvSpPr>
            <p:spPr>
              <a:xfrm rot="10800000" flipH="1">
                <a:off x="296078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16"/>
              <p:cNvSpPr/>
              <p:nvPr/>
            </p:nvSpPr>
            <p:spPr>
              <a:xfrm rot="10800000" flipH="1">
                <a:off x="317561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16"/>
              <p:cNvSpPr/>
              <p:nvPr/>
            </p:nvSpPr>
            <p:spPr>
              <a:xfrm rot="10800000" flipH="1">
                <a:off x="339043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16"/>
              <p:cNvSpPr/>
              <p:nvPr/>
            </p:nvSpPr>
            <p:spPr>
              <a:xfrm rot="10800000" flipH="1">
                <a:off x="360525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16"/>
              <p:cNvSpPr/>
              <p:nvPr/>
            </p:nvSpPr>
            <p:spPr>
              <a:xfrm rot="10800000" flipH="1">
                <a:off x="382008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16"/>
              <p:cNvSpPr/>
              <p:nvPr/>
            </p:nvSpPr>
            <p:spPr>
              <a:xfrm rot="10800000" flipH="1">
                <a:off x="403490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16"/>
              <p:cNvSpPr/>
              <p:nvPr/>
            </p:nvSpPr>
            <p:spPr>
              <a:xfrm rot="10800000" flipH="1">
                <a:off x="424972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16"/>
              <p:cNvSpPr/>
              <p:nvPr/>
            </p:nvSpPr>
            <p:spPr>
              <a:xfrm rot="10800000" flipH="1">
                <a:off x="446455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16"/>
              <p:cNvSpPr/>
              <p:nvPr/>
            </p:nvSpPr>
            <p:spPr>
              <a:xfrm rot="10800000" flipH="1">
                <a:off x="467937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16"/>
              <p:cNvSpPr/>
              <p:nvPr/>
            </p:nvSpPr>
            <p:spPr>
              <a:xfrm rot="10800000" flipH="1">
                <a:off x="489419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16"/>
              <p:cNvSpPr/>
              <p:nvPr/>
            </p:nvSpPr>
            <p:spPr>
              <a:xfrm rot="10800000" flipH="1">
                <a:off x="510902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16"/>
              <p:cNvSpPr/>
              <p:nvPr/>
            </p:nvSpPr>
            <p:spPr>
              <a:xfrm rot="10800000" flipH="1">
                <a:off x="532384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16"/>
              <p:cNvSpPr/>
              <p:nvPr/>
            </p:nvSpPr>
            <p:spPr>
              <a:xfrm rot="10800000" flipH="1">
                <a:off x="553866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16"/>
              <p:cNvSpPr/>
              <p:nvPr/>
            </p:nvSpPr>
            <p:spPr>
              <a:xfrm rot="10800000" flipH="1">
                <a:off x="575349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16"/>
              <p:cNvSpPr/>
              <p:nvPr/>
            </p:nvSpPr>
            <p:spPr>
              <a:xfrm rot="10800000" flipH="1">
                <a:off x="596831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16"/>
              <p:cNvSpPr/>
              <p:nvPr/>
            </p:nvSpPr>
            <p:spPr>
              <a:xfrm rot="10800000" flipH="1">
                <a:off x="618313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16"/>
              <p:cNvSpPr/>
              <p:nvPr/>
            </p:nvSpPr>
            <p:spPr>
              <a:xfrm rot="10800000" flipH="1">
                <a:off x="639796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16"/>
              <p:cNvSpPr/>
              <p:nvPr/>
            </p:nvSpPr>
            <p:spPr>
              <a:xfrm rot="10800000" flipH="1">
                <a:off x="661278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16"/>
              <p:cNvSpPr/>
              <p:nvPr/>
            </p:nvSpPr>
            <p:spPr>
              <a:xfrm rot="10800000" flipH="1">
                <a:off x="68276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16"/>
              <p:cNvSpPr/>
              <p:nvPr/>
            </p:nvSpPr>
            <p:spPr>
              <a:xfrm rot="10800000" flipH="1">
                <a:off x="704243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16"/>
              <p:cNvSpPr/>
              <p:nvPr/>
            </p:nvSpPr>
            <p:spPr>
              <a:xfrm rot="10800000" flipH="1">
                <a:off x="725725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16"/>
              <p:cNvSpPr/>
              <p:nvPr/>
            </p:nvSpPr>
            <p:spPr>
              <a:xfrm rot="10800000" flipH="1">
                <a:off x="74720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16"/>
              <p:cNvSpPr/>
              <p:nvPr/>
            </p:nvSpPr>
            <p:spPr>
              <a:xfrm rot="10800000" flipH="1">
                <a:off x="768690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16"/>
              <p:cNvSpPr/>
              <p:nvPr/>
            </p:nvSpPr>
            <p:spPr>
              <a:xfrm rot="10800000" flipH="1">
                <a:off x="790172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16"/>
              <p:cNvSpPr/>
              <p:nvPr/>
            </p:nvSpPr>
            <p:spPr>
              <a:xfrm rot="10800000" flipH="1">
                <a:off x="811654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16"/>
              <p:cNvSpPr/>
              <p:nvPr/>
            </p:nvSpPr>
            <p:spPr>
              <a:xfrm rot="10800000" flipH="1">
                <a:off x="833137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16"/>
              <p:cNvSpPr/>
              <p:nvPr/>
            </p:nvSpPr>
            <p:spPr>
              <a:xfrm rot="10800000" flipH="1">
                <a:off x="854619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16"/>
              <p:cNvSpPr/>
              <p:nvPr/>
            </p:nvSpPr>
            <p:spPr>
              <a:xfrm rot="10800000" flipH="1">
                <a:off x="876101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16"/>
              <p:cNvSpPr/>
              <p:nvPr/>
            </p:nvSpPr>
            <p:spPr>
              <a:xfrm rot="10800000" flipH="1">
                <a:off x="89758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16"/>
              <p:cNvSpPr/>
              <p:nvPr/>
            </p:nvSpPr>
            <p:spPr>
              <a:xfrm rot="10800000" flipH="1">
                <a:off x="-46739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16"/>
              <p:cNvSpPr/>
              <p:nvPr/>
            </p:nvSpPr>
            <p:spPr>
              <a:xfrm rot="10800000" flipH="1">
                <a:off x="16808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16"/>
              <p:cNvSpPr/>
              <p:nvPr/>
            </p:nvSpPr>
            <p:spPr>
              <a:xfrm rot="10800000" flipH="1">
                <a:off x="3829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16"/>
              <p:cNvSpPr/>
              <p:nvPr/>
            </p:nvSpPr>
            <p:spPr>
              <a:xfrm rot="10800000" flipH="1">
                <a:off x="59773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16"/>
              <p:cNvSpPr/>
              <p:nvPr/>
            </p:nvSpPr>
            <p:spPr>
              <a:xfrm rot="10800000" flipH="1">
                <a:off x="81255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16"/>
              <p:cNvSpPr/>
              <p:nvPr/>
            </p:nvSpPr>
            <p:spPr>
              <a:xfrm rot="10800000" flipH="1">
                <a:off x="10273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16"/>
              <p:cNvSpPr/>
              <p:nvPr/>
            </p:nvSpPr>
            <p:spPr>
              <a:xfrm rot="10800000" flipH="1">
                <a:off x="124220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16"/>
              <p:cNvSpPr/>
              <p:nvPr/>
            </p:nvSpPr>
            <p:spPr>
              <a:xfrm rot="10800000" flipH="1">
                <a:off x="145702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16"/>
              <p:cNvSpPr/>
              <p:nvPr/>
            </p:nvSpPr>
            <p:spPr>
              <a:xfrm rot="10800000" flipH="1">
                <a:off x="167184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16"/>
              <p:cNvSpPr/>
              <p:nvPr/>
            </p:nvSpPr>
            <p:spPr>
              <a:xfrm rot="10800000" flipH="1">
                <a:off x="188667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16"/>
              <p:cNvSpPr/>
              <p:nvPr/>
            </p:nvSpPr>
            <p:spPr>
              <a:xfrm rot="10800000" flipH="1">
                <a:off x="210149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16"/>
              <p:cNvSpPr/>
              <p:nvPr/>
            </p:nvSpPr>
            <p:spPr>
              <a:xfrm rot="10800000" flipH="1">
                <a:off x="231631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16"/>
              <p:cNvSpPr/>
              <p:nvPr/>
            </p:nvSpPr>
            <p:spPr>
              <a:xfrm rot="10800000" flipH="1">
                <a:off x="25311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16"/>
              <p:cNvSpPr/>
              <p:nvPr/>
            </p:nvSpPr>
            <p:spPr>
              <a:xfrm rot="10800000" flipH="1">
                <a:off x="274596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16"/>
              <p:cNvSpPr/>
              <p:nvPr/>
            </p:nvSpPr>
            <p:spPr>
              <a:xfrm rot="10800000" flipH="1">
                <a:off x="296078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16"/>
              <p:cNvSpPr/>
              <p:nvPr/>
            </p:nvSpPr>
            <p:spPr>
              <a:xfrm rot="10800000" flipH="1">
                <a:off x="317561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16"/>
              <p:cNvSpPr/>
              <p:nvPr/>
            </p:nvSpPr>
            <p:spPr>
              <a:xfrm rot="10800000" flipH="1">
                <a:off x="339043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16"/>
              <p:cNvSpPr/>
              <p:nvPr/>
            </p:nvSpPr>
            <p:spPr>
              <a:xfrm rot="10800000" flipH="1">
                <a:off x="360525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16"/>
              <p:cNvSpPr/>
              <p:nvPr/>
            </p:nvSpPr>
            <p:spPr>
              <a:xfrm rot="10800000" flipH="1">
                <a:off x="382008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16"/>
              <p:cNvSpPr/>
              <p:nvPr/>
            </p:nvSpPr>
            <p:spPr>
              <a:xfrm rot="10800000" flipH="1">
                <a:off x="403490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16"/>
              <p:cNvSpPr/>
              <p:nvPr/>
            </p:nvSpPr>
            <p:spPr>
              <a:xfrm rot="10800000" flipH="1">
                <a:off x="424972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16"/>
              <p:cNvSpPr/>
              <p:nvPr/>
            </p:nvSpPr>
            <p:spPr>
              <a:xfrm rot="10800000" flipH="1">
                <a:off x="446455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16"/>
              <p:cNvSpPr/>
              <p:nvPr/>
            </p:nvSpPr>
            <p:spPr>
              <a:xfrm rot="10800000" flipH="1">
                <a:off x="467937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16"/>
              <p:cNvSpPr/>
              <p:nvPr/>
            </p:nvSpPr>
            <p:spPr>
              <a:xfrm rot="10800000" flipH="1">
                <a:off x="489419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16"/>
              <p:cNvSpPr/>
              <p:nvPr/>
            </p:nvSpPr>
            <p:spPr>
              <a:xfrm rot="10800000" flipH="1">
                <a:off x="510902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16"/>
              <p:cNvSpPr/>
              <p:nvPr/>
            </p:nvSpPr>
            <p:spPr>
              <a:xfrm rot="10800000" flipH="1">
                <a:off x="532384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16"/>
              <p:cNvSpPr/>
              <p:nvPr/>
            </p:nvSpPr>
            <p:spPr>
              <a:xfrm rot="10800000" flipH="1">
                <a:off x="553866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16"/>
              <p:cNvSpPr/>
              <p:nvPr/>
            </p:nvSpPr>
            <p:spPr>
              <a:xfrm rot="10800000" flipH="1">
                <a:off x="575349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16"/>
              <p:cNvSpPr/>
              <p:nvPr/>
            </p:nvSpPr>
            <p:spPr>
              <a:xfrm rot="10800000" flipH="1">
                <a:off x="596831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16"/>
              <p:cNvSpPr/>
              <p:nvPr/>
            </p:nvSpPr>
            <p:spPr>
              <a:xfrm rot="10800000" flipH="1">
                <a:off x="618313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16"/>
              <p:cNvSpPr/>
              <p:nvPr/>
            </p:nvSpPr>
            <p:spPr>
              <a:xfrm rot="10800000" flipH="1">
                <a:off x="639796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16"/>
              <p:cNvSpPr/>
              <p:nvPr/>
            </p:nvSpPr>
            <p:spPr>
              <a:xfrm rot="10800000" flipH="1">
                <a:off x="661278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16"/>
              <p:cNvSpPr/>
              <p:nvPr/>
            </p:nvSpPr>
            <p:spPr>
              <a:xfrm rot="10800000" flipH="1">
                <a:off x="68276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16"/>
              <p:cNvSpPr/>
              <p:nvPr/>
            </p:nvSpPr>
            <p:spPr>
              <a:xfrm rot="10800000" flipH="1">
                <a:off x="704243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16"/>
              <p:cNvSpPr/>
              <p:nvPr/>
            </p:nvSpPr>
            <p:spPr>
              <a:xfrm rot="10800000" flipH="1">
                <a:off x="725725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16"/>
              <p:cNvSpPr/>
              <p:nvPr/>
            </p:nvSpPr>
            <p:spPr>
              <a:xfrm rot="10800000" flipH="1">
                <a:off x="74720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16"/>
              <p:cNvSpPr/>
              <p:nvPr/>
            </p:nvSpPr>
            <p:spPr>
              <a:xfrm rot="10800000" flipH="1">
                <a:off x="768690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16"/>
              <p:cNvSpPr/>
              <p:nvPr/>
            </p:nvSpPr>
            <p:spPr>
              <a:xfrm rot="10800000" flipH="1">
                <a:off x="790172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16"/>
              <p:cNvSpPr/>
              <p:nvPr/>
            </p:nvSpPr>
            <p:spPr>
              <a:xfrm rot="10800000" flipH="1">
                <a:off x="811654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16"/>
              <p:cNvSpPr/>
              <p:nvPr/>
            </p:nvSpPr>
            <p:spPr>
              <a:xfrm rot="10800000" flipH="1">
                <a:off x="833137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16"/>
              <p:cNvSpPr/>
              <p:nvPr/>
            </p:nvSpPr>
            <p:spPr>
              <a:xfrm rot="10800000" flipH="1">
                <a:off x="854619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16"/>
              <p:cNvSpPr/>
              <p:nvPr/>
            </p:nvSpPr>
            <p:spPr>
              <a:xfrm rot="10800000" flipH="1">
                <a:off x="876101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16"/>
              <p:cNvSpPr/>
              <p:nvPr/>
            </p:nvSpPr>
            <p:spPr>
              <a:xfrm rot="10800000" flipH="1">
                <a:off x="89758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16"/>
              <p:cNvSpPr/>
              <p:nvPr/>
            </p:nvSpPr>
            <p:spPr>
              <a:xfrm rot="10800000" flipH="1">
                <a:off x="-46739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16"/>
              <p:cNvSpPr/>
              <p:nvPr/>
            </p:nvSpPr>
            <p:spPr>
              <a:xfrm rot="10800000" flipH="1">
                <a:off x="16808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16"/>
              <p:cNvSpPr/>
              <p:nvPr/>
            </p:nvSpPr>
            <p:spPr>
              <a:xfrm rot="10800000" flipH="1">
                <a:off x="3829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16"/>
              <p:cNvSpPr/>
              <p:nvPr/>
            </p:nvSpPr>
            <p:spPr>
              <a:xfrm rot="10800000" flipH="1">
                <a:off x="59773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16"/>
              <p:cNvSpPr/>
              <p:nvPr/>
            </p:nvSpPr>
            <p:spPr>
              <a:xfrm rot="10800000" flipH="1">
                <a:off x="81255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16"/>
              <p:cNvSpPr/>
              <p:nvPr/>
            </p:nvSpPr>
            <p:spPr>
              <a:xfrm rot="10800000" flipH="1">
                <a:off x="10273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16"/>
              <p:cNvSpPr/>
              <p:nvPr/>
            </p:nvSpPr>
            <p:spPr>
              <a:xfrm rot="10800000" flipH="1">
                <a:off x="124220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16"/>
              <p:cNvSpPr/>
              <p:nvPr/>
            </p:nvSpPr>
            <p:spPr>
              <a:xfrm rot="10800000" flipH="1">
                <a:off x="145702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16"/>
              <p:cNvSpPr/>
              <p:nvPr/>
            </p:nvSpPr>
            <p:spPr>
              <a:xfrm rot="10800000" flipH="1">
                <a:off x="167184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16"/>
              <p:cNvSpPr/>
              <p:nvPr/>
            </p:nvSpPr>
            <p:spPr>
              <a:xfrm rot="10800000" flipH="1">
                <a:off x="188667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16"/>
              <p:cNvSpPr/>
              <p:nvPr/>
            </p:nvSpPr>
            <p:spPr>
              <a:xfrm rot="10800000" flipH="1">
                <a:off x="210149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16"/>
              <p:cNvSpPr/>
              <p:nvPr/>
            </p:nvSpPr>
            <p:spPr>
              <a:xfrm rot="10800000" flipH="1">
                <a:off x="231631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16"/>
              <p:cNvSpPr/>
              <p:nvPr/>
            </p:nvSpPr>
            <p:spPr>
              <a:xfrm rot="10800000" flipH="1">
                <a:off x="25311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16"/>
              <p:cNvSpPr/>
              <p:nvPr/>
            </p:nvSpPr>
            <p:spPr>
              <a:xfrm rot="10800000" flipH="1">
                <a:off x="274596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16"/>
              <p:cNvSpPr/>
              <p:nvPr/>
            </p:nvSpPr>
            <p:spPr>
              <a:xfrm rot="10800000" flipH="1">
                <a:off x="296078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16"/>
              <p:cNvSpPr/>
              <p:nvPr/>
            </p:nvSpPr>
            <p:spPr>
              <a:xfrm rot="10800000" flipH="1">
                <a:off x="317561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16"/>
              <p:cNvSpPr/>
              <p:nvPr/>
            </p:nvSpPr>
            <p:spPr>
              <a:xfrm rot="10800000" flipH="1">
                <a:off x="339043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16"/>
              <p:cNvSpPr/>
              <p:nvPr/>
            </p:nvSpPr>
            <p:spPr>
              <a:xfrm rot="10800000" flipH="1">
                <a:off x="360525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16"/>
              <p:cNvSpPr/>
              <p:nvPr/>
            </p:nvSpPr>
            <p:spPr>
              <a:xfrm rot="10800000" flipH="1">
                <a:off x="382008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16"/>
              <p:cNvSpPr/>
              <p:nvPr/>
            </p:nvSpPr>
            <p:spPr>
              <a:xfrm rot="10800000" flipH="1">
                <a:off x="403490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16"/>
              <p:cNvSpPr/>
              <p:nvPr/>
            </p:nvSpPr>
            <p:spPr>
              <a:xfrm rot="10800000" flipH="1">
                <a:off x="424972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16"/>
              <p:cNvSpPr/>
              <p:nvPr/>
            </p:nvSpPr>
            <p:spPr>
              <a:xfrm rot="10800000" flipH="1">
                <a:off x="446455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16"/>
              <p:cNvSpPr/>
              <p:nvPr/>
            </p:nvSpPr>
            <p:spPr>
              <a:xfrm rot="10800000" flipH="1">
                <a:off x="467937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16"/>
              <p:cNvSpPr/>
              <p:nvPr/>
            </p:nvSpPr>
            <p:spPr>
              <a:xfrm rot="10800000" flipH="1">
                <a:off x="489419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16"/>
              <p:cNvSpPr/>
              <p:nvPr/>
            </p:nvSpPr>
            <p:spPr>
              <a:xfrm rot="10800000" flipH="1">
                <a:off x="510902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16"/>
              <p:cNvSpPr/>
              <p:nvPr/>
            </p:nvSpPr>
            <p:spPr>
              <a:xfrm rot="10800000" flipH="1">
                <a:off x="532384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16"/>
              <p:cNvSpPr/>
              <p:nvPr/>
            </p:nvSpPr>
            <p:spPr>
              <a:xfrm rot="10800000" flipH="1">
                <a:off x="553866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16"/>
              <p:cNvSpPr/>
              <p:nvPr/>
            </p:nvSpPr>
            <p:spPr>
              <a:xfrm rot="10800000" flipH="1">
                <a:off x="575349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16"/>
              <p:cNvSpPr/>
              <p:nvPr/>
            </p:nvSpPr>
            <p:spPr>
              <a:xfrm rot="10800000" flipH="1">
                <a:off x="596831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16"/>
              <p:cNvSpPr/>
              <p:nvPr/>
            </p:nvSpPr>
            <p:spPr>
              <a:xfrm rot="10800000" flipH="1">
                <a:off x="618313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16"/>
              <p:cNvSpPr/>
              <p:nvPr/>
            </p:nvSpPr>
            <p:spPr>
              <a:xfrm rot="10800000" flipH="1">
                <a:off x="639796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16"/>
              <p:cNvSpPr/>
              <p:nvPr/>
            </p:nvSpPr>
            <p:spPr>
              <a:xfrm rot="10800000" flipH="1">
                <a:off x="661278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16"/>
              <p:cNvSpPr/>
              <p:nvPr/>
            </p:nvSpPr>
            <p:spPr>
              <a:xfrm rot="10800000" flipH="1">
                <a:off x="68276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16"/>
              <p:cNvSpPr/>
              <p:nvPr/>
            </p:nvSpPr>
            <p:spPr>
              <a:xfrm rot="10800000" flipH="1">
                <a:off x="704243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16"/>
              <p:cNvSpPr/>
              <p:nvPr/>
            </p:nvSpPr>
            <p:spPr>
              <a:xfrm rot="10800000" flipH="1">
                <a:off x="725725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16"/>
              <p:cNvSpPr/>
              <p:nvPr/>
            </p:nvSpPr>
            <p:spPr>
              <a:xfrm rot="10800000" flipH="1">
                <a:off x="74720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16"/>
              <p:cNvSpPr/>
              <p:nvPr/>
            </p:nvSpPr>
            <p:spPr>
              <a:xfrm rot="10800000" flipH="1">
                <a:off x="768690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16"/>
              <p:cNvSpPr/>
              <p:nvPr/>
            </p:nvSpPr>
            <p:spPr>
              <a:xfrm rot="10800000" flipH="1">
                <a:off x="790172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16"/>
              <p:cNvSpPr/>
              <p:nvPr/>
            </p:nvSpPr>
            <p:spPr>
              <a:xfrm rot="10800000" flipH="1">
                <a:off x="811654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16"/>
              <p:cNvSpPr/>
              <p:nvPr/>
            </p:nvSpPr>
            <p:spPr>
              <a:xfrm rot="10800000" flipH="1">
                <a:off x="833137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16"/>
              <p:cNvSpPr/>
              <p:nvPr/>
            </p:nvSpPr>
            <p:spPr>
              <a:xfrm rot="10800000" flipH="1">
                <a:off x="854619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16"/>
              <p:cNvSpPr/>
              <p:nvPr/>
            </p:nvSpPr>
            <p:spPr>
              <a:xfrm rot="10800000" flipH="1">
                <a:off x="876101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16"/>
              <p:cNvSpPr/>
              <p:nvPr/>
            </p:nvSpPr>
            <p:spPr>
              <a:xfrm rot="10800000" flipH="1">
                <a:off x="89758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16"/>
              <p:cNvSpPr/>
              <p:nvPr/>
            </p:nvSpPr>
            <p:spPr>
              <a:xfrm rot="10800000" flipH="1">
                <a:off x="-46739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16"/>
              <p:cNvSpPr/>
              <p:nvPr/>
            </p:nvSpPr>
            <p:spPr>
              <a:xfrm rot="10800000" flipH="1">
                <a:off x="16808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16"/>
              <p:cNvSpPr/>
              <p:nvPr/>
            </p:nvSpPr>
            <p:spPr>
              <a:xfrm rot="10800000" flipH="1">
                <a:off x="3829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16"/>
              <p:cNvSpPr/>
              <p:nvPr/>
            </p:nvSpPr>
            <p:spPr>
              <a:xfrm rot="10800000" flipH="1">
                <a:off x="59773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16"/>
              <p:cNvSpPr/>
              <p:nvPr/>
            </p:nvSpPr>
            <p:spPr>
              <a:xfrm rot="10800000" flipH="1">
                <a:off x="81255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16"/>
              <p:cNvSpPr/>
              <p:nvPr/>
            </p:nvSpPr>
            <p:spPr>
              <a:xfrm rot="10800000" flipH="1">
                <a:off x="10273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16"/>
              <p:cNvSpPr/>
              <p:nvPr/>
            </p:nvSpPr>
            <p:spPr>
              <a:xfrm rot="10800000" flipH="1">
                <a:off x="124220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16"/>
              <p:cNvSpPr/>
              <p:nvPr/>
            </p:nvSpPr>
            <p:spPr>
              <a:xfrm rot="10800000" flipH="1">
                <a:off x="145702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16"/>
              <p:cNvSpPr/>
              <p:nvPr/>
            </p:nvSpPr>
            <p:spPr>
              <a:xfrm rot="10800000" flipH="1">
                <a:off x="167184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16"/>
              <p:cNvSpPr/>
              <p:nvPr/>
            </p:nvSpPr>
            <p:spPr>
              <a:xfrm rot="10800000" flipH="1">
                <a:off x="188667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16"/>
              <p:cNvSpPr/>
              <p:nvPr/>
            </p:nvSpPr>
            <p:spPr>
              <a:xfrm rot="10800000" flipH="1">
                <a:off x="210149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16"/>
              <p:cNvSpPr/>
              <p:nvPr/>
            </p:nvSpPr>
            <p:spPr>
              <a:xfrm rot="10800000" flipH="1">
                <a:off x="231631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16"/>
              <p:cNvSpPr/>
              <p:nvPr/>
            </p:nvSpPr>
            <p:spPr>
              <a:xfrm rot="10800000" flipH="1">
                <a:off x="25311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16"/>
              <p:cNvSpPr/>
              <p:nvPr/>
            </p:nvSpPr>
            <p:spPr>
              <a:xfrm rot="10800000" flipH="1">
                <a:off x="274596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16"/>
              <p:cNvSpPr/>
              <p:nvPr/>
            </p:nvSpPr>
            <p:spPr>
              <a:xfrm rot="10800000" flipH="1">
                <a:off x="296078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16"/>
              <p:cNvSpPr/>
              <p:nvPr/>
            </p:nvSpPr>
            <p:spPr>
              <a:xfrm rot="10800000" flipH="1">
                <a:off x="317561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16"/>
              <p:cNvSpPr/>
              <p:nvPr/>
            </p:nvSpPr>
            <p:spPr>
              <a:xfrm rot="10800000" flipH="1">
                <a:off x="339043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16"/>
              <p:cNvSpPr/>
              <p:nvPr/>
            </p:nvSpPr>
            <p:spPr>
              <a:xfrm rot="10800000" flipH="1">
                <a:off x="360525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16"/>
              <p:cNvSpPr/>
              <p:nvPr/>
            </p:nvSpPr>
            <p:spPr>
              <a:xfrm rot="10800000" flipH="1">
                <a:off x="382008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16"/>
              <p:cNvSpPr/>
              <p:nvPr/>
            </p:nvSpPr>
            <p:spPr>
              <a:xfrm rot="10800000" flipH="1">
                <a:off x="403490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16"/>
              <p:cNvSpPr/>
              <p:nvPr/>
            </p:nvSpPr>
            <p:spPr>
              <a:xfrm rot="10800000" flipH="1">
                <a:off x="424972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16"/>
              <p:cNvSpPr/>
              <p:nvPr/>
            </p:nvSpPr>
            <p:spPr>
              <a:xfrm rot="10800000" flipH="1">
                <a:off x="446455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16"/>
              <p:cNvSpPr/>
              <p:nvPr/>
            </p:nvSpPr>
            <p:spPr>
              <a:xfrm rot="10800000" flipH="1">
                <a:off x="467937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16"/>
              <p:cNvSpPr/>
              <p:nvPr/>
            </p:nvSpPr>
            <p:spPr>
              <a:xfrm rot="10800000" flipH="1">
                <a:off x="489419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16"/>
              <p:cNvSpPr/>
              <p:nvPr/>
            </p:nvSpPr>
            <p:spPr>
              <a:xfrm rot="10800000" flipH="1">
                <a:off x="510902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16"/>
              <p:cNvSpPr/>
              <p:nvPr/>
            </p:nvSpPr>
            <p:spPr>
              <a:xfrm rot="10800000" flipH="1">
                <a:off x="532384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16"/>
              <p:cNvSpPr/>
              <p:nvPr/>
            </p:nvSpPr>
            <p:spPr>
              <a:xfrm rot="10800000" flipH="1">
                <a:off x="553866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16"/>
              <p:cNvSpPr/>
              <p:nvPr/>
            </p:nvSpPr>
            <p:spPr>
              <a:xfrm rot="10800000" flipH="1">
                <a:off x="575349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16"/>
              <p:cNvSpPr/>
              <p:nvPr/>
            </p:nvSpPr>
            <p:spPr>
              <a:xfrm rot="10800000" flipH="1">
                <a:off x="596831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16"/>
              <p:cNvSpPr/>
              <p:nvPr/>
            </p:nvSpPr>
            <p:spPr>
              <a:xfrm rot="10800000" flipH="1">
                <a:off x="618313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16"/>
              <p:cNvSpPr/>
              <p:nvPr/>
            </p:nvSpPr>
            <p:spPr>
              <a:xfrm rot="10800000" flipH="1">
                <a:off x="639796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16"/>
              <p:cNvSpPr/>
              <p:nvPr/>
            </p:nvSpPr>
            <p:spPr>
              <a:xfrm rot="10800000" flipH="1">
                <a:off x="661278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16"/>
              <p:cNvSpPr/>
              <p:nvPr/>
            </p:nvSpPr>
            <p:spPr>
              <a:xfrm rot="10800000" flipH="1">
                <a:off x="68276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16"/>
              <p:cNvSpPr/>
              <p:nvPr/>
            </p:nvSpPr>
            <p:spPr>
              <a:xfrm rot="10800000" flipH="1">
                <a:off x="704243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16"/>
              <p:cNvSpPr/>
              <p:nvPr/>
            </p:nvSpPr>
            <p:spPr>
              <a:xfrm rot="10800000" flipH="1">
                <a:off x="725725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16"/>
              <p:cNvSpPr/>
              <p:nvPr/>
            </p:nvSpPr>
            <p:spPr>
              <a:xfrm rot="10800000" flipH="1">
                <a:off x="74720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16"/>
              <p:cNvSpPr/>
              <p:nvPr/>
            </p:nvSpPr>
            <p:spPr>
              <a:xfrm rot="10800000" flipH="1">
                <a:off x="768690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16"/>
              <p:cNvSpPr/>
              <p:nvPr/>
            </p:nvSpPr>
            <p:spPr>
              <a:xfrm rot="10800000" flipH="1">
                <a:off x="790172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16"/>
              <p:cNvSpPr/>
              <p:nvPr/>
            </p:nvSpPr>
            <p:spPr>
              <a:xfrm rot="10800000" flipH="1">
                <a:off x="811654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16"/>
              <p:cNvSpPr/>
              <p:nvPr/>
            </p:nvSpPr>
            <p:spPr>
              <a:xfrm rot="10800000" flipH="1">
                <a:off x="833137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16"/>
              <p:cNvSpPr/>
              <p:nvPr/>
            </p:nvSpPr>
            <p:spPr>
              <a:xfrm rot="10800000" flipH="1">
                <a:off x="854619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16"/>
              <p:cNvSpPr/>
              <p:nvPr/>
            </p:nvSpPr>
            <p:spPr>
              <a:xfrm rot="10800000" flipH="1">
                <a:off x="876101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16"/>
              <p:cNvSpPr/>
              <p:nvPr/>
            </p:nvSpPr>
            <p:spPr>
              <a:xfrm rot="10800000" flipH="1">
                <a:off x="89758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16"/>
              <p:cNvSpPr/>
              <p:nvPr/>
            </p:nvSpPr>
            <p:spPr>
              <a:xfrm rot="10800000" flipH="1">
                <a:off x="-46739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16"/>
              <p:cNvSpPr/>
              <p:nvPr/>
            </p:nvSpPr>
            <p:spPr>
              <a:xfrm rot="10800000" flipH="1">
                <a:off x="16808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16"/>
              <p:cNvSpPr/>
              <p:nvPr/>
            </p:nvSpPr>
            <p:spPr>
              <a:xfrm rot="10800000" flipH="1">
                <a:off x="3829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16"/>
              <p:cNvSpPr/>
              <p:nvPr/>
            </p:nvSpPr>
            <p:spPr>
              <a:xfrm rot="10800000" flipH="1">
                <a:off x="59773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16"/>
              <p:cNvSpPr/>
              <p:nvPr/>
            </p:nvSpPr>
            <p:spPr>
              <a:xfrm rot="10800000" flipH="1">
                <a:off x="81255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16"/>
              <p:cNvSpPr/>
              <p:nvPr/>
            </p:nvSpPr>
            <p:spPr>
              <a:xfrm rot="10800000" flipH="1">
                <a:off x="10273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16"/>
              <p:cNvSpPr/>
              <p:nvPr/>
            </p:nvSpPr>
            <p:spPr>
              <a:xfrm rot="10800000" flipH="1">
                <a:off x="124220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16"/>
              <p:cNvSpPr/>
              <p:nvPr/>
            </p:nvSpPr>
            <p:spPr>
              <a:xfrm rot="10800000" flipH="1">
                <a:off x="145702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16"/>
              <p:cNvSpPr/>
              <p:nvPr/>
            </p:nvSpPr>
            <p:spPr>
              <a:xfrm rot="10800000" flipH="1">
                <a:off x="167184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16"/>
              <p:cNvSpPr/>
              <p:nvPr/>
            </p:nvSpPr>
            <p:spPr>
              <a:xfrm rot="10800000" flipH="1">
                <a:off x="188667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16"/>
              <p:cNvSpPr/>
              <p:nvPr/>
            </p:nvSpPr>
            <p:spPr>
              <a:xfrm rot="10800000" flipH="1">
                <a:off x="210149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16"/>
              <p:cNvSpPr/>
              <p:nvPr/>
            </p:nvSpPr>
            <p:spPr>
              <a:xfrm rot="10800000" flipH="1">
                <a:off x="231631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16"/>
              <p:cNvSpPr/>
              <p:nvPr/>
            </p:nvSpPr>
            <p:spPr>
              <a:xfrm rot="10800000" flipH="1">
                <a:off x="25311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16"/>
              <p:cNvSpPr/>
              <p:nvPr/>
            </p:nvSpPr>
            <p:spPr>
              <a:xfrm rot="10800000" flipH="1">
                <a:off x="274596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16"/>
              <p:cNvSpPr/>
              <p:nvPr/>
            </p:nvSpPr>
            <p:spPr>
              <a:xfrm rot="10800000" flipH="1">
                <a:off x="296078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16"/>
              <p:cNvSpPr/>
              <p:nvPr/>
            </p:nvSpPr>
            <p:spPr>
              <a:xfrm rot="10800000" flipH="1">
                <a:off x="317561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16"/>
              <p:cNvSpPr/>
              <p:nvPr/>
            </p:nvSpPr>
            <p:spPr>
              <a:xfrm rot="10800000" flipH="1">
                <a:off x="339043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16"/>
              <p:cNvSpPr/>
              <p:nvPr/>
            </p:nvSpPr>
            <p:spPr>
              <a:xfrm rot="10800000" flipH="1">
                <a:off x="360525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16"/>
              <p:cNvSpPr/>
              <p:nvPr/>
            </p:nvSpPr>
            <p:spPr>
              <a:xfrm rot="10800000" flipH="1">
                <a:off x="382008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16"/>
              <p:cNvSpPr/>
              <p:nvPr/>
            </p:nvSpPr>
            <p:spPr>
              <a:xfrm rot="10800000" flipH="1">
                <a:off x="403490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16"/>
              <p:cNvSpPr/>
              <p:nvPr/>
            </p:nvSpPr>
            <p:spPr>
              <a:xfrm rot="10800000" flipH="1">
                <a:off x="424972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16"/>
              <p:cNvSpPr/>
              <p:nvPr/>
            </p:nvSpPr>
            <p:spPr>
              <a:xfrm rot="10800000" flipH="1">
                <a:off x="446455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16"/>
              <p:cNvSpPr/>
              <p:nvPr/>
            </p:nvSpPr>
            <p:spPr>
              <a:xfrm rot="10800000" flipH="1">
                <a:off x="467937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16"/>
              <p:cNvSpPr/>
              <p:nvPr/>
            </p:nvSpPr>
            <p:spPr>
              <a:xfrm rot="10800000" flipH="1">
                <a:off x="489419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16"/>
              <p:cNvSpPr/>
              <p:nvPr/>
            </p:nvSpPr>
            <p:spPr>
              <a:xfrm rot="10800000" flipH="1">
                <a:off x="510902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16"/>
              <p:cNvSpPr/>
              <p:nvPr/>
            </p:nvSpPr>
            <p:spPr>
              <a:xfrm rot="10800000" flipH="1">
                <a:off x="532384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16"/>
              <p:cNvSpPr/>
              <p:nvPr/>
            </p:nvSpPr>
            <p:spPr>
              <a:xfrm rot="10800000" flipH="1">
                <a:off x="553866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16"/>
              <p:cNvSpPr/>
              <p:nvPr/>
            </p:nvSpPr>
            <p:spPr>
              <a:xfrm rot="10800000" flipH="1">
                <a:off x="575349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16"/>
              <p:cNvSpPr/>
              <p:nvPr/>
            </p:nvSpPr>
            <p:spPr>
              <a:xfrm rot="10800000" flipH="1">
                <a:off x="596831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16"/>
              <p:cNvSpPr/>
              <p:nvPr/>
            </p:nvSpPr>
            <p:spPr>
              <a:xfrm rot="10800000" flipH="1">
                <a:off x="618313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16"/>
              <p:cNvSpPr/>
              <p:nvPr/>
            </p:nvSpPr>
            <p:spPr>
              <a:xfrm rot="10800000" flipH="1">
                <a:off x="639796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16"/>
              <p:cNvSpPr/>
              <p:nvPr/>
            </p:nvSpPr>
            <p:spPr>
              <a:xfrm rot="10800000" flipH="1">
                <a:off x="661278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16"/>
              <p:cNvSpPr/>
              <p:nvPr/>
            </p:nvSpPr>
            <p:spPr>
              <a:xfrm rot="10800000" flipH="1">
                <a:off x="68276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16"/>
              <p:cNvSpPr/>
              <p:nvPr/>
            </p:nvSpPr>
            <p:spPr>
              <a:xfrm rot="10800000" flipH="1">
                <a:off x="704243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16"/>
              <p:cNvSpPr/>
              <p:nvPr/>
            </p:nvSpPr>
            <p:spPr>
              <a:xfrm rot="10800000" flipH="1">
                <a:off x="725725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16"/>
              <p:cNvSpPr/>
              <p:nvPr/>
            </p:nvSpPr>
            <p:spPr>
              <a:xfrm rot="10800000" flipH="1">
                <a:off x="74720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16"/>
              <p:cNvSpPr/>
              <p:nvPr/>
            </p:nvSpPr>
            <p:spPr>
              <a:xfrm rot="10800000" flipH="1">
                <a:off x="768690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16"/>
              <p:cNvSpPr/>
              <p:nvPr/>
            </p:nvSpPr>
            <p:spPr>
              <a:xfrm rot="10800000" flipH="1">
                <a:off x="790172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16"/>
              <p:cNvSpPr/>
              <p:nvPr/>
            </p:nvSpPr>
            <p:spPr>
              <a:xfrm rot="10800000" flipH="1">
                <a:off x="811654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16"/>
              <p:cNvSpPr/>
              <p:nvPr/>
            </p:nvSpPr>
            <p:spPr>
              <a:xfrm rot="10800000" flipH="1">
                <a:off x="833137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16"/>
              <p:cNvSpPr/>
              <p:nvPr/>
            </p:nvSpPr>
            <p:spPr>
              <a:xfrm rot="10800000" flipH="1">
                <a:off x="854619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16"/>
              <p:cNvSpPr/>
              <p:nvPr/>
            </p:nvSpPr>
            <p:spPr>
              <a:xfrm rot="10800000" flipH="1">
                <a:off x="876101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16"/>
              <p:cNvSpPr/>
              <p:nvPr/>
            </p:nvSpPr>
            <p:spPr>
              <a:xfrm rot="10800000" flipH="1">
                <a:off x="89758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16"/>
              <p:cNvSpPr/>
              <p:nvPr/>
            </p:nvSpPr>
            <p:spPr>
              <a:xfrm rot="10800000" flipH="1">
                <a:off x="-46739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16"/>
              <p:cNvSpPr/>
              <p:nvPr/>
            </p:nvSpPr>
            <p:spPr>
              <a:xfrm rot="10800000" flipH="1">
                <a:off x="16808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16"/>
              <p:cNvSpPr/>
              <p:nvPr/>
            </p:nvSpPr>
            <p:spPr>
              <a:xfrm rot="10800000" flipH="1">
                <a:off x="3829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16"/>
              <p:cNvSpPr/>
              <p:nvPr/>
            </p:nvSpPr>
            <p:spPr>
              <a:xfrm rot="10800000" flipH="1">
                <a:off x="59773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16"/>
              <p:cNvSpPr/>
              <p:nvPr/>
            </p:nvSpPr>
            <p:spPr>
              <a:xfrm rot="10800000" flipH="1">
                <a:off x="81255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16"/>
              <p:cNvSpPr/>
              <p:nvPr/>
            </p:nvSpPr>
            <p:spPr>
              <a:xfrm rot="10800000" flipH="1">
                <a:off x="10273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16"/>
              <p:cNvSpPr/>
              <p:nvPr/>
            </p:nvSpPr>
            <p:spPr>
              <a:xfrm rot="10800000" flipH="1">
                <a:off x="124220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16"/>
              <p:cNvSpPr/>
              <p:nvPr/>
            </p:nvSpPr>
            <p:spPr>
              <a:xfrm rot="10800000" flipH="1">
                <a:off x="145702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16"/>
              <p:cNvSpPr/>
              <p:nvPr/>
            </p:nvSpPr>
            <p:spPr>
              <a:xfrm rot="10800000" flipH="1">
                <a:off x="167184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16"/>
              <p:cNvSpPr/>
              <p:nvPr/>
            </p:nvSpPr>
            <p:spPr>
              <a:xfrm rot="10800000" flipH="1">
                <a:off x="188667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16"/>
              <p:cNvSpPr/>
              <p:nvPr/>
            </p:nvSpPr>
            <p:spPr>
              <a:xfrm rot="10800000" flipH="1">
                <a:off x="210149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16"/>
              <p:cNvSpPr/>
              <p:nvPr/>
            </p:nvSpPr>
            <p:spPr>
              <a:xfrm rot="10800000" flipH="1">
                <a:off x="231631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16"/>
              <p:cNvSpPr/>
              <p:nvPr/>
            </p:nvSpPr>
            <p:spPr>
              <a:xfrm rot="10800000" flipH="1">
                <a:off x="25311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16"/>
              <p:cNvSpPr/>
              <p:nvPr/>
            </p:nvSpPr>
            <p:spPr>
              <a:xfrm rot="10800000" flipH="1">
                <a:off x="274596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16"/>
              <p:cNvSpPr/>
              <p:nvPr/>
            </p:nvSpPr>
            <p:spPr>
              <a:xfrm rot="10800000" flipH="1">
                <a:off x="296078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16"/>
              <p:cNvSpPr/>
              <p:nvPr/>
            </p:nvSpPr>
            <p:spPr>
              <a:xfrm rot="10800000" flipH="1">
                <a:off x="317561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16"/>
              <p:cNvSpPr/>
              <p:nvPr/>
            </p:nvSpPr>
            <p:spPr>
              <a:xfrm rot="10800000" flipH="1">
                <a:off x="339043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16"/>
              <p:cNvSpPr/>
              <p:nvPr/>
            </p:nvSpPr>
            <p:spPr>
              <a:xfrm rot="10800000" flipH="1">
                <a:off x="360525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16"/>
              <p:cNvSpPr/>
              <p:nvPr/>
            </p:nvSpPr>
            <p:spPr>
              <a:xfrm rot="10800000" flipH="1">
                <a:off x="382008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5" name="Google Shape;13835;p16"/>
              <p:cNvSpPr/>
              <p:nvPr/>
            </p:nvSpPr>
            <p:spPr>
              <a:xfrm rot="10800000" flipH="1">
                <a:off x="403490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6" name="Google Shape;13836;p16"/>
              <p:cNvSpPr/>
              <p:nvPr/>
            </p:nvSpPr>
            <p:spPr>
              <a:xfrm rot="10800000" flipH="1">
                <a:off x="424972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16"/>
              <p:cNvSpPr/>
              <p:nvPr/>
            </p:nvSpPr>
            <p:spPr>
              <a:xfrm rot="10800000" flipH="1">
                <a:off x="446455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16"/>
              <p:cNvSpPr/>
              <p:nvPr/>
            </p:nvSpPr>
            <p:spPr>
              <a:xfrm rot="10800000" flipH="1">
                <a:off x="467937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16"/>
              <p:cNvSpPr/>
              <p:nvPr/>
            </p:nvSpPr>
            <p:spPr>
              <a:xfrm rot="10800000" flipH="1">
                <a:off x="489419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16"/>
              <p:cNvSpPr/>
              <p:nvPr/>
            </p:nvSpPr>
            <p:spPr>
              <a:xfrm rot="10800000" flipH="1">
                <a:off x="510902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16"/>
              <p:cNvSpPr/>
              <p:nvPr/>
            </p:nvSpPr>
            <p:spPr>
              <a:xfrm rot="10800000" flipH="1">
                <a:off x="532384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16"/>
              <p:cNvSpPr/>
              <p:nvPr/>
            </p:nvSpPr>
            <p:spPr>
              <a:xfrm rot="10800000" flipH="1">
                <a:off x="553866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16"/>
              <p:cNvSpPr/>
              <p:nvPr/>
            </p:nvSpPr>
            <p:spPr>
              <a:xfrm rot="10800000" flipH="1">
                <a:off x="575349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16"/>
              <p:cNvSpPr/>
              <p:nvPr/>
            </p:nvSpPr>
            <p:spPr>
              <a:xfrm rot="10800000" flipH="1">
                <a:off x="596831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16"/>
              <p:cNvSpPr/>
              <p:nvPr/>
            </p:nvSpPr>
            <p:spPr>
              <a:xfrm rot="10800000" flipH="1">
                <a:off x="618313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16"/>
              <p:cNvSpPr/>
              <p:nvPr/>
            </p:nvSpPr>
            <p:spPr>
              <a:xfrm rot="10800000" flipH="1">
                <a:off x="639796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16"/>
              <p:cNvSpPr/>
              <p:nvPr/>
            </p:nvSpPr>
            <p:spPr>
              <a:xfrm rot="10800000" flipH="1">
                <a:off x="661278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16"/>
              <p:cNvSpPr/>
              <p:nvPr/>
            </p:nvSpPr>
            <p:spPr>
              <a:xfrm rot="10800000" flipH="1">
                <a:off x="68276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16"/>
              <p:cNvSpPr/>
              <p:nvPr/>
            </p:nvSpPr>
            <p:spPr>
              <a:xfrm rot="10800000" flipH="1">
                <a:off x="704243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16"/>
              <p:cNvSpPr/>
              <p:nvPr/>
            </p:nvSpPr>
            <p:spPr>
              <a:xfrm rot="10800000" flipH="1">
                <a:off x="725725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16"/>
              <p:cNvSpPr/>
              <p:nvPr/>
            </p:nvSpPr>
            <p:spPr>
              <a:xfrm rot="10800000" flipH="1">
                <a:off x="74720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16"/>
              <p:cNvSpPr/>
              <p:nvPr/>
            </p:nvSpPr>
            <p:spPr>
              <a:xfrm rot="10800000" flipH="1">
                <a:off x="768690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16"/>
              <p:cNvSpPr/>
              <p:nvPr/>
            </p:nvSpPr>
            <p:spPr>
              <a:xfrm rot="10800000" flipH="1">
                <a:off x="790172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16"/>
              <p:cNvSpPr/>
              <p:nvPr/>
            </p:nvSpPr>
            <p:spPr>
              <a:xfrm rot="10800000" flipH="1">
                <a:off x="811654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16"/>
              <p:cNvSpPr/>
              <p:nvPr/>
            </p:nvSpPr>
            <p:spPr>
              <a:xfrm rot="10800000" flipH="1">
                <a:off x="833137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16"/>
              <p:cNvSpPr/>
              <p:nvPr/>
            </p:nvSpPr>
            <p:spPr>
              <a:xfrm rot="10800000" flipH="1">
                <a:off x="854619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16"/>
              <p:cNvSpPr/>
              <p:nvPr/>
            </p:nvSpPr>
            <p:spPr>
              <a:xfrm rot="10800000" flipH="1">
                <a:off x="876101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16"/>
              <p:cNvSpPr/>
              <p:nvPr/>
            </p:nvSpPr>
            <p:spPr>
              <a:xfrm rot="10800000" flipH="1">
                <a:off x="89758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16"/>
              <p:cNvSpPr/>
              <p:nvPr/>
            </p:nvSpPr>
            <p:spPr>
              <a:xfrm rot="10800000" flipH="1">
                <a:off x="-46739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16"/>
              <p:cNvSpPr/>
              <p:nvPr/>
            </p:nvSpPr>
            <p:spPr>
              <a:xfrm rot="10800000" flipH="1">
                <a:off x="16808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16"/>
              <p:cNvSpPr/>
              <p:nvPr/>
            </p:nvSpPr>
            <p:spPr>
              <a:xfrm rot="10800000" flipH="1">
                <a:off x="3829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16"/>
              <p:cNvSpPr/>
              <p:nvPr/>
            </p:nvSpPr>
            <p:spPr>
              <a:xfrm rot="10800000" flipH="1">
                <a:off x="59773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16"/>
              <p:cNvSpPr/>
              <p:nvPr/>
            </p:nvSpPr>
            <p:spPr>
              <a:xfrm rot="10800000" flipH="1">
                <a:off x="81255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16"/>
              <p:cNvSpPr/>
              <p:nvPr/>
            </p:nvSpPr>
            <p:spPr>
              <a:xfrm rot="10800000" flipH="1">
                <a:off x="10273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16"/>
              <p:cNvSpPr/>
              <p:nvPr/>
            </p:nvSpPr>
            <p:spPr>
              <a:xfrm rot="10800000" flipH="1">
                <a:off x="124220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16"/>
              <p:cNvSpPr/>
              <p:nvPr/>
            </p:nvSpPr>
            <p:spPr>
              <a:xfrm rot="10800000" flipH="1">
                <a:off x="145702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16"/>
              <p:cNvSpPr/>
              <p:nvPr/>
            </p:nvSpPr>
            <p:spPr>
              <a:xfrm rot="10800000" flipH="1">
                <a:off x="167184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16"/>
              <p:cNvSpPr/>
              <p:nvPr/>
            </p:nvSpPr>
            <p:spPr>
              <a:xfrm rot="10800000" flipH="1">
                <a:off x="188667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16"/>
              <p:cNvSpPr/>
              <p:nvPr/>
            </p:nvSpPr>
            <p:spPr>
              <a:xfrm rot="10800000" flipH="1">
                <a:off x="210149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16"/>
              <p:cNvSpPr/>
              <p:nvPr/>
            </p:nvSpPr>
            <p:spPr>
              <a:xfrm rot="10800000" flipH="1">
                <a:off x="231631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16"/>
              <p:cNvSpPr/>
              <p:nvPr/>
            </p:nvSpPr>
            <p:spPr>
              <a:xfrm rot="10800000" flipH="1">
                <a:off x="25311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16"/>
              <p:cNvSpPr/>
              <p:nvPr/>
            </p:nvSpPr>
            <p:spPr>
              <a:xfrm rot="10800000" flipH="1">
                <a:off x="274596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16"/>
              <p:cNvSpPr/>
              <p:nvPr/>
            </p:nvSpPr>
            <p:spPr>
              <a:xfrm rot="10800000" flipH="1">
                <a:off x="296078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16"/>
              <p:cNvSpPr/>
              <p:nvPr/>
            </p:nvSpPr>
            <p:spPr>
              <a:xfrm rot="10800000" flipH="1">
                <a:off x="317561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16"/>
              <p:cNvSpPr/>
              <p:nvPr/>
            </p:nvSpPr>
            <p:spPr>
              <a:xfrm rot="10800000" flipH="1">
                <a:off x="339043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16"/>
              <p:cNvSpPr/>
              <p:nvPr/>
            </p:nvSpPr>
            <p:spPr>
              <a:xfrm rot="10800000" flipH="1">
                <a:off x="360525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16"/>
              <p:cNvSpPr/>
              <p:nvPr/>
            </p:nvSpPr>
            <p:spPr>
              <a:xfrm rot="10800000" flipH="1">
                <a:off x="382008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16"/>
              <p:cNvSpPr/>
              <p:nvPr/>
            </p:nvSpPr>
            <p:spPr>
              <a:xfrm rot="10800000" flipH="1">
                <a:off x="403490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16"/>
              <p:cNvSpPr/>
              <p:nvPr/>
            </p:nvSpPr>
            <p:spPr>
              <a:xfrm rot="10800000" flipH="1">
                <a:off x="424972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16"/>
              <p:cNvSpPr/>
              <p:nvPr/>
            </p:nvSpPr>
            <p:spPr>
              <a:xfrm rot="10800000" flipH="1">
                <a:off x="446455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16"/>
              <p:cNvSpPr/>
              <p:nvPr/>
            </p:nvSpPr>
            <p:spPr>
              <a:xfrm rot="10800000" flipH="1">
                <a:off x="467937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16"/>
              <p:cNvSpPr/>
              <p:nvPr/>
            </p:nvSpPr>
            <p:spPr>
              <a:xfrm rot="10800000" flipH="1">
                <a:off x="489419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16"/>
              <p:cNvSpPr/>
              <p:nvPr/>
            </p:nvSpPr>
            <p:spPr>
              <a:xfrm rot="10800000" flipH="1">
                <a:off x="510902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16"/>
              <p:cNvSpPr/>
              <p:nvPr/>
            </p:nvSpPr>
            <p:spPr>
              <a:xfrm rot="10800000" flipH="1">
                <a:off x="532384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16"/>
              <p:cNvSpPr/>
              <p:nvPr/>
            </p:nvSpPr>
            <p:spPr>
              <a:xfrm rot="10800000" flipH="1">
                <a:off x="553866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16"/>
              <p:cNvSpPr/>
              <p:nvPr/>
            </p:nvSpPr>
            <p:spPr>
              <a:xfrm rot="10800000" flipH="1">
                <a:off x="575349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16"/>
              <p:cNvSpPr/>
              <p:nvPr/>
            </p:nvSpPr>
            <p:spPr>
              <a:xfrm rot="10800000" flipH="1">
                <a:off x="596831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16"/>
              <p:cNvSpPr/>
              <p:nvPr/>
            </p:nvSpPr>
            <p:spPr>
              <a:xfrm rot="10800000" flipH="1">
                <a:off x="618313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16"/>
              <p:cNvSpPr/>
              <p:nvPr/>
            </p:nvSpPr>
            <p:spPr>
              <a:xfrm rot="10800000" flipH="1">
                <a:off x="639796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16"/>
              <p:cNvSpPr/>
              <p:nvPr/>
            </p:nvSpPr>
            <p:spPr>
              <a:xfrm rot="10800000" flipH="1">
                <a:off x="661278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16"/>
              <p:cNvSpPr/>
              <p:nvPr/>
            </p:nvSpPr>
            <p:spPr>
              <a:xfrm rot="10800000" flipH="1">
                <a:off x="68276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16"/>
              <p:cNvSpPr/>
              <p:nvPr/>
            </p:nvSpPr>
            <p:spPr>
              <a:xfrm rot="10800000" flipH="1">
                <a:off x="704243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16"/>
              <p:cNvSpPr/>
              <p:nvPr/>
            </p:nvSpPr>
            <p:spPr>
              <a:xfrm rot="10800000" flipH="1">
                <a:off x="725725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16"/>
              <p:cNvSpPr/>
              <p:nvPr/>
            </p:nvSpPr>
            <p:spPr>
              <a:xfrm rot="10800000" flipH="1">
                <a:off x="74720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16"/>
              <p:cNvSpPr/>
              <p:nvPr/>
            </p:nvSpPr>
            <p:spPr>
              <a:xfrm rot="10800000" flipH="1">
                <a:off x="768690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16"/>
              <p:cNvSpPr/>
              <p:nvPr/>
            </p:nvSpPr>
            <p:spPr>
              <a:xfrm rot="10800000" flipH="1">
                <a:off x="790172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16"/>
              <p:cNvSpPr/>
              <p:nvPr/>
            </p:nvSpPr>
            <p:spPr>
              <a:xfrm rot="10800000" flipH="1">
                <a:off x="811654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16"/>
              <p:cNvSpPr/>
              <p:nvPr/>
            </p:nvSpPr>
            <p:spPr>
              <a:xfrm rot="10800000" flipH="1">
                <a:off x="833137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16"/>
              <p:cNvSpPr/>
              <p:nvPr/>
            </p:nvSpPr>
            <p:spPr>
              <a:xfrm rot="10800000" flipH="1">
                <a:off x="854619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16"/>
              <p:cNvSpPr/>
              <p:nvPr/>
            </p:nvSpPr>
            <p:spPr>
              <a:xfrm rot="10800000" flipH="1">
                <a:off x="876101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16"/>
              <p:cNvSpPr/>
              <p:nvPr/>
            </p:nvSpPr>
            <p:spPr>
              <a:xfrm rot="10800000" flipH="1">
                <a:off x="89758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16"/>
              <p:cNvSpPr/>
              <p:nvPr/>
            </p:nvSpPr>
            <p:spPr>
              <a:xfrm rot="10800000" flipH="1">
                <a:off x="-46739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16"/>
              <p:cNvSpPr/>
              <p:nvPr/>
            </p:nvSpPr>
            <p:spPr>
              <a:xfrm rot="10800000" flipH="1">
                <a:off x="16808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16"/>
              <p:cNvSpPr/>
              <p:nvPr/>
            </p:nvSpPr>
            <p:spPr>
              <a:xfrm rot="10800000" flipH="1">
                <a:off x="3829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16"/>
              <p:cNvSpPr/>
              <p:nvPr/>
            </p:nvSpPr>
            <p:spPr>
              <a:xfrm rot="10800000" flipH="1">
                <a:off x="59773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16"/>
              <p:cNvSpPr/>
              <p:nvPr/>
            </p:nvSpPr>
            <p:spPr>
              <a:xfrm rot="10800000" flipH="1">
                <a:off x="81255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16"/>
              <p:cNvSpPr/>
              <p:nvPr/>
            </p:nvSpPr>
            <p:spPr>
              <a:xfrm rot="10800000" flipH="1">
                <a:off x="10273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8" name="Google Shape;13908;p16"/>
              <p:cNvSpPr/>
              <p:nvPr/>
            </p:nvSpPr>
            <p:spPr>
              <a:xfrm rot="10800000" flipH="1">
                <a:off x="124220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9" name="Google Shape;13909;p16"/>
              <p:cNvSpPr/>
              <p:nvPr/>
            </p:nvSpPr>
            <p:spPr>
              <a:xfrm rot="10800000" flipH="1">
                <a:off x="145702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16"/>
              <p:cNvSpPr/>
              <p:nvPr/>
            </p:nvSpPr>
            <p:spPr>
              <a:xfrm rot="10800000" flipH="1">
                <a:off x="167184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16"/>
              <p:cNvSpPr/>
              <p:nvPr/>
            </p:nvSpPr>
            <p:spPr>
              <a:xfrm rot="10800000" flipH="1">
                <a:off x="188667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16"/>
              <p:cNvSpPr/>
              <p:nvPr/>
            </p:nvSpPr>
            <p:spPr>
              <a:xfrm rot="10800000" flipH="1">
                <a:off x="210149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16"/>
              <p:cNvSpPr/>
              <p:nvPr/>
            </p:nvSpPr>
            <p:spPr>
              <a:xfrm rot="10800000" flipH="1">
                <a:off x="231631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16"/>
              <p:cNvSpPr/>
              <p:nvPr/>
            </p:nvSpPr>
            <p:spPr>
              <a:xfrm rot="10800000" flipH="1">
                <a:off x="25311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16"/>
              <p:cNvSpPr/>
              <p:nvPr/>
            </p:nvSpPr>
            <p:spPr>
              <a:xfrm rot="10800000" flipH="1">
                <a:off x="274596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16"/>
              <p:cNvSpPr/>
              <p:nvPr/>
            </p:nvSpPr>
            <p:spPr>
              <a:xfrm rot="10800000" flipH="1">
                <a:off x="296078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16"/>
              <p:cNvSpPr/>
              <p:nvPr/>
            </p:nvSpPr>
            <p:spPr>
              <a:xfrm rot="10800000" flipH="1">
                <a:off x="317561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16"/>
              <p:cNvSpPr/>
              <p:nvPr/>
            </p:nvSpPr>
            <p:spPr>
              <a:xfrm rot="10800000" flipH="1">
                <a:off x="339043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16"/>
              <p:cNvSpPr/>
              <p:nvPr/>
            </p:nvSpPr>
            <p:spPr>
              <a:xfrm rot="10800000" flipH="1">
                <a:off x="360525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16"/>
              <p:cNvSpPr/>
              <p:nvPr/>
            </p:nvSpPr>
            <p:spPr>
              <a:xfrm rot="10800000" flipH="1">
                <a:off x="382008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16"/>
              <p:cNvSpPr/>
              <p:nvPr/>
            </p:nvSpPr>
            <p:spPr>
              <a:xfrm rot="10800000" flipH="1">
                <a:off x="403490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16"/>
              <p:cNvSpPr/>
              <p:nvPr/>
            </p:nvSpPr>
            <p:spPr>
              <a:xfrm rot="10800000" flipH="1">
                <a:off x="424972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16"/>
              <p:cNvSpPr/>
              <p:nvPr/>
            </p:nvSpPr>
            <p:spPr>
              <a:xfrm rot="10800000" flipH="1">
                <a:off x="446455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16"/>
              <p:cNvSpPr/>
              <p:nvPr/>
            </p:nvSpPr>
            <p:spPr>
              <a:xfrm rot="10800000" flipH="1">
                <a:off x="467937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16"/>
              <p:cNvSpPr/>
              <p:nvPr/>
            </p:nvSpPr>
            <p:spPr>
              <a:xfrm rot="10800000" flipH="1">
                <a:off x="489419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16"/>
              <p:cNvSpPr/>
              <p:nvPr/>
            </p:nvSpPr>
            <p:spPr>
              <a:xfrm rot="10800000" flipH="1">
                <a:off x="510902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16"/>
              <p:cNvSpPr/>
              <p:nvPr/>
            </p:nvSpPr>
            <p:spPr>
              <a:xfrm rot="10800000" flipH="1">
                <a:off x="532384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16"/>
              <p:cNvSpPr/>
              <p:nvPr/>
            </p:nvSpPr>
            <p:spPr>
              <a:xfrm rot="10800000" flipH="1">
                <a:off x="553866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16"/>
              <p:cNvSpPr/>
              <p:nvPr/>
            </p:nvSpPr>
            <p:spPr>
              <a:xfrm rot="10800000" flipH="1">
                <a:off x="575349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16"/>
              <p:cNvSpPr/>
              <p:nvPr/>
            </p:nvSpPr>
            <p:spPr>
              <a:xfrm rot="10800000" flipH="1">
                <a:off x="596831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16"/>
              <p:cNvSpPr/>
              <p:nvPr/>
            </p:nvSpPr>
            <p:spPr>
              <a:xfrm rot="10800000" flipH="1">
                <a:off x="618313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16"/>
              <p:cNvSpPr/>
              <p:nvPr/>
            </p:nvSpPr>
            <p:spPr>
              <a:xfrm rot="10800000" flipH="1">
                <a:off x="639796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16"/>
              <p:cNvSpPr/>
              <p:nvPr/>
            </p:nvSpPr>
            <p:spPr>
              <a:xfrm rot="10800000" flipH="1">
                <a:off x="661278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16"/>
              <p:cNvSpPr/>
              <p:nvPr/>
            </p:nvSpPr>
            <p:spPr>
              <a:xfrm rot="10800000" flipH="1">
                <a:off x="68276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16"/>
              <p:cNvSpPr/>
              <p:nvPr/>
            </p:nvSpPr>
            <p:spPr>
              <a:xfrm rot="10800000" flipH="1">
                <a:off x="704243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16"/>
              <p:cNvSpPr/>
              <p:nvPr/>
            </p:nvSpPr>
            <p:spPr>
              <a:xfrm rot="10800000" flipH="1">
                <a:off x="725725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16"/>
              <p:cNvSpPr/>
              <p:nvPr/>
            </p:nvSpPr>
            <p:spPr>
              <a:xfrm rot="10800000" flipH="1">
                <a:off x="74720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16"/>
              <p:cNvSpPr/>
              <p:nvPr/>
            </p:nvSpPr>
            <p:spPr>
              <a:xfrm rot="10800000" flipH="1">
                <a:off x="768690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16"/>
              <p:cNvSpPr/>
              <p:nvPr/>
            </p:nvSpPr>
            <p:spPr>
              <a:xfrm rot="10800000" flipH="1">
                <a:off x="790172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16"/>
              <p:cNvSpPr/>
              <p:nvPr/>
            </p:nvSpPr>
            <p:spPr>
              <a:xfrm rot="10800000" flipH="1">
                <a:off x="811654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16"/>
              <p:cNvSpPr/>
              <p:nvPr/>
            </p:nvSpPr>
            <p:spPr>
              <a:xfrm rot="10800000" flipH="1">
                <a:off x="833137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16"/>
              <p:cNvSpPr/>
              <p:nvPr/>
            </p:nvSpPr>
            <p:spPr>
              <a:xfrm rot="10800000" flipH="1">
                <a:off x="854619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16"/>
              <p:cNvSpPr/>
              <p:nvPr/>
            </p:nvSpPr>
            <p:spPr>
              <a:xfrm rot="10800000" flipH="1">
                <a:off x="876101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16"/>
              <p:cNvSpPr/>
              <p:nvPr/>
            </p:nvSpPr>
            <p:spPr>
              <a:xfrm rot="10800000" flipH="1">
                <a:off x="89758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16"/>
              <p:cNvSpPr/>
              <p:nvPr/>
            </p:nvSpPr>
            <p:spPr>
              <a:xfrm rot="10800000" flipH="1">
                <a:off x="-46739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16"/>
              <p:cNvSpPr/>
              <p:nvPr/>
            </p:nvSpPr>
            <p:spPr>
              <a:xfrm rot="10800000" flipH="1">
                <a:off x="16808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16"/>
              <p:cNvSpPr/>
              <p:nvPr/>
            </p:nvSpPr>
            <p:spPr>
              <a:xfrm rot="10800000" flipH="1">
                <a:off x="3829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16"/>
              <p:cNvSpPr/>
              <p:nvPr/>
            </p:nvSpPr>
            <p:spPr>
              <a:xfrm rot="10800000" flipH="1">
                <a:off x="59773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16"/>
              <p:cNvSpPr/>
              <p:nvPr/>
            </p:nvSpPr>
            <p:spPr>
              <a:xfrm rot="10800000" flipH="1">
                <a:off x="81255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16"/>
              <p:cNvSpPr/>
              <p:nvPr/>
            </p:nvSpPr>
            <p:spPr>
              <a:xfrm rot="10800000" flipH="1">
                <a:off x="10273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16"/>
              <p:cNvSpPr/>
              <p:nvPr/>
            </p:nvSpPr>
            <p:spPr>
              <a:xfrm rot="10800000" flipH="1">
                <a:off x="124220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16"/>
              <p:cNvSpPr/>
              <p:nvPr/>
            </p:nvSpPr>
            <p:spPr>
              <a:xfrm rot="10800000" flipH="1">
                <a:off x="145702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16"/>
              <p:cNvSpPr/>
              <p:nvPr/>
            </p:nvSpPr>
            <p:spPr>
              <a:xfrm rot="10800000" flipH="1">
                <a:off x="167184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16"/>
              <p:cNvSpPr/>
              <p:nvPr/>
            </p:nvSpPr>
            <p:spPr>
              <a:xfrm rot="10800000" flipH="1">
                <a:off x="188667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16"/>
              <p:cNvSpPr/>
              <p:nvPr/>
            </p:nvSpPr>
            <p:spPr>
              <a:xfrm rot="10800000" flipH="1">
                <a:off x="210149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16"/>
              <p:cNvSpPr/>
              <p:nvPr/>
            </p:nvSpPr>
            <p:spPr>
              <a:xfrm rot="10800000" flipH="1">
                <a:off x="231631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16"/>
              <p:cNvSpPr/>
              <p:nvPr/>
            </p:nvSpPr>
            <p:spPr>
              <a:xfrm rot="10800000" flipH="1">
                <a:off x="25311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16"/>
              <p:cNvSpPr/>
              <p:nvPr/>
            </p:nvSpPr>
            <p:spPr>
              <a:xfrm rot="10800000" flipH="1">
                <a:off x="274596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16"/>
              <p:cNvSpPr/>
              <p:nvPr/>
            </p:nvSpPr>
            <p:spPr>
              <a:xfrm rot="10800000" flipH="1">
                <a:off x="296078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16"/>
              <p:cNvSpPr/>
              <p:nvPr/>
            </p:nvSpPr>
            <p:spPr>
              <a:xfrm rot="10800000" flipH="1">
                <a:off x="317561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16"/>
              <p:cNvSpPr/>
              <p:nvPr/>
            </p:nvSpPr>
            <p:spPr>
              <a:xfrm rot="10800000" flipH="1">
                <a:off x="339043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16"/>
              <p:cNvSpPr/>
              <p:nvPr/>
            </p:nvSpPr>
            <p:spPr>
              <a:xfrm rot="10800000" flipH="1">
                <a:off x="360525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16"/>
              <p:cNvSpPr/>
              <p:nvPr/>
            </p:nvSpPr>
            <p:spPr>
              <a:xfrm rot="10800000" flipH="1">
                <a:off x="382008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16"/>
              <p:cNvSpPr/>
              <p:nvPr/>
            </p:nvSpPr>
            <p:spPr>
              <a:xfrm rot="10800000" flipH="1">
                <a:off x="403490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16"/>
              <p:cNvSpPr/>
              <p:nvPr/>
            </p:nvSpPr>
            <p:spPr>
              <a:xfrm rot="10800000" flipH="1">
                <a:off x="424972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16"/>
              <p:cNvSpPr/>
              <p:nvPr/>
            </p:nvSpPr>
            <p:spPr>
              <a:xfrm rot="10800000" flipH="1">
                <a:off x="446455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16"/>
              <p:cNvSpPr/>
              <p:nvPr/>
            </p:nvSpPr>
            <p:spPr>
              <a:xfrm rot="10800000" flipH="1">
                <a:off x="467937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16"/>
              <p:cNvSpPr/>
              <p:nvPr/>
            </p:nvSpPr>
            <p:spPr>
              <a:xfrm rot="10800000" flipH="1">
                <a:off x="489419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16"/>
              <p:cNvSpPr/>
              <p:nvPr/>
            </p:nvSpPr>
            <p:spPr>
              <a:xfrm rot="10800000" flipH="1">
                <a:off x="510902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16"/>
              <p:cNvSpPr/>
              <p:nvPr/>
            </p:nvSpPr>
            <p:spPr>
              <a:xfrm rot="10800000" flipH="1">
                <a:off x="532384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16"/>
              <p:cNvSpPr/>
              <p:nvPr/>
            </p:nvSpPr>
            <p:spPr>
              <a:xfrm rot="10800000" flipH="1">
                <a:off x="553866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16"/>
              <p:cNvSpPr/>
              <p:nvPr/>
            </p:nvSpPr>
            <p:spPr>
              <a:xfrm rot="10800000" flipH="1">
                <a:off x="575349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16"/>
              <p:cNvSpPr/>
              <p:nvPr/>
            </p:nvSpPr>
            <p:spPr>
              <a:xfrm rot="10800000" flipH="1">
                <a:off x="596831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16"/>
              <p:cNvSpPr/>
              <p:nvPr/>
            </p:nvSpPr>
            <p:spPr>
              <a:xfrm rot="10800000" flipH="1">
                <a:off x="618313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16"/>
              <p:cNvSpPr/>
              <p:nvPr/>
            </p:nvSpPr>
            <p:spPr>
              <a:xfrm rot="10800000" flipH="1">
                <a:off x="639796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16"/>
              <p:cNvSpPr/>
              <p:nvPr/>
            </p:nvSpPr>
            <p:spPr>
              <a:xfrm rot="10800000" flipH="1">
                <a:off x="661278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16"/>
              <p:cNvSpPr/>
              <p:nvPr/>
            </p:nvSpPr>
            <p:spPr>
              <a:xfrm rot="10800000" flipH="1">
                <a:off x="68276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16"/>
              <p:cNvSpPr/>
              <p:nvPr/>
            </p:nvSpPr>
            <p:spPr>
              <a:xfrm rot="10800000" flipH="1">
                <a:off x="704243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16"/>
              <p:cNvSpPr/>
              <p:nvPr/>
            </p:nvSpPr>
            <p:spPr>
              <a:xfrm rot="10800000" flipH="1">
                <a:off x="725725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16"/>
              <p:cNvSpPr/>
              <p:nvPr/>
            </p:nvSpPr>
            <p:spPr>
              <a:xfrm rot="10800000" flipH="1">
                <a:off x="74720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1" name="Google Shape;13981;p16"/>
              <p:cNvSpPr/>
              <p:nvPr/>
            </p:nvSpPr>
            <p:spPr>
              <a:xfrm rot="10800000" flipH="1">
                <a:off x="768690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2" name="Google Shape;13982;p16"/>
              <p:cNvSpPr/>
              <p:nvPr/>
            </p:nvSpPr>
            <p:spPr>
              <a:xfrm rot="10800000" flipH="1">
                <a:off x="790172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16"/>
              <p:cNvSpPr/>
              <p:nvPr/>
            </p:nvSpPr>
            <p:spPr>
              <a:xfrm rot="10800000" flipH="1">
                <a:off x="811654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16"/>
              <p:cNvSpPr/>
              <p:nvPr/>
            </p:nvSpPr>
            <p:spPr>
              <a:xfrm rot="10800000" flipH="1">
                <a:off x="833137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16"/>
              <p:cNvSpPr/>
              <p:nvPr/>
            </p:nvSpPr>
            <p:spPr>
              <a:xfrm rot="10800000" flipH="1">
                <a:off x="854619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16"/>
              <p:cNvSpPr/>
              <p:nvPr/>
            </p:nvSpPr>
            <p:spPr>
              <a:xfrm rot="10800000" flipH="1">
                <a:off x="876101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16"/>
              <p:cNvSpPr/>
              <p:nvPr/>
            </p:nvSpPr>
            <p:spPr>
              <a:xfrm rot="10800000" flipH="1">
                <a:off x="89758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16"/>
              <p:cNvSpPr/>
              <p:nvPr/>
            </p:nvSpPr>
            <p:spPr>
              <a:xfrm rot="10800000" flipH="1">
                <a:off x="-46739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16"/>
              <p:cNvSpPr/>
              <p:nvPr/>
            </p:nvSpPr>
            <p:spPr>
              <a:xfrm rot="10800000" flipH="1">
                <a:off x="16808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16"/>
              <p:cNvSpPr/>
              <p:nvPr/>
            </p:nvSpPr>
            <p:spPr>
              <a:xfrm rot="10800000" flipH="1">
                <a:off x="3829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16"/>
              <p:cNvSpPr/>
              <p:nvPr/>
            </p:nvSpPr>
            <p:spPr>
              <a:xfrm rot="10800000" flipH="1">
                <a:off x="59773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16"/>
              <p:cNvSpPr/>
              <p:nvPr/>
            </p:nvSpPr>
            <p:spPr>
              <a:xfrm rot="10800000" flipH="1">
                <a:off x="81255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16"/>
              <p:cNvSpPr/>
              <p:nvPr/>
            </p:nvSpPr>
            <p:spPr>
              <a:xfrm rot="10800000" flipH="1">
                <a:off x="10273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16"/>
              <p:cNvSpPr/>
              <p:nvPr/>
            </p:nvSpPr>
            <p:spPr>
              <a:xfrm rot="10800000" flipH="1">
                <a:off x="124220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16"/>
              <p:cNvSpPr/>
              <p:nvPr/>
            </p:nvSpPr>
            <p:spPr>
              <a:xfrm rot="10800000" flipH="1">
                <a:off x="145702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16"/>
              <p:cNvSpPr/>
              <p:nvPr/>
            </p:nvSpPr>
            <p:spPr>
              <a:xfrm rot="10800000" flipH="1">
                <a:off x="167184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16"/>
              <p:cNvSpPr/>
              <p:nvPr/>
            </p:nvSpPr>
            <p:spPr>
              <a:xfrm rot="10800000" flipH="1">
                <a:off x="188667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16"/>
              <p:cNvSpPr/>
              <p:nvPr/>
            </p:nvSpPr>
            <p:spPr>
              <a:xfrm rot="10800000" flipH="1">
                <a:off x="210149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16"/>
              <p:cNvSpPr/>
              <p:nvPr/>
            </p:nvSpPr>
            <p:spPr>
              <a:xfrm rot="10800000" flipH="1">
                <a:off x="231631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16"/>
              <p:cNvSpPr/>
              <p:nvPr/>
            </p:nvSpPr>
            <p:spPr>
              <a:xfrm rot="10800000" flipH="1">
                <a:off x="25311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16"/>
              <p:cNvSpPr/>
              <p:nvPr/>
            </p:nvSpPr>
            <p:spPr>
              <a:xfrm rot="10800000" flipH="1">
                <a:off x="274596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16"/>
              <p:cNvSpPr/>
              <p:nvPr/>
            </p:nvSpPr>
            <p:spPr>
              <a:xfrm rot="10800000" flipH="1">
                <a:off x="296078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16"/>
              <p:cNvSpPr/>
              <p:nvPr/>
            </p:nvSpPr>
            <p:spPr>
              <a:xfrm rot="10800000" flipH="1">
                <a:off x="317561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16"/>
              <p:cNvSpPr/>
              <p:nvPr/>
            </p:nvSpPr>
            <p:spPr>
              <a:xfrm rot="10800000" flipH="1">
                <a:off x="339043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16"/>
              <p:cNvSpPr/>
              <p:nvPr/>
            </p:nvSpPr>
            <p:spPr>
              <a:xfrm rot="10800000" flipH="1">
                <a:off x="360525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16"/>
              <p:cNvSpPr/>
              <p:nvPr/>
            </p:nvSpPr>
            <p:spPr>
              <a:xfrm rot="10800000" flipH="1">
                <a:off x="382008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16"/>
              <p:cNvSpPr/>
              <p:nvPr/>
            </p:nvSpPr>
            <p:spPr>
              <a:xfrm rot="10800000" flipH="1">
                <a:off x="403490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16"/>
              <p:cNvSpPr/>
              <p:nvPr/>
            </p:nvSpPr>
            <p:spPr>
              <a:xfrm rot="10800000" flipH="1">
                <a:off x="424972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16"/>
              <p:cNvSpPr/>
              <p:nvPr/>
            </p:nvSpPr>
            <p:spPr>
              <a:xfrm rot="10800000" flipH="1">
                <a:off x="446455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16"/>
              <p:cNvSpPr/>
              <p:nvPr/>
            </p:nvSpPr>
            <p:spPr>
              <a:xfrm rot="10800000" flipH="1">
                <a:off x="467937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16"/>
              <p:cNvSpPr/>
              <p:nvPr/>
            </p:nvSpPr>
            <p:spPr>
              <a:xfrm rot="10800000" flipH="1">
                <a:off x="489419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16"/>
              <p:cNvSpPr/>
              <p:nvPr/>
            </p:nvSpPr>
            <p:spPr>
              <a:xfrm rot="10800000" flipH="1">
                <a:off x="510902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16"/>
              <p:cNvSpPr/>
              <p:nvPr/>
            </p:nvSpPr>
            <p:spPr>
              <a:xfrm rot="10800000" flipH="1">
                <a:off x="532384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16"/>
              <p:cNvSpPr/>
              <p:nvPr/>
            </p:nvSpPr>
            <p:spPr>
              <a:xfrm rot="10800000" flipH="1">
                <a:off x="553866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16"/>
              <p:cNvSpPr/>
              <p:nvPr/>
            </p:nvSpPr>
            <p:spPr>
              <a:xfrm rot="10800000" flipH="1">
                <a:off x="575349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16"/>
              <p:cNvSpPr/>
              <p:nvPr/>
            </p:nvSpPr>
            <p:spPr>
              <a:xfrm rot="10800000" flipH="1">
                <a:off x="596831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16"/>
              <p:cNvSpPr/>
              <p:nvPr/>
            </p:nvSpPr>
            <p:spPr>
              <a:xfrm rot="10800000" flipH="1">
                <a:off x="618313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16"/>
              <p:cNvSpPr/>
              <p:nvPr/>
            </p:nvSpPr>
            <p:spPr>
              <a:xfrm rot="10800000" flipH="1">
                <a:off x="639796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16"/>
              <p:cNvSpPr/>
              <p:nvPr/>
            </p:nvSpPr>
            <p:spPr>
              <a:xfrm rot="10800000" flipH="1">
                <a:off x="661278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16"/>
              <p:cNvSpPr/>
              <p:nvPr/>
            </p:nvSpPr>
            <p:spPr>
              <a:xfrm rot="10800000" flipH="1">
                <a:off x="68276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16"/>
              <p:cNvSpPr/>
              <p:nvPr/>
            </p:nvSpPr>
            <p:spPr>
              <a:xfrm rot="10800000" flipH="1">
                <a:off x="704243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16"/>
              <p:cNvSpPr/>
              <p:nvPr/>
            </p:nvSpPr>
            <p:spPr>
              <a:xfrm rot="10800000" flipH="1">
                <a:off x="725725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16"/>
              <p:cNvSpPr/>
              <p:nvPr/>
            </p:nvSpPr>
            <p:spPr>
              <a:xfrm rot="10800000" flipH="1">
                <a:off x="74720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16"/>
              <p:cNvSpPr/>
              <p:nvPr/>
            </p:nvSpPr>
            <p:spPr>
              <a:xfrm rot="10800000" flipH="1">
                <a:off x="768690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16"/>
              <p:cNvSpPr/>
              <p:nvPr/>
            </p:nvSpPr>
            <p:spPr>
              <a:xfrm rot="10800000" flipH="1">
                <a:off x="790172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16"/>
              <p:cNvSpPr/>
              <p:nvPr/>
            </p:nvSpPr>
            <p:spPr>
              <a:xfrm rot="10800000" flipH="1">
                <a:off x="811654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16"/>
              <p:cNvSpPr/>
              <p:nvPr/>
            </p:nvSpPr>
            <p:spPr>
              <a:xfrm rot="10800000" flipH="1">
                <a:off x="833137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16"/>
              <p:cNvSpPr/>
              <p:nvPr/>
            </p:nvSpPr>
            <p:spPr>
              <a:xfrm rot="10800000" flipH="1">
                <a:off x="854619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16"/>
              <p:cNvSpPr/>
              <p:nvPr/>
            </p:nvSpPr>
            <p:spPr>
              <a:xfrm rot="10800000" flipH="1">
                <a:off x="876101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16"/>
              <p:cNvSpPr/>
              <p:nvPr/>
            </p:nvSpPr>
            <p:spPr>
              <a:xfrm rot="10800000" flipH="1">
                <a:off x="89758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16"/>
              <p:cNvSpPr/>
              <p:nvPr/>
            </p:nvSpPr>
            <p:spPr>
              <a:xfrm rot="10800000" flipH="1">
                <a:off x="-46739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16"/>
              <p:cNvSpPr/>
              <p:nvPr/>
            </p:nvSpPr>
            <p:spPr>
              <a:xfrm rot="10800000" flipH="1">
                <a:off x="16808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16"/>
              <p:cNvSpPr/>
              <p:nvPr/>
            </p:nvSpPr>
            <p:spPr>
              <a:xfrm rot="10800000" flipH="1">
                <a:off x="3829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16"/>
              <p:cNvSpPr/>
              <p:nvPr/>
            </p:nvSpPr>
            <p:spPr>
              <a:xfrm rot="10800000" flipH="1">
                <a:off x="59773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16"/>
              <p:cNvSpPr/>
              <p:nvPr/>
            </p:nvSpPr>
            <p:spPr>
              <a:xfrm rot="10800000" flipH="1">
                <a:off x="81255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16"/>
              <p:cNvSpPr/>
              <p:nvPr/>
            </p:nvSpPr>
            <p:spPr>
              <a:xfrm rot="10800000" flipH="1">
                <a:off x="10273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16"/>
              <p:cNvSpPr/>
              <p:nvPr/>
            </p:nvSpPr>
            <p:spPr>
              <a:xfrm rot="10800000" flipH="1">
                <a:off x="124220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16"/>
              <p:cNvSpPr/>
              <p:nvPr/>
            </p:nvSpPr>
            <p:spPr>
              <a:xfrm rot="10800000" flipH="1">
                <a:off x="145702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16"/>
              <p:cNvSpPr/>
              <p:nvPr/>
            </p:nvSpPr>
            <p:spPr>
              <a:xfrm rot="10800000" flipH="1">
                <a:off x="167184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16"/>
              <p:cNvSpPr/>
              <p:nvPr/>
            </p:nvSpPr>
            <p:spPr>
              <a:xfrm rot="10800000" flipH="1">
                <a:off x="188667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16"/>
              <p:cNvSpPr/>
              <p:nvPr/>
            </p:nvSpPr>
            <p:spPr>
              <a:xfrm rot="10800000" flipH="1">
                <a:off x="210149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16"/>
              <p:cNvSpPr/>
              <p:nvPr/>
            </p:nvSpPr>
            <p:spPr>
              <a:xfrm rot="10800000" flipH="1">
                <a:off x="231631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16"/>
              <p:cNvSpPr/>
              <p:nvPr/>
            </p:nvSpPr>
            <p:spPr>
              <a:xfrm rot="10800000" flipH="1">
                <a:off x="25311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16"/>
              <p:cNvSpPr/>
              <p:nvPr/>
            </p:nvSpPr>
            <p:spPr>
              <a:xfrm rot="10800000" flipH="1">
                <a:off x="274596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16"/>
              <p:cNvSpPr/>
              <p:nvPr/>
            </p:nvSpPr>
            <p:spPr>
              <a:xfrm rot="10800000" flipH="1">
                <a:off x="296078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16"/>
              <p:cNvSpPr/>
              <p:nvPr/>
            </p:nvSpPr>
            <p:spPr>
              <a:xfrm rot="10800000" flipH="1">
                <a:off x="317561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16"/>
              <p:cNvSpPr/>
              <p:nvPr/>
            </p:nvSpPr>
            <p:spPr>
              <a:xfrm rot="10800000" flipH="1">
                <a:off x="339043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16"/>
              <p:cNvSpPr/>
              <p:nvPr/>
            </p:nvSpPr>
            <p:spPr>
              <a:xfrm rot="10800000" flipH="1">
                <a:off x="360525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16"/>
              <p:cNvSpPr/>
              <p:nvPr/>
            </p:nvSpPr>
            <p:spPr>
              <a:xfrm rot="10800000" flipH="1">
                <a:off x="382008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16"/>
              <p:cNvSpPr/>
              <p:nvPr/>
            </p:nvSpPr>
            <p:spPr>
              <a:xfrm rot="10800000" flipH="1">
                <a:off x="403490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16"/>
              <p:cNvSpPr/>
              <p:nvPr/>
            </p:nvSpPr>
            <p:spPr>
              <a:xfrm rot="10800000" flipH="1">
                <a:off x="424972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16"/>
              <p:cNvSpPr/>
              <p:nvPr/>
            </p:nvSpPr>
            <p:spPr>
              <a:xfrm rot="10800000" flipH="1">
                <a:off x="446455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16"/>
              <p:cNvSpPr/>
              <p:nvPr/>
            </p:nvSpPr>
            <p:spPr>
              <a:xfrm rot="10800000" flipH="1">
                <a:off x="467937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4" name="Google Shape;14054;p16"/>
              <p:cNvSpPr/>
              <p:nvPr/>
            </p:nvSpPr>
            <p:spPr>
              <a:xfrm rot="10800000" flipH="1">
                <a:off x="489419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5" name="Google Shape;14055;p16"/>
              <p:cNvSpPr/>
              <p:nvPr/>
            </p:nvSpPr>
            <p:spPr>
              <a:xfrm rot="10800000" flipH="1">
                <a:off x="510902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16"/>
              <p:cNvSpPr/>
              <p:nvPr/>
            </p:nvSpPr>
            <p:spPr>
              <a:xfrm rot="10800000" flipH="1">
                <a:off x="532384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16"/>
              <p:cNvSpPr/>
              <p:nvPr/>
            </p:nvSpPr>
            <p:spPr>
              <a:xfrm rot="10800000" flipH="1">
                <a:off x="553866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16"/>
              <p:cNvSpPr/>
              <p:nvPr/>
            </p:nvSpPr>
            <p:spPr>
              <a:xfrm rot="10800000" flipH="1">
                <a:off x="575349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16"/>
              <p:cNvSpPr/>
              <p:nvPr/>
            </p:nvSpPr>
            <p:spPr>
              <a:xfrm rot="10800000" flipH="1">
                <a:off x="596831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16"/>
              <p:cNvSpPr/>
              <p:nvPr/>
            </p:nvSpPr>
            <p:spPr>
              <a:xfrm rot="10800000" flipH="1">
                <a:off x="618313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16"/>
              <p:cNvSpPr/>
              <p:nvPr/>
            </p:nvSpPr>
            <p:spPr>
              <a:xfrm rot="10800000" flipH="1">
                <a:off x="639796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16"/>
              <p:cNvSpPr/>
              <p:nvPr/>
            </p:nvSpPr>
            <p:spPr>
              <a:xfrm rot="10800000" flipH="1">
                <a:off x="661278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16"/>
              <p:cNvSpPr/>
              <p:nvPr/>
            </p:nvSpPr>
            <p:spPr>
              <a:xfrm rot="10800000" flipH="1">
                <a:off x="68276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16"/>
              <p:cNvSpPr/>
              <p:nvPr/>
            </p:nvSpPr>
            <p:spPr>
              <a:xfrm rot="10800000" flipH="1">
                <a:off x="704243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16"/>
              <p:cNvSpPr/>
              <p:nvPr/>
            </p:nvSpPr>
            <p:spPr>
              <a:xfrm rot="10800000" flipH="1">
                <a:off x="725725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16"/>
              <p:cNvSpPr/>
              <p:nvPr/>
            </p:nvSpPr>
            <p:spPr>
              <a:xfrm rot="10800000" flipH="1">
                <a:off x="74720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16"/>
              <p:cNvSpPr/>
              <p:nvPr/>
            </p:nvSpPr>
            <p:spPr>
              <a:xfrm rot="10800000" flipH="1">
                <a:off x="768690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16"/>
              <p:cNvSpPr/>
              <p:nvPr/>
            </p:nvSpPr>
            <p:spPr>
              <a:xfrm rot="10800000" flipH="1">
                <a:off x="790172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16"/>
              <p:cNvSpPr/>
              <p:nvPr/>
            </p:nvSpPr>
            <p:spPr>
              <a:xfrm rot="10800000" flipH="1">
                <a:off x="811654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16"/>
              <p:cNvSpPr/>
              <p:nvPr/>
            </p:nvSpPr>
            <p:spPr>
              <a:xfrm rot="10800000" flipH="1">
                <a:off x="833137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16"/>
              <p:cNvSpPr/>
              <p:nvPr/>
            </p:nvSpPr>
            <p:spPr>
              <a:xfrm rot="10800000" flipH="1">
                <a:off x="854619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16"/>
              <p:cNvSpPr/>
              <p:nvPr/>
            </p:nvSpPr>
            <p:spPr>
              <a:xfrm rot="10800000" flipH="1">
                <a:off x="876101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16"/>
              <p:cNvSpPr/>
              <p:nvPr/>
            </p:nvSpPr>
            <p:spPr>
              <a:xfrm rot="10800000" flipH="1">
                <a:off x="89758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16"/>
              <p:cNvSpPr/>
              <p:nvPr/>
            </p:nvSpPr>
            <p:spPr>
              <a:xfrm rot="10800000" flipH="1">
                <a:off x="-46739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16"/>
              <p:cNvSpPr/>
              <p:nvPr/>
            </p:nvSpPr>
            <p:spPr>
              <a:xfrm rot="10800000" flipH="1">
                <a:off x="16808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16"/>
              <p:cNvSpPr/>
              <p:nvPr/>
            </p:nvSpPr>
            <p:spPr>
              <a:xfrm rot="10800000" flipH="1">
                <a:off x="3829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16"/>
              <p:cNvSpPr/>
              <p:nvPr/>
            </p:nvSpPr>
            <p:spPr>
              <a:xfrm rot="10800000" flipH="1">
                <a:off x="59773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16"/>
              <p:cNvSpPr/>
              <p:nvPr/>
            </p:nvSpPr>
            <p:spPr>
              <a:xfrm rot="10800000" flipH="1">
                <a:off x="81255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16"/>
              <p:cNvSpPr/>
              <p:nvPr/>
            </p:nvSpPr>
            <p:spPr>
              <a:xfrm rot="10800000" flipH="1">
                <a:off x="10273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16"/>
              <p:cNvSpPr/>
              <p:nvPr/>
            </p:nvSpPr>
            <p:spPr>
              <a:xfrm rot="10800000" flipH="1">
                <a:off x="124220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16"/>
              <p:cNvSpPr/>
              <p:nvPr/>
            </p:nvSpPr>
            <p:spPr>
              <a:xfrm rot="10800000" flipH="1">
                <a:off x="145702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16"/>
              <p:cNvSpPr/>
              <p:nvPr/>
            </p:nvSpPr>
            <p:spPr>
              <a:xfrm rot="10800000" flipH="1">
                <a:off x="167184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16"/>
              <p:cNvSpPr/>
              <p:nvPr/>
            </p:nvSpPr>
            <p:spPr>
              <a:xfrm rot="10800000" flipH="1">
                <a:off x="188667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16"/>
              <p:cNvSpPr/>
              <p:nvPr/>
            </p:nvSpPr>
            <p:spPr>
              <a:xfrm rot="10800000" flipH="1">
                <a:off x="210149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16"/>
              <p:cNvSpPr/>
              <p:nvPr/>
            </p:nvSpPr>
            <p:spPr>
              <a:xfrm rot="10800000" flipH="1">
                <a:off x="231631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16"/>
              <p:cNvSpPr/>
              <p:nvPr/>
            </p:nvSpPr>
            <p:spPr>
              <a:xfrm rot="10800000" flipH="1">
                <a:off x="25311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16"/>
              <p:cNvSpPr/>
              <p:nvPr/>
            </p:nvSpPr>
            <p:spPr>
              <a:xfrm rot="10800000" flipH="1">
                <a:off x="274596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16"/>
              <p:cNvSpPr/>
              <p:nvPr/>
            </p:nvSpPr>
            <p:spPr>
              <a:xfrm rot="10800000" flipH="1">
                <a:off x="296078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16"/>
              <p:cNvSpPr/>
              <p:nvPr/>
            </p:nvSpPr>
            <p:spPr>
              <a:xfrm rot="10800000" flipH="1">
                <a:off x="317561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16"/>
              <p:cNvSpPr/>
              <p:nvPr/>
            </p:nvSpPr>
            <p:spPr>
              <a:xfrm rot="10800000" flipH="1">
                <a:off x="339043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16"/>
              <p:cNvSpPr/>
              <p:nvPr/>
            </p:nvSpPr>
            <p:spPr>
              <a:xfrm rot="10800000" flipH="1">
                <a:off x="360525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16"/>
              <p:cNvSpPr/>
              <p:nvPr/>
            </p:nvSpPr>
            <p:spPr>
              <a:xfrm rot="10800000" flipH="1">
                <a:off x="382008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16"/>
              <p:cNvSpPr/>
              <p:nvPr/>
            </p:nvSpPr>
            <p:spPr>
              <a:xfrm rot="10800000" flipH="1">
                <a:off x="403490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16"/>
              <p:cNvSpPr/>
              <p:nvPr/>
            </p:nvSpPr>
            <p:spPr>
              <a:xfrm rot="10800000" flipH="1">
                <a:off x="424972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16"/>
              <p:cNvSpPr/>
              <p:nvPr/>
            </p:nvSpPr>
            <p:spPr>
              <a:xfrm rot="10800000" flipH="1">
                <a:off x="446455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16"/>
              <p:cNvSpPr/>
              <p:nvPr/>
            </p:nvSpPr>
            <p:spPr>
              <a:xfrm rot="10800000" flipH="1">
                <a:off x="467937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16"/>
              <p:cNvSpPr/>
              <p:nvPr/>
            </p:nvSpPr>
            <p:spPr>
              <a:xfrm rot="10800000" flipH="1">
                <a:off x="489419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16"/>
              <p:cNvSpPr/>
              <p:nvPr/>
            </p:nvSpPr>
            <p:spPr>
              <a:xfrm rot="10800000" flipH="1">
                <a:off x="510902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16"/>
              <p:cNvSpPr/>
              <p:nvPr/>
            </p:nvSpPr>
            <p:spPr>
              <a:xfrm rot="10800000" flipH="1">
                <a:off x="532384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16"/>
              <p:cNvSpPr/>
              <p:nvPr/>
            </p:nvSpPr>
            <p:spPr>
              <a:xfrm rot="10800000" flipH="1">
                <a:off x="553866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16"/>
              <p:cNvSpPr/>
              <p:nvPr/>
            </p:nvSpPr>
            <p:spPr>
              <a:xfrm rot="10800000" flipH="1">
                <a:off x="575349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16"/>
              <p:cNvSpPr/>
              <p:nvPr/>
            </p:nvSpPr>
            <p:spPr>
              <a:xfrm rot="10800000" flipH="1">
                <a:off x="596831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16"/>
              <p:cNvSpPr/>
              <p:nvPr/>
            </p:nvSpPr>
            <p:spPr>
              <a:xfrm rot="10800000" flipH="1">
                <a:off x="618313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16"/>
              <p:cNvSpPr/>
              <p:nvPr/>
            </p:nvSpPr>
            <p:spPr>
              <a:xfrm rot="10800000" flipH="1">
                <a:off x="639796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16"/>
              <p:cNvSpPr/>
              <p:nvPr/>
            </p:nvSpPr>
            <p:spPr>
              <a:xfrm rot="10800000" flipH="1">
                <a:off x="661278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16"/>
              <p:cNvSpPr/>
              <p:nvPr/>
            </p:nvSpPr>
            <p:spPr>
              <a:xfrm rot="10800000" flipH="1">
                <a:off x="68276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16"/>
              <p:cNvSpPr/>
              <p:nvPr/>
            </p:nvSpPr>
            <p:spPr>
              <a:xfrm rot="10800000" flipH="1">
                <a:off x="704243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16"/>
              <p:cNvSpPr/>
              <p:nvPr/>
            </p:nvSpPr>
            <p:spPr>
              <a:xfrm rot="10800000" flipH="1">
                <a:off x="725725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16"/>
              <p:cNvSpPr/>
              <p:nvPr/>
            </p:nvSpPr>
            <p:spPr>
              <a:xfrm rot="10800000" flipH="1">
                <a:off x="74720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16"/>
              <p:cNvSpPr/>
              <p:nvPr/>
            </p:nvSpPr>
            <p:spPr>
              <a:xfrm rot="10800000" flipH="1">
                <a:off x="768690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16"/>
              <p:cNvSpPr/>
              <p:nvPr/>
            </p:nvSpPr>
            <p:spPr>
              <a:xfrm rot="10800000" flipH="1">
                <a:off x="790172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16"/>
              <p:cNvSpPr/>
              <p:nvPr/>
            </p:nvSpPr>
            <p:spPr>
              <a:xfrm rot="10800000" flipH="1">
                <a:off x="811654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16"/>
              <p:cNvSpPr/>
              <p:nvPr/>
            </p:nvSpPr>
            <p:spPr>
              <a:xfrm rot="10800000" flipH="1">
                <a:off x="833137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16"/>
              <p:cNvSpPr/>
              <p:nvPr/>
            </p:nvSpPr>
            <p:spPr>
              <a:xfrm rot="10800000" flipH="1">
                <a:off x="854619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16"/>
              <p:cNvSpPr/>
              <p:nvPr/>
            </p:nvSpPr>
            <p:spPr>
              <a:xfrm rot="10800000" flipH="1">
                <a:off x="876101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16"/>
              <p:cNvSpPr/>
              <p:nvPr/>
            </p:nvSpPr>
            <p:spPr>
              <a:xfrm rot="10800000" flipH="1">
                <a:off x="89758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16"/>
              <p:cNvSpPr/>
              <p:nvPr/>
            </p:nvSpPr>
            <p:spPr>
              <a:xfrm rot="10800000" flipH="1">
                <a:off x="-46739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16"/>
              <p:cNvSpPr/>
              <p:nvPr/>
            </p:nvSpPr>
            <p:spPr>
              <a:xfrm rot="10800000" flipH="1">
                <a:off x="16808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16"/>
              <p:cNvSpPr/>
              <p:nvPr/>
            </p:nvSpPr>
            <p:spPr>
              <a:xfrm rot="10800000" flipH="1">
                <a:off x="3829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16"/>
              <p:cNvSpPr/>
              <p:nvPr/>
            </p:nvSpPr>
            <p:spPr>
              <a:xfrm rot="10800000" flipH="1">
                <a:off x="59773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16"/>
              <p:cNvSpPr/>
              <p:nvPr/>
            </p:nvSpPr>
            <p:spPr>
              <a:xfrm rot="10800000" flipH="1">
                <a:off x="81255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16"/>
              <p:cNvSpPr/>
              <p:nvPr/>
            </p:nvSpPr>
            <p:spPr>
              <a:xfrm rot="10800000" flipH="1">
                <a:off x="10273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16"/>
              <p:cNvSpPr/>
              <p:nvPr/>
            </p:nvSpPr>
            <p:spPr>
              <a:xfrm rot="10800000" flipH="1">
                <a:off x="124220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16"/>
              <p:cNvSpPr/>
              <p:nvPr/>
            </p:nvSpPr>
            <p:spPr>
              <a:xfrm rot="10800000" flipH="1">
                <a:off x="145702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16"/>
              <p:cNvSpPr/>
              <p:nvPr/>
            </p:nvSpPr>
            <p:spPr>
              <a:xfrm rot="10800000" flipH="1">
                <a:off x="167184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16"/>
              <p:cNvSpPr/>
              <p:nvPr/>
            </p:nvSpPr>
            <p:spPr>
              <a:xfrm rot="10800000" flipH="1">
                <a:off x="188667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7" name="Google Shape;14127;p16"/>
              <p:cNvSpPr/>
              <p:nvPr/>
            </p:nvSpPr>
            <p:spPr>
              <a:xfrm rot="10800000" flipH="1">
                <a:off x="210149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8" name="Google Shape;14128;p16"/>
              <p:cNvSpPr/>
              <p:nvPr/>
            </p:nvSpPr>
            <p:spPr>
              <a:xfrm rot="10800000" flipH="1">
                <a:off x="231631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16"/>
              <p:cNvSpPr/>
              <p:nvPr/>
            </p:nvSpPr>
            <p:spPr>
              <a:xfrm rot="10800000" flipH="1">
                <a:off x="25311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16"/>
              <p:cNvSpPr/>
              <p:nvPr/>
            </p:nvSpPr>
            <p:spPr>
              <a:xfrm rot="10800000" flipH="1">
                <a:off x="274596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16"/>
              <p:cNvSpPr/>
              <p:nvPr/>
            </p:nvSpPr>
            <p:spPr>
              <a:xfrm rot="10800000" flipH="1">
                <a:off x="296078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16"/>
              <p:cNvSpPr/>
              <p:nvPr/>
            </p:nvSpPr>
            <p:spPr>
              <a:xfrm rot="10800000" flipH="1">
                <a:off x="317561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16"/>
              <p:cNvSpPr/>
              <p:nvPr/>
            </p:nvSpPr>
            <p:spPr>
              <a:xfrm rot="10800000" flipH="1">
                <a:off x="339043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16"/>
              <p:cNvSpPr/>
              <p:nvPr/>
            </p:nvSpPr>
            <p:spPr>
              <a:xfrm rot="10800000" flipH="1">
                <a:off x="360525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16"/>
              <p:cNvSpPr/>
              <p:nvPr/>
            </p:nvSpPr>
            <p:spPr>
              <a:xfrm rot="10800000" flipH="1">
                <a:off x="382008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16"/>
              <p:cNvSpPr/>
              <p:nvPr/>
            </p:nvSpPr>
            <p:spPr>
              <a:xfrm rot="10800000" flipH="1">
                <a:off x="403490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16"/>
              <p:cNvSpPr/>
              <p:nvPr/>
            </p:nvSpPr>
            <p:spPr>
              <a:xfrm rot="10800000" flipH="1">
                <a:off x="424972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16"/>
              <p:cNvSpPr/>
              <p:nvPr/>
            </p:nvSpPr>
            <p:spPr>
              <a:xfrm rot="10800000" flipH="1">
                <a:off x="446455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16"/>
              <p:cNvSpPr/>
              <p:nvPr/>
            </p:nvSpPr>
            <p:spPr>
              <a:xfrm rot="10800000" flipH="1">
                <a:off x="467937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16"/>
              <p:cNvSpPr/>
              <p:nvPr/>
            </p:nvSpPr>
            <p:spPr>
              <a:xfrm rot="10800000" flipH="1">
                <a:off x="489419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16"/>
              <p:cNvSpPr/>
              <p:nvPr/>
            </p:nvSpPr>
            <p:spPr>
              <a:xfrm rot="10800000" flipH="1">
                <a:off x="510902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16"/>
              <p:cNvSpPr/>
              <p:nvPr/>
            </p:nvSpPr>
            <p:spPr>
              <a:xfrm rot="10800000" flipH="1">
                <a:off x="532384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16"/>
              <p:cNvSpPr/>
              <p:nvPr/>
            </p:nvSpPr>
            <p:spPr>
              <a:xfrm rot="10800000" flipH="1">
                <a:off x="553866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16"/>
              <p:cNvSpPr/>
              <p:nvPr/>
            </p:nvSpPr>
            <p:spPr>
              <a:xfrm rot="10800000" flipH="1">
                <a:off x="575349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16"/>
              <p:cNvSpPr/>
              <p:nvPr/>
            </p:nvSpPr>
            <p:spPr>
              <a:xfrm rot="10800000" flipH="1">
                <a:off x="596831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16"/>
              <p:cNvSpPr/>
              <p:nvPr/>
            </p:nvSpPr>
            <p:spPr>
              <a:xfrm rot="10800000" flipH="1">
                <a:off x="618313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16"/>
              <p:cNvSpPr/>
              <p:nvPr/>
            </p:nvSpPr>
            <p:spPr>
              <a:xfrm rot="10800000" flipH="1">
                <a:off x="639796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16"/>
              <p:cNvSpPr/>
              <p:nvPr/>
            </p:nvSpPr>
            <p:spPr>
              <a:xfrm rot="10800000" flipH="1">
                <a:off x="661278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16"/>
              <p:cNvSpPr/>
              <p:nvPr/>
            </p:nvSpPr>
            <p:spPr>
              <a:xfrm rot="10800000" flipH="1">
                <a:off x="68276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16"/>
              <p:cNvSpPr/>
              <p:nvPr/>
            </p:nvSpPr>
            <p:spPr>
              <a:xfrm rot="10800000" flipH="1">
                <a:off x="704243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16"/>
              <p:cNvSpPr/>
              <p:nvPr/>
            </p:nvSpPr>
            <p:spPr>
              <a:xfrm rot="10800000" flipH="1">
                <a:off x="725725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16"/>
              <p:cNvSpPr/>
              <p:nvPr/>
            </p:nvSpPr>
            <p:spPr>
              <a:xfrm rot="10800000" flipH="1">
                <a:off x="74720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16"/>
              <p:cNvSpPr/>
              <p:nvPr/>
            </p:nvSpPr>
            <p:spPr>
              <a:xfrm rot="10800000" flipH="1">
                <a:off x="768690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16"/>
              <p:cNvSpPr/>
              <p:nvPr/>
            </p:nvSpPr>
            <p:spPr>
              <a:xfrm rot="10800000" flipH="1">
                <a:off x="790172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16"/>
              <p:cNvSpPr/>
              <p:nvPr/>
            </p:nvSpPr>
            <p:spPr>
              <a:xfrm rot="10800000" flipH="1">
                <a:off x="811654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16"/>
              <p:cNvSpPr/>
              <p:nvPr/>
            </p:nvSpPr>
            <p:spPr>
              <a:xfrm rot="10800000" flipH="1">
                <a:off x="833137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16"/>
              <p:cNvSpPr/>
              <p:nvPr/>
            </p:nvSpPr>
            <p:spPr>
              <a:xfrm rot="10800000" flipH="1">
                <a:off x="854619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16"/>
              <p:cNvSpPr/>
              <p:nvPr/>
            </p:nvSpPr>
            <p:spPr>
              <a:xfrm rot="10800000" flipH="1">
                <a:off x="876101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16"/>
              <p:cNvSpPr/>
              <p:nvPr/>
            </p:nvSpPr>
            <p:spPr>
              <a:xfrm rot="10800000" flipH="1">
                <a:off x="89758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60" name="Google Shape;14160;p16"/>
            <p:cNvSpPr/>
            <p:nvPr/>
          </p:nvSpPr>
          <p:spPr>
            <a:xfrm>
              <a:off x="50" y="-60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1" name="Google Shape;14161;p16"/>
            <p:cNvSpPr/>
            <p:nvPr/>
          </p:nvSpPr>
          <p:spPr>
            <a:xfrm>
              <a:off x="50" y="49416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2" name="Google Shape;14162;p16"/>
            <p:cNvSpPr/>
            <p:nvPr/>
          </p:nvSpPr>
          <p:spPr>
            <a:xfrm>
              <a:off x="8934575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3" name="Google Shape;14163;p16"/>
            <p:cNvSpPr/>
            <p:nvPr/>
          </p:nvSpPr>
          <p:spPr>
            <a:xfrm>
              <a:off x="150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4" name="Google Shape;14164;p16"/>
          <p:cNvSpPr txBox="1">
            <a:spLocks noGrp="1"/>
          </p:cNvSpPr>
          <p:nvPr>
            <p:ph type="title"/>
          </p:nvPr>
        </p:nvSpPr>
        <p:spPr>
          <a:xfrm>
            <a:off x="1688225" y="2874125"/>
            <a:ext cx="57675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165" name="Google Shape;14165;p16"/>
          <p:cNvSpPr txBox="1">
            <a:spLocks noGrp="1"/>
          </p:cNvSpPr>
          <p:nvPr>
            <p:ph type="subTitle" idx="1"/>
          </p:nvPr>
        </p:nvSpPr>
        <p:spPr>
          <a:xfrm>
            <a:off x="1688225" y="1509775"/>
            <a:ext cx="5767500" cy="13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31" name="Google Shape;19631;p22"/>
          <p:cNvGrpSpPr/>
          <p:nvPr/>
        </p:nvGrpSpPr>
        <p:grpSpPr>
          <a:xfrm>
            <a:off x="50" y="-6025"/>
            <a:ext cx="9144181" cy="5155550"/>
            <a:chOff x="50" y="-6025"/>
            <a:chExt cx="9144181" cy="5155550"/>
          </a:xfrm>
        </p:grpSpPr>
        <p:grpSp>
          <p:nvGrpSpPr>
            <p:cNvPr id="19632" name="Google Shape;19632;p22"/>
            <p:cNvGrpSpPr/>
            <p:nvPr/>
          </p:nvGrpSpPr>
          <p:grpSpPr>
            <a:xfrm>
              <a:off x="150" y="126"/>
              <a:ext cx="9144081" cy="5143543"/>
              <a:chOff x="-46739" y="-18"/>
              <a:chExt cx="9237379" cy="5143543"/>
            </a:xfrm>
          </p:grpSpPr>
          <p:sp>
            <p:nvSpPr>
              <p:cNvPr id="19633" name="Google Shape;19633;p22"/>
              <p:cNvSpPr/>
              <p:nvPr/>
            </p:nvSpPr>
            <p:spPr>
              <a:xfrm rot="10800000" flipH="1">
                <a:off x="-46739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4" name="Google Shape;19634;p22"/>
              <p:cNvSpPr/>
              <p:nvPr/>
            </p:nvSpPr>
            <p:spPr>
              <a:xfrm rot="10800000" flipH="1">
                <a:off x="16808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5" name="Google Shape;19635;p22"/>
              <p:cNvSpPr/>
              <p:nvPr/>
            </p:nvSpPr>
            <p:spPr>
              <a:xfrm rot="10800000" flipH="1">
                <a:off x="3829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6" name="Google Shape;19636;p22"/>
              <p:cNvSpPr/>
              <p:nvPr/>
            </p:nvSpPr>
            <p:spPr>
              <a:xfrm rot="10800000" flipH="1">
                <a:off x="59773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7" name="Google Shape;19637;p22"/>
              <p:cNvSpPr/>
              <p:nvPr/>
            </p:nvSpPr>
            <p:spPr>
              <a:xfrm rot="10800000" flipH="1">
                <a:off x="81255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8" name="Google Shape;19638;p22"/>
              <p:cNvSpPr/>
              <p:nvPr/>
            </p:nvSpPr>
            <p:spPr>
              <a:xfrm rot="10800000" flipH="1">
                <a:off x="10273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9" name="Google Shape;19639;p22"/>
              <p:cNvSpPr/>
              <p:nvPr/>
            </p:nvSpPr>
            <p:spPr>
              <a:xfrm rot="10800000" flipH="1">
                <a:off x="124220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0" name="Google Shape;19640;p22"/>
              <p:cNvSpPr/>
              <p:nvPr/>
            </p:nvSpPr>
            <p:spPr>
              <a:xfrm rot="10800000" flipH="1">
                <a:off x="145702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1" name="Google Shape;19641;p22"/>
              <p:cNvSpPr/>
              <p:nvPr/>
            </p:nvSpPr>
            <p:spPr>
              <a:xfrm rot="10800000" flipH="1">
                <a:off x="167184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2" name="Google Shape;19642;p22"/>
              <p:cNvSpPr/>
              <p:nvPr/>
            </p:nvSpPr>
            <p:spPr>
              <a:xfrm rot="10800000" flipH="1">
                <a:off x="188667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3" name="Google Shape;19643;p22"/>
              <p:cNvSpPr/>
              <p:nvPr/>
            </p:nvSpPr>
            <p:spPr>
              <a:xfrm rot="10800000" flipH="1">
                <a:off x="210149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4" name="Google Shape;19644;p22"/>
              <p:cNvSpPr/>
              <p:nvPr/>
            </p:nvSpPr>
            <p:spPr>
              <a:xfrm rot="10800000" flipH="1">
                <a:off x="231631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5" name="Google Shape;19645;p22"/>
              <p:cNvSpPr/>
              <p:nvPr/>
            </p:nvSpPr>
            <p:spPr>
              <a:xfrm rot="10800000" flipH="1">
                <a:off x="25311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6" name="Google Shape;19646;p22"/>
              <p:cNvSpPr/>
              <p:nvPr/>
            </p:nvSpPr>
            <p:spPr>
              <a:xfrm rot="10800000" flipH="1">
                <a:off x="274596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7" name="Google Shape;19647;p22"/>
              <p:cNvSpPr/>
              <p:nvPr/>
            </p:nvSpPr>
            <p:spPr>
              <a:xfrm rot="10800000" flipH="1">
                <a:off x="296078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8" name="Google Shape;19648;p22"/>
              <p:cNvSpPr/>
              <p:nvPr/>
            </p:nvSpPr>
            <p:spPr>
              <a:xfrm rot="10800000" flipH="1">
                <a:off x="317561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9" name="Google Shape;19649;p22"/>
              <p:cNvSpPr/>
              <p:nvPr/>
            </p:nvSpPr>
            <p:spPr>
              <a:xfrm rot="10800000" flipH="1">
                <a:off x="339043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0" name="Google Shape;19650;p22"/>
              <p:cNvSpPr/>
              <p:nvPr/>
            </p:nvSpPr>
            <p:spPr>
              <a:xfrm rot="10800000" flipH="1">
                <a:off x="360525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1" name="Google Shape;19651;p22"/>
              <p:cNvSpPr/>
              <p:nvPr/>
            </p:nvSpPr>
            <p:spPr>
              <a:xfrm rot="10800000" flipH="1">
                <a:off x="382008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2" name="Google Shape;19652;p22"/>
              <p:cNvSpPr/>
              <p:nvPr/>
            </p:nvSpPr>
            <p:spPr>
              <a:xfrm rot="10800000" flipH="1">
                <a:off x="403490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3" name="Google Shape;19653;p22"/>
              <p:cNvSpPr/>
              <p:nvPr/>
            </p:nvSpPr>
            <p:spPr>
              <a:xfrm rot="10800000" flipH="1">
                <a:off x="424972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4" name="Google Shape;19654;p22"/>
              <p:cNvSpPr/>
              <p:nvPr/>
            </p:nvSpPr>
            <p:spPr>
              <a:xfrm rot="10800000" flipH="1">
                <a:off x="446455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5" name="Google Shape;19655;p22"/>
              <p:cNvSpPr/>
              <p:nvPr/>
            </p:nvSpPr>
            <p:spPr>
              <a:xfrm rot="10800000" flipH="1">
                <a:off x="467937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6" name="Google Shape;19656;p22"/>
              <p:cNvSpPr/>
              <p:nvPr/>
            </p:nvSpPr>
            <p:spPr>
              <a:xfrm rot="10800000" flipH="1">
                <a:off x="489419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7" name="Google Shape;19657;p22"/>
              <p:cNvSpPr/>
              <p:nvPr/>
            </p:nvSpPr>
            <p:spPr>
              <a:xfrm rot="10800000" flipH="1">
                <a:off x="510902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8" name="Google Shape;19658;p22"/>
              <p:cNvSpPr/>
              <p:nvPr/>
            </p:nvSpPr>
            <p:spPr>
              <a:xfrm rot="10800000" flipH="1">
                <a:off x="532384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9" name="Google Shape;19659;p22"/>
              <p:cNvSpPr/>
              <p:nvPr/>
            </p:nvSpPr>
            <p:spPr>
              <a:xfrm rot="10800000" flipH="1">
                <a:off x="553866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0" name="Google Shape;19660;p22"/>
              <p:cNvSpPr/>
              <p:nvPr/>
            </p:nvSpPr>
            <p:spPr>
              <a:xfrm rot="10800000" flipH="1">
                <a:off x="575349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1" name="Google Shape;19661;p22"/>
              <p:cNvSpPr/>
              <p:nvPr/>
            </p:nvSpPr>
            <p:spPr>
              <a:xfrm rot="10800000" flipH="1">
                <a:off x="596831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2" name="Google Shape;19662;p22"/>
              <p:cNvSpPr/>
              <p:nvPr/>
            </p:nvSpPr>
            <p:spPr>
              <a:xfrm rot="10800000" flipH="1">
                <a:off x="618313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3" name="Google Shape;19663;p22"/>
              <p:cNvSpPr/>
              <p:nvPr/>
            </p:nvSpPr>
            <p:spPr>
              <a:xfrm rot="10800000" flipH="1">
                <a:off x="639796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4" name="Google Shape;19664;p22"/>
              <p:cNvSpPr/>
              <p:nvPr/>
            </p:nvSpPr>
            <p:spPr>
              <a:xfrm rot="10800000" flipH="1">
                <a:off x="661278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5" name="Google Shape;19665;p22"/>
              <p:cNvSpPr/>
              <p:nvPr/>
            </p:nvSpPr>
            <p:spPr>
              <a:xfrm rot="10800000" flipH="1">
                <a:off x="68276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6" name="Google Shape;19666;p22"/>
              <p:cNvSpPr/>
              <p:nvPr/>
            </p:nvSpPr>
            <p:spPr>
              <a:xfrm rot="10800000" flipH="1">
                <a:off x="704243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7" name="Google Shape;19667;p22"/>
              <p:cNvSpPr/>
              <p:nvPr/>
            </p:nvSpPr>
            <p:spPr>
              <a:xfrm rot="10800000" flipH="1">
                <a:off x="725725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8" name="Google Shape;19668;p22"/>
              <p:cNvSpPr/>
              <p:nvPr/>
            </p:nvSpPr>
            <p:spPr>
              <a:xfrm rot="10800000" flipH="1">
                <a:off x="74720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9" name="Google Shape;19669;p22"/>
              <p:cNvSpPr/>
              <p:nvPr/>
            </p:nvSpPr>
            <p:spPr>
              <a:xfrm rot="10800000" flipH="1">
                <a:off x="768690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0" name="Google Shape;19670;p22"/>
              <p:cNvSpPr/>
              <p:nvPr/>
            </p:nvSpPr>
            <p:spPr>
              <a:xfrm rot="10800000" flipH="1">
                <a:off x="790172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1" name="Google Shape;19671;p22"/>
              <p:cNvSpPr/>
              <p:nvPr/>
            </p:nvSpPr>
            <p:spPr>
              <a:xfrm rot="10800000" flipH="1">
                <a:off x="811654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2" name="Google Shape;19672;p22"/>
              <p:cNvSpPr/>
              <p:nvPr/>
            </p:nvSpPr>
            <p:spPr>
              <a:xfrm rot="10800000" flipH="1">
                <a:off x="833137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3" name="Google Shape;19673;p22"/>
              <p:cNvSpPr/>
              <p:nvPr/>
            </p:nvSpPr>
            <p:spPr>
              <a:xfrm rot="10800000" flipH="1">
                <a:off x="854619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4" name="Google Shape;19674;p22"/>
              <p:cNvSpPr/>
              <p:nvPr/>
            </p:nvSpPr>
            <p:spPr>
              <a:xfrm rot="10800000" flipH="1">
                <a:off x="876101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5" name="Google Shape;19675;p22"/>
              <p:cNvSpPr/>
              <p:nvPr/>
            </p:nvSpPr>
            <p:spPr>
              <a:xfrm rot="10800000" flipH="1">
                <a:off x="89758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6" name="Google Shape;19676;p22"/>
              <p:cNvSpPr/>
              <p:nvPr/>
            </p:nvSpPr>
            <p:spPr>
              <a:xfrm rot="10800000" flipH="1">
                <a:off x="-46739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7" name="Google Shape;19677;p22"/>
              <p:cNvSpPr/>
              <p:nvPr/>
            </p:nvSpPr>
            <p:spPr>
              <a:xfrm rot="10800000" flipH="1">
                <a:off x="16808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8" name="Google Shape;19678;p22"/>
              <p:cNvSpPr/>
              <p:nvPr/>
            </p:nvSpPr>
            <p:spPr>
              <a:xfrm rot="10800000" flipH="1">
                <a:off x="3829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9" name="Google Shape;19679;p22"/>
              <p:cNvSpPr/>
              <p:nvPr/>
            </p:nvSpPr>
            <p:spPr>
              <a:xfrm rot="10800000" flipH="1">
                <a:off x="59773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0" name="Google Shape;19680;p22"/>
              <p:cNvSpPr/>
              <p:nvPr/>
            </p:nvSpPr>
            <p:spPr>
              <a:xfrm rot="10800000" flipH="1">
                <a:off x="81255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1" name="Google Shape;19681;p22"/>
              <p:cNvSpPr/>
              <p:nvPr/>
            </p:nvSpPr>
            <p:spPr>
              <a:xfrm rot="10800000" flipH="1">
                <a:off x="10273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2" name="Google Shape;19682;p22"/>
              <p:cNvSpPr/>
              <p:nvPr/>
            </p:nvSpPr>
            <p:spPr>
              <a:xfrm rot="10800000" flipH="1">
                <a:off x="124220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3" name="Google Shape;19683;p22"/>
              <p:cNvSpPr/>
              <p:nvPr/>
            </p:nvSpPr>
            <p:spPr>
              <a:xfrm rot="10800000" flipH="1">
                <a:off x="145702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4" name="Google Shape;19684;p22"/>
              <p:cNvSpPr/>
              <p:nvPr/>
            </p:nvSpPr>
            <p:spPr>
              <a:xfrm rot="10800000" flipH="1">
                <a:off x="167184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5" name="Google Shape;19685;p22"/>
              <p:cNvSpPr/>
              <p:nvPr/>
            </p:nvSpPr>
            <p:spPr>
              <a:xfrm rot="10800000" flipH="1">
                <a:off x="188667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6" name="Google Shape;19686;p22"/>
              <p:cNvSpPr/>
              <p:nvPr/>
            </p:nvSpPr>
            <p:spPr>
              <a:xfrm rot="10800000" flipH="1">
                <a:off x="210149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7" name="Google Shape;19687;p22"/>
              <p:cNvSpPr/>
              <p:nvPr/>
            </p:nvSpPr>
            <p:spPr>
              <a:xfrm rot="10800000" flipH="1">
                <a:off x="231631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8" name="Google Shape;19688;p22"/>
              <p:cNvSpPr/>
              <p:nvPr/>
            </p:nvSpPr>
            <p:spPr>
              <a:xfrm rot="10800000" flipH="1">
                <a:off x="25311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9" name="Google Shape;19689;p22"/>
              <p:cNvSpPr/>
              <p:nvPr/>
            </p:nvSpPr>
            <p:spPr>
              <a:xfrm rot="10800000" flipH="1">
                <a:off x="274596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0" name="Google Shape;19690;p22"/>
              <p:cNvSpPr/>
              <p:nvPr/>
            </p:nvSpPr>
            <p:spPr>
              <a:xfrm rot="10800000" flipH="1">
                <a:off x="296078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1" name="Google Shape;19691;p22"/>
              <p:cNvSpPr/>
              <p:nvPr/>
            </p:nvSpPr>
            <p:spPr>
              <a:xfrm rot="10800000" flipH="1">
                <a:off x="317561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2" name="Google Shape;19692;p22"/>
              <p:cNvSpPr/>
              <p:nvPr/>
            </p:nvSpPr>
            <p:spPr>
              <a:xfrm rot="10800000" flipH="1">
                <a:off x="339043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3" name="Google Shape;19693;p22"/>
              <p:cNvSpPr/>
              <p:nvPr/>
            </p:nvSpPr>
            <p:spPr>
              <a:xfrm rot="10800000" flipH="1">
                <a:off x="360525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4" name="Google Shape;19694;p22"/>
              <p:cNvSpPr/>
              <p:nvPr/>
            </p:nvSpPr>
            <p:spPr>
              <a:xfrm rot="10800000" flipH="1">
                <a:off x="382008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5" name="Google Shape;19695;p22"/>
              <p:cNvSpPr/>
              <p:nvPr/>
            </p:nvSpPr>
            <p:spPr>
              <a:xfrm rot="10800000" flipH="1">
                <a:off x="403490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6" name="Google Shape;19696;p22"/>
              <p:cNvSpPr/>
              <p:nvPr/>
            </p:nvSpPr>
            <p:spPr>
              <a:xfrm rot="10800000" flipH="1">
                <a:off x="424972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7" name="Google Shape;19697;p22"/>
              <p:cNvSpPr/>
              <p:nvPr/>
            </p:nvSpPr>
            <p:spPr>
              <a:xfrm rot="10800000" flipH="1">
                <a:off x="446455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8" name="Google Shape;19698;p22"/>
              <p:cNvSpPr/>
              <p:nvPr/>
            </p:nvSpPr>
            <p:spPr>
              <a:xfrm rot="10800000" flipH="1">
                <a:off x="467937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9" name="Google Shape;19699;p22"/>
              <p:cNvSpPr/>
              <p:nvPr/>
            </p:nvSpPr>
            <p:spPr>
              <a:xfrm rot="10800000" flipH="1">
                <a:off x="489419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0" name="Google Shape;19700;p22"/>
              <p:cNvSpPr/>
              <p:nvPr/>
            </p:nvSpPr>
            <p:spPr>
              <a:xfrm rot="10800000" flipH="1">
                <a:off x="510902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1" name="Google Shape;19701;p22"/>
              <p:cNvSpPr/>
              <p:nvPr/>
            </p:nvSpPr>
            <p:spPr>
              <a:xfrm rot="10800000" flipH="1">
                <a:off x="532384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2" name="Google Shape;19702;p22"/>
              <p:cNvSpPr/>
              <p:nvPr/>
            </p:nvSpPr>
            <p:spPr>
              <a:xfrm rot="10800000" flipH="1">
                <a:off x="553866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3" name="Google Shape;19703;p22"/>
              <p:cNvSpPr/>
              <p:nvPr/>
            </p:nvSpPr>
            <p:spPr>
              <a:xfrm rot="10800000" flipH="1">
                <a:off x="575349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4" name="Google Shape;19704;p22"/>
              <p:cNvSpPr/>
              <p:nvPr/>
            </p:nvSpPr>
            <p:spPr>
              <a:xfrm rot="10800000" flipH="1">
                <a:off x="596831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5" name="Google Shape;19705;p22"/>
              <p:cNvSpPr/>
              <p:nvPr/>
            </p:nvSpPr>
            <p:spPr>
              <a:xfrm rot="10800000" flipH="1">
                <a:off x="618313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6" name="Google Shape;19706;p22"/>
              <p:cNvSpPr/>
              <p:nvPr/>
            </p:nvSpPr>
            <p:spPr>
              <a:xfrm rot="10800000" flipH="1">
                <a:off x="639796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7" name="Google Shape;19707;p22"/>
              <p:cNvSpPr/>
              <p:nvPr/>
            </p:nvSpPr>
            <p:spPr>
              <a:xfrm rot="10800000" flipH="1">
                <a:off x="661278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8" name="Google Shape;19708;p22"/>
              <p:cNvSpPr/>
              <p:nvPr/>
            </p:nvSpPr>
            <p:spPr>
              <a:xfrm rot="10800000" flipH="1">
                <a:off x="68276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9" name="Google Shape;19709;p22"/>
              <p:cNvSpPr/>
              <p:nvPr/>
            </p:nvSpPr>
            <p:spPr>
              <a:xfrm rot="10800000" flipH="1">
                <a:off x="704243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0" name="Google Shape;19710;p22"/>
              <p:cNvSpPr/>
              <p:nvPr/>
            </p:nvSpPr>
            <p:spPr>
              <a:xfrm rot="10800000" flipH="1">
                <a:off x="725725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1" name="Google Shape;19711;p22"/>
              <p:cNvSpPr/>
              <p:nvPr/>
            </p:nvSpPr>
            <p:spPr>
              <a:xfrm rot="10800000" flipH="1">
                <a:off x="74720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2" name="Google Shape;19712;p22"/>
              <p:cNvSpPr/>
              <p:nvPr/>
            </p:nvSpPr>
            <p:spPr>
              <a:xfrm rot="10800000" flipH="1">
                <a:off x="768690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3" name="Google Shape;19713;p22"/>
              <p:cNvSpPr/>
              <p:nvPr/>
            </p:nvSpPr>
            <p:spPr>
              <a:xfrm rot="10800000" flipH="1">
                <a:off x="790172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4" name="Google Shape;19714;p22"/>
              <p:cNvSpPr/>
              <p:nvPr/>
            </p:nvSpPr>
            <p:spPr>
              <a:xfrm rot="10800000" flipH="1">
                <a:off x="811654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5" name="Google Shape;19715;p22"/>
              <p:cNvSpPr/>
              <p:nvPr/>
            </p:nvSpPr>
            <p:spPr>
              <a:xfrm rot="10800000" flipH="1">
                <a:off x="833137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6" name="Google Shape;19716;p22"/>
              <p:cNvSpPr/>
              <p:nvPr/>
            </p:nvSpPr>
            <p:spPr>
              <a:xfrm rot="10800000" flipH="1">
                <a:off x="854619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7" name="Google Shape;19717;p22"/>
              <p:cNvSpPr/>
              <p:nvPr/>
            </p:nvSpPr>
            <p:spPr>
              <a:xfrm rot="10800000" flipH="1">
                <a:off x="876101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8" name="Google Shape;19718;p22"/>
              <p:cNvSpPr/>
              <p:nvPr/>
            </p:nvSpPr>
            <p:spPr>
              <a:xfrm rot="10800000" flipH="1">
                <a:off x="89758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9" name="Google Shape;19719;p22"/>
              <p:cNvSpPr/>
              <p:nvPr/>
            </p:nvSpPr>
            <p:spPr>
              <a:xfrm rot="10800000" flipH="1">
                <a:off x="-46739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0" name="Google Shape;19720;p22"/>
              <p:cNvSpPr/>
              <p:nvPr/>
            </p:nvSpPr>
            <p:spPr>
              <a:xfrm rot="10800000" flipH="1">
                <a:off x="16808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1" name="Google Shape;19721;p22"/>
              <p:cNvSpPr/>
              <p:nvPr/>
            </p:nvSpPr>
            <p:spPr>
              <a:xfrm rot="10800000" flipH="1">
                <a:off x="3829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2" name="Google Shape;19722;p22"/>
              <p:cNvSpPr/>
              <p:nvPr/>
            </p:nvSpPr>
            <p:spPr>
              <a:xfrm rot="10800000" flipH="1">
                <a:off x="59773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3" name="Google Shape;19723;p22"/>
              <p:cNvSpPr/>
              <p:nvPr/>
            </p:nvSpPr>
            <p:spPr>
              <a:xfrm rot="10800000" flipH="1">
                <a:off x="81255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4" name="Google Shape;19724;p22"/>
              <p:cNvSpPr/>
              <p:nvPr/>
            </p:nvSpPr>
            <p:spPr>
              <a:xfrm rot="10800000" flipH="1">
                <a:off x="10273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5" name="Google Shape;19725;p22"/>
              <p:cNvSpPr/>
              <p:nvPr/>
            </p:nvSpPr>
            <p:spPr>
              <a:xfrm rot="10800000" flipH="1">
                <a:off x="124220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6" name="Google Shape;19726;p22"/>
              <p:cNvSpPr/>
              <p:nvPr/>
            </p:nvSpPr>
            <p:spPr>
              <a:xfrm rot="10800000" flipH="1">
                <a:off x="145702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7" name="Google Shape;19727;p22"/>
              <p:cNvSpPr/>
              <p:nvPr/>
            </p:nvSpPr>
            <p:spPr>
              <a:xfrm rot="10800000" flipH="1">
                <a:off x="167184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8" name="Google Shape;19728;p22"/>
              <p:cNvSpPr/>
              <p:nvPr/>
            </p:nvSpPr>
            <p:spPr>
              <a:xfrm rot="10800000" flipH="1">
                <a:off x="188667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9" name="Google Shape;19729;p22"/>
              <p:cNvSpPr/>
              <p:nvPr/>
            </p:nvSpPr>
            <p:spPr>
              <a:xfrm rot="10800000" flipH="1">
                <a:off x="210149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0" name="Google Shape;19730;p22"/>
              <p:cNvSpPr/>
              <p:nvPr/>
            </p:nvSpPr>
            <p:spPr>
              <a:xfrm rot="10800000" flipH="1">
                <a:off x="231631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1" name="Google Shape;19731;p22"/>
              <p:cNvSpPr/>
              <p:nvPr/>
            </p:nvSpPr>
            <p:spPr>
              <a:xfrm rot="10800000" flipH="1">
                <a:off x="25311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2" name="Google Shape;19732;p22"/>
              <p:cNvSpPr/>
              <p:nvPr/>
            </p:nvSpPr>
            <p:spPr>
              <a:xfrm rot="10800000" flipH="1">
                <a:off x="274596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3" name="Google Shape;19733;p22"/>
              <p:cNvSpPr/>
              <p:nvPr/>
            </p:nvSpPr>
            <p:spPr>
              <a:xfrm rot="10800000" flipH="1">
                <a:off x="296078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4" name="Google Shape;19734;p22"/>
              <p:cNvSpPr/>
              <p:nvPr/>
            </p:nvSpPr>
            <p:spPr>
              <a:xfrm rot="10800000" flipH="1">
                <a:off x="317561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5" name="Google Shape;19735;p22"/>
              <p:cNvSpPr/>
              <p:nvPr/>
            </p:nvSpPr>
            <p:spPr>
              <a:xfrm rot="10800000" flipH="1">
                <a:off x="339043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6" name="Google Shape;19736;p22"/>
              <p:cNvSpPr/>
              <p:nvPr/>
            </p:nvSpPr>
            <p:spPr>
              <a:xfrm rot="10800000" flipH="1">
                <a:off x="360525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7" name="Google Shape;19737;p22"/>
              <p:cNvSpPr/>
              <p:nvPr/>
            </p:nvSpPr>
            <p:spPr>
              <a:xfrm rot="10800000" flipH="1">
                <a:off x="382008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8" name="Google Shape;19738;p22"/>
              <p:cNvSpPr/>
              <p:nvPr/>
            </p:nvSpPr>
            <p:spPr>
              <a:xfrm rot="10800000" flipH="1">
                <a:off x="403490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9" name="Google Shape;19739;p22"/>
              <p:cNvSpPr/>
              <p:nvPr/>
            </p:nvSpPr>
            <p:spPr>
              <a:xfrm rot="10800000" flipH="1">
                <a:off x="424972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0" name="Google Shape;19740;p22"/>
              <p:cNvSpPr/>
              <p:nvPr/>
            </p:nvSpPr>
            <p:spPr>
              <a:xfrm rot="10800000" flipH="1">
                <a:off x="446455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1" name="Google Shape;19741;p22"/>
              <p:cNvSpPr/>
              <p:nvPr/>
            </p:nvSpPr>
            <p:spPr>
              <a:xfrm rot="10800000" flipH="1">
                <a:off x="467937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2" name="Google Shape;19742;p22"/>
              <p:cNvSpPr/>
              <p:nvPr/>
            </p:nvSpPr>
            <p:spPr>
              <a:xfrm rot="10800000" flipH="1">
                <a:off x="489419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3" name="Google Shape;19743;p22"/>
              <p:cNvSpPr/>
              <p:nvPr/>
            </p:nvSpPr>
            <p:spPr>
              <a:xfrm rot="10800000" flipH="1">
                <a:off x="510902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4" name="Google Shape;19744;p22"/>
              <p:cNvSpPr/>
              <p:nvPr/>
            </p:nvSpPr>
            <p:spPr>
              <a:xfrm rot="10800000" flipH="1">
                <a:off x="532384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5" name="Google Shape;19745;p22"/>
              <p:cNvSpPr/>
              <p:nvPr/>
            </p:nvSpPr>
            <p:spPr>
              <a:xfrm rot="10800000" flipH="1">
                <a:off x="553866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6" name="Google Shape;19746;p22"/>
              <p:cNvSpPr/>
              <p:nvPr/>
            </p:nvSpPr>
            <p:spPr>
              <a:xfrm rot="10800000" flipH="1">
                <a:off x="575349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7" name="Google Shape;19747;p22"/>
              <p:cNvSpPr/>
              <p:nvPr/>
            </p:nvSpPr>
            <p:spPr>
              <a:xfrm rot="10800000" flipH="1">
                <a:off x="596831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8" name="Google Shape;19748;p22"/>
              <p:cNvSpPr/>
              <p:nvPr/>
            </p:nvSpPr>
            <p:spPr>
              <a:xfrm rot="10800000" flipH="1">
                <a:off x="618313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9" name="Google Shape;19749;p22"/>
              <p:cNvSpPr/>
              <p:nvPr/>
            </p:nvSpPr>
            <p:spPr>
              <a:xfrm rot="10800000" flipH="1">
                <a:off x="639796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0" name="Google Shape;19750;p22"/>
              <p:cNvSpPr/>
              <p:nvPr/>
            </p:nvSpPr>
            <p:spPr>
              <a:xfrm rot="10800000" flipH="1">
                <a:off x="661278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1" name="Google Shape;19751;p22"/>
              <p:cNvSpPr/>
              <p:nvPr/>
            </p:nvSpPr>
            <p:spPr>
              <a:xfrm rot="10800000" flipH="1">
                <a:off x="68276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2" name="Google Shape;19752;p22"/>
              <p:cNvSpPr/>
              <p:nvPr/>
            </p:nvSpPr>
            <p:spPr>
              <a:xfrm rot="10800000" flipH="1">
                <a:off x="704243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3" name="Google Shape;19753;p22"/>
              <p:cNvSpPr/>
              <p:nvPr/>
            </p:nvSpPr>
            <p:spPr>
              <a:xfrm rot="10800000" flipH="1">
                <a:off x="725725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4" name="Google Shape;19754;p22"/>
              <p:cNvSpPr/>
              <p:nvPr/>
            </p:nvSpPr>
            <p:spPr>
              <a:xfrm rot="10800000" flipH="1">
                <a:off x="74720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5" name="Google Shape;19755;p22"/>
              <p:cNvSpPr/>
              <p:nvPr/>
            </p:nvSpPr>
            <p:spPr>
              <a:xfrm rot="10800000" flipH="1">
                <a:off x="768690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6" name="Google Shape;19756;p22"/>
              <p:cNvSpPr/>
              <p:nvPr/>
            </p:nvSpPr>
            <p:spPr>
              <a:xfrm rot="10800000" flipH="1">
                <a:off x="790172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7" name="Google Shape;19757;p22"/>
              <p:cNvSpPr/>
              <p:nvPr/>
            </p:nvSpPr>
            <p:spPr>
              <a:xfrm rot="10800000" flipH="1">
                <a:off x="811654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8" name="Google Shape;19758;p22"/>
              <p:cNvSpPr/>
              <p:nvPr/>
            </p:nvSpPr>
            <p:spPr>
              <a:xfrm rot="10800000" flipH="1">
                <a:off x="833137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9" name="Google Shape;19759;p22"/>
              <p:cNvSpPr/>
              <p:nvPr/>
            </p:nvSpPr>
            <p:spPr>
              <a:xfrm rot="10800000" flipH="1">
                <a:off x="854619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0" name="Google Shape;19760;p22"/>
              <p:cNvSpPr/>
              <p:nvPr/>
            </p:nvSpPr>
            <p:spPr>
              <a:xfrm rot="10800000" flipH="1">
                <a:off x="876101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1" name="Google Shape;19761;p22"/>
              <p:cNvSpPr/>
              <p:nvPr/>
            </p:nvSpPr>
            <p:spPr>
              <a:xfrm rot="10800000" flipH="1">
                <a:off x="89758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2" name="Google Shape;19762;p22"/>
              <p:cNvSpPr/>
              <p:nvPr/>
            </p:nvSpPr>
            <p:spPr>
              <a:xfrm rot="10800000" flipH="1">
                <a:off x="-46739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3" name="Google Shape;19763;p22"/>
              <p:cNvSpPr/>
              <p:nvPr/>
            </p:nvSpPr>
            <p:spPr>
              <a:xfrm rot="10800000" flipH="1">
                <a:off x="16808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4" name="Google Shape;19764;p22"/>
              <p:cNvSpPr/>
              <p:nvPr/>
            </p:nvSpPr>
            <p:spPr>
              <a:xfrm rot="10800000" flipH="1">
                <a:off x="3829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5" name="Google Shape;19765;p22"/>
              <p:cNvSpPr/>
              <p:nvPr/>
            </p:nvSpPr>
            <p:spPr>
              <a:xfrm rot="10800000" flipH="1">
                <a:off x="59773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6" name="Google Shape;19766;p22"/>
              <p:cNvSpPr/>
              <p:nvPr/>
            </p:nvSpPr>
            <p:spPr>
              <a:xfrm rot="10800000" flipH="1">
                <a:off x="81255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7" name="Google Shape;19767;p22"/>
              <p:cNvSpPr/>
              <p:nvPr/>
            </p:nvSpPr>
            <p:spPr>
              <a:xfrm rot="10800000" flipH="1">
                <a:off x="10273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8" name="Google Shape;19768;p22"/>
              <p:cNvSpPr/>
              <p:nvPr/>
            </p:nvSpPr>
            <p:spPr>
              <a:xfrm rot="10800000" flipH="1">
                <a:off x="124220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9" name="Google Shape;19769;p22"/>
              <p:cNvSpPr/>
              <p:nvPr/>
            </p:nvSpPr>
            <p:spPr>
              <a:xfrm rot="10800000" flipH="1">
                <a:off x="145702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0" name="Google Shape;19770;p22"/>
              <p:cNvSpPr/>
              <p:nvPr/>
            </p:nvSpPr>
            <p:spPr>
              <a:xfrm rot="10800000" flipH="1">
                <a:off x="167184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1" name="Google Shape;19771;p22"/>
              <p:cNvSpPr/>
              <p:nvPr/>
            </p:nvSpPr>
            <p:spPr>
              <a:xfrm rot="10800000" flipH="1">
                <a:off x="188667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2" name="Google Shape;19772;p22"/>
              <p:cNvSpPr/>
              <p:nvPr/>
            </p:nvSpPr>
            <p:spPr>
              <a:xfrm rot="10800000" flipH="1">
                <a:off x="210149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3" name="Google Shape;19773;p22"/>
              <p:cNvSpPr/>
              <p:nvPr/>
            </p:nvSpPr>
            <p:spPr>
              <a:xfrm rot="10800000" flipH="1">
                <a:off x="231631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4" name="Google Shape;19774;p22"/>
              <p:cNvSpPr/>
              <p:nvPr/>
            </p:nvSpPr>
            <p:spPr>
              <a:xfrm rot="10800000" flipH="1">
                <a:off x="25311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5" name="Google Shape;19775;p22"/>
              <p:cNvSpPr/>
              <p:nvPr/>
            </p:nvSpPr>
            <p:spPr>
              <a:xfrm rot="10800000" flipH="1">
                <a:off x="274596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6" name="Google Shape;19776;p22"/>
              <p:cNvSpPr/>
              <p:nvPr/>
            </p:nvSpPr>
            <p:spPr>
              <a:xfrm rot="10800000" flipH="1">
                <a:off x="296078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7" name="Google Shape;19777;p22"/>
              <p:cNvSpPr/>
              <p:nvPr/>
            </p:nvSpPr>
            <p:spPr>
              <a:xfrm rot="10800000" flipH="1">
                <a:off x="317561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8" name="Google Shape;19778;p22"/>
              <p:cNvSpPr/>
              <p:nvPr/>
            </p:nvSpPr>
            <p:spPr>
              <a:xfrm rot="10800000" flipH="1">
                <a:off x="339043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9" name="Google Shape;19779;p22"/>
              <p:cNvSpPr/>
              <p:nvPr/>
            </p:nvSpPr>
            <p:spPr>
              <a:xfrm rot="10800000" flipH="1">
                <a:off x="360525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0" name="Google Shape;19780;p22"/>
              <p:cNvSpPr/>
              <p:nvPr/>
            </p:nvSpPr>
            <p:spPr>
              <a:xfrm rot="10800000" flipH="1">
                <a:off x="382008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1" name="Google Shape;19781;p22"/>
              <p:cNvSpPr/>
              <p:nvPr/>
            </p:nvSpPr>
            <p:spPr>
              <a:xfrm rot="10800000" flipH="1">
                <a:off x="403490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2" name="Google Shape;19782;p22"/>
              <p:cNvSpPr/>
              <p:nvPr/>
            </p:nvSpPr>
            <p:spPr>
              <a:xfrm rot="10800000" flipH="1">
                <a:off x="424972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3" name="Google Shape;19783;p22"/>
              <p:cNvSpPr/>
              <p:nvPr/>
            </p:nvSpPr>
            <p:spPr>
              <a:xfrm rot="10800000" flipH="1">
                <a:off x="446455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4" name="Google Shape;19784;p22"/>
              <p:cNvSpPr/>
              <p:nvPr/>
            </p:nvSpPr>
            <p:spPr>
              <a:xfrm rot="10800000" flipH="1">
                <a:off x="467937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5" name="Google Shape;19785;p22"/>
              <p:cNvSpPr/>
              <p:nvPr/>
            </p:nvSpPr>
            <p:spPr>
              <a:xfrm rot="10800000" flipH="1">
                <a:off x="489419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6" name="Google Shape;19786;p22"/>
              <p:cNvSpPr/>
              <p:nvPr/>
            </p:nvSpPr>
            <p:spPr>
              <a:xfrm rot="10800000" flipH="1">
                <a:off x="510902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7" name="Google Shape;19787;p22"/>
              <p:cNvSpPr/>
              <p:nvPr/>
            </p:nvSpPr>
            <p:spPr>
              <a:xfrm rot="10800000" flipH="1">
                <a:off x="532384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8" name="Google Shape;19788;p22"/>
              <p:cNvSpPr/>
              <p:nvPr/>
            </p:nvSpPr>
            <p:spPr>
              <a:xfrm rot="10800000" flipH="1">
                <a:off x="553866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9" name="Google Shape;19789;p22"/>
              <p:cNvSpPr/>
              <p:nvPr/>
            </p:nvSpPr>
            <p:spPr>
              <a:xfrm rot="10800000" flipH="1">
                <a:off x="575349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0" name="Google Shape;19790;p22"/>
              <p:cNvSpPr/>
              <p:nvPr/>
            </p:nvSpPr>
            <p:spPr>
              <a:xfrm rot="10800000" flipH="1">
                <a:off x="596831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22"/>
              <p:cNvSpPr/>
              <p:nvPr/>
            </p:nvSpPr>
            <p:spPr>
              <a:xfrm rot="10800000" flipH="1">
                <a:off x="618313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2" name="Google Shape;19792;p22"/>
              <p:cNvSpPr/>
              <p:nvPr/>
            </p:nvSpPr>
            <p:spPr>
              <a:xfrm rot="10800000" flipH="1">
                <a:off x="639796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3" name="Google Shape;19793;p22"/>
              <p:cNvSpPr/>
              <p:nvPr/>
            </p:nvSpPr>
            <p:spPr>
              <a:xfrm rot="10800000" flipH="1">
                <a:off x="661278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4" name="Google Shape;19794;p22"/>
              <p:cNvSpPr/>
              <p:nvPr/>
            </p:nvSpPr>
            <p:spPr>
              <a:xfrm rot="10800000" flipH="1">
                <a:off x="68276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5" name="Google Shape;19795;p22"/>
              <p:cNvSpPr/>
              <p:nvPr/>
            </p:nvSpPr>
            <p:spPr>
              <a:xfrm rot="10800000" flipH="1">
                <a:off x="704243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6" name="Google Shape;19796;p22"/>
              <p:cNvSpPr/>
              <p:nvPr/>
            </p:nvSpPr>
            <p:spPr>
              <a:xfrm rot="10800000" flipH="1">
                <a:off x="725725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7" name="Google Shape;19797;p22"/>
              <p:cNvSpPr/>
              <p:nvPr/>
            </p:nvSpPr>
            <p:spPr>
              <a:xfrm rot="10800000" flipH="1">
                <a:off x="74720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8" name="Google Shape;19798;p22"/>
              <p:cNvSpPr/>
              <p:nvPr/>
            </p:nvSpPr>
            <p:spPr>
              <a:xfrm rot="10800000" flipH="1">
                <a:off x="768690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9" name="Google Shape;19799;p22"/>
              <p:cNvSpPr/>
              <p:nvPr/>
            </p:nvSpPr>
            <p:spPr>
              <a:xfrm rot="10800000" flipH="1">
                <a:off x="790172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22"/>
              <p:cNvSpPr/>
              <p:nvPr/>
            </p:nvSpPr>
            <p:spPr>
              <a:xfrm rot="10800000" flipH="1">
                <a:off x="811654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22"/>
              <p:cNvSpPr/>
              <p:nvPr/>
            </p:nvSpPr>
            <p:spPr>
              <a:xfrm rot="10800000" flipH="1">
                <a:off x="833137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22"/>
              <p:cNvSpPr/>
              <p:nvPr/>
            </p:nvSpPr>
            <p:spPr>
              <a:xfrm rot="10800000" flipH="1">
                <a:off x="854619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22"/>
              <p:cNvSpPr/>
              <p:nvPr/>
            </p:nvSpPr>
            <p:spPr>
              <a:xfrm rot="10800000" flipH="1">
                <a:off x="876101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22"/>
              <p:cNvSpPr/>
              <p:nvPr/>
            </p:nvSpPr>
            <p:spPr>
              <a:xfrm rot="10800000" flipH="1">
                <a:off x="89758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22"/>
              <p:cNvSpPr/>
              <p:nvPr/>
            </p:nvSpPr>
            <p:spPr>
              <a:xfrm rot="10800000" flipH="1">
                <a:off x="-46739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22"/>
              <p:cNvSpPr/>
              <p:nvPr/>
            </p:nvSpPr>
            <p:spPr>
              <a:xfrm rot="10800000" flipH="1">
                <a:off x="16808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22"/>
              <p:cNvSpPr/>
              <p:nvPr/>
            </p:nvSpPr>
            <p:spPr>
              <a:xfrm rot="10800000" flipH="1">
                <a:off x="3829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8" name="Google Shape;19808;p22"/>
              <p:cNvSpPr/>
              <p:nvPr/>
            </p:nvSpPr>
            <p:spPr>
              <a:xfrm rot="10800000" flipH="1">
                <a:off x="59773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9" name="Google Shape;19809;p22"/>
              <p:cNvSpPr/>
              <p:nvPr/>
            </p:nvSpPr>
            <p:spPr>
              <a:xfrm rot="10800000" flipH="1">
                <a:off x="81255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0" name="Google Shape;19810;p22"/>
              <p:cNvSpPr/>
              <p:nvPr/>
            </p:nvSpPr>
            <p:spPr>
              <a:xfrm rot="10800000" flipH="1">
                <a:off x="10273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1" name="Google Shape;19811;p22"/>
              <p:cNvSpPr/>
              <p:nvPr/>
            </p:nvSpPr>
            <p:spPr>
              <a:xfrm rot="10800000" flipH="1">
                <a:off x="124220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2" name="Google Shape;19812;p22"/>
              <p:cNvSpPr/>
              <p:nvPr/>
            </p:nvSpPr>
            <p:spPr>
              <a:xfrm rot="10800000" flipH="1">
                <a:off x="145702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3" name="Google Shape;19813;p22"/>
              <p:cNvSpPr/>
              <p:nvPr/>
            </p:nvSpPr>
            <p:spPr>
              <a:xfrm rot="10800000" flipH="1">
                <a:off x="167184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4" name="Google Shape;19814;p22"/>
              <p:cNvSpPr/>
              <p:nvPr/>
            </p:nvSpPr>
            <p:spPr>
              <a:xfrm rot="10800000" flipH="1">
                <a:off x="188667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5" name="Google Shape;19815;p22"/>
              <p:cNvSpPr/>
              <p:nvPr/>
            </p:nvSpPr>
            <p:spPr>
              <a:xfrm rot="10800000" flipH="1">
                <a:off x="210149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6" name="Google Shape;19816;p22"/>
              <p:cNvSpPr/>
              <p:nvPr/>
            </p:nvSpPr>
            <p:spPr>
              <a:xfrm rot="10800000" flipH="1">
                <a:off x="231631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7" name="Google Shape;19817;p22"/>
              <p:cNvSpPr/>
              <p:nvPr/>
            </p:nvSpPr>
            <p:spPr>
              <a:xfrm rot="10800000" flipH="1">
                <a:off x="25311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8" name="Google Shape;19818;p22"/>
              <p:cNvSpPr/>
              <p:nvPr/>
            </p:nvSpPr>
            <p:spPr>
              <a:xfrm rot="10800000" flipH="1">
                <a:off x="274596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9" name="Google Shape;19819;p22"/>
              <p:cNvSpPr/>
              <p:nvPr/>
            </p:nvSpPr>
            <p:spPr>
              <a:xfrm rot="10800000" flipH="1">
                <a:off x="296078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0" name="Google Shape;19820;p22"/>
              <p:cNvSpPr/>
              <p:nvPr/>
            </p:nvSpPr>
            <p:spPr>
              <a:xfrm rot="10800000" flipH="1">
                <a:off x="317561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1" name="Google Shape;19821;p22"/>
              <p:cNvSpPr/>
              <p:nvPr/>
            </p:nvSpPr>
            <p:spPr>
              <a:xfrm rot="10800000" flipH="1">
                <a:off x="339043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2" name="Google Shape;19822;p22"/>
              <p:cNvSpPr/>
              <p:nvPr/>
            </p:nvSpPr>
            <p:spPr>
              <a:xfrm rot="10800000" flipH="1">
                <a:off x="360525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3" name="Google Shape;19823;p22"/>
              <p:cNvSpPr/>
              <p:nvPr/>
            </p:nvSpPr>
            <p:spPr>
              <a:xfrm rot="10800000" flipH="1">
                <a:off x="382008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4" name="Google Shape;19824;p22"/>
              <p:cNvSpPr/>
              <p:nvPr/>
            </p:nvSpPr>
            <p:spPr>
              <a:xfrm rot="10800000" flipH="1">
                <a:off x="403490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5" name="Google Shape;19825;p22"/>
              <p:cNvSpPr/>
              <p:nvPr/>
            </p:nvSpPr>
            <p:spPr>
              <a:xfrm rot="10800000" flipH="1">
                <a:off x="424972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6" name="Google Shape;19826;p22"/>
              <p:cNvSpPr/>
              <p:nvPr/>
            </p:nvSpPr>
            <p:spPr>
              <a:xfrm rot="10800000" flipH="1">
                <a:off x="446455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7" name="Google Shape;19827;p22"/>
              <p:cNvSpPr/>
              <p:nvPr/>
            </p:nvSpPr>
            <p:spPr>
              <a:xfrm rot="10800000" flipH="1">
                <a:off x="467937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8" name="Google Shape;19828;p22"/>
              <p:cNvSpPr/>
              <p:nvPr/>
            </p:nvSpPr>
            <p:spPr>
              <a:xfrm rot="10800000" flipH="1">
                <a:off x="489419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9" name="Google Shape;19829;p22"/>
              <p:cNvSpPr/>
              <p:nvPr/>
            </p:nvSpPr>
            <p:spPr>
              <a:xfrm rot="10800000" flipH="1">
                <a:off x="510902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0" name="Google Shape;19830;p22"/>
              <p:cNvSpPr/>
              <p:nvPr/>
            </p:nvSpPr>
            <p:spPr>
              <a:xfrm rot="10800000" flipH="1">
                <a:off x="532384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1" name="Google Shape;19831;p22"/>
              <p:cNvSpPr/>
              <p:nvPr/>
            </p:nvSpPr>
            <p:spPr>
              <a:xfrm rot="10800000" flipH="1">
                <a:off x="553866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2" name="Google Shape;19832;p22"/>
              <p:cNvSpPr/>
              <p:nvPr/>
            </p:nvSpPr>
            <p:spPr>
              <a:xfrm rot="10800000" flipH="1">
                <a:off x="575349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3" name="Google Shape;19833;p22"/>
              <p:cNvSpPr/>
              <p:nvPr/>
            </p:nvSpPr>
            <p:spPr>
              <a:xfrm rot="10800000" flipH="1">
                <a:off x="596831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4" name="Google Shape;19834;p22"/>
              <p:cNvSpPr/>
              <p:nvPr/>
            </p:nvSpPr>
            <p:spPr>
              <a:xfrm rot="10800000" flipH="1">
                <a:off x="618313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5" name="Google Shape;19835;p22"/>
              <p:cNvSpPr/>
              <p:nvPr/>
            </p:nvSpPr>
            <p:spPr>
              <a:xfrm rot="10800000" flipH="1">
                <a:off x="639796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6" name="Google Shape;19836;p22"/>
              <p:cNvSpPr/>
              <p:nvPr/>
            </p:nvSpPr>
            <p:spPr>
              <a:xfrm rot="10800000" flipH="1">
                <a:off x="661278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7" name="Google Shape;19837;p22"/>
              <p:cNvSpPr/>
              <p:nvPr/>
            </p:nvSpPr>
            <p:spPr>
              <a:xfrm rot="10800000" flipH="1">
                <a:off x="68276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8" name="Google Shape;19838;p22"/>
              <p:cNvSpPr/>
              <p:nvPr/>
            </p:nvSpPr>
            <p:spPr>
              <a:xfrm rot="10800000" flipH="1">
                <a:off x="704243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9" name="Google Shape;19839;p22"/>
              <p:cNvSpPr/>
              <p:nvPr/>
            </p:nvSpPr>
            <p:spPr>
              <a:xfrm rot="10800000" flipH="1">
                <a:off x="725725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0" name="Google Shape;19840;p22"/>
              <p:cNvSpPr/>
              <p:nvPr/>
            </p:nvSpPr>
            <p:spPr>
              <a:xfrm rot="10800000" flipH="1">
                <a:off x="74720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1" name="Google Shape;19841;p22"/>
              <p:cNvSpPr/>
              <p:nvPr/>
            </p:nvSpPr>
            <p:spPr>
              <a:xfrm rot="10800000" flipH="1">
                <a:off x="768690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2" name="Google Shape;19842;p22"/>
              <p:cNvSpPr/>
              <p:nvPr/>
            </p:nvSpPr>
            <p:spPr>
              <a:xfrm rot="10800000" flipH="1">
                <a:off x="790172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3" name="Google Shape;19843;p22"/>
              <p:cNvSpPr/>
              <p:nvPr/>
            </p:nvSpPr>
            <p:spPr>
              <a:xfrm rot="10800000" flipH="1">
                <a:off x="811654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4" name="Google Shape;19844;p22"/>
              <p:cNvSpPr/>
              <p:nvPr/>
            </p:nvSpPr>
            <p:spPr>
              <a:xfrm rot="10800000" flipH="1">
                <a:off x="833137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5" name="Google Shape;19845;p22"/>
              <p:cNvSpPr/>
              <p:nvPr/>
            </p:nvSpPr>
            <p:spPr>
              <a:xfrm rot="10800000" flipH="1">
                <a:off x="854619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6" name="Google Shape;19846;p22"/>
              <p:cNvSpPr/>
              <p:nvPr/>
            </p:nvSpPr>
            <p:spPr>
              <a:xfrm rot="10800000" flipH="1">
                <a:off x="876101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7" name="Google Shape;19847;p22"/>
              <p:cNvSpPr/>
              <p:nvPr/>
            </p:nvSpPr>
            <p:spPr>
              <a:xfrm rot="10800000" flipH="1">
                <a:off x="89758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8" name="Google Shape;19848;p22"/>
              <p:cNvSpPr/>
              <p:nvPr/>
            </p:nvSpPr>
            <p:spPr>
              <a:xfrm rot="10800000" flipH="1">
                <a:off x="-46739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9" name="Google Shape;19849;p22"/>
              <p:cNvSpPr/>
              <p:nvPr/>
            </p:nvSpPr>
            <p:spPr>
              <a:xfrm rot="10800000" flipH="1">
                <a:off x="16808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0" name="Google Shape;19850;p22"/>
              <p:cNvSpPr/>
              <p:nvPr/>
            </p:nvSpPr>
            <p:spPr>
              <a:xfrm rot="10800000" flipH="1">
                <a:off x="3829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1" name="Google Shape;19851;p22"/>
              <p:cNvSpPr/>
              <p:nvPr/>
            </p:nvSpPr>
            <p:spPr>
              <a:xfrm rot="10800000" flipH="1">
                <a:off x="59773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2" name="Google Shape;19852;p22"/>
              <p:cNvSpPr/>
              <p:nvPr/>
            </p:nvSpPr>
            <p:spPr>
              <a:xfrm rot="10800000" flipH="1">
                <a:off x="81255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3" name="Google Shape;19853;p22"/>
              <p:cNvSpPr/>
              <p:nvPr/>
            </p:nvSpPr>
            <p:spPr>
              <a:xfrm rot="10800000" flipH="1">
                <a:off x="10273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4" name="Google Shape;19854;p22"/>
              <p:cNvSpPr/>
              <p:nvPr/>
            </p:nvSpPr>
            <p:spPr>
              <a:xfrm rot="10800000" flipH="1">
                <a:off x="124220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5" name="Google Shape;19855;p22"/>
              <p:cNvSpPr/>
              <p:nvPr/>
            </p:nvSpPr>
            <p:spPr>
              <a:xfrm rot="10800000" flipH="1">
                <a:off x="145702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6" name="Google Shape;19856;p22"/>
              <p:cNvSpPr/>
              <p:nvPr/>
            </p:nvSpPr>
            <p:spPr>
              <a:xfrm rot="10800000" flipH="1">
                <a:off x="167184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7" name="Google Shape;19857;p22"/>
              <p:cNvSpPr/>
              <p:nvPr/>
            </p:nvSpPr>
            <p:spPr>
              <a:xfrm rot="10800000" flipH="1">
                <a:off x="188667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8" name="Google Shape;19858;p22"/>
              <p:cNvSpPr/>
              <p:nvPr/>
            </p:nvSpPr>
            <p:spPr>
              <a:xfrm rot="10800000" flipH="1">
                <a:off x="210149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9" name="Google Shape;19859;p22"/>
              <p:cNvSpPr/>
              <p:nvPr/>
            </p:nvSpPr>
            <p:spPr>
              <a:xfrm rot="10800000" flipH="1">
                <a:off x="231631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0" name="Google Shape;19860;p22"/>
              <p:cNvSpPr/>
              <p:nvPr/>
            </p:nvSpPr>
            <p:spPr>
              <a:xfrm rot="10800000" flipH="1">
                <a:off x="25311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1" name="Google Shape;19861;p22"/>
              <p:cNvSpPr/>
              <p:nvPr/>
            </p:nvSpPr>
            <p:spPr>
              <a:xfrm rot="10800000" flipH="1">
                <a:off x="274596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2" name="Google Shape;19862;p22"/>
              <p:cNvSpPr/>
              <p:nvPr/>
            </p:nvSpPr>
            <p:spPr>
              <a:xfrm rot="10800000" flipH="1">
                <a:off x="296078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3" name="Google Shape;19863;p22"/>
              <p:cNvSpPr/>
              <p:nvPr/>
            </p:nvSpPr>
            <p:spPr>
              <a:xfrm rot="10800000" flipH="1">
                <a:off x="317561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4" name="Google Shape;19864;p22"/>
              <p:cNvSpPr/>
              <p:nvPr/>
            </p:nvSpPr>
            <p:spPr>
              <a:xfrm rot="10800000" flipH="1">
                <a:off x="339043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5" name="Google Shape;19865;p22"/>
              <p:cNvSpPr/>
              <p:nvPr/>
            </p:nvSpPr>
            <p:spPr>
              <a:xfrm rot="10800000" flipH="1">
                <a:off x="360525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6" name="Google Shape;19866;p22"/>
              <p:cNvSpPr/>
              <p:nvPr/>
            </p:nvSpPr>
            <p:spPr>
              <a:xfrm rot="10800000" flipH="1">
                <a:off x="382008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7" name="Google Shape;19867;p22"/>
              <p:cNvSpPr/>
              <p:nvPr/>
            </p:nvSpPr>
            <p:spPr>
              <a:xfrm rot="10800000" flipH="1">
                <a:off x="403490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8" name="Google Shape;19868;p22"/>
              <p:cNvSpPr/>
              <p:nvPr/>
            </p:nvSpPr>
            <p:spPr>
              <a:xfrm rot="10800000" flipH="1">
                <a:off x="424972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9" name="Google Shape;19869;p22"/>
              <p:cNvSpPr/>
              <p:nvPr/>
            </p:nvSpPr>
            <p:spPr>
              <a:xfrm rot="10800000" flipH="1">
                <a:off x="446455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0" name="Google Shape;19870;p22"/>
              <p:cNvSpPr/>
              <p:nvPr/>
            </p:nvSpPr>
            <p:spPr>
              <a:xfrm rot="10800000" flipH="1">
                <a:off x="467937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1" name="Google Shape;19871;p22"/>
              <p:cNvSpPr/>
              <p:nvPr/>
            </p:nvSpPr>
            <p:spPr>
              <a:xfrm rot="10800000" flipH="1">
                <a:off x="489419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2" name="Google Shape;19872;p22"/>
              <p:cNvSpPr/>
              <p:nvPr/>
            </p:nvSpPr>
            <p:spPr>
              <a:xfrm rot="10800000" flipH="1">
                <a:off x="510902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3" name="Google Shape;19873;p22"/>
              <p:cNvSpPr/>
              <p:nvPr/>
            </p:nvSpPr>
            <p:spPr>
              <a:xfrm rot="10800000" flipH="1">
                <a:off x="532384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4" name="Google Shape;19874;p22"/>
              <p:cNvSpPr/>
              <p:nvPr/>
            </p:nvSpPr>
            <p:spPr>
              <a:xfrm rot="10800000" flipH="1">
                <a:off x="553866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5" name="Google Shape;19875;p22"/>
              <p:cNvSpPr/>
              <p:nvPr/>
            </p:nvSpPr>
            <p:spPr>
              <a:xfrm rot="10800000" flipH="1">
                <a:off x="575349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6" name="Google Shape;19876;p22"/>
              <p:cNvSpPr/>
              <p:nvPr/>
            </p:nvSpPr>
            <p:spPr>
              <a:xfrm rot="10800000" flipH="1">
                <a:off x="596831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7" name="Google Shape;19877;p22"/>
              <p:cNvSpPr/>
              <p:nvPr/>
            </p:nvSpPr>
            <p:spPr>
              <a:xfrm rot="10800000" flipH="1">
                <a:off x="618313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8" name="Google Shape;19878;p22"/>
              <p:cNvSpPr/>
              <p:nvPr/>
            </p:nvSpPr>
            <p:spPr>
              <a:xfrm rot="10800000" flipH="1">
                <a:off x="639796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9" name="Google Shape;19879;p22"/>
              <p:cNvSpPr/>
              <p:nvPr/>
            </p:nvSpPr>
            <p:spPr>
              <a:xfrm rot="10800000" flipH="1">
                <a:off x="661278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0" name="Google Shape;19880;p22"/>
              <p:cNvSpPr/>
              <p:nvPr/>
            </p:nvSpPr>
            <p:spPr>
              <a:xfrm rot="10800000" flipH="1">
                <a:off x="68276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1" name="Google Shape;19881;p22"/>
              <p:cNvSpPr/>
              <p:nvPr/>
            </p:nvSpPr>
            <p:spPr>
              <a:xfrm rot="10800000" flipH="1">
                <a:off x="704243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2" name="Google Shape;19882;p22"/>
              <p:cNvSpPr/>
              <p:nvPr/>
            </p:nvSpPr>
            <p:spPr>
              <a:xfrm rot="10800000" flipH="1">
                <a:off x="725725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3" name="Google Shape;19883;p22"/>
              <p:cNvSpPr/>
              <p:nvPr/>
            </p:nvSpPr>
            <p:spPr>
              <a:xfrm rot="10800000" flipH="1">
                <a:off x="74720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4" name="Google Shape;19884;p22"/>
              <p:cNvSpPr/>
              <p:nvPr/>
            </p:nvSpPr>
            <p:spPr>
              <a:xfrm rot="10800000" flipH="1">
                <a:off x="768690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5" name="Google Shape;19885;p22"/>
              <p:cNvSpPr/>
              <p:nvPr/>
            </p:nvSpPr>
            <p:spPr>
              <a:xfrm rot="10800000" flipH="1">
                <a:off x="790172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6" name="Google Shape;19886;p22"/>
              <p:cNvSpPr/>
              <p:nvPr/>
            </p:nvSpPr>
            <p:spPr>
              <a:xfrm rot="10800000" flipH="1">
                <a:off x="811654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7" name="Google Shape;19887;p22"/>
              <p:cNvSpPr/>
              <p:nvPr/>
            </p:nvSpPr>
            <p:spPr>
              <a:xfrm rot="10800000" flipH="1">
                <a:off x="833137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8" name="Google Shape;19888;p22"/>
              <p:cNvSpPr/>
              <p:nvPr/>
            </p:nvSpPr>
            <p:spPr>
              <a:xfrm rot="10800000" flipH="1">
                <a:off x="854619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9" name="Google Shape;19889;p22"/>
              <p:cNvSpPr/>
              <p:nvPr/>
            </p:nvSpPr>
            <p:spPr>
              <a:xfrm rot="10800000" flipH="1">
                <a:off x="876101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0" name="Google Shape;19890;p22"/>
              <p:cNvSpPr/>
              <p:nvPr/>
            </p:nvSpPr>
            <p:spPr>
              <a:xfrm rot="10800000" flipH="1">
                <a:off x="89758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1" name="Google Shape;19891;p22"/>
              <p:cNvSpPr/>
              <p:nvPr/>
            </p:nvSpPr>
            <p:spPr>
              <a:xfrm rot="10800000" flipH="1">
                <a:off x="-46739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2" name="Google Shape;19892;p22"/>
              <p:cNvSpPr/>
              <p:nvPr/>
            </p:nvSpPr>
            <p:spPr>
              <a:xfrm rot="10800000" flipH="1">
                <a:off x="16808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3" name="Google Shape;19893;p22"/>
              <p:cNvSpPr/>
              <p:nvPr/>
            </p:nvSpPr>
            <p:spPr>
              <a:xfrm rot="10800000" flipH="1">
                <a:off x="3829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4" name="Google Shape;19894;p22"/>
              <p:cNvSpPr/>
              <p:nvPr/>
            </p:nvSpPr>
            <p:spPr>
              <a:xfrm rot="10800000" flipH="1">
                <a:off x="59773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5" name="Google Shape;19895;p22"/>
              <p:cNvSpPr/>
              <p:nvPr/>
            </p:nvSpPr>
            <p:spPr>
              <a:xfrm rot="10800000" flipH="1">
                <a:off x="81255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6" name="Google Shape;19896;p22"/>
              <p:cNvSpPr/>
              <p:nvPr/>
            </p:nvSpPr>
            <p:spPr>
              <a:xfrm rot="10800000" flipH="1">
                <a:off x="10273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7" name="Google Shape;19897;p22"/>
              <p:cNvSpPr/>
              <p:nvPr/>
            </p:nvSpPr>
            <p:spPr>
              <a:xfrm rot="10800000" flipH="1">
                <a:off x="124220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8" name="Google Shape;19898;p22"/>
              <p:cNvSpPr/>
              <p:nvPr/>
            </p:nvSpPr>
            <p:spPr>
              <a:xfrm rot="10800000" flipH="1">
                <a:off x="145702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9" name="Google Shape;19899;p22"/>
              <p:cNvSpPr/>
              <p:nvPr/>
            </p:nvSpPr>
            <p:spPr>
              <a:xfrm rot="10800000" flipH="1">
                <a:off x="167184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0" name="Google Shape;19900;p22"/>
              <p:cNvSpPr/>
              <p:nvPr/>
            </p:nvSpPr>
            <p:spPr>
              <a:xfrm rot="10800000" flipH="1">
                <a:off x="188667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1" name="Google Shape;19901;p22"/>
              <p:cNvSpPr/>
              <p:nvPr/>
            </p:nvSpPr>
            <p:spPr>
              <a:xfrm rot="10800000" flipH="1">
                <a:off x="210149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2" name="Google Shape;19902;p22"/>
              <p:cNvSpPr/>
              <p:nvPr/>
            </p:nvSpPr>
            <p:spPr>
              <a:xfrm rot="10800000" flipH="1">
                <a:off x="231631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3" name="Google Shape;19903;p22"/>
              <p:cNvSpPr/>
              <p:nvPr/>
            </p:nvSpPr>
            <p:spPr>
              <a:xfrm rot="10800000" flipH="1">
                <a:off x="25311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4" name="Google Shape;19904;p22"/>
              <p:cNvSpPr/>
              <p:nvPr/>
            </p:nvSpPr>
            <p:spPr>
              <a:xfrm rot="10800000" flipH="1">
                <a:off x="274596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5" name="Google Shape;19905;p22"/>
              <p:cNvSpPr/>
              <p:nvPr/>
            </p:nvSpPr>
            <p:spPr>
              <a:xfrm rot="10800000" flipH="1">
                <a:off x="296078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6" name="Google Shape;19906;p22"/>
              <p:cNvSpPr/>
              <p:nvPr/>
            </p:nvSpPr>
            <p:spPr>
              <a:xfrm rot="10800000" flipH="1">
                <a:off x="317561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7" name="Google Shape;19907;p22"/>
              <p:cNvSpPr/>
              <p:nvPr/>
            </p:nvSpPr>
            <p:spPr>
              <a:xfrm rot="10800000" flipH="1">
                <a:off x="339043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8" name="Google Shape;19908;p22"/>
              <p:cNvSpPr/>
              <p:nvPr/>
            </p:nvSpPr>
            <p:spPr>
              <a:xfrm rot="10800000" flipH="1">
                <a:off x="360525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9" name="Google Shape;19909;p22"/>
              <p:cNvSpPr/>
              <p:nvPr/>
            </p:nvSpPr>
            <p:spPr>
              <a:xfrm rot="10800000" flipH="1">
                <a:off x="382008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0" name="Google Shape;19910;p22"/>
              <p:cNvSpPr/>
              <p:nvPr/>
            </p:nvSpPr>
            <p:spPr>
              <a:xfrm rot="10800000" flipH="1">
                <a:off x="403490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1" name="Google Shape;19911;p22"/>
              <p:cNvSpPr/>
              <p:nvPr/>
            </p:nvSpPr>
            <p:spPr>
              <a:xfrm rot="10800000" flipH="1">
                <a:off x="424972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2" name="Google Shape;19912;p22"/>
              <p:cNvSpPr/>
              <p:nvPr/>
            </p:nvSpPr>
            <p:spPr>
              <a:xfrm rot="10800000" flipH="1">
                <a:off x="446455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3" name="Google Shape;19913;p22"/>
              <p:cNvSpPr/>
              <p:nvPr/>
            </p:nvSpPr>
            <p:spPr>
              <a:xfrm rot="10800000" flipH="1">
                <a:off x="467937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4" name="Google Shape;19914;p22"/>
              <p:cNvSpPr/>
              <p:nvPr/>
            </p:nvSpPr>
            <p:spPr>
              <a:xfrm rot="10800000" flipH="1">
                <a:off x="489419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5" name="Google Shape;19915;p22"/>
              <p:cNvSpPr/>
              <p:nvPr/>
            </p:nvSpPr>
            <p:spPr>
              <a:xfrm rot="10800000" flipH="1">
                <a:off x="510902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6" name="Google Shape;19916;p22"/>
              <p:cNvSpPr/>
              <p:nvPr/>
            </p:nvSpPr>
            <p:spPr>
              <a:xfrm rot="10800000" flipH="1">
                <a:off x="532384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7" name="Google Shape;19917;p22"/>
              <p:cNvSpPr/>
              <p:nvPr/>
            </p:nvSpPr>
            <p:spPr>
              <a:xfrm rot="10800000" flipH="1">
                <a:off x="553866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8" name="Google Shape;19918;p22"/>
              <p:cNvSpPr/>
              <p:nvPr/>
            </p:nvSpPr>
            <p:spPr>
              <a:xfrm rot="10800000" flipH="1">
                <a:off x="575349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9" name="Google Shape;19919;p22"/>
              <p:cNvSpPr/>
              <p:nvPr/>
            </p:nvSpPr>
            <p:spPr>
              <a:xfrm rot="10800000" flipH="1">
                <a:off x="596831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0" name="Google Shape;19920;p22"/>
              <p:cNvSpPr/>
              <p:nvPr/>
            </p:nvSpPr>
            <p:spPr>
              <a:xfrm rot="10800000" flipH="1">
                <a:off x="618313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1" name="Google Shape;19921;p22"/>
              <p:cNvSpPr/>
              <p:nvPr/>
            </p:nvSpPr>
            <p:spPr>
              <a:xfrm rot="10800000" flipH="1">
                <a:off x="639796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2" name="Google Shape;19922;p22"/>
              <p:cNvSpPr/>
              <p:nvPr/>
            </p:nvSpPr>
            <p:spPr>
              <a:xfrm rot="10800000" flipH="1">
                <a:off x="661278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3" name="Google Shape;19923;p22"/>
              <p:cNvSpPr/>
              <p:nvPr/>
            </p:nvSpPr>
            <p:spPr>
              <a:xfrm rot="10800000" flipH="1">
                <a:off x="68276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4" name="Google Shape;19924;p22"/>
              <p:cNvSpPr/>
              <p:nvPr/>
            </p:nvSpPr>
            <p:spPr>
              <a:xfrm rot="10800000" flipH="1">
                <a:off x="704243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5" name="Google Shape;19925;p22"/>
              <p:cNvSpPr/>
              <p:nvPr/>
            </p:nvSpPr>
            <p:spPr>
              <a:xfrm rot="10800000" flipH="1">
                <a:off x="725725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6" name="Google Shape;19926;p22"/>
              <p:cNvSpPr/>
              <p:nvPr/>
            </p:nvSpPr>
            <p:spPr>
              <a:xfrm rot="10800000" flipH="1">
                <a:off x="74720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7" name="Google Shape;19927;p22"/>
              <p:cNvSpPr/>
              <p:nvPr/>
            </p:nvSpPr>
            <p:spPr>
              <a:xfrm rot="10800000" flipH="1">
                <a:off x="768690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8" name="Google Shape;19928;p22"/>
              <p:cNvSpPr/>
              <p:nvPr/>
            </p:nvSpPr>
            <p:spPr>
              <a:xfrm rot="10800000" flipH="1">
                <a:off x="790172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9" name="Google Shape;19929;p22"/>
              <p:cNvSpPr/>
              <p:nvPr/>
            </p:nvSpPr>
            <p:spPr>
              <a:xfrm rot="10800000" flipH="1">
                <a:off x="811654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0" name="Google Shape;19930;p22"/>
              <p:cNvSpPr/>
              <p:nvPr/>
            </p:nvSpPr>
            <p:spPr>
              <a:xfrm rot="10800000" flipH="1">
                <a:off x="833137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1" name="Google Shape;19931;p22"/>
              <p:cNvSpPr/>
              <p:nvPr/>
            </p:nvSpPr>
            <p:spPr>
              <a:xfrm rot="10800000" flipH="1">
                <a:off x="854619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2" name="Google Shape;19932;p22"/>
              <p:cNvSpPr/>
              <p:nvPr/>
            </p:nvSpPr>
            <p:spPr>
              <a:xfrm rot="10800000" flipH="1">
                <a:off x="876101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3" name="Google Shape;19933;p22"/>
              <p:cNvSpPr/>
              <p:nvPr/>
            </p:nvSpPr>
            <p:spPr>
              <a:xfrm rot="10800000" flipH="1">
                <a:off x="89758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4" name="Google Shape;19934;p22"/>
              <p:cNvSpPr/>
              <p:nvPr/>
            </p:nvSpPr>
            <p:spPr>
              <a:xfrm rot="10800000" flipH="1">
                <a:off x="-46739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5" name="Google Shape;19935;p22"/>
              <p:cNvSpPr/>
              <p:nvPr/>
            </p:nvSpPr>
            <p:spPr>
              <a:xfrm rot="10800000" flipH="1">
                <a:off x="16808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6" name="Google Shape;19936;p22"/>
              <p:cNvSpPr/>
              <p:nvPr/>
            </p:nvSpPr>
            <p:spPr>
              <a:xfrm rot="10800000" flipH="1">
                <a:off x="3829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7" name="Google Shape;19937;p22"/>
              <p:cNvSpPr/>
              <p:nvPr/>
            </p:nvSpPr>
            <p:spPr>
              <a:xfrm rot="10800000" flipH="1">
                <a:off x="59773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8" name="Google Shape;19938;p22"/>
              <p:cNvSpPr/>
              <p:nvPr/>
            </p:nvSpPr>
            <p:spPr>
              <a:xfrm rot="10800000" flipH="1">
                <a:off x="81255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9" name="Google Shape;19939;p22"/>
              <p:cNvSpPr/>
              <p:nvPr/>
            </p:nvSpPr>
            <p:spPr>
              <a:xfrm rot="10800000" flipH="1">
                <a:off x="10273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0" name="Google Shape;19940;p22"/>
              <p:cNvSpPr/>
              <p:nvPr/>
            </p:nvSpPr>
            <p:spPr>
              <a:xfrm rot="10800000" flipH="1">
                <a:off x="124220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1" name="Google Shape;19941;p22"/>
              <p:cNvSpPr/>
              <p:nvPr/>
            </p:nvSpPr>
            <p:spPr>
              <a:xfrm rot="10800000" flipH="1">
                <a:off x="145702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2" name="Google Shape;19942;p22"/>
              <p:cNvSpPr/>
              <p:nvPr/>
            </p:nvSpPr>
            <p:spPr>
              <a:xfrm rot="10800000" flipH="1">
                <a:off x="167184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3" name="Google Shape;19943;p22"/>
              <p:cNvSpPr/>
              <p:nvPr/>
            </p:nvSpPr>
            <p:spPr>
              <a:xfrm rot="10800000" flipH="1">
                <a:off x="188667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4" name="Google Shape;19944;p22"/>
              <p:cNvSpPr/>
              <p:nvPr/>
            </p:nvSpPr>
            <p:spPr>
              <a:xfrm rot="10800000" flipH="1">
                <a:off x="210149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5" name="Google Shape;19945;p22"/>
              <p:cNvSpPr/>
              <p:nvPr/>
            </p:nvSpPr>
            <p:spPr>
              <a:xfrm rot="10800000" flipH="1">
                <a:off x="231631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6" name="Google Shape;19946;p22"/>
              <p:cNvSpPr/>
              <p:nvPr/>
            </p:nvSpPr>
            <p:spPr>
              <a:xfrm rot="10800000" flipH="1">
                <a:off x="25311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7" name="Google Shape;19947;p22"/>
              <p:cNvSpPr/>
              <p:nvPr/>
            </p:nvSpPr>
            <p:spPr>
              <a:xfrm rot="10800000" flipH="1">
                <a:off x="274596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8" name="Google Shape;19948;p22"/>
              <p:cNvSpPr/>
              <p:nvPr/>
            </p:nvSpPr>
            <p:spPr>
              <a:xfrm rot="10800000" flipH="1">
                <a:off x="296078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9" name="Google Shape;19949;p22"/>
              <p:cNvSpPr/>
              <p:nvPr/>
            </p:nvSpPr>
            <p:spPr>
              <a:xfrm rot="10800000" flipH="1">
                <a:off x="317561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0" name="Google Shape;19950;p22"/>
              <p:cNvSpPr/>
              <p:nvPr/>
            </p:nvSpPr>
            <p:spPr>
              <a:xfrm rot="10800000" flipH="1">
                <a:off x="339043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1" name="Google Shape;19951;p22"/>
              <p:cNvSpPr/>
              <p:nvPr/>
            </p:nvSpPr>
            <p:spPr>
              <a:xfrm rot="10800000" flipH="1">
                <a:off x="360525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2" name="Google Shape;19952;p22"/>
              <p:cNvSpPr/>
              <p:nvPr/>
            </p:nvSpPr>
            <p:spPr>
              <a:xfrm rot="10800000" flipH="1">
                <a:off x="382008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3" name="Google Shape;19953;p22"/>
              <p:cNvSpPr/>
              <p:nvPr/>
            </p:nvSpPr>
            <p:spPr>
              <a:xfrm rot="10800000" flipH="1">
                <a:off x="403490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4" name="Google Shape;19954;p22"/>
              <p:cNvSpPr/>
              <p:nvPr/>
            </p:nvSpPr>
            <p:spPr>
              <a:xfrm rot="10800000" flipH="1">
                <a:off x="424972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5" name="Google Shape;19955;p22"/>
              <p:cNvSpPr/>
              <p:nvPr/>
            </p:nvSpPr>
            <p:spPr>
              <a:xfrm rot="10800000" flipH="1">
                <a:off x="446455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6" name="Google Shape;19956;p22"/>
              <p:cNvSpPr/>
              <p:nvPr/>
            </p:nvSpPr>
            <p:spPr>
              <a:xfrm rot="10800000" flipH="1">
                <a:off x="467937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7" name="Google Shape;19957;p22"/>
              <p:cNvSpPr/>
              <p:nvPr/>
            </p:nvSpPr>
            <p:spPr>
              <a:xfrm rot="10800000" flipH="1">
                <a:off x="489419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8" name="Google Shape;19958;p22"/>
              <p:cNvSpPr/>
              <p:nvPr/>
            </p:nvSpPr>
            <p:spPr>
              <a:xfrm rot="10800000" flipH="1">
                <a:off x="510902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9" name="Google Shape;19959;p22"/>
              <p:cNvSpPr/>
              <p:nvPr/>
            </p:nvSpPr>
            <p:spPr>
              <a:xfrm rot="10800000" flipH="1">
                <a:off x="532384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0" name="Google Shape;19960;p22"/>
              <p:cNvSpPr/>
              <p:nvPr/>
            </p:nvSpPr>
            <p:spPr>
              <a:xfrm rot="10800000" flipH="1">
                <a:off x="553866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1" name="Google Shape;19961;p22"/>
              <p:cNvSpPr/>
              <p:nvPr/>
            </p:nvSpPr>
            <p:spPr>
              <a:xfrm rot="10800000" flipH="1">
                <a:off x="575349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2" name="Google Shape;19962;p22"/>
              <p:cNvSpPr/>
              <p:nvPr/>
            </p:nvSpPr>
            <p:spPr>
              <a:xfrm rot="10800000" flipH="1">
                <a:off x="596831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3" name="Google Shape;19963;p22"/>
              <p:cNvSpPr/>
              <p:nvPr/>
            </p:nvSpPr>
            <p:spPr>
              <a:xfrm rot="10800000" flipH="1">
                <a:off x="618313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4" name="Google Shape;19964;p22"/>
              <p:cNvSpPr/>
              <p:nvPr/>
            </p:nvSpPr>
            <p:spPr>
              <a:xfrm rot="10800000" flipH="1">
                <a:off x="639796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5" name="Google Shape;19965;p22"/>
              <p:cNvSpPr/>
              <p:nvPr/>
            </p:nvSpPr>
            <p:spPr>
              <a:xfrm rot="10800000" flipH="1">
                <a:off x="661278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6" name="Google Shape;19966;p22"/>
              <p:cNvSpPr/>
              <p:nvPr/>
            </p:nvSpPr>
            <p:spPr>
              <a:xfrm rot="10800000" flipH="1">
                <a:off x="68276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7" name="Google Shape;19967;p22"/>
              <p:cNvSpPr/>
              <p:nvPr/>
            </p:nvSpPr>
            <p:spPr>
              <a:xfrm rot="10800000" flipH="1">
                <a:off x="704243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8" name="Google Shape;19968;p22"/>
              <p:cNvSpPr/>
              <p:nvPr/>
            </p:nvSpPr>
            <p:spPr>
              <a:xfrm rot="10800000" flipH="1">
                <a:off x="725725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9" name="Google Shape;19969;p22"/>
              <p:cNvSpPr/>
              <p:nvPr/>
            </p:nvSpPr>
            <p:spPr>
              <a:xfrm rot="10800000" flipH="1">
                <a:off x="74720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0" name="Google Shape;19970;p22"/>
              <p:cNvSpPr/>
              <p:nvPr/>
            </p:nvSpPr>
            <p:spPr>
              <a:xfrm rot="10800000" flipH="1">
                <a:off x="768690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1" name="Google Shape;19971;p22"/>
              <p:cNvSpPr/>
              <p:nvPr/>
            </p:nvSpPr>
            <p:spPr>
              <a:xfrm rot="10800000" flipH="1">
                <a:off x="790172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2" name="Google Shape;19972;p22"/>
              <p:cNvSpPr/>
              <p:nvPr/>
            </p:nvSpPr>
            <p:spPr>
              <a:xfrm rot="10800000" flipH="1">
                <a:off x="811654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3" name="Google Shape;19973;p22"/>
              <p:cNvSpPr/>
              <p:nvPr/>
            </p:nvSpPr>
            <p:spPr>
              <a:xfrm rot="10800000" flipH="1">
                <a:off x="833137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4" name="Google Shape;19974;p22"/>
              <p:cNvSpPr/>
              <p:nvPr/>
            </p:nvSpPr>
            <p:spPr>
              <a:xfrm rot="10800000" flipH="1">
                <a:off x="854619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5" name="Google Shape;19975;p22"/>
              <p:cNvSpPr/>
              <p:nvPr/>
            </p:nvSpPr>
            <p:spPr>
              <a:xfrm rot="10800000" flipH="1">
                <a:off x="876101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6" name="Google Shape;19976;p22"/>
              <p:cNvSpPr/>
              <p:nvPr/>
            </p:nvSpPr>
            <p:spPr>
              <a:xfrm rot="10800000" flipH="1">
                <a:off x="89758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7" name="Google Shape;19977;p22"/>
              <p:cNvSpPr/>
              <p:nvPr/>
            </p:nvSpPr>
            <p:spPr>
              <a:xfrm rot="10800000" flipH="1">
                <a:off x="-46739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8" name="Google Shape;19978;p22"/>
              <p:cNvSpPr/>
              <p:nvPr/>
            </p:nvSpPr>
            <p:spPr>
              <a:xfrm rot="10800000" flipH="1">
                <a:off x="16808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9" name="Google Shape;19979;p22"/>
              <p:cNvSpPr/>
              <p:nvPr/>
            </p:nvSpPr>
            <p:spPr>
              <a:xfrm rot="10800000" flipH="1">
                <a:off x="3829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0" name="Google Shape;19980;p22"/>
              <p:cNvSpPr/>
              <p:nvPr/>
            </p:nvSpPr>
            <p:spPr>
              <a:xfrm rot="10800000" flipH="1">
                <a:off x="59773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1" name="Google Shape;19981;p22"/>
              <p:cNvSpPr/>
              <p:nvPr/>
            </p:nvSpPr>
            <p:spPr>
              <a:xfrm rot="10800000" flipH="1">
                <a:off x="81255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2" name="Google Shape;19982;p22"/>
              <p:cNvSpPr/>
              <p:nvPr/>
            </p:nvSpPr>
            <p:spPr>
              <a:xfrm rot="10800000" flipH="1">
                <a:off x="10273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3" name="Google Shape;19983;p22"/>
              <p:cNvSpPr/>
              <p:nvPr/>
            </p:nvSpPr>
            <p:spPr>
              <a:xfrm rot="10800000" flipH="1">
                <a:off x="124220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4" name="Google Shape;19984;p22"/>
              <p:cNvSpPr/>
              <p:nvPr/>
            </p:nvSpPr>
            <p:spPr>
              <a:xfrm rot="10800000" flipH="1">
                <a:off x="145702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5" name="Google Shape;19985;p22"/>
              <p:cNvSpPr/>
              <p:nvPr/>
            </p:nvSpPr>
            <p:spPr>
              <a:xfrm rot="10800000" flipH="1">
                <a:off x="167184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6" name="Google Shape;19986;p22"/>
              <p:cNvSpPr/>
              <p:nvPr/>
            </p:nvSpPr>
            <p:spPr>
              <a:xfrm rot="10800000" flipH="1">
                <a:off x="188667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7" name="Google Shape;19987;p22"/>
              <p:cNvSpPr/>
              <p:nvPr/>
            </p:nvSpPr>
            <p:spPr>
              <a:xfrm rot="10800000" flipH="1">
                <a:off x="210149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8" name="Google Shape;19988;p22"/>
              <p:cNvSpPr/>
              <p:nvPr/>
            </p:nvSpPr>
            <p:spPr>
              <a:xfrm rot="10800000" flipH="1">
                <a:off x="231631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9" name="Google Shape;19989;p22"/>
              <p:cNvSpPr/>
              <p:nvPr/>
            </p:nvSpPr>
            <p:spPr>
              <a:xfrm rot="10800000" flipH="1">
                <a:off x="25311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0" name="Google Shape;19990;p22"/>
              <p:cNvSpPr/>
              <p:nvPr/>
            </p:nvSpPr>
            <p:spPr>
              <a:xfrm rot="10800000" flipH="1">
                <a:off x="274596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1" name="Google Shape;19991;p22"/>
              <p:cNvSpPr/>
              <p:nvPr/>
            </p:nvSpPr>
            <p:spPr>
              <a:xfrm rot="10800000" flipH="1">
                <a:off x="296078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2" name="Google Shape;19992;p22"/>
              <p:cNvSpPr/>
              <p:nvPr/>
            </p:nvSpPr>
            <p:spPr>
              <a:xfrm rot="10800000" flipH="1">
                <a:off x="317561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3" name="Google Shape;19993;p22"/>
              <p:cNvSpPr/>
              <p:nvPr/>
            </p:nvSpPr>
            <p:spPr>
              <a:xfrm rot="10800000" flipH="1">
                <a:off x="339043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4" name="Google Shape;19994;p22"/>
              <p:cNvSpPr/>
              <p:nvPr/>
            </p:nvSpPr>
            <p:spPr>
              <a:xfrm rot="10800000" flipH="1">
                <a:off x="360525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5" name="Google Shape;19995;p22"/>
              <p:cNvSpPr/>
              <p:nvPr/>
            </p:nvSpPr>
            <p:spPr>
              <a:xfrm rot="10800000" flipH="1">
                <a:off x="382008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6" name="Google Shape;19996;p22"/>
              <p:cNvSpPr/>
              <p:nvPr/>
            </p:nvSpPr>
            <p:spPr>
              <a:xfrm rot="10800000" flipH="1">
                <a:off x="403490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7" name="Google Shape;19997;p22"/>
              <p:cNvSpPr/>
              <p:nvPr/>
            </p:nvSpPr>
            <p:spPr>
              <a:xfrm rot="10800000" flipH="1">
                <a:off x="424972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8" name="Google Shape;19998;p22"/>
              <p:cNvSpPr/>
              <p:nvPr/>
            </p:nvSpPr>
            <p:spPr>
              <a:xfrm rot="10800000" flipH="1">
                <a:off x="446455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9" name="Google Shape;19999;p22"/>
              <p:cNvSpPr/>
              <p:nvPr/>
            </p:nvSpPr>
            <p:spPr>
              <a:xfrm rot="10800000" flipH="1">
                <a:off x="467937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0" name="Google Shape;20000;p22"/>
              <p:cNvSpPr/>
              <p:nvPr/>
            </p:nvSpPr>
            <p:spPr>
              <a:xfrm rot="10800000" flipH="1">
                <a:off x="489419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1" name="Google Shape;20001;p22"/>
              <p:cNvSpPr/>
              <p:nvPr/>
            </p:nvSpPr>
            <p:spPr>
              <a:xfrm rot="10800000" flipH="1">
                <a:off x="510902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2" name="Google Shape;20002;p22"/>
              <p:cNvSpPr/>
              <p:nvPr/>
            </p:nvSpPr>
            <p:spPr>
              <a:xfrm rot="10800000" flipH="1">
                <a:off x="532384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3" name="Google Shape;20003;p22"/>
              <p:cNvSpPr/>
              <p:nvPr/>
            </p:nvSpPr>
            <p:spPr>
              <a:xfrm rot="10800000" flipH="1">
                <a:off x="553866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4" name="Google Shape;20004;p22"/>
              <p:cNvSpPr/>
              <p:nvPr/>
            </p:nvSpPr>
            <p:spPr>
              <a:xfrm rot="10800000" flipH="1">
                <a:off x="575349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5" name="Google Shape;20005;p22"/>
              <p:cNvSpPr/>
              <p:nvPr/>
            </p:nvSpPr>
            <p:spPr>
              <a:xfrm rot="10800000" flipH="1">
                <a:off x="596831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6" name="Google Shape;20006;p22"/>
              <p:cNvSpPr/>
              <p:nvPr/>
            </p:nvSpPr>
            <p:spPr>
              <a:xfrm rot="10800000" flipH="1">
                <a:off x="618313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7" name="Google Shape;20007;p22"/>
              <p:cNvSpPr/>
              <p:nvPr/>
            </p:nvSpPr>
            <p:spPr>
              <a:xfrm rot="10800000" flipH="1">
                <a:off x="639796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8" name="Google Shape;20008;p22"/>
              <p:cNvSpPr/>
              <p:nvPr/>
            </p:nvSpPr>
            <p:spPr>
              <a:xfrm rot="10800000" flipH="1">
                <a:off x="661278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9" name="Google Shape;20009;p22"/>
              <p:cNvSpPr/>
              <p:nvPr/>
            </p:nvSpPr>
            <p:spPr>
              <a:xfrm rot="10800000" flipH="1">
                <a:off x="68276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0" name="Google Shape;20010;p22"/>
              <p:cNvSpPr/>
              <p:nvPr/>
            </p:nvSpPr>
            <p:spPr>
              <a:xfrm rot="10800000" flipH="1">
                <a:off x="704243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1" name="Google Shape;20011;p22"/>
              <p:cNvSpPr/>
              <p:nvPr/>
            </p:nvSpPr>
            <p:spPr>
              <a:xfrm rot="10800000" flipH="1">
                <a:off x="725725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2" name="Google Shape;20012;p22"/>
              <p:cNvSpPr/>
              <p:nvPr/>
            </p:nvSpPr>
            <p:spPr>
              <a:xfrm rot="10800000" flipH="1">
                <a:off x="74720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3" name="Google Shape;20013;p22"/>
              <p:cNvSpPr/>
              <p:nvPr/>
            </p:nvSpPr>
            <p:spPr>
              <a:xfrm rot="10800000" flipH="1">
                <a:off x="768690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4" name="Google Shape;20014;p22"/>
              <p:cNvSpPr/>
              <p:nvPr/>
            </p:nvSpPr>
            <p:spPr>
              <a:xfrm rot="10800000" flipH="1">
                <a:off x="790172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5" name="Google Shape;20015;p22"/>
              <p:cNvSpPr/>
              <p:nvPr/>
            </p:nvSpPr>
            <p:spPr>
              <a:xfrm rot="10800000" flipH="1">
                <a:off x="811654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6" name="Google Shape;20016;p22"/>
              <p:cNvSpPr/>
              <p:nvPr/>
            </p:nvSpPr>
            <p:spPr>
              <a:xfrm rot="10800000" flipH="1">
                <a:off x="833137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7" name="Google Shape;20017;p22"/>
              <p:cNvSpPr/>
              <p:nvPr/>
            </p:nvSpPr>
            <p:spPr>
              <a:xfrm rot="10800000" flipH="1">
                <a:off x="854619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8" name="Google Shape;20018;p22"/>
              <p:cNvSpPr/>
              <p:nvPr/>
            </p:nvSpPr>
            <p:spPr>
              <a:xfrm rot="10800000" flipH="1">
                <a:off x="876101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9" name="Google Shape;20019;p22"/>
              <p:cNvSpPr/>
              <p:nvPr/>
            </p:nvSpPr>
            <p:spPr>
              <a:xfrm rot="10800000" flipH="1">
                <a:off x="89758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0" name="Google Shape;20020;p22"/>
              <p:cNvSpPr/>
              <p:nvPr/>
            </p:nvSpPr>
            <p:spPr>
              <a:xfrm rot="10800000" flipH="1">
                <a:off x="-46739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1" name="Google Shape;20021;p22"/>
              <p:cNvSpPr/>
              <p:nvPr/>
            </p:nvSpPr>
            <p:spPr>
              <a:xfrm rot="10800000" flipH="1">
                <a:off x="16808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2" name="Google Shape;20022;p22"/>
              <p:cNvSpPr/>
              <p:nvPr/>
            </p:nvSpPr>
            <p:spPr>
              <a:xfrm rot="10800000" flipH="1">
                <a:off x="3829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3" name="Google Shape;20023;p22"/>
              <p:cNvSpPr/>
              <p:nvPr/>
            </p:nvSpPr>
            <p:spPr>
              <a:xfrm rot="10800000" flipH="1">
                <a:off x="59773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4" name="Google Shape;20024;p22"/>
              <p:cNvSpPr/>
              <p:nvPr/>
            </p:nvSpPr>
            <p:spPr>
              <a:xfrm rot="10800000" flipH="1">
                <a:off x="81255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5" name="Google Shape;20025;p22"/>
              <p:cNvSpPr/>
              <p:nvPr/>
            </p:nvSpPr>
            <p:spPr>
              <a:xfrm rot="10800000" flipH="1">
                <a:off x="10273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6" name="Google Shape;20026;p22"/>
              <p:cNvSpPr/>
              <p:nvPr/>
            </p:nvSpPr>
            <p:spPr>
              <a:xfrm rot="10800000" flipH="1">
                <a:off x="124220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7" name="Google Shape;20027;p22"/>
              <p:cNvSpPr/>
              <p:nvPr/>
            </p:nvSpPr>
            <p:spPr>
              <a:xfrm rot="10800000" flipH="1">
                <a:off x="145702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8" name="Google Shape;20028;p22"/>
              <p:cNvSpPr/>
              <p:nvPr/>
            </p:nvSpPr>
            <p:spPr>
              <a:xfrm rot="10800000" flipH="1">
                <a:off x="167184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9" name="Google Shape;20029;p22"/>
              <p:cNvSpPr/>
              <p:nvPr/>
            </p:nvSpPr>
            <p:spPr>
              <a:xfrm rot="10800000" flipH="1">
                <a:off x="188667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0" name="Google Shape;20030;p22"/>
              <p:cNvSpPr/>
              <p:nvPr/>
            </p:nvSpPr>
            <p:spPr>
              <a:xfrm rot="10800000" flipH="1">
                <a:off x="210149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1" name="Google Shape;20031;p22"/>
              <p:cNvSpPr/>
              <p:nvPr/>
            </p:nvSpPr>
            <p:spPr>
              <a:xfrm rot="10800000" flipH="1">
                <a:off x="231631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2" name="Google Shape;20032;p22"/>
              <p:cNvSpPr/>
              <p:nvPr/>
            </p:nvSpPr>
            <p:spPr>
              <a:xfrm rot="10800000" flipH="1">
                <a:off x="25311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3" name="Google Shape;20033;p22"/>
              <p:cNvSpPr/>
              <p:nvPr/>
            </p:nvSpPr>
            <p:spPr>
              <a:xfrm rot="10800000" flipH="1">
                <a:off x="274596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4" name="Google Shape;20034;p22"/>
              <p:cNvSpPr/>
              <p:nvPr/>
            </p:nvSpPr>
            <p:spPr>
              <a:xfrm rot="10800000" flipH="1">
                <a:off x="296078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5" name="Google Shape;20035;p22"/>
              <p:cNvSpPr/>
              <p:nvPr/>
            </p:nvSpPr>
            <p:spPr>
              <a:xfrm rot="10800000" flipH="1">
                <a:off x="317561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6" name="Google Shape;20036;p22"/>
              <p:cNvSpPr/>
              <p:nvPr/>
            </p:nvSpPr>
            <p:spPr>
              <a:xfrm rot="10800000" flipH="1">
                <a:off x="339043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7" name="Google Shape;20037;p22"/>
              <p:cNvSpPr/>
              <p:nvPr/>
            </p:nvSpPr>
            <p:spPr>
              <a:xfrm rot="10800000" flipH="1">
                <a:off x="360525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8" name="Google Shape;20038;p22"/>
              <p:cNvSpPr/>
              <p:nvPr/>
            </p:nvSpPr>
            <p:spPr>
              <a:xfrm rot="10800000" flipH="1">
                <a:off x="382008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9" name="Google Shape;20039;p22"/>
              <p:cNvSpPr/>
              <p:nvPr/>
            </p:nvSpPr>
            <p:spPr>
              <a:xfrm rot="10800000" flipH="1">
                <a:off x="403490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0" name="Google Shape;20040;p22"/>
              <p:cNvSpPr/>
              <p:nvPr/>
            </p:nvSpPr>
            <p:spPr>
              <a:xfrm rot="10800000" flipH="1">
                <a:off x="424972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1" name="Google Shape;20041;p22"/>
              <p:cNvSpPr/>
              <p:nvPr/>
            </p:nvSpPr>
            <p:spPr>
              <a:xfrm rot="10800000" flipH="1">
                <a:off x="446455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2" name="Google Shape;20042;p22"/>
              <p:cNvSpPr/>
              <p:nvPr/>
            </p:nvSpPr>
            <p:spPr>
              <a:xfrm rot="10800000" flipH="1">
                <a:off x="467937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3" name="Google Shape;20043;p22"/>
              <p:cNvSpPr/>
              <p:nvPr/>
            </p:nvSpPr>
            <p:spPr>
              <a:xfrm rot="10800000" flipH="1">
                <a:off x="489419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4" name="Google Shape;20044;p22"/>
              <p:cNvSpPr/>
              <p:nvPr/>
            </p:nvSpPr>
            <p:spPr>
              <a:xfrm rot="10800000" flipH="1">
                <a:off x="510902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5" name="Google Shape;20045;p22"/>
              <p:cNvSpPr/>
              <p:nvPr/>
            </p:nvSpPr>
            <p:spPr>
              <a:xfrm rot="10800000" flipH="1">
                <a:off x="532384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6" name="Google Shape;20046;p22"/>
              <p:cNvSpPr/>
              <p:nvPr/>
            </p:nvSpPr>
            <p:spPr>
              <a:xfrm rot="10800000" flipH="1">
                <a:off x="553866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7" name="Google Shape;20047;p22"/>
              <p:cNvSpPr/>
              <p:nvPr/>
            </p:nvSpPr>
            <p:spPr>
              <a:xfrm rot="10800000" flipH="1">
                <a:off x="575349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8" name="Google Shape;20048;p22"/>
              <p:cNvSpPr/>
              <p:nvPr/>
            </p:nvSpPr>
            <p:spPr>
              <a:xfrm rot="10800000" flipH="1">
                <a:off x="596831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9" name="Google Shape;20049;p22"/>
              <p:cNvSpPr/>
              <p:nvPr/>
            </p:nvSpPr>
            <p:spPr>
              <a:xfrm rot="10800000" flipH="1">
                <a:off x="618313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0" name="Google Shape;20050;p22"/>
              <p:cNvSpPr/>
              <p:nvPr/>
            </p:nvSpPr>
            <p:spPr>
              <a:xfrm rot="10800000" flipH="1">
                <a:off x="639796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1" name="Google Shape;20051;p22"/>
              <p:cNvSpPr/>
              <p:nvPr/>
            </p:nvSpPr>
            <p:spPr>
              <a:xfrm rot="10800000" flipH="1">
                <a:off x="661278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2" name="Google Shape;20052;p22"/>
              <p:cNvSpPr/>
              <p:nvPr/>
            </p:nvSpPr>
            <p:spPr>
              <a:xfrm rot="10800000" flipH="1">
                <a:off x="68276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3" name="Google Shape;20053;p22"/>
              <p:cNvSpPr/>
              <p:nvPr/>
            </p:nvSpPr>
            <p:spPr>
              <a:xfrm rot="10800000" flipH="1">
                <a:off x="704243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4" name="Google Shape;20054;p22"/>
              <p:cNvSpPr/>
              <p:nvPr/>
            </p:nvSpPr>
            <p:spPr>
              <a:xfrm rot="10800000" flipH="1">
                <a:off x="725725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5" name="Google Shape;20055;p22"/>
              <p:cNvSpPr/>
              <p:nvPr/>
            </p:nvSpPr>
            <p:spPr>
              <a:xfrm rot="10800000" flipH="1">
                <a:off x="74720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6" name="Google Shape;20056;p22"/>
              <p:cNvSpPr/>
              <p:nvPr/>
            </p:nvSpPr>
            <p:spPr>
              <a:xfrm rot="10800000" flipH="1">
                <a:off x="768690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7" name="Google Shape;20057;p22"/>
              <p:cNvSpPr/>
              <p:nvPr/>
            </p:nvSpPr>
            <p:spPr>
              <a:xfrm rot="10800000" flipH="1">
                <a:off x="790172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8" name="Google Shape;20058;p22"/>
              <p:cNvSpPr/>
              <p:nvPr/>
            </p:nvSpPr>
            <p:spPr>
              <a:xfrm rot="10800000" flipH="1">
                <a:off x="811654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9" name="Google Shape;20059;p22"/>
              <p:cNvSpPr/>
              <p:nvPr/>
            </p:nvSpPr>
            <p:spPr>
              <a:xfrm rot="10800000" flipH="1">
                <a:off x="833137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0" name="Google Shape;20060;p22"/>
              <p:cNvSpPr/>
              <p:nvPr/>
            </p:nvSpPr>
            <p:spPr>
              <a:xfrm rot="10800000" flipH="1">
                <a:off x="854619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1" name="Google Shape;20061;p22"/>
              <p:cNvSpPr/>
              <p:nvPr/>
            </p:nvSpPr>
            <p:spPr>
              <a:xfrm rot="10800000" flipH="1">
                <a:off x="876101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2" name="Google Shape;20062;p22"/>
              <p:cNvSpPr/>
              <p:nvPr/>
            </p:nvSpPr>
            <p:spPr>
              <a:xfrm rot="10800000" flipH="1">
                <a:off x="89758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3" name="Google Shape;20063;p22"/>
              <p:cNvSpPr/>
              <p:nvPr/>
            </p:nvSpPr>
            <p:spPr>
              <a:xfrm rot="10800000" flipH="1">
                <a:off x="-46739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4" name="Google Shape;20064;p22"/>
              <p:cNvSpPr/>
              <p:nvPr/>
            </p:nvSpPr>
            <p:spPr>
              <a:xfrm rot="10800000" flipH="1">
                <a:off x="16808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5" name="Google Shape;20065;p22"/>
              <p:cNvSpPr/>
              <p:nvPr/>
            </p:nvSpPr>
            <p:spPr>
              <a:xfrm rot="10800000" flipH="1">
                <a:off x="3829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6" name="Google Shape;20066;p22"/>
              <p:cNvSpPr/>
              <p:nvPr/>
            </p:nvSpPr>
            <p:spPr>
              <a:xfrm rot="10800000" flipH="1">
                <a:off x="59773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7" name="Google Shape;20067;p22"/>
              <p:cNvSpPr/>
              <p:nvPr/>
            </p:nvSpPr>
            <p:spPr>
              <a:xfrm rot="10800000" flipH="1">
                <a:off x="81255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8" name="Google Shape;20068;p22"/>
              <p:cNvSpPr/>
              <p:nvPr/>
            </p:nvSpPr>
            <p:spPr>
              <a:xfrm rot="10800000" flipH="1">
                <a:off x="10273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9" name="Google Shape;20069;p22"/>
              <p:cNvSpPr/>
              <p:nvPr/>
            </p:nvSpPr>
            <p:spPr>
              <a:xfrm rot="10800000" flipH="1">
                <a:off x="124220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0" name="Google Shape;20070;p22"/>
              <p:cNvSpPr/>
              <p:nvPr/>
            </p:nvSpPr>
            <p:spPr>
              <a:xfrm rot="10800000" flipH="1">
                <a:off x="145702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1" name="Google Shape;20071;p22"/>
              <p:cNvSpPr/>
              <p:nvPr/>
            </p:nvSpPr>
            <p:spPr>
              <a:xfrm rot="10800000" flipH="1">
                <a:off x="167184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2" name="Google Shape;20072;p22"/>
              <p:cNvSpPr/>
              <p:nvPr/>
            </p:nvSpPr>
            <p:spPr>
              <a:xfrm rot="10800000" flipH="1">
                <a:off x="188667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3" name="Google Shape;20073;p22"/>
              <p:cNvSpPr/>
              <p:nvPr/>
            </p:nvSpPr>
            <p:spPr>
              <a:xfrm rot="10800000" flipH="1">
                <a:off x="210149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4" name="Google Shape;20074;p22"/>
              <p:cNvSpPr/>
              <p:nvPr/>
            </p:nvSpPr>
            <p:spPr>
              <a:xfrm rot="10800000" flipH="1">
                <a:off x="231631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5" name="Google Shape;20075;p22"/>
              <p:cNvSpPr/>
              <p:nvPr/>
            </p:nvSpPr>
            <p:spPr>
              <a:xfrm rot="10800000" flipH="1">
                <a:off x="25311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6" name="Google Shape;20076;p22"/>
              <p:cNvSpPr/>
              <p:nvPr/>
            </p:nvSpPr>
            <p:spPr>
              <a:xfrm rot="10800000" flipH="1">
                <a:off x="274596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7" name="Google Shape;20077;p22"/>
              <p:cNvSpPr/>
              <p:nvPr/>
            </p:nvSpPr>
            <p:spPr>
              <a:xfrm rot="10800000" flipH="1">
                <a:off x="296078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8" name="Google Shape;20078;p22"/>
              <p:cNvSpPr/>
              <p:nvPr/>
            </p:nvSpPr>
            <p:spPr>
              <a:xfrm rot="10800000" flipH="1">
                <a:off x="317561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9" name="Google Shape;20079;p22"/>
              <p:cNvSpPr/>
              <p:nvPr/>
            </p:nvSpPr>
            <p:spPr>
              <a:xfrm rot="10800000" flipH="1">
                <a:off x="339043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0" name="Google Shape;20080;p22"/>
              <p:cNvSpPr/>
              <p:nvPr/>
            </p:nvSpPr>
            <p:spPr>
              <a:xfrm rot="10800000" flipH="1">
                <a:off x="360525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1" name="Google Shape;20081;p22"/>
              <p:cNvSpPr/>
              <p:nvPr/>
            </p:nvSpPr>
            <p:spPr>
              <a:xfrm rot="10800000" flipH="1">
                <a:off x="382008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2" name="Google Shape;20082;p22"/>
              <p:cNvSpPr/>
              <p:nvPr/>
            </p:nvSpPr>
            <p:spPr>
              <a:xfrm rot="10800000" flipH="1">
                <a:off x="403490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3" name="Google Shape;20083;p22"/>
              <p:cNvSpPr/>
              <p:nvPr/>
            </p:nvSpPr>
            <p:spPr>
              <a:xfrm rot="10800000" flipH="1">
                <a:off x="424972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4" name="Google Shape;20084;p22"/>
              <p:cNvSpPr/>
              <p:nvPr/>
            </p:nvSpPr>
            <p:spPr>
              <a:xfrm rot="10800000" flipH="1">
                <a:off x="446455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5" name="Google Shape;20085;p22"/>
              <p:cNvSpPr/>
              <p:nvPr/>
            </p:nvSpPr>
            <p:spPr>
              <a:xfrm rot="10800000" flipH="1">
                <a:off x="467937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6" name="Google Shape;20086;p22"/>
              <p:cNvSpPr/>
              <p:nvPr/>
            </p:nvSpPr>
            <p:spPr>
              <a:xfrm rot="10800000" flipH="1">
                <a:off x="489419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7" name="Google Shape;20087;p22"/>
              <p:cNvSpPr/>
              <p:nvPr/>
            </p:nvSpPr>
            <p:spPr>
              <a:xfrm rot="10800000" flipH="1">
                <a:off x="510902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8" name="Google Shape;20088;p22"/>
              <p:cNvSpPr/>
              <p:nvPr/>
            </p:nvSpPr>
            <p:spPr>
              <a:xfrm rot="10800000" flipH="1">
                <a:off x="532384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9" name="Google Shape;20089;p22"/>
              <p:cNvSpPr/>
              <p:nvPr/>
            </p:nvSpPr>
            <p:spPr>
              <a:xfrm rot="10800000" flipH="1">
                <a:off x="553866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0" name="Google Shape;20090;p22"/>
              <p:cNvSpPr/>
              <p:nvPr/>
            </p:nvSpPr>
            <p:spPr>
              <a:xfrm rot="10800000" flipH="1">
                <a:off x="575349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1" name="Google Shape;20091;p22"/>
              <p:cNvSpPr/>
              <p:nvPr/>
            </p:nvSpPr>
            <p:spPr>
              <a:xfrm rot="10800000" flipH="1">
                <a:off x="596831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2" name="Google Shape;20092;p22"/>
              <p:cNvSpPr/>
              <p:nvPr/>
            </p:nvSpPr>
            <p:spPr>
              <a:xfrm rot="10800000" flipH="1">
                <a:off x="618313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3" name="Google Shape;20093;p22"/>
              <p:cNvSpPr/>
              <p:nvPr/>
            </p:nvSpPr>
            <p:spPr>
              <a:xfrm rot="10800000" flipH="1">
                <a:off x="639796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4" name="Google Shape;20094;p22"/>
              <p:cNvSpPr/>
              <p:nvPr/>
            </p:nvSpPr>
            <p:spPr>
              <a:xfrm rot="10800000" flipH="1">
                <a:off x="661278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5" name="Google Shape;20095;p22"/>
              <p:cNvSpPr/>
              <p:nvPr/>
            </p:nvSpPr>
            <p:spPr>
              <a:xfrm rot="10800000" flipH="1">
                <a:off x="68276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6" name="Google Shape;20096;p22"/>
              <p:cNvSpPr/>
              <p:nvPr/>
            </p:nvSpPr>
            <p:spPr>
              <a:xfrm rot="10800000" flipH="1">
                <a:off x="704243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7" name="Google Shape;20097;p22"/>
              <p:cNvSpPr/>
              <p:nvPr/>
            </p:nvSpPr>
            <p:spPr>
              <a:xfrm rot="10800000" flipH="1">
                <a:off x="725725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8" name="Google Shape;20098;p22"/>
              <p:cNvSpPr/>
              <p:nvPr/>
            </p:nvSpPr>
            <p:spPr>
              <a:xfrm rot="10800000" flipH="1">
                <a:off x="74720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9" name="Google Shape;20099;p22"/>
              <p:cNvSpPr/>
              <p:nvPr/>
            </p:nvSpPr>
            <p:spPr>
              <a:xfrm rot="10800000" flipH="1">
                <a:off x="768690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0" name="Google Shape;20100;p22"/>
              <p:cNvSpPr/>
              <p:nvPr/>
            </p:nvSpPr>
            <p:spPr>
              <a:xfrm rot="10800000" flipH="1">
                <a:off x="790172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1" name="Google Shape;20101;p22"/>
              <p:cNvSpPr/>
              <p:nvPr/>
            </p:nvSpPr>
            <p:spPr>
              <a:xfrm rot="10800000" flipH="1">
                <a:off x="811654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2" name="Google Shape;20102;p22"/>
              <p:cNvSpPr/>
              <p:nvPr/>
            </p:nvSpPr>
            <p:spPr>
              <a:xfrm rot="10800000" flipH="1">
                <a:off x="833137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3" name="Google Shape;20103;p22"/>
              <p:cNvSpPr/>
              <p:nvPr/>
            </p:nvSpPr>
            <p:spPr>
              <a:xfrm rot="10800000" flipH="1">
                <a:off x="854619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4" name="Google Shape;20104;p22"/>
              <p:cNvSpPr/>
              <p:nvPr/>
            </p:nvSpPr>
            <p:spPr>
              <a:xfrm rot="10800000" flipH="1">
                <a:off x="876101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5" name="Google Shape;20105;p22"/>
              <p:cNvSpPr/>
              <p:nvPr/>
            </p:nvSpPr>
            <p:spPr>
              <a:xfrm rot="10800000" flipH="1">
                <a:off x="89758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6" name="Google Shape;20106;p22"/>
              <p:cNvSpPr/>
              <p:nvPr/>
            </p:nvSpPr>
            <p:spPr>
              <a:xfrm rot="10800000" flipH="1">
                <a:off x="-46739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7" name="Google Shape;20107;p22"/>
              <p:cNvSpPr/>
              <p:nvPr/>
            </p:nvSpPr>
            <p:spPr>
              <a:xfrm rot="10800000" flipH="1">
                <a:off x="16808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8" name="Google Shape;20108;p22"/>
              <p:cNvSpPr/>
              <p:nvPr/>
            </p:nvSpPr>
            <p:spPr>
              <a:xfrm rot="10800000" flipH="1">
                <a:off x="3829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9" name="Google Shape;20109;p22"/>
              <p:cNvSpPr/>
              <p:nvPr/>
            </p:nvSpPr>
            <p:spPr>
              <a:xfrm rot="10800000" flipH="1">
                <a:off x="59773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0" name="Google Shape;20110;p22"/>
              <p:cNvSpPr/>
              <p:nvPr/>
            </p:nvSpPr>
            <p:spPr>
              <a:xfrm rot="10800000" flipH="1">
                <a:off x="81255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1" name="Google Shape;20111;p22"/>
              <p:cNvSpPr/>
              <p:nvPr/>
            </p:nvSpPr>
            <p:spPr>
              <a:xfrm rot="10800000" flipH="1">
                <a:off x="10273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2" name="Google Shape;20112;p22"/>
              <p:cNvSpPr/>
              <p:nvPr/>
            </p:nvSpPr>
            <p:spPr>
              <a:xfrm rot="10800000" flipH="1">
                <a:off x="124220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3" name="Google Shape;20113;p22"/>
              <p:cNvSpPr/>
              <p:nvPr/>
            </p:nvSpPr>
            <p:spPr>
              <a:xfrm rot="10800000" flipH="1">
                <a:off x="145702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4" name="Google Shape;20114;p22"/>
              <p:cNvSpPr/>
              <p:nvPr/>
            </p:nvSpPr>
            <p:spPr>
              <a:xfrm rot="10800000" flipH="1">
                <a:off x="167184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5" name="Google Shape;20115;p22"/>
              <p:cNvSpPr/>
              <p:nvPr/>
            </p:nvSpPr>
            <p:spPr>
              <a:xfrm rot="10800000" flipH="1">
                <a:off x="188667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6" name="Google Shape;20116;p22"/>
              <p:cNvSpPr/>
              <p:nvPr/>
            </p:nvSpPr>
            <p:spPr>
              <a:xfrm rot="10800000" flipH="1">
                <a:off x="210149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7" name="Google Shape;20117;p22"/>
              <p:cNvSpPr/>
              <p:nvPr/>
            </p:nvSpPr>
            <p:spPr>
              <a:xfrm rot="10800000" flipH="1">
                <a:off x="231631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8" name="Google Shape;20118;p22"/>
              <p:cNvSpPr/>
              <p:nvPr/>
            </p:nvSpPr>
            <p:spPr>
              <a:xfrm rot="10800000" flipH="1">
                <a:off x="25311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9" name="Google Shape;20119;p22"/>
              <p:cNvSpPr/>
              <p:nvPr/>
            </p:nvSpPr>
            <p:spPr>
              <a:xfrm rot="10800000" flipH="1">
                <a:off x="274596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0" name="Google Shape;20120;p22"/>
              <p:cNvSpPr/>
              <p:nvPr/>
            </p:nvSpPr>
            <p:spPr>
              <a:xfrm rot="10800000" flipH="1">
                <a:off x="296078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1" name="Google Shape;20121;p22"/>
              <p:cNvSpPr/>
              <p:nvPr/>
            </p:nvSpPr>
            <p:spPr>
              <a:xfrm rot="10800000" flipH="1">
                <a:off x="317561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2" name="Google Shape;20122;p22"/>
              <p:cNvSpPr/>
              <p:nvPr/>
            </p:nvSpPr>
            <p:spPr>
              <a:xfrm rot="10800000" flipH="1">
                <a:off x="339043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3" name="Google Shape;20123;p22"/>
              <p:cNvSpPr/>
              <p:nvPr/>
            </p:nvSpPr>
            <p:spPr>
              <a:xfrm rot="10800000" flipH="1">
                <a:off x="360525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4" name="Google Shape;20124;p22"/>
              <p:cNvSpPr/>
              <p:nvPr/>
            </p:nvSpPr>
            <p:spPr>
              <a:xfrm rot="10800000" flipH="1">
                <a:off x="382008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5" name="Google Shape;20125;p22"/>
              <p:cNvSpPr/>
              <p:nvPr/>
            </p:nvSpPr>
            <p:spPr>
              <a:xfrm rot="10800000" flipH="1">
                <a:off x="403490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6" name="Google Shape;20126;p22"/>
              <p:cNvSpPr/>
              <p:nvPr/>
            </p:nvSpPr>
            <p:spPr>
              <a:xfrm rot="10800000" flipH="1">
                <a:off x="424972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7" name="Google Shape;20127;p22"/>
              <p:cNvSpPr/>
              <p:nvPr/>
            </p:nvSpPr>
            <p:spPr>
              <a:xfrm rot="10800000" flipH="1">
                <a:off x="446455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8" name="Google Shape;20128;p22"/>
              <p:cNvSpPr/>
              <p:nvPr/>
            </p:nvSpPr>
            <p:spPr>
              <a:xfrm rot="10800000" flipH="1">
                <a:off x="467937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9" name="Google Shape;20129;p22"/>
              <p:cNvSpPr/>
              <p:nvPr/>
            </p:nvSpPr>
            <p:spPr>
              <a:xfrm rot="10800000" flipH="1">
                <a:off x="489419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0" name="Google Shape;20130;p22"/>
              <p:cNvSpPr/>
              <p:nvPr/>
            </p:nvSpPr>
            <p:spPr>
              <a:xfrm rot="10800000" flipH="1">
                <a:off x="510902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1" name="Google Shape;20131;p22"/>
              <p:cNvSpPr/>
              <p:nvPr/>
            </p:nvSpPr>
            <p:spPr>
              <a:xfrm rot="10800000" flipH="1">
                <a:off x="532384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2" name="Google Shape;20132;p22"/>
              <p:cNvSpPr/>
              <p:nvPr/>
            </p:nvSpPr>
            <p:spPr>
              <a:xfrm rot="10800000" flipH="1">
                <a:off x="553866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3" name="Google Shape;20133;p22"/>
              <p:cNvSpPr/>
              <p:nvPr/>
            </p:nvSpPr>
            <p:spPr>
              <a:xfrm rot="10800000" flipH="1">
                <a:off x="575349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4" name="Google Shape;20134;p22"/>
              <p:cNvSpPr/>
              <p:nvPr/>
            </p:nvSpPr>
            <p:spPr>
              <a:xfrm rot="10800000" flipH="1">
                <a:off x="596831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5" name="Google Shape;20135;p22"/>
              <p:cNvSpPr/>
              <p:nvPr/>
            </p:nvSpPr>
            <p:spPr>
              <a:xfrm rot="10800000" flipH="1">
                <a:off x="618313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6" name="Google Shape;20136;p22"/>
              <p:cNvSpPr/>
              <p:nvPr/>
            </p:nvSpPr>
            <p:spPr>
              <a:xfrm rot="10800000" flipH="1">
                <a:off x="639796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7" name="Google Shape;20137;p22"/>
              <p:cNvSpPr/>
              <p:nvPr/>
            </p:nvSpPr>
            <p:spPr>
              <a:xfrm rot="10800000" flipH="1">
                <a:off x="661278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8" name="Google Shape;20138;p22"/>
              <p:cNvSpPr/>
              <p:nvPr/>
            </p:nvSpPr>
            <p:spPr>
              <a:xfrm rot="10800000" flipH="1">
                <a:off x="68276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9" name="Google Shape;20139;p22"/>
              <p:cNvSpPr/>
              <p:nvPr/>
            </p:nvSpPr>
            <p:spPr>
              <a:xfrm rot="10800000" flipH="1">
                <a:off x="704243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0" name="Google Shape;20140;p22"/>
              <p:cNvSpPr/>
              <p:nvPr/>
            </p:nvSpPr>
            <p:spPr>
              <a:xfrm rot="10800000" flipH="1">
                <a:off x="725725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1" name="Google Shape;20141;p22"/>
              <p:cNvSpPr/>
              <p:nvPr/>
            </p:nvSpPr>
            <p:spPr>
              <a:xfrm rot="10800000" flipH="1">
                <a:off x="74720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2" name="Google Shape;20142;p22"/>
              <p:cNvSpPr/>
              <p:nvPr/>
            </p:nvSpPr>
            <p:spPr>
              <a:xfrm rot="10800000" flipH="1">
                <a:off x="768690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3" name="Google Shape;20143;p22"/>
              <p:cNvSpPr/>
              <p:nvPr/>
            </p:nvSpPr>
            <p:spPr>
              <a:xfrm rot="10800000" flipH="1">
                <a:off x="790172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4" name="Google Shape;20144;p22"/>
              <p:cNvSpPr/>
              <p:nvPr/>
            </p:nvSpPr>
            <p:spPr>
              <a:xfrm rot="10800000" flipH="1">
                <a:off x="811654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5" name="Google Shape;20145;p22"/>
              <p:cNvSpPr/>
              <p:nvPr/>
            </p:nvSpPr>
            <p:spPr>
              <a:xfrm rot="10800000" flipH="1">
                <a:off x="833137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6" name="Google Shape;20146;p22"/>
              <p:cNvSpPr/>
              <p:nvPr/>
            </p:nvSpPr>
            <p:spPr>
              <a:xfrm rot="10800000" flipH="1">
                <a:off x="854619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7" name="Google Shape;20147;p22"/>
              <p:cNvSpPr/>
              <p:nvPr/>
            </p:nvSpPr>
            <p:spPr>
              <a:xfrm rot="10800000" flipH="1">
                <a:off x="876101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8" name="Google Shape;20148;p22"/>
              <p:cNvSpPr/>
              <p:nvPr/>
            </p:nvSpPr>
            <p:spPr>
              <a:xfrm rot="10800000" flipH="1">
                <a:off x="89758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9" name="Google Shape;20149;p22"/>
              <p:cNvSpPr/>
              <p:nvPr/>
            </p:nvSpPr>
            <p:spPr>
              <a:xfrm rot="10800000" flipH="1">
                <a:off x="-46739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0" name="Google Shape;20150;p22"/>
              <p:cNvSpPr/>
              <p:nvPr/>
            </p:nvSpPr>
            <p:spPr>
              <a:xfrm rot="10800000" flipH="1">
                <a:off x="16808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1" name="Google Shape;20151;p22"/>
              <p:cNvSpPr/>
              <p:nvPr/>
            </p:nvSpPr>
            <p:spPr>
              <a:xfrm rot="10800000" flipH="1">
                <a:off x="3829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2" name="Google Shape;20152;p22"/>
              <p:cNvSpPr/>
              <p:nvPr/>
            </p:nvSpPr>
            <p:spPr>
              <a:xfrm rot="10800000" flipH="1">
                <a:off x="59773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3" name="Google Shape;20153;p22"/>
              <p:cNvSpPr/>
              <p:nvPr/>
            </p:nvSpPr>
            <p:spPr>
              <a:xfrm rot="10800000" flipH="1">
                <a:off x="81255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4" name="Google Shape;20154;p22"/>
              <p:cNvSpPr/>
              <p:nvPr/>
            </p:nvSpPr>
            <p:spPr>
              <a:xfrm rot="10800000" flipH="1">
                <a:off x="10273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5" name="Google Shape;20155;p22"/>
              <p:cNvSpPr/>
              <p:nvPr/>
            </p:nvSpPr>
            <p:spPr>
              <a:xfrm rot="10800000" flipH="1">
                <a:off x="124220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6" name="Google Shape;20156;p22"/>
              <p:cNvSpPr/>
              <p:nvPr/>
            </p:nvSpPr>
            <p:spPr>
              <a:xfrm rot="10800000" flipH="1">
                <a:off x="145702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7" name="Google Shape;20157;p22"/>
              <p:cNvSpPr/>
              <p:nvPr/>
            </p:nvSpPr>
            <p:spPr>
              <a:xfrm rot="10800000" flipH="1">
                <a:off x="167184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8" name="Google Shape;20158;p22"/>
              <p:cNvSpPr/>
              <p:nvPr/>
            </p:nvSpPr>
            <p:spPr>
              <a:xfrm rot="10800000" flipH="1">
                <a:off x="188667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9" name="Google Shape;20159;p22"/>
              <p:cNvSpPr/>
              <p:nvPr/>
            </p:nvSpPr>
            <p:spPr>
              <a:xfrm rot="10800000" flipH="1">
                <a:off x="210149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0" name="Google Shape;20160;p22"/>
              <p:cNvSpPr/>
              <p:nvPr/>
            </p:nvSpPr>
            <p:spPr>
              <a:xfrm rot="10800000" flipH="1">
                <a:off x="231631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1" name="Google Shape;20161;p22"/>
              <p:cNvSpPr/>
              <p:nvPr/>
            </p:nvSpPr>
            <p:spPr>
              <a:xfrm rot="10800000" flipH="1">
                <a:off x="25311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2" name="Google Shape;20162;p22"/>
              <p:cNvSpPr/>
              <p:nvPr/>
            </p:nvSpPr>
            <p:spPr>
              <a:xfrm rot="10800000" flipH="1">
                <a:off x="274596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3" name="Google Shape;20163;p22"/>
              <p:cNvSpPr/>
              <p:nvPr/>
            </p:nvSpPr>
            <p:spPr>
              <a:xfrm rot="10800000" flipH="1">
                <a:off x="296078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4" name="Google Shape;20164;p22"/>
              <p:cNvSpPr/>
              <p:nvPr/>
            </p:nvSpPr>
            <p:spPr>
              <a:xfrm rot="10800000" flipH="1">
                <a:off x="317561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5" name="Google Shape;20165;p22"/>
              <p:cNvSpPr/>
              <p:nvPr/>
            </p:nvSpPr>
            <p:spPr>
              <a:xfrm rot="10800000" flipH="1">
                <a:off x="339043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6" name="Google Shape;20166;p22"/>
              <p:cNvSpPr/>
              <p:nvPr/>
            </p:nvSpPr>
            <p:spPr>
              <a:xfrm rot="10800000" flipH="1">
                <a:off x="360525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7" name="Google Shape;20167;p22"/>
              <p:cNvSpPr/>
              <p:nvPr/>
            </p:nvSpPr>
            <p:spPr>
              <a:xfrm rot="10800000" flipH="1">
                <a:off x="382008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8" name="Google Shape;20168;p22"/>
              <p:cNvSpPr/>
              <p:nvPr/>
            </p:nvSpPr>
            <p:spPr>
              <a:xfrm rot="10800000" flipH="1">
                <a:off x="403490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9" name="Google Shape;20169;p22"/>
              <p:cNvSpPr/>
              <p:nvPr/>
            </p:nvSpPr>
            <p:spPr>
              <a:xfrm rot="10800000" flipH="1">
                <a:off x="424972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0" name="Google Shape;20170;p22"/>
              <p:cNvSpPr/>
              <p:nvPr/>
            </p:nvSpPr>
            <p:spPr>
              <a:xfrm rot="10800000" flipH="1">
                <a:off x="446455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1" name="Google Shape;20171;p22"/>
              <p:cNvSpPr/>
              <p:nvPr/>
            </p:nvSpPr>
            <p:spPr>
              <a:xfrm rot="10800000" flipH="1">
                <a:off x="467937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2" name="Google Shape;20172;p22"/>
              <p:cNvSpPr/>
              <p:nvPr/>
            </p:nvSpPr>
            <p:spPr>
              <a:xfrm rot="10800000" flipH="1">
                <a:off x="489419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3" name="Google Shape;20173;p22"/>
              <p:cNvSpPr/>
              <p:nvPr/>
            </p:nvSpPr>
            <p:spPr>
              <a:xfrm rot="10800000" flipH="1">
                <a:off x="510902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4" name="Google Shape;20174;p22"/>
              <p:cNvSpPr/>
              <p:nvPr/>
            </p:nvSpPr>
            <p:spPr>
              <a:xfrm rot="10800000" flipH="1">
                <a:off x="532384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5" name="Google Shape;20175;p22"/>
              <p:cNvSpPr/>
              <p:nvPr/>
            </p:nvSpPr>
            <p:spPr>
              <a:xfrm rot="10800000" flipH="1">
                <a:off x="553866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6" name="Google Shape;20176;p22"/>
              <p:cNvSpPr/>
              <p:nvPr/>
            </p:nvSpPr>
            <p:spPr>
              <a:xfrm rot="10800000" flipH="1">
                <a:off x="575349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7" name="Google Shape;20177;p22"/>
              <p:cNvSpPr/>
              <p:nvPr/>
            </p:nvSpPr>
            <p:spPr>
              <a:xfrm rot="10800000" flipH="1">
                <a:off x="596831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8" name="Google Shape;20178;p22"/>
              <p:cNvSpPr/>
              <p:nvPr/>
            </p:nvSpPr>
            <p:spPr>
              <a:xfrm rot="10800000" flipH="1">
                <a:off x="618313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9" name="Google Shape;20179;p22"/>
              <p:cNvSpPr/>
              <p:nvPr/>
            </p:nvSpPr>
            <p:spPr>
              <a:xfrm rot="10800000" flipH="1">
                <a:off x="639796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0" name="Google Shape;20180;p22"/>
              <p:cNvSpPr/>
              <p:nvPr/>
            </p:nvSpPr>
            <p:spPr>
              <a:xfrm rot="10800000" flipH="1">
                <a:off x="661278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1" name="Google Shape;20181;p22"/>
              <p:cNvSpPr/>
              <p:nvPr/>
            </p:nvSpPr>
            <p:spPr>
              <a:xfrm rot="10800000" flipH="1">
                <a:off x="68276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2" name="Google Shape;20182;p22"/>
              <p:cNvSpPr/>
              <p:nvPr/>
            </p:nvSpPr>
            <p:spPr>
              <a:xfrm rot="10800000" flipH="1">
                <a:off x="704243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3" name="Google Shape;20183;p22"/>
              <p:cNvSpPr/>
              <p:nvPr/>
            </p:nvSpPr>
            <p:spPr>
              <a:xfrm rot="10800000" flipH="1">
                <a:off x="725725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4" name="Google Shape;20184;p22"/>
              <p:cNvSpPr/>
              <p:nvPr/>
            </p:nvSpPr>
            <p:spPr>
              <a:xfrm rot="10800000" flipH="1">
                <a:off x="74720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5" name="Google Shape;20185;p22"/>
              <p:cNvSpPr/>
              <p:nvPr/>
            </p:nvSpPr>
            <p:spPr>
              <a:xfrm rot="10800000" flipH="1">
                <a:off x="768690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6" name="Google Shape;20186;p22"/>
              <p:cNvSpPr/>
              <p:nvPr/>
            </p:nvSpPr>
            <p:spPr>
              <a:xfrm rot="10800000" flipH="1">
                <a:off x="790172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7" name="Google Shape;20187;p22"/>
              <p:cNvSpPr/>
              <p:nvPr/>
            </p:nvSpPr>
            <p:spPr>
              <a:xfrm rot="10800000" flipH="1">
                <a:off x="811654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8" name="Google Shape;20188;p22"/>
              <p:cNvSpPr/>
              <p:nvPr/>
            </p:nvSpPr>
            <p:spPr>
              <a:xfrm rot="10800000" flipH="1">
                <a:off x="833137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9" name="Google Shape;20189;p22"/>
              <p:cNvSpPr/>
              <p:nvPr/>
            </p:nvSpPr>
            <p:spPr>
              <a:xfrm rot="10800000" flipH="1">
                <a:off x="854619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0" name="Google Shape;20190;p22"/>
              <p:cNvSpPr/>
              <p:nvPr/>
            </p:nvSpPr>
            <p:spPr>
              <a:xfrm rot="10800000" flipH="1">
                <a:off x="876101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1" name="Google Shape;20191;p22"/>
              <p:cNvSpPr/>
              <p:nvPr/>
            </p:nvSpPr>
            <p:spPr>
              <a:xfrm rot="10800000" flipH="1">
                <a:off x="89758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2" name="Google Shape;20192;p22"/>
              <p:cNvSpPr/>
              <p:nvPr/>
            </p:nvSpPr>
            <p:spPr>
              <a:xfrm rot="10800000" flipH="1">
                <a:off x="-46739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3" name="Google Shape;20193;p22"/>
              <p:cNvSpPr/>
              <p:nvPr/>
            </p:nvSpPr>
            <p:spPr>
              <a:xfrm rot="10800000" flipH="1">
                <a:off x="16808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4" name="Google Shape;20194;p22"/>
              <p:cNvSpPr/>
              <p:nvPr/>
            </p:nvSpPr>
            <p:spPr>
              <a:xfrm rot="10800000" flipH="1">
                <a:off x="3829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5" name="Google Shape;20195;p22"/>
              <p:cNvSpPr/>
              <p:nvPr/>
            </p:nvSpPr>
            <p:spPr>
              <a:xfrm rot="10800000" flipH="1">
                <a:off x="59773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6" name="Google Shape;20196;p22"/>
              <p:cNvSpPr/>
              <p:nvPr/>
            </p:nvSpPr>
            <p:spPr>
              <a:xfrm rot="10800000" flipH="1">
                <a:off x="81255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7" name="Google Shape;20197;p22"/>
              <p:cNvSpPr/>
              <p:nvPr/>
            </p:nvSpPr>
            <p:spPr>
              <a:xfrm rot="10800000" flipH="1">
                <a:off x="10273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8" name="Google Shape;20198;p22"/>
              <p:cNvSpPr/>
              <p:nvPr/>
            </p:nvSpPr>
            <p:spPr>
              <a:xfrm rot="10800000" flipH="1">
                <a:off x="124220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9" name="Google Shape;20199;p22"/>
              <p:cNvSpPr/>
              <p:nvPr/>
            </p:nvSpPr>
            <p:spPr>
              <a:xfrm rot="10800000" flipH="1">
                <a:off x="145702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0" name="Google Shape;20200;p22"/>
              <p:cNvSpPr/>
              <p:nvPr/>
            </p:nvSpPr>
            <p:spPr>
              <a:xfrm rot="10800000" flipH="1">
                <a:off x="167184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1" name="Google Shape;20201;p22"/>
              <p:cNvSpPr/>
              <p:nvPr/>
            </p:nvSpPr>
            <p:spPr>
              <a:xfrm rot="10800000" flipH="1">
                <a:off x="188667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2" name="Google Shape;20202;p22"/>
              <p:cNvSpPr/>
              <p:nvPr/>
            </p:nvSpPr>
            <p:spPr>
              <a:xfrm rot="10800000" flipH="1">
                <a:off x="210149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3" name="Google Shape;20203;p22"/>
              <p:cNvSpPr/>
              <p:nvPr/>
            </p:nvSpPr>
            <p:spPr>
              <a:xfrm rot="10800000" flipH="1">
                <a:off x="231631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4" name="Google Shape;20204;p22"/>
              <p:cNvSpPr/>
              <p:nvPr/>
            </p:nvSpPr>
            <p:spPr>
              <a:xfrm rot="10800000" flipH="1">
                <a:off x="25311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5" name="Google Shape;20205;p22"/>
              <p:cNvSpPr/>
              <p:nvPr/>
            </p:nvSpPr>
            <p:spPr>
              <a:xfrm rot="10800000" flipH="1">
                <a:off x="274596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6" name="Google Shape;20206;p22"/>
              <p:cNvSpPr/>
              <p:nvPr/>
            </p:nvSpPr>
            <p:spPr>
              <a:xfrm rot="10800000" flipH="1">
                <a:off x="296078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7" name="Google Shape;20207;p22"/>
              <p:cNvSpPr/>
              <p:nvPr/>
            </p:nvSpPr>
            <p:spPr>
              <a:xfrm rot="10800000" flipH="1">
                <a:off x="317561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8" name="Google Shape;20208;p22"/>
              <p:cNvSpPr/>
              <p:nvPr/>
            </p:nvSpPr>
            <p:spPr>
              <a:xfrm rot="10800000" flipH="1">
                <a:off x="339043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9" name="Google Shape;20209;p22"/>
              <p:cNvSpPr/>
              <p:nvPr/>
            </p:nvSpPr>
            <p:spPr>
              <a:xfrm rot="10800000" flipH="1">
                <a:off x="360525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0" name="Google Shape;20210;p22"/>
              <p:cNvSpPr/>
              <p:nvPr/>
            </p:nvSpPr>
            <p:spPr>
              <a:xfrm rot="10800000" flipH="1">
                <a:off x="382008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1" name="Google Shape;20211;p22"/>
              <p:cNvSpPr/>
              <p:nvPr/>
            </p:nvSpPr>
            <p:spPr>
              <a:xfrm rot="10800000" flipH="1">
                <a:off x="403490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2" name="Google Shape;20212;p22"/>
              <p:cNvSpPr/>
              <p:nvPr/>
            </p:nvSpPr>
            <p:spPr>
              <a:xfrm rot="10800000" flipH="1">
                <a:off x="424972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3" name="Google Shape;20213;p22"/>
              <p:cNvSpPr/>
              <p:nvPr/>
            </p:nvSpPr>
            <p:spPr>
              <a:xfrm rot="10800000" flipH="1">
                <a:off x="446455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4" name="Google Shape;20214;p22"/>
              <p:cNvSpPr/>
              <p:nvPr/>
            </p:nvSpPr>
            <p:spPr>
              <a:xfrm rot="10800000" flipH="1">
                <a:off x="467937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5" name="Google Shape;20215;p22"/>
              <p:cNvSpPr/>
              <p:nvPr/>
            </p:nvSpPr>
            <p:spPr>
              <a:xfrm rot="10800000" flipH="1">
                <a:off x="489419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6" name="Google Shape;20216;p22"/>
              <p:cNvSpPr/>
              <p:nvPr/>
            </p:nvSpPr>
            <p:spPr>
              <a:xfrm rot="10800000" flipH="1">
                <a:off x="510902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7" name="Google Shape;20217;p22"/>
              <p:cNvSpPr/>
              <p:nvPr/>
            </p:nvSpPr>
            <p:spPr>
              <a:xfrm rot="10800000" flipH="1">
                <a:off x="532384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8" name="Google Shape;20218;p22"/>
              <p:cNvSpPr/>
              <p:nvPr/>
            </p:nvSpPr>
            <p:spPr>
              <a:xfrm rot="10800000" flipH="1">
                <a:off x="553866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9" name="Google Shape;20219;p22"/>
              <p:cNvSpPr/>
              <p:nvPr/>
            </p:nvSpPr>
            <p:spPr>
              <a:xfrm rot="10800000" flipH="1">
                <a:off x="575349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0" name="Google Shape;20220;p22"/>
              <p:cNvSpPr/>
              <p:nvPr/>
            </p:nvSpPr>
            <p:spPr>
              <a:xfrm rot="10800000" flipH="1">
                <a:off x="596831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1" name="Google Shape;20221;p22"/>
              <p:cNvSpPr/>
              <p:nvPr/>
            </p:nvSpPr>
            <p:spPr>
              <a:xfrm rot="10800000" flipH="1">
                <a:off x="618313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2" name="Google Shape;20222;p22"/>
              <p:cNvSpPr/>
              <p:nvPr/>
            </p:nvSpPr>
            <p:spPr>
              <a:xfrm rot="10800000" flipH="1">
                <a:off x="639796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3" name="Google Shape;20223;p22"/>
              <p:cNvSpPr/>
              <p:nvPr/>
            </p:nvSpPr>
            <p:spPr>
              <a:xfrm rot="10800000" flipH="1">
                <a:off x="661278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4" name="Google Shape;20224;p22"/>
              <p:cNvSpPr/>
              <p:nvPr/>
            </p:nvSpPr>
            <p:spPr>
              <a:xfrm rot="10800000" flipH="1">
                <a:off x="68276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5" name="Google Shape;20225;p22"/>
              <p:cNvSpPr/>
              <p:nvPr/>
            </p:nvSpPr>
            <p:spPr>
              <a:xfrm rot="10800000" flipH="1">
                <a:off x="704243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6" name="Google Shape;20226;p22"/>
              <p:cNvSpPr/>
              <p:nvPr/>
            </p:nvSpPr>
            <p:spPr>
              <a:xfrm rot="10800000" flipH="1">
                <a:off x="725725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7" name="Google Shape;20227;p22"/>
              <p:cNvSpPr/>
              <p:nvPr/>
            </p:nvSpPr>
            <p:spPr>
              <a:xfrm rot="10800000" flipH="1">
                <a:off x="74720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8" name="Google Shape;20228;p22"/>
              <p:cNvSpPr/>
              <p:nvPr/>
            </p:nvSpPr>
            <p:spPr>
              <a:xfrm rot="10800000" flipH="1">
                <a:off x="768690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9" name="Google Shape;20229;p22"/>
              <p:cNvSpPr/>
              <p:nvPr/>
            </p:nvSpPr>
            <p:spPr>
              <a:xfrm rot="10800000" flipH="1">
                <a:off x="790172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0" name="Google Shape;20230;p22"/>
              <p:cNvSpPr/>
              <p:nvPr/>
            </p:nvSpPr>
            <p:spPr>
              <a:xfrm rot="10800000" flipH="1">
                <a:off x="811654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1" name="Google Shape;20231;p22"/>
              <p:cNvSpPr/>
              <p:nvPr/>
            </p:nvSpPr>
            <p:spPr>
              <a:xfrm rot="10800000" flipH="1">
                <a:off x="833137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2" name="Google Shape;20232;p22"/>
              <p:cNvSpPr/>
              <p:nvPr/>
            </p:nvSpPr>
            <p:spPr>
              <a:xfrm rot="10800000" flipH="1">
                <a:off x="854619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3" name="Google Shape;20233;p22"/>
              <p:cNvSpPr/>
              <p:nvPr/>
            </p:nvSpPr>
            <p:spPr>
              <a:xfrm rot="10800000" flipH="1">
                <a:off x="876101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4" name="Google Shape;20234;p22"/>
              <p:cNvSpPr/>
              <p:nvPr/>
            </p:nvSpPr>
            <p:spPr>
              <a:xfrm rot="10800000" flipH="1">
                <a:off x="89758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5" name="Google Shape;20235;p22"/>
              <p:cNvSpPr/>
              <p:nvPr/>
            </p:nvSpPr>
            <p:spPr>
              <a:xfrm rot="10800000" flipH="1">
                <a:off x="-46739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6" name="Google Shape;20236;p22"/>
              <p:cNvSpPr/>
              <p:nvPr/>
            </p:nvSpPr>
            <p:spPr>
              <a:xfrm rot="10800000" flipH="1">
                <a:off x="16808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7" name="Google Shape;20237;p22"/>
              <p:cNvSpPr/>
              <p:nvPr/>
            </p:nvSpPr>
            <p:spPr>
              <a:xfrm rot="10800000" flipH="1">
                <a:off x="3829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8" name="Google Shape;20238;p22"/>
              <p:cNvSpPr/>
              <p:nvPr/>
            </p:nvSpPr>
            <p:spPr>
              <a:xfrm rot="10800000" flipH="1">
                <a:off x="59773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9" name="Google Shape;20239;p22"/>
              <p:cNvSpPr/>
              <p:nvPr/>
            </p:nvSpPr>
            <p:spPr>
              <a:xfrm rot="10800000" flipH="1">
                <a:off x="81255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0" name="Google Shape;20240;p22"/>
              <p:cNvSpPr/>
              <p:nvPr/>
            </p:nvSpPr>
            <p:spPr>
              <a:xfrm rot="10800000" flipH="1">
                <a:off x="10273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1" name="Google Shape;20241;p22"/>
              <p:cNvSpPr/>
              <p:nvPr/>
            </p:nvSpPr>
            <p:spPr>
              <a:xfrm rot="10800000" flipH="1">
                <a:off x="124220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2" name="Google Shape;20242;p22"/>
              <p:cNvSpPr/>
              <p:nvPr/>
            </p:nvSpPr>
            <p:spPr>
              <a:xfrm rot="10800000" flipH="1">
                <a:off x="145702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3" name="Google Shape;20243;p22"/>
              <p:cNvSpPr/>
              <p:nvPr/>
            </p:nvSpPr>
            <p:spPr>
              <a:xfrm rot="10800000" flipH="1">
                <a:off x="167184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4" name="Google Shape;20244;p22"/>
              <p:cNvSpPr/>
              <p:nvPr/>
            </p:nvSpPr>
            <p:spPr>
              <a:xfrm rot="10800000" flipH="1">
                <a:off x="188667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5" name="Google Shape;20245;p22"/>
              <p:cNvSpPr/>
              <p:nvPr/>
            </p:nvSpPr>
            <p:spPr>
              <a:xfrm rot="10800000" flipH="1">
                <a:off x="210149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6" name="Google Shape;20246;p22"/>
              <p:cNvSpPr/>
              <p:nvPr/>
            </p:nvSpPr>
            <p:spPr>
              <a:xfrm rot="10800000" flipH="1">
                <a:off x="231631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7" name="Google Shape;20247;p22"/>
              <p:cNvSpPr/>
              <p:nvPr/>
            </p:nvSpPr>
            <p:spPr>
              <a:xfrm rot="10800000" flipH="1">
                <a:off x="25311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8" name="Google Shape;20248;p22"/>
              <p:cNvSpPr/>
              <p:nvPr/>
            </p:nvSpPr>
            <p:spPr>
              <a:xfrm rot="10800000" flipH="1">
                <a:off x="274596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9" name="Google Shape;20249;p22"/>
              <p:cNvSpPr/>
              <p:nvPr/>
            </p:nvSpPr>
            <p:spPr>
              <a:xfrm rot="10800000" flipH="1">
                <a:off x="296078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0" name="Google Shape;20250;p22"/>
              <p:cNvSpPr/>
              <p:nvPr/>
            </p:nvSpPr>
            <p:spPr>
              <a:xfrm rot="10800000" flipH="1">
                <a:off x="317561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1" name="Google Shape;20251;p22"/>
              <p:cNvSpPr/>
              <p:nvPr/>
            </p:nvSpPr>
            <p:spPr>
              <a:xfrm rot="10800000" flipH="1">
                <a:off x="339043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2" name="Google Shape;20252;p22"/>
              <p:cNvSpPr/>
              <p:nvPr/>
            </p:nvSpPr>
            <p:spPr>
              <a:xfrm rot="10800000" flipH="1">
                <a:off x="360525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3" name="Google Shape;20253;p22"/>
              <p:cNvSpPr/>
              <p:nvPr/>
            </p:nvSpPr>
            <p:spPr>
              <a:xfrm rot="10800000" flipH="1">
                <a:off x="382008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4" name="Google Shape;20254;p22"/>
              <p:cNvSpPr/>
              <p:nvPr/>
            </p:nvSpPr>
            <p:spPr>
              <a:xfrm rot="10800000" flipH="1">
                <a:off x="403490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5" name="Google Shape;20255;p22"/>
              <p:cNvSpPr/>
              <p:nvPr/>
            </p:nvSpPr>
            <p:spPr>
              <a:xfrm rot="10800000" flipH="1">
                <a:off x="424972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6" name="Google Shape;20256;p22"/>
              <p:cNvSpPr/>
              <p:nvPr/>
            </p:nvSpPr>
            <p:spPr>
              <a:xfrm rot="10800000" flipH="1">
                <a:off x="446455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7" name="Google Shape;20257;p22"/>
              <p:cNvSpPr/>
              <p:nvPr/>
            </p:nvSpPr>
            <p:spPr>
              <a:xfrm rot="10800000" flipH="1">
                <a:off x="467937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8" name="Google Shape;20258;p22"/>
              <p:cNvSpPr/>
              <p:nvPr/>
            </p:nvSpPr>
            <p:spPr>
              <a:xfrm rot="10800000" flipH="1">
                <a:off x="489419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9" name="Google Shape;20259;p22"/>
              <p:cNvSpPr/>
              <p:nvPr/>
            </p:nvSpPr>
            <p:spPr>
              <a:xfrm rot="10800000" flipH="1">
                <a:off x="510902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0" name="Google Shape;20260;p22"/>
              <p:cNvSpPr/>
              <p:nvPr/>
            </p:nvSpPr>
            <p:spPr>
              <a:xfrm rot="10800000" flipH="1">
                <a:off x="532384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1" name="Google Shape;20261;p22"/>
              <p:cNvSpPr/>
              <p:nvPr/>
            </p:nvSpPr>
            <p:spPr>
              <a:xfrm rot="10800000" flipH="1">
                <a:off x="553866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2" name="Google Shape;20262;p22"/>
              <p:cNvSpPr/>
              <p:nvPr/>
            </p:nvSpPr>
            <p:spPr>
              <a:xfrm rot="10800000" flipH="1">
                <a:off x="575349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3" name="Google Shape;20263;p22"/>
              <p:cNvSpPr/>
              <p:nvPr/>
            </p:nvSpPr>
            <p:spPr>
              <a:xfrm rot="10800000" flipH="1">
                <a:off x="596831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4" name="Google Shape;20264;p22"/>
              <p:cNvSpPr/>
              <p:nvPr/>
            </p:nvSpPr>
            <p:spPr>
              <a:xfrm rot="10800000" flipH="1">
                <a:off x="618313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5" name="Google Shape;20265;p22"/>
              <p:cNvSpPr/>
              <p:nvPr/>
            </p:nvSpPr>
            <p:spPr>
              <a:xfrm rot="10800000" flipH="1">
                <a:off x="639796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6" name="Google Shape;20266;p22"/>
              <p:cNvSpPr/>
              <p:nvPr/>
            </p:nvSpPr>
            <p:spPr>
              <a:xfrm rot="10800000" flipH="1">
                <a:off x="661278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7" name="Google Shape;20267;p22"/>
              <p:cNvSpPr/>
              <p:nvPr/>
            </p:nvSpPr>
            <p:spPr>
              <a:xfrm rot="10800000" flipH="1">
                <a:off x="68276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8" name="Google Shape;20268;p22"/>
              <p:cNvSpPr/>
              <p:nvPr/>
            </p:nvSpPr>
            <p:spPr>
              <a:xfrm rot="10800000" flipH="1">
                <a:off x="704243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9" name="Google Shape;20269;p22"/>
              <p:cNvSpPr/>
              <p:nvPr/>
            </p:nvSpPr>
            <p:spPr>
              <a:xfrm rot="10800000" flipH="1">
                <a:off x="725725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0" name="Google Shape;20270;p22"/>
              <p:cNvSpPr/>
              <p:nvPr/>
            </p:nvSpPr>
            <p:spPr>
              <a:xfrm rot="10800000" flipH="1">
                <a:off x="74720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1" name="Google Shape;20271;p22"/>
              <p:cNvSpPr/>
              <p:nvPr/>
            </p:nvSpPr>
            <p:spPr>
              <a:xfrm rot="10800000" flipH="1">
                <a:off x="768690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2" name="Google Shape;20272;p22"/>
              <p:cNvSpPr/>
              <p:nvPr/>
            </p:nvSpPr>
            <p:spPr>
              <a:xfrm rot="10800000" flipH="1">
                <a:off x="790172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3" name="Google Shape;20273;p22"/>
              <p:cNvSpPr/>
              <p:nvPr/>
            </p:nvSpPr>
            <p:spPr>
              <a:xfrm rot="10800000" flipH="1">
                <a:off x="811654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4" name="Google Shape;20274;p22"/>
              <p:cNvSpPr/>
              <p:nvPr/>
            </p:nvSpPr>
            <p:spPr>
              <a:xfrm rot="10800000" flipH="1">
                <a:off x="833137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5" name="Google Shape;20275;p22"/>
              <p:cNvSpPr/>
              <p:nvPr/>
            </p:nvSpPr>
            <p:spPr>
              <a:xfrm rot="10800000" flipH="1">
                <a:off x="854619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6" name="Google Shape;20276;p22"/>
              <p:cNvSpPr/>
              <p:nvPr/>
            </p:nvSpPr>
            <p:spPr>
              <a:xfrm rot="10800000" flipH="1">
                <a:off x="876101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7" name="Google Shape;20277;p22"/>
              <p:cNvSpPr/>
              <p:nvPr/>
            </p:nvSpPr>
            <p:spPr>
              <a:xfrm rot="10800000" flipH="1">
                <a:off x="89758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8" name="Google Shape;20278;p22"/>
              <p:cNvSpPr/>
              <p:nvPr/>
            </p:nvSpPr>
            <p:spPr>
              <a:xfrm rot="10800000" flipH="1">
                <a:off x="-46739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9" name="Google Shape;20279;p22"/>
              <p:cNvSpPr/>
              <p:nvPr/>
            </p:nvSpPr>
            <p:spPr>
              <a:xfrm rot="10800000" flipH="1">
                <a:off x="16808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0" name="Google Shape;20280;p22"/>
              <p:cNvSpPr/>
              <p:nvPr/>
            </p:nvSpPr>
            <p:spPr>
              <a:xfrm rot="10800000" flipH="1">
                <a:off x="3829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1" name="Google Shape;20281;p22"/>
              <p:cNvSpPr/>
              <p:nvPr/>
            </p:nvSpPr>
            <p:spPr>
              <a:xfrm rot="10800000" flipH="1">
                <a:off x="59773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2" name="Google Shape;20282;p22"/>
              <p:cNvSpPr/>
              <p:nvPr/>
            </p:nvSpPr>
            <p:spPr>
              <a:xfrm rot="10800000" flipH="1">
                <a:off x="81255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3" name="Google Shape;20283;p22"/>
              <p:cNvSpPr/>
              <p:nvPr/>
            </p:nvSpPr>
            <p:spPr>
              <a:xfrm rot="10800000" flipH="1">
                <a:off x="10273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4" name="Google Shape;20284;p22"/>
              <p:cNvSpPr/>
              <p:nvPr/>
            </p:nvSpPr>
            <p:spPr>
              <a:xfrm rot="10800000" flipH="1">
                <a:off x="124220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5" name="Google Shape;20285;p22"/>
              <p:cNvSpPr/>
              <p:nvPr/>
            </p:nvSpPr>
            <p:spPr>
              <a:xfrm rot="10800000" flipH="1">
                <a:off x="145702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6" name="Google Shape;20286;p22"/>
              <p:cNvSpPr/>
              <p:nvPr/>
            </p:nvSpPr>
            <p:spPr>
              <a:xfrm rot="10800000" flipH="1">
                <a:off x="167184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7" name="Google Shape;20287;p22"/>
              <p:cNvSpPr/>
              <p:nvPr/>
            </p:nvSpPr>
            <p:spPr>
              <a:xfrm rot="10800000" flipH="1">
                <a:off x="188667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8" name="Google Shape;20288;p22"/>
              <p:cNvSpPr/>
              <p:nvPr/>
            </p:nvSpPr>
            <p:spPr>
              <a:xfrm rot="10800000" flipH="1">
                <a:off x="210149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9" name="Google Shape;20289;p22"/>
              <p:cNvSpPr/>
              <p:nvPr/>
            </p:nvSpPr>
            <p:spPr>
              <a:xfrm rot="10800000" flipH="1">
                <a:off x="231631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0" name="Google Shape;20290;p22"/>
              <p:cNvSpPr/>
              <p:nvPr/>
            </p:nvSpPr>
            <p:spPr>
              <a:xfrm rot="10800000" flipH="1">
                <a:off x="25311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1" name="Google Shape;20291;p22"/>
              <p:cNvSpPr/>
              <p:nvPr/>
            </p:nvSpPr>
            <p:spPr>
              <a:xfrm rot="10800000" flipH="1">
                <a:off x="274596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2" name="Google Shape;20292;p22"/>
              <p:cNvSpPr/>
              <p:nvPr/>
            </p:nvSpPr>
            <p:spPr>
              <a:xfrm rot="10800000" flipH="1">
                <a:off x="296078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3" name="Google Shape;20293;p22"/>
              <p:cNvSpPr/>
              <p:nvPr/>
            </p:nvSpPr>
            <p:spPr>
              <a:xfrm rot="10800000" flipH="1">
                <a:off x="317561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4" name="Google Shape;20294;p22"/>
              <p:cNvSpPr/>
              <p:nvPr/>
            </p:nvSpPr>
            <p:spPr>
              <a:xfrm rot="10800000" flipH="1">
                <a:off x="339043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5" name="Google Shape;20295;p22"/>
              <p:cNvSpPr/>
              <p:nvPr/>
            </p:nvSpPr>
            <p:spPr>
              <a:xfrm rot="10800000" flipH="1">
                <a:off x="360525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6" name="Google Shape;20296;p22"/>
              <p:cNvSpPr/>
              <p:nvPr/>
            </p:nvSpPr>
            <p:spPr>
              <a:xfrm rot="10800000" flipH="1">
                <a:off x="382008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7" name="Google Shape;20297;p22"/>
              <p:cNvSpPr/>
              <p:nvPr/>
            </p:nvSpPr>
            <p:spPr>
              <a:xfrm rot="10800000" flipH="1">
                <a:off x="403490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8" name="Google Shape;20298;p22"/>
              <p:cNvSpPr/>
              <p:nvPr/>
            </p:nvSpPr>
            <p:spPr>
              <a:xfrm rot="10800000" flipH="1">
                <a:off x="424972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9" name="Google Shape;20299;p22"/>
              <p:cNvSpPr/>
              <p:nvPr/>
            </p:nvSpPr>
            <p:spPr>
              <a:xfrm rot="10800000" flipH="1">
                <a:off x="446455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0" name="Google Shape;20300;p22"/>
              <p:cNvSpPr/>
              <p:nvPr/>
            </p:nvSpPr>
            <p:spPr>
              <a:xfrm rot="10800000" flipH="1">
                <a:off x="467937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1" name="Google Shape;20301;p22"/>
              <p:cNvSpPr/>
              <p:nvPr/>
            </p:nvSpPr>
            <p:spPr>
              <a:xfrm rot="10800000" flipH="1">
                <a:off x="489419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2" name="Google Shape;20302;p22"/>
              <p:cNvSpPr/>
              <p:nvPr/>
            </p:nvSpPr>
            <p:spPr>
              <a:xfrm rot="10800000" flipH="1">
                <a:off x="510902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3" name="Google Shape;20303;p22"/>
              <p:cNvSpPr/>
              <p:nvPr/>
            </p:nvSpPr>
            <p:spPr>
              <a:xfrm rot="10800000" flipH="1">
                <a:off x="532384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4" name="Google Shape;20304;p22"/>
              <p:cNvSpPr/>
              <p:nvPr/>
            </p:nvSpPr>
            <p:spPr>
              <a:xfrm rot="10800000" flipH="1">
                <a:off x="553866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5" name="Google Shape;20305;p22"/>
              <p:cNvSpPr/>
              <p:nvPr/>
            </p:nvSpPr>
            <p:spPr>
              <a:xfrm rot="10800000" flipH="1">
                <a:off x="575349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6" name="Google Shape;20306;p22"/>
              <p:cNvSpPr/>
              <p:nvPr/>
            </p:nvSpPr>
            <p:spPr>
              <a:xfrm rot="10800000" flipH="1">
                <a:off x="596831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7" name="Google Shape;20307;p22"/>
              <p:cNvSpPr/>
              <p:nvPr/>
            </p:nvSpPr>
            <p:spPr>
              <a:xfrm rot="10800000" flipH="1">
                <a:off x="618313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8" name="Google Shape;20308;p22"/>
              <p:cNvSpPr/>
              <p:nvPr/>
            </p:nvSpPr>
            <p:spPr>
              <a:xfrm rot="10800000" flipH="1">
                <a:off x="639796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9" name="Google Shape;20309;p22"/>
              <p:cNvSpPr/>
              <p:nvPr/>
            </p:nvSpPr>
            <p:spPr>
              <a:xfrm rot="10800000" flipH="1">
                <a:off x="661278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0" name="Google Shape;20310;p22"/>
              <p:cNvSpPr/>
              <p:nvPr/>
            </p:nvSpPr>
            <p:spPr>
              <a:xfrm rot="10800000" flipH="1">
                <a:off x="68276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1" name="Google Shape;20311;p22"/>
              <p:cNvSpPr/>
              <p:nvPr/>
            </p:nvSpPr>
            <p:spPr>
              <a:xfrm rot="10800000" flipH="1">
                <a:off x="704243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2" name="Google Shape;20312;p22"/>
              <p:cNvSpPr/>
              <p:nvPr/>
            </p:nvSpPr>
            <p:spPr>
              <a:xfrm rot="10800000" flipH="1">
                <a:off x="725725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3" name="Google Shape;20313;p22"/>
              <p:cNvSpPr/>
              <p:nvPr/>
            </p:nvSpPr>
            <p:spPr>
              <a:xfrm rot="10800000" flipH="1">
                <a:off x="74720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4" name="Google Shape;20314;p22"/>
              <p:cNvSpPr/>
              <p:nvPr/>
            </p:nvSpPr>
            <p:spPr>
              <a:xfrm rot="10800000" flipH="1">
                <a:off x="768690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5" name="Google Shape;20315;p22"/>
              <p:cNvSpPr/>
              <p:nvPr/>
            </p:nvSpPr>
            <p:spPr>
              <a:xfrm rot="10800000" flipH="1">
                <a:off x="790172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6" name="Google Shape;20316;p22"/>
              <p:cNvSpPr/>
              <p:nvPr/>
            </p:nvSpPr>
            <p:spPr>
              <a:xfrm rot="10800000" flipH="1">
                <a:off x="811654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7" name="Google Shape;20317;p22"/>
              <p:cNvSpPr/>
              <p:nvPr/>
            </p:nvSpPr>
            <p:spPr>
              <a:xfrm rot="10800000" flipH="1">
                <a:off x="833137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8" name="Google Shape;20318;p22"/>
              <p:cNvSpPr/>
              <p:nvPr/>
            </p:nvSpPr>
            <p:spPr>
              <a:xfrm rot="10800000" flipH="1">
                <a:off x="854619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9" name="Google Shape;20319;p22"/>
              <p:cNvSpPr/>
              <p:nvPr/>
            </p:nvSpPr>
            <p:spPr>
              <a:xfrm rot="10800000" flipH="1">
                <a:off x="876101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0" name="Google Shape;20320;p22"/>
              <p:cNvSpPr/>
              <p:nvPr/>
            </p:nvSpPr>
            <p:spPr>
              <a:xfrm rot="10800000" flipH="1">
                <a:off x="89758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1" name="Google Shape;20321;p22"/>
              <p:cNvSpPr/>
              <p:nvPr/>
            </p:nvSpPr>
            <p:spPr>
              <a:xfrm rot="10800000" flipH="1">
                <a:off x="-46739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2" name="Google Shape;20322;p22"/>
              <p:cNvSpPr/>
              <p:nvPr/>
            </p:nvSpPr>
            <p:spPr>
              <a:xfrm rot="10800000" flipH="1">
                <a:off x="16808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3" name="Google Shape;20323;p22"/>
              <p:cNvSpPr/>
              <p:nvPr/>
            </p:nvSpPr>
            <p:spPr>
              <a:xfrm rot="10800000" flipH="1">
                <a:off x="3829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4" name="Google Shape;20324;p22"/>
              <p:cNvSpPr/>
              <p:nvPr/>
            </p:nvSpPr>
            <p:spPr>
              <a:xfrm rot="10800000" flipH="1">
                <a:off x="59773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5" name="Google Shape;20325;p22"/>
              <p:cNvSpPr/>
              <p:nvPr/>
            </p:nvSpPr>
            <p:spPr>
              <a:xfrm rot="10800000" flipH="1">
                <a:off x="81255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6" name="Google Shape;20326;p22"/>
              <p:cNvSpPr/>
              <p:nvPr/>
            </p:nvSpPr>
            <p:spPr>
              <a:xfrm rot="10800000" flipH="1">
                <a:off x="10273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7" name="Google Shape;20327;p22"/>
              <p:cNvSpPr/>
              <p:nvPr/>
            </p:nvSpPr>
            <p:spPr>
              <a:xfrm rot="10800000" flipH="1">
                <a:off x="124220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8" name="Google Shape;20328;p22"/>
              <p:cNvSpPr/>
              <p:nvPr/>
            </p:nvSpPr>
            <p:spPr>
              <a:xfrm rot="10800000" flipH="1">
                <a:off x="145702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9" name="Google Shape;20329;p22"/>
              <p:cNvSpPr/>
              <p:nvPr/>
            </p:nvSpPr>
            <p:spPr>
              <a:xfrm rot="10800000" flipH="1">
                <a:off x="167184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0" name="Google Shape;20330;p22"/>
              <p:cNvSpPr/>
              <p:nvPr/>
            </p:nvSpPr>
            <p:spPr>
              <a:xfrm rot="10800000" flipH="1">
                <a:off x="188667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1" name="Google Shape;20331;p22"/>
              <p:cNvSpPr/>
              <p:nvPr/>
            </p:nvSpPr>
            <p:spPr>
              <a:xfrm rot="10800000" flipH="1">
                <a:off x="210149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2" name="Google Shape;20332;p22"/>
              <p:cNvSpPr/>
              <p:nvPr/>
            </p:nvSpPr>
            <p:spPr>
              <a:xfrm rot="10800000" flipH="1">
                <a:off x="231631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3" name="Google Shape;20333;p22"/>
              <p:cNvSpPr/>
              <p:nvPr/>
            </p:nvSpPr>
            <p:spPr>
              <a:xfrm rot="10800000" flipH="1">
                <a:off x="25311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4" name="Google Shape;20334;p22"/>
              <p:cNvSpPr/>
              <p:nvPr/>
            </p:nvSpPr>
            <p:spPr>
              <a:xfrm rot="10800000" flipH="1">
                <a:off x="274596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5" name="Google Shape;20335;p22"/>
              <p:cNvSpPr/>
              <p:nvPr/>
            </p:nvSpPr>
            <p:spPr>
              <a:xfrm rot="10800000" flipH="1">
                <a:off x="296078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6" name="Google Shape;20336;p22"/>
              <p:cNvSpPr/>
              <p:nvPr/>
            </p:nvSpPr>
            <p:spPr>
              <a:xfrm rot="10800000" flipH="1">
                <a:off x="317561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7" name="Google Shape;20337;p22"/>
              <p:cNvSpPr/>
              <p:nvPr/>
            </p:nvSpPr>
            <p:spPr>
              <a:xfrm rot="10800000" flipH="1">
                <a:off x="339043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8" name="Google Shape;20338;p22"/>
              <p:cNvSpPr/>
              <p:nvPr/>
            </p:nvSpPr>
            <p:spPr>
              <a:xfrm rot="10800000" flipH="1">
                <a:off x="360525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9" name="Google Shape;20339;p22"/>
              <p:cNvSpPr/>
              <p:nvPr/>
            </p:nvSpPr>
            <p:spPr>
              <a:xfrm rot="10800000" flipH="1">
                <a:off x="382008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0" name="Google Shape;20340;p22"/>
              <p:cNvSpPr/>
              <p:nvPr/>
            </p:nvSpPr>
            <p:spPr>
              <a:xfrm rot="10800000" flipH="1">
                <a:off x="403490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1" name="Google Shape;20341;p22"/>
              <p:cNvSpPr/>
              <p:nvPr/>
            </p:nvSpPr>
            <p:spPr>
              <a:xfrm rot="10800000" flipH="1">
                <a:off x="424972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2" name="Google Shape;20342;p22"/>
              <p:cNvSpPr/>
              <p:nvPr/>
            </p:nvSpPr>
            <p:spPr>
              <a:xfrm rot="10800000" flipH="1">
                <a:off x="446455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3" name="Google Shape;20343;p22"/>
              <p:cNvSpPr/>
              <p:nvPr/>
            </p:nvSpPr>
            <p:spPr>
              <a:xfrm rot="10800000" flipH="1">
                <a:off x="467937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4" name="Google Shape;20344;p22"/>
              <p:cNvSpPr/>
              <p:nvPr/>
            </p:nvSpPr>
            <p:spPr>
              <a:xfrm rot="10800000" flipH="1">
                <a:off x="489419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5" name="Google Shape;20345;p22"/>
              <p:cNvSpPr/>
              <p:nvPr/>
            </p:nvSpPr>
            <p:spPr>
              <a:xfrm rot="10800000" flipH="1">
                <a:off x="510902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6" name="Google Shape;20346;p22"/>
              <p:cNvSpPr/>
              <p:nvPr/>
            </p:nvSpPr>
            <p:spPr>
              <a:xfrm rot="10800000" flipH="1">
                <a:off x="532384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7" name="Google Shape;20347;p22"/>
              <p:cNvSpPr/>
              <p:nvPr/>
            </p:nvSpPr>
            <p:spPr>
              <a:xfrm rot="10800000" flipH="1">
                <a:off x="553866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8" name="Google Shape;20348;p22"/>
              <p:cNvSpPr/>
              <p:nvPr/>
            </p:nvSpPr>
            <p:spPr>
              <a:xfrm rot="10800000" flipH="1">
                <a:off x="575349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9" name="Google Shape;20349;p22"/>
              <p:cNvSpPr/>
              <p:nvPr/>
            </p:nvSpPr>
            <p:spPr>
              <a:xfrm rot="10800000" flipH="1">
                <a:off x="596831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0" name="Google Shape;20350;p22"/>
              <p:cNvSpPr/>
              <p:nvPr/>
            </p:nvSpPr>
            <p:spPr>
              <a:xfrm rot="10800000" flipH="1">
                <a:off x="618313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1" name="Google Shape;20351;p22"/>
              <p:cNvSpPr/>
              <p:nvPr/>
            </p:nvSpPr>
            <p:spPr>
              <a:xfrm rot="10800000" flipH="1">
                <a:off x="639796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2" name="Google Shape;20352;p22"/>
              <p:cNvSpPr/>
              <p:nvPr/>
            </p:nvSpPr>
            <p:spPr>
              <a:xfrm rot="10800000" flipH="1">
                <a:off x="661278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3" name="Google Shape;20353;p22"/>
              <p:cNvSpPr/>
              <p:nvPr/>
            </p:nvSpPr>
            <p:spPr>
              <a:xfrm rot="10800000" flipH="1">
                <a:off x="68276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4" name="Google Shape;20354;p22"/>
              <p:cNvSpPr/>
              <p:nvPr/>
            </p:nvSpPr>
            <p:spPr>
              <a:xfrm rot="10800000" flipH="1">
                <a:off x="704243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5" name="Google Shape;20355;p22"/>
              <p:cNvSpPr/>
              <p:nvPr/>
            </p:nvSpPr>
            <p:spPr>
              <a:xfrm rot="10800000" flipH="1">
                <a:off x="725725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6" name="Google Shape;20356;p22"/>
              <p:cNvSpPr/>
              <p:nvPr/>
            </p:nvSpPr>
            <p:spPr>
              <a:xfrm rot="10800000" flipH="1">
                <a:off x="74720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7" name="Google Shape;20357;p22"/>
              <p:cNvSpPr/>
              <p:nvPr/>
            </p:nvSpPr>
            <p:spPr>
              <a:xfrm rot="10800000" flipH="1">
                <a:off x="768690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8" name="Google Shape;20358;p22"/>
              <p:cNvSpPr/>
              <p:nvPr/>
            </p:nvSpPr>
            <p:spPr>
              <a:xfrm rot="10800000" flipH="1">
                <a:off x="790172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9" name="Google Shape;20359;p22"/>
              <p:cNvSpPr/>
              <p:nvPr/>
            </p:nvSpPr>
            <p:spPr>
              <a:xfrm rot="10800000" flipH="1">
                <a:off x="811654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0" name="Google Shape;20360;p22"/>
              <p:cNvSpPr/>
              <p:nvPr/>
            </p:nvSpPr>
            <p:spPr>
              <a:xfrm rot="10800000" flipH="1">
                <a:off x="833137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1" name="Google Shape;20361;p22"/>
              <p:cNvSpPr/>
              <p:nvPr/>
            </p:nvSpPr>
            <p:spPr>
              <a:xfrm rot="10800000" flipH="1">
                <a:off x="854619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2" name="Google Shape;20362;p22"/>
              <p:cNvSpPr/>
              <p:nvPr/>
            </p:nvSpPr>
            <p:spPr>
              <a:xfrm rot="10800000" flipH="1">
                <a:off x="876101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3" name="Google Shape;20363;p22"/>
              <p:cNvSpPr/>
              <p:nvPr/>
            </p:nvSpPr>
            <p:spPr>
              <a:xfrm rot="10800000" flipH="1">
                <a:off x="89758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4" name="Google Shape;20364;p22"/>
              <p:cNvSpPr/>
              <p:nvPr/>
            </p:nvSpPr>
            <p:spPr>
              <a:xfrm rot="10800000" flipH="1">
                <a:off x="-46739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5" name="Google Shape;20365;p22"/>
              <p:cNvSpPr/>
              <p:nvPr/>
            </p:nvSpPr>
            <p:spPr>
              <a:xfrm rot="10800000" flipH="1">
                <a:off x="16808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6" name="Google Shape;20366;p22"/>
              <p:cNvSpPr/>
              <p:nvPr/>
            </p:nvSpPr>
            <p:spPr>
              <a:xfrm rot="10800000" flipH="1">
                <a:off x="3829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7" name="Google Shape;20367;p22"/>
              <p:cNvSpPr/>
              <p:nvPr/>
            </p:nvSpPr>
            <p:spPr>
              <a:xfrm rot="10800000" flipH="1">
                <a:off x="59773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8" name="Google Shape;20368;p22"/>
              <p:cNvSpPr/>
              <p:nvPr/>
            </p:nvSpPr>
            <p:spPr>
              <a:xfrm rot="10800000" flipH="1">
                <a:off x="81255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9" name="Google Shape;20369;p22"/>
              <p:cNvSpPr/>
              <p:nvPr/>
            </p:nvSpPr>
            <p:spPr>
              <a:xfrm rot="10800000" flipH="1">
                <a:off x="10273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0" name="Google Shape;20370;p22"/>
              <p:cNvSpPr/>
              <p:nvPr/>
            </p:nvSpPr>
            <p:spPr>
              <a:xfrm rot="10800000" flipH="1">
                <a:off x="124220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1" name="Google Shape;20371;p22"/>
              <p:cNvSpPr/>
              <p:nvPr/>
            </p:nvSpPr>
            <p:spPr>
              <a:xfrm rot="10800000" flipH="1">
                <a:off x="145702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2" name="Google Shape;20372;p22"/>
              <p:cNvSpPr/>
              <p:nvPr/>
            </p:nvSpPr>
            <p:spPr>
              <a:xfrm rot="10800000" flipH="1">
                <a:off x="167184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3" name="Google Shape;20373;p22"/>
              <p:cNvSpPr/>
              <p:nvPr/>
            </p:nvSpPr>
            <p:spPr>
              <a:xfrm rot="10800000" flipH="1">
                <a:off x="188667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4" name="Google Shape;20374;p22"/>
              <p:cNvSpPr/>
              <p:nvPr/>
            </p:nvSpPr>
            <p:spPr>
              <a:xfrm rot="10800000" flipH="1">
                <a:off x="210149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5" name="Google Shape;20375;p22"/>
              <p:cNvSpPr/>
              <p:nvPr/>
            </p:nvSpPr>
            <p:spPr>
              <a:xfrm rot="10800000" flipH="1">
                <a:off x="231631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6" name="Google Shape;20376;p22"/>
              <p:cNvSpPr/>
              <p:nvPr/>
            </p:nvSpPr>
            <p:spPr>
              <a:xfrm rot="10800000" flipH="1">
                <a:off x="25311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7" name="Google Shape;20377;p22"/>
              <p:cNvSpPr/>
              <p:nvPr/>
            </p:nvSpPr>
            <p:spPr>
              <a:xfrm rot="10800000" flipH="1">
                <a:off x="274596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8" name="Google Shape;20378;p22"/>
              <p:cNvSpPr/>
              <p:nvPr/>
            </p:nvSpPr>
            <p:spPr>
              <a:xfrm rot="10800000" flipH="1">
                <a:off x="296078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9" name="Google Shape;20379;p22"/>
              <p:cNvSpPr/>
              <p:nvPr/>
            </p:nvSpPr>
            <p:spPr>
              <a:xfrm rot="10800000" flipH="1">
                <a:off x="317561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0" name="Google Shape;20380;p22"/>
              <p:cNvSpPr/>
              <p:nvPr/>
            </p:nvSpPr>
            <p:spPr>
              <a:xfrm rot="10800000" flipH="1">
                <a:off x="339043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1" name="Google Shape;20381;p22"/>
              <p:cNvSpPr/>
              <p:nvPr/>
            </p:nvSpPr>
            <p:spPr>
              <a:xfrm rot="10800000" flipH="1">
                <a:off x="360525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2" name="Google Shape;20382;p22"/>
              <p:cNvSpPr/>
              <p:nvPr/>
            </p:nvSpPr>
            <p:spPr>
              <a:xfrm rot="10800000" flipH="1">
                <a:off x="382008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3" name="Google Shape;20383;p22"/>
              <p:cNvSpPr/>
              <p:nvPr/>
            </p:nvSpPr>
            <p:spPr>
              <a:xfrm rot="10800000" flipH="1">
                <a:off x="403490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4" name="Google Shape;20384;p22"/>
              <p:cNvSpPr/>
              <p:nvPr/>
            </p:nvSpPr>
            <p:spPr>
              <a:xfrm rot="10800000" flipH="1">
                <a:off x="424972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5" name="Google Shape;20385;p22"/>
              <p:cNvSpPr/>
              <p:nvPr/>
            </p:nvSpPr>
            <p:spPr>
              <a:xfrm rot="10800000" flipH="1">
                <a:off x="446455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6" name="Google Shape;20386;p22"/>
              <p:cNvSpPr/>
              <p:nvPr/>
            </p:nvSpPr>
            <p:spPr>
              <a:xfrm rot="10800000" flipH="1">
                <a:off x="467937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7" name="Google Shape;20387;p22"/>
              <p:cNvSpPr/>
              <p:nvPr/>
            </p:nvSpPr>
            <p:spPr>
              <a:xfrm rot="10800000" flipH="1">
                <a:off x="489419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8" name="Google Shape;20388;p22"/>
              <p:cNvSpPr/>
              <p:nvPr/>
            </p:nvSpPr>
            <p:spPr>
              <a:xfrm rot="10800000" flipH="1">
                <a:off x="510902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9" name="Google Shape;20389;p22"/>
              <p:cNvSpPr/>
              <p:nvPr/>
            </p:nvSpPr>
            <p:spPr>
              <a:xfrm rot="10800000" flipH="1">
                <a:off x="532384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0" name="Google Shape;20390;p22"/>
              <p:cNvSpPr/>
              <p:nvPr/>
            </p:nvSpPr>
            <p:spPr>
              <a:xfrm rot="10800000" flipH="1">
                <a:off x="553866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1" name="Google Shape;20391;p22"/>
              <p:cNvSpPr/>
              <p:nvPr/>
            </p:nvSpPr>
            <p:spPr>
              <a:xfrm rot="10800000" flipH="1">
                <a:off x="575349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2" name="Google Shape;20392;p22"/>
              <p:cNvSpPr/>
              <p:nvPr/>
            </p:nvSpPr>
            <p:spPr>
              <a:xfrm rot="10800000" flipH="1">
                <a:off x="596831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3" name="Google Shape;20393;p22"/>
              <p:cNvSpPr/>
              <p:nvPr/>
            </p:nvSpPr>
            <p:spPr>
              <a:xfrm rot="10800000" flipH="1">
                <a:off x="618313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4" name="Google Shape;20394;p22"/>
              <p:cNvSpPr/>
              <p:nvPr/>
            </p:nvSpPr>
            <p:spPr>
              <a:xfrm rot="10800000" flipH="1">
                <a:off x="639796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5" name="Google Shape;20395;p22"/>
              <p:cNvSpPr/>
              <p:nvPr/>
            </p:nvSpPr>
            <p:spPr>
              <a:xfrm rot="10800000" flipH="1">
                <a:off x="661278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6" name="Google Shape;20396;p22"/>
              <p:cNvSpPr/>
              <p:nvPr/>
            </p:nvSpPr>
            <p:spPr>
              <a:xfrm rot="10800000" flipH="1">
                <a:off x="68276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7" name="Google Shape;20397;p22"/>
              <p:cNvSpPr/>
              <p:nvPr/>
            </p:nvSpPr>
            <p:spPr>
              <a:xfrm rot="10800000" flipH="1">
                <a:off x="704243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8" name="Google Shape;20398;p22"/>
              <p:cNvSpPr/>
              <p:nvPr/>
            </p:nvSpPr>
            <p:spPr>
              <a:xfrm rot="10800000" flipH="1">
                <a:off x="725725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9" name="Google Shape;20399;p22"/>
              <p:cNvSpPr/>
              <p:nvPr/>
            </p:nvSpPr>
            <p:spPr>
              <a:xfrm rot="10800000" flipH="1">
                <a:off x="74720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0" name="Google Shape;20400;p22"/>
              <p:cNvSpPr/>
              <p:nvPr/>
            </p:nvSpPr>
            <p:spPr>
              <a:xfrm rot="10800000" flipH="1">
                <a:off x="768690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1" name="Google Shape;20401;p22"/>
              <p:cNvSpPr/>
              <p:nvPr/>
            </p:nvSpPr>
            <p:spPr>
              <a:xfrm rot="10800000" flipH="1">
                <a:off x="790172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2" name="Google Shape;20402;p22"/>
              <p:cNvSpPr/>
              <p:nvPr/>
            </p:nvSpPr>
            <p:spPr>
              <a:xfrm rot="10800000" flipH="1">
                <a:off x="811654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3" name="Google Shape;20403;p22"/>
              <p:cNvSpPr/>
              <p:nvPr/>
            </p:nvSpPr>
            <p:spPr>
              <a:xfrm rot="10800000" flipH="1">
                <a:off x="833137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4" name="Google Shape;20404;p22"/>
              <p:cNvSpPr/>
              <p:nvPr/>
            </p:nvSpPr>
            <p:spPr>
              <a:xfrm rot="10800000" flipH="1">
                <a:off x="854619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5" name="Google Shape;20405;p22"/>
              <p:cNvSpPr/>
              <p:nvPr/>
            </p:nvSpPr>
            <p:spPr>
              <a:xfrm rot="10800000" flipH="1">
                <a:off x="876101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6" name="Google Shape;20406;p22"/>
              <p:cNvSpPr/>
              <p:nvPr/>
            </p:nvSpPr>
            <p:spPr>
              <a:xfrm rot="10800000" flipH="1">
                <a:off x="89758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7" name="Google Shape;20407;p22"/>
              <p:cNvSpPr/>
              <p:nvPr/>
            </p:nvSpPr>
            <p:spPr>
              <a:xfrm rot="10800000" flipH="1">
                <a:off x="-46739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8" name="Google Shape;20408;p22"/>
              <p:cNvSpPr/>
              <p:nvPr/>
            </p:nvSpPr>
            <p:spPr>
              <a:xfrm rot="10800000" flipH="1">
                <a:off x="16808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9" name="Google Shape;20409;p22"/>
              <p:cNvSpPr/>
              <p:nvPr/>
            </p:nvSpPr>
            <p:spPr>
              <a:xfrm rot="10800000" flipH="1">
                <a:off x="3829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0" name="Google Shape;20410;p22"/>
              <p:cNvSpPr/>
              <p:nvPr/>
            </p:nvSpPr>
            <p:spPr>
              <a:xfrm rot="10800000" flipH="1">
                <a:off x="59773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1" name="Google Shape;20411;p22"/>
              <p:cNvSpPr/>
              <p:nvPr/>
            </p:nvSpPr>
            <p:spPr>
              <a:xfrm rot="10800000" flipH="1">
                <a:off x="81255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2" name="Google Shape;20412;p22"/>
              <p:cNvSpPr/>
              <p:nvPr/>
            </p:nvSpPr>
            <p:spPr>
              <a:xfrm rot="10800000" flipH="1">
                <a:off x="10273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3" name="Google Shape;20413;p22"/>
              <p:cNvSpPr/>
              <p:nvPr/>
            </p:nvSpPr>
            <p:spPr>
              <a:xfrm rot="10800000" flipH="1">
                <a:off x="124220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4" name="Google Shape;20414;p22"/>
              <p:cNvSpPr/>
              <p:nvPr/>
            </p:nvSpPr>
            <p:spPr>
              <a:xfrm rot="10800000" flipH="1">
                <a:off x="145702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5" name="Google Shape;20415;p22"/>
              <p:cNvSpPr/>
              <p:nvPr/>
            </p:nvSpPr>
            <p:spPr>
              <a:xfrm rot="10800000" flipH="1">
                <a:off x="167184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6" name="Google Shape;20416;p22"/>
              <p:cNvSpPr/>
              <p:nvPr/>
            </p:nvSpPr>
            <p:spPr>
              <a:xfrm rot="10800000" flipH="1">
                <a:off x="188667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7" name="Google Shape;20417;p22"/>
              <p:cNvSpPr/>
              <p:nvPr/>
            </p:nvSpPr>
            <p:spPr>
              <a:xfrm rot="10800000" flipH="1">
                <a:off x="210149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8" name="Google Shape;20418;p22"/>
              <p:cNvSpPr/>
              <p:nvPr/>
            </p:nvSpPr>
            <p:spPr>
              <a:xfrm rot="10800000" flipH="1">
                <a:off x="231631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9" name="Google Shape;20419;p22"/>
              <p:cNvSpPr/>
              <p:nvPr/>
            </p:nvSpPr>
            <p:spPr>
              <a:xfrm rot="10800000" flipH="1">
                <a:off x="25311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0" name="Google Shape;20420;p22"/>
              <p:cNvSpPr/>
              <p:nvPr/>
            </p:nvSpPr>
            <p:spPr>
              <a:xfrm rot="10800000" flipH="1">
                <a:off x="274596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1" name="Google Shape;20421;p22"/>
              <p:cNvSpPr/>
              <p:nvPr/>
            </p:nvSpPr>
            <p:spPr>
              <a:xfrm rot="10800000" flipH="1">
                <a:off x="296078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2" name="Google Shape;20422;p22"/>
              <p:cNvSpPr/>
              <p:nvPr/>
            </p:nvSpPr>
            <p:spPr>
              <a:xfrm rot="10800000" flipH="1">
                <a:off x="317561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3" name="Google Shape;20423;p22"/>
              <p:cNvSpPr/>
              <p:nvPr/>
            </p:nvSpPr>
            <p:spPr>
              <a:xfrm rot="10800000" flipH="1">
                <a:off x="339043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4" name="Google Shape;20424;p22"/>
              <p:cNvSpPr/>
              <p:nvPr/>
            </p:nvSpPr>
            <p:spPr>
              <a:xfrm rot="10800000" flipH="1">
                <a:off x="360525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5" name="Google Shape;20425;p22"/>
              <p:cNvSpPr/>
              <p:nvPr/>
            </p:nvSpPr>
            <p:spPr>
              <a:xfrm rot="10800000" flipH="1">
                <a:off x="382008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6" name="Google Shape;20426;p22"/>
              <p:cNvSpPr/>
              <p:nvPr/>
            </p:nvSpPr>
            <p:spPr>
              <a:xfrm rot="10800000" flipH="1">
                <a:off x="403490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7" name="Google Shape;20427;p22"/>
              <p:cNvSpPr/>
              <p:nvPr/>
            </p:nvSpPr>
            <p:spPr>
              <a:xfrm rot="10800000" flipH="1">
                <a:off x="424972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8" name="Google Shape;20428;p22"/>
              <p:cNvSpPr/>
              <p:nvPr/>
            </p:nvSpPr>
            <p:spPr>
              <a:xfrm rot="10800000" flipH="1">
                <a:off x="446455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9" name="Google Shape;20429;p22"/>
              <p:cNvSpPr/>
              <p:nvPr/>
            </p:nvSpPr>
            <p:spPr>
              <a:xfrm rot="10800000" flipH="1">
                <a:off x="467937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0" name="Google Shape;20430;p22"/>
              <p:cNvSpPr/>
              <p:nvPr/>
            </p:nvSpPr>
            <p:spPr>
              <a:xfrm rot="10800000" flipH="1">
                <a:off x="489419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1" name="Google Shape;20431;p22"/>
              <p:cNvSpPr/>
              <p:nvPr/>
            </p:nvSpPr>
            <p:spPr>
              <a:xfrm rot="10800000" flipH="1">
                <a:off x="510902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2" name="Google Shape;20432;p22"/>
              <p:cNvSpPr/>
              <p:nvPr/>
            </p:nvSpPr>
            <p:spPr>
              <a:xfrm rot="10800000" flipH="1">
                <a:off x="532384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3" name="Google Shape;20433;p22"/>
              <p:cNvSpPr/>
              <p:nvPr/>
            </p:nvSpPr>
            <p:spPr>
              <a:xfrm rot="10800000" flipH="1">
                <a:off x="553866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4" name="Google Shape;20434;p22"/>
              <p:cNvSpPr/>
              <p:nvPr/>
            </p:nvSpPr>
            <p:spPr>
              <a:xfrm rot="10800000" flipH="1">
                <a:off x="575349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5" name="Google Shape;20435;p22"/>
              <p:cNvSpPr/>
              <p:nvPr/>
            </p:nvSpPr>
            <p:spPr>
              <a:xfrm rot="10800000" flipH="1">
                <a:off x="596831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6" name="Google Shape;20436;p22"/>
              <p:cNvSpPr/>
              <p:nvPr/>
            </p:nvSpPr>
            <p:spPr>
              <a:xfrm rot="10800000" flipH="1">
                <a:off x="618313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7" name="Google Shape;20437;p22"/>
              <p:cNvSpPr/>
              <p:nvPr/>
            </p:nvSpPr>
            <p:spPr>
              <a:xfrm rot="10800000" flipH="1">
                <a:off x="639796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8" name="Google Shape;20438;p22"/>
              <p:cNvSpPr/>
              <p:nvPr/>
            </p:nvSpPr>
            <p:spPr>
              <a:xfrm rot="10800000" flipH="1">
                <a:off x="661278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9" name="Google Shape;20439;p22"/>
              <p:cNvSpPr/>
              <p:nvPr/>
            </p:nvSpPr>
            <p:spPr>
              <a:xfrm rot="10800000" flipH="1">
                <a:off x="68276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0" name="Google Shape;20440;p22"/>
              <p:cNvSpPr/>
              <p:nvPr/>
            </p:nvSpPr>
            <p:spPr>
              <a:xfrm rot="10800000" flipH="1">
                <a:off x="704243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1" name="Google Shape;20441;p22"/>
              <p:cNvSpPr/>
              <p:nvPr/>
            </p:nvSpPr>
            <p:spPr>
              <a:xfrm rot="10800000" flipH="1">
                <a:off x="725725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2" name="Google Shape;20442;p22"/>
              <p:cNvSpPr/>
              <p:nvPr/>
            </p:nvSpPr>
            <p:spPr>
              <a:xfrm rot="10800000" flipH="1">
                <a:off x="74720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3" name="Google Shape;20443;p22"/>
              <p:cNvSpPr/>
              <p:nvPr/>
            </p:nvSpPr>
            <p:spPr>
              <a:xfrm rot="10800000" flipH="1">
                <a:off x="768690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4" name="Google Shape;20444;p22"/>
              <p:cNvSpPr/>
              <p:nvPr/>
            </p:nvSpPr>
            <p:spPr>
              <a:xfrm rot="10800000" flipH="1">
                <a:off x="790172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5" name="Google Shape;20445;p22"/>
              <p:cNvSpPr/>
              <p:nvPr/>
            </p:nvSpPr>
            <p:spPr>
              <a:xfrm rot="10800000" flipH="1">
                <a:off x="811654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6" name="Google Shape;20446;p22"/>
              <p:cNvSpPr/>
              <p:nvPr/>
            </p:nvSpPr>
            <p:spPr>
              <a:xfrm rot="10800000" flipH="1">
                <a:off x="833137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7" name="Google Shape;20447;p22"/>
              <p:cNvSpPr/>
              <p:nvPr/>
            </p:nvSpPr>
            <p:spPr>
              <a:xfrm rot="10800000" flipH="1">
                <a:off x="854619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8" name="Google Shape;20448;p22"/>
              <p:cNvSpPr/>
              <p:nvPr/>
            </p:nvSpPr>
            <p:spPr>
              <a:xfrm rot="10800000" flipH="1">
                <a:off x="876101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9" name="Google Shape;20449;p22"/>
              <p:cNvSpPr/>
              <p:nvPr/>
            </p:nvSpPr>
            <p:spPr>
              <a:xfrm rot="10800000" flipH="1">
                <a:off x="89758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0" name="Google Shape;20450;p22"/>
              <p:cNvSpPr/>
              <p:nvPr/>
            </p:nvSpPr>
            <p:spPr>
              <a:xfrm rot="10800000" flipH="1">
                <a:off x="-46739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1" name="Google Shape;20451;p22"/>
              <p:cNvSpPr/>
              <p:nvPr/>
            </p:nvSpPr>
            <p:spPr>
              <a:xfrm rot="10800000" flipH="1">
                <a:off x="16808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2" name="Google Shape;20452;p22"/>
              <p:cNvSpPr/>
              <p:nvPr/>
            </p:nvSpPr>
            <p:spPr>
              <a:xfrm rot="10800000" flipH="1">
                <a:off x="3829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3" name="Google Shape;20453;p22"/>
              <p:cNvSpPr/>
              <p:nvPr/>
            </p:nvSpPr>
            <p:spPr>
              <a:xfrm rot="10800000" flipH="1">
                <a:off x="59773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4" name="Google Shape;20454;p22"/>
              <p:cNvSpPr/>
              <p:nvPr/>
            </p:nvSpPr>
            <p:spPr>
              <a:xfrm rot="10800000" flipH="1">
                <a:off x="81255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5" name="Google Shape;20455;p22"/>
              <p:cNvSpPr/>
              <p:nvPr/>
            </p:nvSpPr>
            <p:spPr>
              <a:xfrm rot="10800000" flipH="1">
                <a:off x="10273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6" name="Google Shape;20456;p22"/>
              <p:cNvSpPr/>
              <p:nvPr/>
            </p:nvSpPr>
            <p:spPr>
              <a:xfrm rot="10800000" flipH="1">
                <a:off x="124220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7" name="Google Shape;20457;p22"/>
              <p:cNvSpPr/>
              <p:nvPr/>
            </p:nvSpPr>
            <p:spPr>
              <a:xfrm rot="10800000" flipH="1">
                <a:off x="145702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8" name="Google Shape;20458;p22"/>
              <p:cNvSpPr/>
              <p:nvPr/>
            </p:nvSpPr>
            <p:spPr>
              <a:xfrm rot="10800000" flipH="1">
                <a:off x="167184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9" name="Google Shape;20459;p22"/>
              <p:cNvSpPr/>
              <p:nvPr/>
            </p:nvSpPr>
            <p:spPr>
              <a:xfrm rot="10800000" flipH="1">
                <a:off x="188667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0" name="Google Shape;20460;p22"/>
              <p:cNvSpPr/>
              <p:nvPr/>
            </p:nvSpPr>
            <p:spPr>
              <a:xfrm rot="10800000" flipH="1">
                <a:off x="210149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1" name="Google Shape;20461;p22"/>
              <p:cNvSpPr/>
              <p:nvPr/>
            </p:nvSpPr>
            <p:spPr>
              <a:xfrm rot="10800000" flipH="1">
                <a:off x="231631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2" name="Google Shape;20462;p22"/>
              <p:cNvSpPr/>
              <p:nvPr/>
            </p:nvSpPr>
            <p:spPr>
              <a:xfrm rot="10800000" flipH="1">
                <a:off x="25311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3" name="Google Shape;20463;p22"/>
              <p:cNvSpPr/>
              <p:nvPr/>
            </p:nvSpPr>
            <p:spPr>
              <a:xfrm rot="10800000" flipH="1">
                <a:off x="274596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4" name="Google Shape;20464;p22"/>
              <p:cNvSpPr/>
              <p:nvPr/>
            </p:nvSpPr>
            <p:spPr>
              <a:xfrm rot="10800000" flipH="1">
                <a:off x="296078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5" name="Google Shape;20465;p22"/>
              <p:cNvSpPr/>
              <p:nvPr/>
            </p:nvSpPr>
            <p:spPr>
              <a:xfrm rot="10800000" flipH="1">
                <a:off x="317561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6" name="Google Shape;20466;p22"/>
              <p:cNvSpPr/>
              <p:nvPr/>
            </p:nvSpPr>
            <p:spPr>
              <a:xfrm rot="10800000" flipH="1">
                <a:off x="339043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7" name="Google Shape;20467;p22"/>
              <p:cNvSpPr/>
              <p:nvPr/>
            </p:nvSpPr>
            <p:spPr>
              <a:xfrm rot="10800000" flipH="1">
                <a:off x="360525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8" name="Google Shape;20468;p22"/>
              <p:cNvSpPr/>
              <p:nvPr/>
            </p:nvSpPr>
            <p:spPr>
              <a:xfrm rot="10800000" flipH="1">
                <a:off x="382008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9" name="Google Shape;20469;p22"/>
              <p:cNvSpPr/>
              <p:nvPr/>
            </p:nvSpPr>
            <p:spPr>
              <a:xfrm rot="10800000" flipH="1">
                <a:off x="403490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0" name="Google Shape;20470;p22"/>
              <p:cNvSpPr/>
              <p:nvPr/>
            </p:nvSpPr>
            <p:spPr>
              <a:xfrm rot="10800000" flipH="1">
                <a:off x="424972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1" name="Google Shape;20471;p22"/>
              <p:cNvSpPr/>
              <p:nvPr/>
            </p:nvSpPr>
            <p:spPr>
              <a:xfrm rot="10800000" flipH="1">
                <a:off x="446455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2" name="Google Shape;20472;p22"/>
              <p:cNvSpPr/>
              <p:nvPr/>
            </p:nvSpPr>
            <p:spPr>
              <a:xfrm rot="10800000" flipH="1">
                <a:off x="467937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3" name="Google Shape;20473;p22"/>
              <p:cNvSpPr/>
              <p:nvPr/>
            </p:nvSpPr>
            <p:spPr>
              <a:xfrm rot="10800000" flipH="1">
                <a:off x="489419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4" name="Google Shape;20474;p22"/>
              <p:cNvSpPr/>
              <p:nvPr/>
            </p:nvSpPr>
            <p:spPr>
              <a:xfrm rot="10800000" flipH="1">
                <a:off x="510902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5" name="Google Shape;20475;p22"/>
              <p:cNvSpPr/>
              <p:nvPr/>
            </p:nvSpPr>
            <p:spPr>
              <a:xfrm rot="10800000" flipH="1">
                <a:off x="532384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6" name="Google Shape;20476;p22"/>
              <p:cNvSpPr/>
              <p:nvPr/>
            </p:nvSpPr>
            <p:spPr>
              <a:xfrm rot="10800000" flipH="1">
                <a:off x="553866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7" name="Google Shape;20477;p22"/>
              <p:cNvSpPr/>
              <p:nvPr/>
            </p:nvSpPr>
            <p:spPr>
              <a:xfrm rot="10800000" flipH="1">
                <a:off x="575349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8" name="Google Shape;20478;p22"/>
              <p:cNvSpPr/>
              <p:nvPr/>
            </p:nvSpPr>
            <p:spPr>
              <a:xfrm rot="10800000" flipH="1">
                <a:off x="596831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9" name="Google Shape;20479;p22"/>
              <p:cNvSpPr/>
              <p:nvPr/>
            </p:nvSpPr>
            <p:spPr>
              <a:xfrm rot="10800000" flipH="1">
                <a:off x="618313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0" name="Google Shape;20480;p22"/>
              <p:cNvSpPr/>
              <p:nvPr/>
            </p:nvSpPr>
            <p:spPr>
              <a:xfrm rot="10800000" flipH="1">
                <a:off x="639796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1" name="Google Shape;20481;p22"/>
              <p:cNvSpPr/>
              <p:nvPr/>
            </p:nvSpPr>
            <p:spPr>
              <a:xfrm rot="10800000" flipH="1">
                <a:off x="661278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2" name="Google Shape;20482;p22"/>
              <p:cNvSpPr/>
              <p:nvPr/>
            </p:nvSpPr>
            <p:spPr>
              <a:xfrm rot="10800000" flipH="1">
                <a:off x="68276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3" name="Google Shape;20483;p22"/>
              <p:cNvSpPr/>
              <p:nvPr/>
            </p:nvSpPr>
            <p:spPr>
              <a:xfrm rot="10800000" flipH="1">
                <a:off x="704243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4" name="Google Shape;20484;p22"/>
              <p:cNvSpPr/>
              <p:nvPr/>
            </p:nvSpPr>
            <p:spPr>
              <a:xfrm rot="10800000" flipH="1">
                <a:off x="725725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5" name="Google Shape;20485;p22"/>
              <p:cNvSpPr/>
              <p:nvPr/>
            </p:nvSpPr>
            <p:spPr>
              <a:xfrm rot="10800000" flipH="1">
                <a:off x="74720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6" name="Google Shape;20486;p22"/>
              <p:cNvSpPr/>
              <p:nvPr/>
            </p:nvSpPr>
            <p:spPr>
              <a:xfrm rot="10800000" flipH="1">
                <a:off x="768690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7" name="Google Shape;20487;p22"/>
              <p:cNvSpPr/>
              <p:nvPr/>
            </p:nvSpPr>
            <p:spPr>
              <a:xfrm rot="10800000" flipH="1">
                <a:off x="790172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8" name="Google Shape;20488;p22"/>
              <p:cNvSpPr/>
              <p:nvPr/>
            </p:nvSpPr>
            <p:spPr>
              <a:xfrm rot="10800000" flipH="1">
                <a:off x="811654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9" name="Google Shape;20489;p22"/>
              <p:cNvSpPr/>
              <p:nvPr/>
            </p:nvSpPr>
            <p:spPr>
              <a:xfrm rot="10800000" flipH="1">
                <a:off x="833137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0" name="Google Shape;20490;p22"/>
              <p:cNvSpPr/>
              <p:nvPr/>
            </p:nvSpPr>
            <p:spPr>
              <a:xfrm rot="10800000" flipH="1">
                <a:off x="854619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1" name="Google Shape;20491;p22"/>
              <p:cNvSpPr/>
              <p:nvPr/>
            </p:nvSpPr>
            <p:spPr>
              <a:xfrm rot="10800000" flipH="1">
                <a:off x="876101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2" name="Google Shape;20492;p22"/>
              <p:cNvSpPr/>
              <p:nvPr/>
            </p:nvSpPr>
            <p:spPr>
              <a:xfrm rot="10800000" flipH="1">
                <a:off x="89758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3" name="Google Shape;20493;p22"/>
              <p:cNvSpPr/>
              <p:nvPr/>
            </p:nvSpPr>
            <p:spPr>
              <a:xfrm rot="10800000" flipH="1">
                <a:off x="-46739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4" name="Google Shape;20494;p22"/>
              <p:cNvSpPr/>
              <p:nvPr/>
            </p:nvSpPr>
            <p:spPr>
              <a:xfrm rot="10800000" flipH="1">
                <a:off x="16808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5" name="Google Shape;20495;p22"/>
              <p:cNvSpPr/>
              <p:nvPr/>
            </p:nvSpPr>
            <p:spPr>
              <a:xfrm rot="10800000" flipH="1">
                <a:off x="3829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6" name="Google Shape;20496;p22"/>
              <p:cNvSpPr/>
              <p:nvPr/>
            </p:nvSpPr>
            <p:spPr>
              <a:xfrm rot="10800000" flipH="1">
                <a:off x="59773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7" name="Google Shape;20497;p22"/>
              <p:cNvSpPr/>
              <p:nvPr/>
            </p:nvSpPr>
            <p:spPr>
              <a:xfrm rot="10800000" flipH="1">
                <a:off x="81255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8" name="Google Shape;20498;p22"/>
              <p:cNvSpPr/>
              <p:nvPr/>
            </p:nvSpPr>
            <p:spPr>
              <a:xfrm rot="10800000" flipH="1">
                <a:off x="10273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9" name="Google Shape;20499;p22"/>
              <p:cNvSpPr/>
              <p:nvPr/>
            </p:nvSpPr>
            <p:spPr>
              <a:xfrm rot="10800000" flipH="1">
                <a:off x="124220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0" name="Google Shape;20500;p22"/>
              <p:cNvSpPr/>
              <p:nvPr/>
            </p:nvSpPr>
            <p:spPr>
              <a:xfrm rot="10800000" flipH="1">
                <a:off x="145702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1" name="Google Shape;20501;p22"/>
              <p:cNvSpPr/>
              <p:nvPr/>
            </p:nvSpPr>
            <p:spPr>
              <a:xfrm rot="10800000" flipH="1">
                <a:off x="167184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2" name="Google Shape;20502;p22"/>
              <p:cNvSpPr/>
              <p:nvPr/>
            </p:nvSpPr>
            <p:spPr>
              <a:xfrm rot="10800000" flipH="1">
                <a:off x="188667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3" name="Google Shape;20503;p22"/>
              <p:cNvSpPr/>
              <p:nvPr/>
            </p:nvSpPr>
            <p:spPr>
              <a:xfrm rot="10800000" flipH="1">
                <a:off x="210149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4" name="Google Shape;20504;p22"/>
              <p:cNvSpPr/>
              <p:nvPr/>
            </p:nvSpPr>
            <p:spPr>
              <a:xfrm rot="10800000" flipH="1">
                <a:off x="231631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5" name="Google Shape;20505;p22"/>
              <p:cNvSpPr/>
              <p:nvPr/>
            </p:nvSpPr>
            <p:spPr>
              <a:xfrm rot="10800000" flipH="1">
                <a:off x="25311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6" name="Google Shape;20506;p22"/>
              <p:cNvSpPr/>
              <p:nvPr/>
            </p:nvSpPr>
            <p:spPr>
              <a:xfrm rot="10800000" flipH="1">
                <a:off x="274596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7" name="Google Shape;20507;p22"/>
              <p:cNvSpPr/>
              <p:nvPr/>
            </p:nvSpPr>
            <p:spPr>
              <a:xfrm rot="10800000" flipH="1">
                <a:off x="296078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8" name="Google Shape;20508;p22"/>
              <p:cNvSpPr/>
              <p:nvPr/>
            </p:nvSpPr>
            <p:spPr>
              <a:xfrm rot="10800000" flipH="1">
                <a:off x="317561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9" name="Google Shape;20509;p22"/>
              <p:cNvSpPr/>
              <p:nvPr/>
            </p:nvSpPr>
            <p:spPr>
              <a:xfrm rot="10800000" flipH="1">
                <a:off x="339043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0" name="Google Shape;20510;p22"/>
              <p:cNvSpPr/>
              <p:nvPr/>
            </p:nvSpPr>
            <p:spPr>
              <a:xfrm rot="10800000" flipH="1">
                <a:off x="360525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1" name="Google Shape;20511;p22"/>
              <p:cNvSpPr/>
              <p:nvPr/>
            </p:nvSpPr>
            <p:spPr>
              <a:xfrm rot="10800000" flipH="1">
                <a:off x="382008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2" name="Google Shape;20512;p22"/>
              <p:cNvSpPr/>
              <p:nvPr/>
            </p:nvSpPr>
            <p:spPr>
              <a:xfrm rot="10800000" flipH="1">
                <a:off x="403490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3" name="Google Shape;20513;p22"/>
              <p:cNvSpPr/>
              <p:nvPr/>
            </p:nvSpPr>
            <p:spPr>
              <a:xfrm rot="10800000" flipH="1">
                <a:off x="424972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4" name="Google Shape;20514;p22"/>
              <p:cNvSpPr/>
              <p:nvPr/>
            </p:nvSpPr>
            <p:spPr>
              <a:xfrm rot="10800000" flipH="1">
                <a:off x="446455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5" name="Google Shape;20515;p22"/>
              <p:cNvSpPr/>
              <p:nvPr/>
            </p:nvSpPr>
            <p:spPr>
              <a:xfrm rot="10800000" flipH="1">
                <a:off x="467937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6" name="Google Shape;20516;p22"/>
              <p:cNvSpPr/>
              <p:nvPr/>
            </p:nvSpPr>
            <p:spPr>
              <a:xfrm rot="10800000" flipH="1">
                <a:off x="489419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7" name="Google Shape;20517;p22"/>
              <p:cNvSpPr/>
              <p:nvPr/>
            </p:nvSpPr>
            <p:spPr>
              <a:xfrm rot="10800000" flipH="1">
                <a:off x="510902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8" name="Google Shape;20518;p22"/>
              <p:cNvSpPr/>
              <p:nvPr/>
            </p:nvSpPr>
            <p:spPr>
              <a:xfrm rot="10800000" flipH="1">
                <a:off x="532384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9" name="Google Shape;20519;p22"/>
              <p:cNvSpPr/>
              <p:nvPr/>
            </p:nvSpPr>
            <p:spPr>
              <a:xfrm rot="10800000" flipH="1">
                <a:off x="553866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0" name="Google Shape;20520;p22"/>
              <p:cNvSpPr/>
              <p:nvPr/>
            </p:nvSpPr>
            <p:spPr>
              <a:xfrm rot="10800000" flipH="1">
                <a:off x="575349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1" name="Google Shape;20521;p22"/>
              <p:cNvSpPr/>
              <p:nvPr/>
            </p:nvSpPr>
            <p:spPr>
              <a:xfrm rot="10800000" flipH="1">
                <a:off x="596831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2" name="Google Shape;20522;p22"/>
              <p:cNvSpPr/>
              <p:nvPr/>
            </p:nvSpPr>
            <p:spPr>
              <a:xfrm rot="10800000" flipH="1">
                <a:off x="618313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3" name="Google Shape;20523;p22"/>
              <p:cNvSpPr/>
              <p:nvPr/>
            </p:nvSpPr>
            <p:spPr>
              <a:xfrm rot="10800000" flipH="1">
                <a:off x="639796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4" name="Google Shape;20524;p22"/>
              <p:cNvSpPr/>
              <p:nvPr/>
            </p:nvSpPr>
            <p:spPr>
              <a:xfrm rot="10800000" flipH="1">
                <a:off x="661278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5" name="Google Shape;20525;p22"/>
              <p:cNvSpPr/>
              <p:nvPr/>
            </p:nvSpPr>
            <p:spPr>
              <a:xfrm rot="10800000" flipH="1">
                <a:off x="68276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6" name="Google Shape;20526;p22"/>
              <p:cNvSpPr/>
              <p:nvPr/>
            </p:nvSpPr>
            <p:spPr>
              <a:xfrm rot="10800000" flipH="1">
                <a:off x="704243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7" name="Google Shape;20527;p22"/>
              <p:cNvSpPr/>
              <p:nvPr/>
            </p:nvSpPr>
            <p:spPr>
              <a:xfrm rot="10800000" flipH="1">
                <a:off x="725725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8" name="Google Shape;20528;p22"/>
              <p:cNvSpPr/>
              <p:nvPr/>
            </p:nvSpPr>
            <p:spPr>
              <a:xfrm rot="10800000" flipH="1">
                <a:off x="74720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9" name="Google Shape;20529;p22"/>
              <p:cNvSpPr/>
              <p:nvPr/>
            </p:nvSpPr>
            <p:spPr>
              <a:xfrm rot="10800000" flipH="1">
                <a:off x="768690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0" name="Google Shape;20530;p22"/>
              <p:cNvSpPr/>
              <p:nvPr/>
            </p:nvSpPr>
            <p:spPr>
              <a:xfrm rot="10800000" flipH="1">
                <a:off x="790172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1" name="Google Shape;20531;p22"/>
              <p:cNvSpPr/>
              <p:nvPr/>
            </p:nvSpPr>
            <p:spPr>
              <a:xfrm rot="10800000" flipH="1">
                <a:off x="811654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2" name="Google Shape;20532;p22"/>
              <p:cNvSpPr/>
              <p:nvPr/>
            </p:nvSpPr>
            <p:spPr>
              <a:xfrm rot="10800000" flipH="1">
                <a:off x="833137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3" name="Google Shape;20533;p22"/>
              <p:cNvSpPr/>
              <p:nvPr/>
            </p:nvSpPr>
            <p:spPr>
              <a:xfrm rot="10800000" flipH="1">
                <a:off x="854619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4" name="Google Shape;20534;p22"/>
              <p:cNvSpPr/>
              <p:nvPr/>
            </p:nvSpPr>
            <p:spPr>
              <a:xfrm rot="10800000" flipH="1">
                <a:off x="876101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5" name="Google Shape;20535;p22"/>
              <p:cNvSpPr/>
              <p:nvPr/>
            </p:nvSpPr>
            <p:spPr>
              <a:xfrm rot="10800000" flipH="1">
                <a:off x="89758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6" name="Google Shape;20536;p22"/>
              <p:cNvSpPr/>
              <p:nvPr/>
            </p:nvSpPr>
            <p:spPr>
              <a:xfrm rot="10800000" flipH="1">
                <a:off x="-46739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7" name="Google Shape;20537;p22"/>
              <p:cNvSpPr/>
              <p:nvPr/>
            </p:nvSpPr>
            <p:spPr>
              <a:xfrm rot="10800000" flipH="1">
                <a:off x="16808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8" name="Google Shape;20538;p22"/>
              <p:cNvSpPr/>
              <p:nvPr/>
            </p:nvSpPr>
            <p:spPr>
              <a:xfrm rot="10800000" flipH="1">
                <a:off x="3829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9" name="Google Shape;20539;p22"/>
              <p:cNvSpPr/>
              <p:nvPr/>
            </p:nvSpPr>
            <p:spPr>
              <a:xfrm rot="10800000" flipH="1">
                <a:off x="59773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0" name="Google Shape;20540;p22"/>
              <p:cNvSpPr/>
              <p:nvPr/>
            </p:nvSpPr>
            <p:spPr>
              <a:xfrm rot="10800000" flipH="1">
                <a:off x="81255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1" name="Google Shape;20541;p22"/>
              <p:cNvSpPr/>
              <p:nvPr/>
            </p:nvSpPr>
            <p:spPr>
              <a:xfrm rot="10800000" flipH="1">
                <a:off x="10273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2" name="Google Shape;20542;p22"/>
              <p:cNvSpPr/>
              <p:nvPr/>
            </p:nvSpPr>
            <p:spPr>
              <a:xfrm rot="10800000" flipH="1">
                <a:off x="124220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3" name="Google Shape;20543;p22"/>
              <p:cNvSpPr/>
              <p:nvPr/>
            </p:nvSpPr>
            <p:spPr>
              <a:xfrm rot="10800000" flipH="1">
                <a:off x="145702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4" name="Google Shape;20544;p22"/>
              <p:cNvSpPr/>
              <p:nvPr/>
            </p:nvSpPr>
            <p:spPr>
              <a:xfrm rot="10800000" flipH="1">
                <a:off x="167184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5" name="Google Shape;20545;p22"/>
              <p:cNvSpPr/>
              <p:nvPr/>
            </p:nvSpPr>
            <p:spPr>
              <a:xfrm rot="10800000" flipH="1">
                <a:off x="188667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6" name="Google Shape;20546;p22"/>
              <p:cNvSpPr/>
              <p:nvPr/>
            </p:nvSpPr>
            <p:spPr>
              <a:xfrm rot="10800000" flipH="1">
                <a:off x="210149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7" name="Google Shape;20547;p22"/>
              <p:cNvSpPr/>
              <p:nvPr/>
            </p:nvSpPr>
            <p:spPr>
              <a:xfrm rot="10800000" flipH="1">
                <a:off x="231631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8" name="Google Shape;20548;p22"/>
              <p:cNvSpPr/>
              <p:nvPr/>
            </p:nvSpPr>
            <p:spPr>
              <a:xfrm rot="10800000" flipH="1">
                <a:off x="25311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9" name="Google Shape;20549;p22"/>
              <p:cNvSpPr/>
              <p:nvPr/>
            </p:nvSpPr>
            <p:spPr>
              <a:xfrm rot="10800000" flipH="1">
                <a:off x="274596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0" name="Google Shape;20550;p22"/>
              <p:cNvSpPr/>
              <p:nvPr/>
            </p:nvSpPr>
            <p:spPr>
              <a:xfrm rot="10800000" flipH="1">
                <a:off x="296078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1" name="Google Shape;20551;p22"/>
              <p:cNvSpPr/>
              <p:nvPr/>
            </p:nvSpPr>
            <p:spPr>
              <a:xfrm rot="10800000" flipH="1">
                <a:off x="317561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2" name="Google Shape;20552;p22"/>
              <p:cNvSpPr/>
              <p:nvPr/>
            </p:nvSpPr>
            <p:spPr>
              <a:xfrm rot="10800000" flipH="1">
                <a:off x="339043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3" name="Google Shape;20553;p22"/>
              <p:cNvSpPr/>
              <p:nvPr/>
            </p:nvSpPr>
            <p:spPr>
              <a:xfrm rot="10800000" flipH="1">
                <a:off x="360525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4" name="Google Shape;20554;p22"/>
              <p:cNvSpPr/>
              <p:nvPr/>
            </p:nvSpPr>
            <p:spPr>
              <a:xfrm rot="10800000" flipH="1">
                <a:off x="382008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5" name="Google Shape;20555;p22"/>
              <p:cNvSpPr/>
              <p:nvPr/>
            </p:nvSpPr>
            <p:spPr>
              <a:xfrm rot="10800000" flipH="1">
                <a:off x="403490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6" name="Google Shape;20556;p22"/>
              <p:cNvSpPr/>
              <p:nvPr/>
            </p:nvSpPr>
            <p:spPr>
              <a:xfrm rot="10800000" flipH="1">
                <a:off x="424972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7" name="Google Shape;20557;p22"/>
              <p:cNvSpPr/>
              <p:nvPr/>
            </p:nvSpPr>
            <p:spPr>
              <a:xfrm rot="10800000" flipH="1">
                <a:off x="446455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8" name="Google Shape;20558;p22"/>
              <p:cNvSpPr/>
              <p:nvPr/>
            </p:nvSpPr>
            <p:spPr>
              <a:xfrm rot="10800000" flipH="1">
                <a:off x="467937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9" name="Google Shape;20559;p22"/>
              <p:cNvSpPr/>
              <p:nvPr/>
            </p:nvSpPr>
            <p:spPr>
              <a:xfrm rot="10800000" flipH="1">
                <a:off x="489419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0" name="Google Shape;20560;p22"/>
              <p:cNvSpPr/>
              <p:nvPr/>
            </p:nvSpPr>
            <p:spPr>
              <a:xfrm rot="10800000" flipH="1">
                <a:off x="510902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1" name="Google Shape;20561;p22"/>
              <p:cNvSpPr/>
              <p:nvPr/>
            </p:nvSpPr>
            <p:spPr>
              <a:xfrm rot="10800000" flipH="1">
                <a:off x="532384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2" name="Google Shape;20562;p22"/>
              <p:cNvSpPr/>
              <p:nvPr/>
            </p:nvSpPr>
            <p:spPr>
              <a:xfrm rot="10800000" flipH="1">
                <a:off x="553866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3" name="Google Shape;20563;p22"/>
              <p:cNvSpPr/>
              <p:nvPr/>
            </p:nvSpPr>
            <p:spPr>
              <a:xfrm rot="10800000" flipH="1">
                <a:off x="575349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4" name="Google Shape;20564;p22"/>
              <p:cNvSpPr/>
              <p:nvPr/>
            </p:nvSpPr>
            <p:spPr>
              <a:xfrm rot="10800000" flipH="1">
                <a:off x="596831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5" name="Google Shape;20565;p22"/>
              <p:cNvSpPr/>
              <p:nvPr/>
            </p:nvSpPr>
            <p:spPr>
              <a:xfrm rot="10800000" flipH="1">
                <a:off x="618313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6" name="Google Shape;20566;p22"/>
              <p:cNvSpPr/>
              <p:nvPr/>
            </p:nvSpPr>
            <p:spPr>
              <a:xfrm rot="10800000" flipH="1">
                <a:off x="639796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7" name="Google Shape;20567;p22"/>
              <p:cNvSpPr/>
              <p:nvPr/>
            </p:nvSpPr>
            <p:spPr>
              <a:xfrm rot="10800000" flipH="1">
                <a:off x="661278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8" name="Google Shape;20568;p22"/>
              <p:cNvSpPr/>
              <p:nvPr/>
            </p:nvSpPr>
            <p:spPr>
              <a:xfrm rot="10800000" flipH="1">
                <a:off x="68276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9" name="Google Shape;20569;p22"/>
              <p:cNvSpPr/>
              <p:nvPr/>
            </p:nvSpPr>
            <p:spPr>
              <a:xfrm rot="10800000" flipH="1">
                <a:off x="704243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0" name="Google Shape;20570;p22"/>
              <p:cNvSpPr/>
              <p:nvPr/>
            </p:nvSpPr>
            <p:spPr>
              <a:xfrm rot="10800000" flipH="1">
                <a:off x="725725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1" name="Google Shape;20571;p22"/>
              <p:cNvSpPr/>
              <p:nvPr/>
            </p:nvSpPr>
            <p:spPr>
              <a:xfrm rot="10800000" flipH="1">
                <a:off x="74720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2" name="Google Shape;20572;p22"/>
              <p:cNvSpPr/>
              <p:nvPr/>
            </p:nvSpPr>
            <p:spPr>
              <a:xfrm rot="10800000" flipH="1">
                <a:off x="768690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3" name="Google Shape;20573;p22"/>
              <p:cNvSpPr/>
              <p:nvPr/>
            </p:nvSpPr>
            <p:spPr>
              <a:xfrm rot="10800000" flipH="1">
                <a:off x="790172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4" name="Google Shape;20574;p22"/>
              <p:cNvSpPr/>
              <p:nvPr/>
            </p:nvSpPr>
            <p:spPr>
              <a:xfrm rot="10800000" flipH="1">
                <a:off x="811654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5" name="Google Shape;20575;p22"/>
              <p:cNvSpPr/>
              <p:nvPr/>
            </p:nvSpPr>
            <p:spPr>
              <a:xfrm rot="10800000" flipH="1">
                <a:off x="833137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6" name="Google Shape;20576;p22"/>
              <p:cNvSpPr/>
              <p:nvPr/>
            </p:nvSpPr>
            <p:spPr>
              <a:xfrm rot="10800000" flipH="1">
                <a:off x="854619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7" name="Google Shape;20577;p22"/>
              <p:cNvSpPr/>
              <p:nvPr/>
            </p:nvSpPr>
            <p:spPr>
              <a:xfrm rot="10800000" flipH="1">
                <a:off x="876101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8" name="Google Shape;20578;p22"/>
              <p:cNvSpPr/>
              <p:nvPr/>
            </p:nvSpPr>
            <p:spPr>
              <a:xfrm rot="10800000" flipH="1">
                <a:off x="89758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9" name="Google Shape;20579;p22"/>
              <p:cNvSpPr/>
              <p:nvPr/>
            </p:nvSpPr>
            <p:spPr>
              <a:xfrm rot="10800000" flipH="1">
                <a:off x="-46739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0" name="Google Shape;20580;p22"/>
              <p:cNvSpPr/>
              <p:nvPr/>
            </p:nvSpPr>
            <p:spPr>
              <a:xfrm rot="10800000" flipH="1">
                <a:off x="16808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1" name="Google Shape;20581;p22"/>
              <p:cNvSpPr/>
              <p:nvPr/>
            </p:nvSpPr>
            <p:spPr>
              <a:xfrm rot="10800000" flipH="1">
                <a:off x="3829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2" name="Google Shape;20582;p22"/>
              <p:cNvSpPr/>
              <p:nvPr/>
            </p:nvSpPr>
            <p:spPr>
              <a:xfrm rot="10800000" flipH="1">
                <a:off x="59773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3" name="Google Shape;20583;p22"/>
              <p:cNvSpPr/>
              <p:nvPr/>
            </p:nvSpPr>
            <p:spPr>
              <a:xfrm rot="10800000" flipH="1">
                <a:off x="81255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4" name="Google Shape;20584;p22"/>
              <p:cNvSpPr/>
              <p:nvPr/>
            </p:nvSpPr>
            <p:spPr>
              <a:xfrm rot="10800000" flipH="1">
                <a:off x="10273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5" name="Google Shape;20585;p22"/>
              <p:cNvSpPr/>
              <p:nvPr/>
            </p:nvSpPr>
            <p:spPr>
              <a:xfrm rot="10800000" flipH="1">
                <a:off x="124220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6" name="Google Shape;20586;p22"/>
              <p:cNvSpPr/>
              <p:nvPr/>
            </p:nvSpPr>
            <p:spPr>
              <a:xfrm rot="10800000" flipH="1">
                <a:off x="145702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7" name="Google Shape;20587;p22"/>
              <p:cNvSpPr/>
              <p:nvPr/>
            </p:nvSpPr>
            <p:spPr>
              <a:xfrm rot="10800000" flipH="1">
                <a:off x="167184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8" name="Google Shape;20588;p22"/>
              <p:cNvSpPr/>
              <p:nvPr/>
            </p:nvSpPr>
            <p:spPr>
              <a:xfrm rot="10800000" flipH="1">
                <a:off x="188667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9" name="Google Shape;20589;p22"/>
              <p:cNvSpPr/>
              <p:nvPr/>
            </p:nvSpPr>
            <p:spPr>
              <a:xfrm rot="10800000" flipH="1">
                <a:off x="210149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0" name="Google Shape;20590;p22"/>
              <p:cNvSpPr/>
              <p:nvPr/>
            </p:nvSpPr>
            <p:spPr>
              <a:xfrm rot="10800000" flipH="1">
                <a:off x="231631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1" name="Google Shape;20591;p22"/>
              <p:cNvSpPr/>
              <p:nvPr/>
            </p:nvSpPr>
            <p:spPr>
              <a:xfrm rot="10800000" flipH="1">
                <a:off x="25311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2" name="Google Shape;20592;p22"/>
              <p:cNvSpPr/>
              <p:nvPr/>
            </p:nvSpPr>
            <p:spPr>
              <a:xfrm rot="10800000" flipH="1">
                <a:off x="274596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3" name="Google Shape;20593;p22"/>
              <p:cNvSpPr/>
              <p:nvPr/>
            </p:nvSpPr>
            <p:spPr>
              <a:xfrm rot="10800000" flipH="1">
                <a:off x="296078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4" name="Google Shape;20594;p22"/>
              <p:cNvSpPr/>
              <p:nvPr/>
            </p:nvSpPr>
            <p:spPr>
              <a:xfrm rot="10800000" flipH="1">
                <a:off x="317561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5" name="Google Shape;20595;p22"/>
              <p:cNvSpPr/>
              <p:nvPr/>
            </p:nvSpPr>
            <p:spPr>
              <a:xfrm rot="10800000" flipH="1">
                <a:off x="339043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6" name="Google Shape;20596;p22"/>
              <p:cNvSpPr/>
              <p:nvPr/>
            </p:nvSpPr>
            <p:spPr>
              <a:xfrm rot="10800000" flipH="1">
                <a:off x="360525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7" name="Google Shape;20597;p22"/>
              <p:cNvSpPr/>
              <p:nvPr/>
            </p:nvSpPr>
            <p:spPr>
              <a:xfrm rot="10800000" flipH="1">
                <a:off x="382008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8" name="Google Shape;20598;p22"/>
              <p:cNvSpPr/>
              <p:nvPr/>
            </p:nvSpPr>
            <p:spPr>
              <a:xfrm rot="10800000" flipH="1">
                <a:off x="403490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9" name="Google Shape;20599;p22"/>
              <p:cNvSpPr/>
              <p:nvPr/>
            </p:nvSpPr>
            <p:spPr>
              <a:xfrm rot="10800000" flipH="1">
                <a:off x="424972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0" name="Google Shape;20600;p22"/>
              <p:cNvSpPr/>
              <p:nvPr/>
            </p:nvSpPr>
            <p:spPr>
              <a:xfrm rot="10800000" flipH="1">
                <a:off x="446455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1" name="Google Shape;20601;p22"/>
              <p:cNvSpPr/>
              <p:nvPr/>
            </p:nvSpPr>
            <p:spPr>
              <a:xfrm rot="10800000" flipH="1">
                <a:off x="467937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2" name="Google Shape;20602;p22"/>
              <p:cNvSpPr/>
              <p:nvPr/>
            </p:nvSpPr>
            <p:spPr>
              <a:xfrm rot="10800000" flipH="1">
                <a:off x="489419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3" name="Google Shape;20603;p22"/>
              <p:cNvSpPr/>
              <p:nvPr/>
            </p:nvSpPr>
            <p:spPr>
              <a:xfrm rot="10800000" flipH="1">
                <a:off x="510902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4" name="Google Shape;20604;p22"/>
              <p:cNvSpPr/>
              <p:nvPr/>
            </p:nvSpPr>
            <p:spPr>
              <a:xfrm rot="10800000" flipH="1">
                <a:off x="532384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5" name="Google Shape;20605;p22"/>
              <p:cNvSpPr/>
              <p:nvPr/>
            </p:nvSpPr>
            <p:spPr>
              <a:xfrm rot="10800000" flipH="1">
                <a:off x="553866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6" name="Google Shape;20606;p22"/>
              <p:cNvSpPr/>
              <p:nvPr/>
            </p:nvSpPr>
            <p:spPr>
              <a:xfrm rot="10800000" flipH="1">
                <a:off x="575349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7" name="Google Shape;20607;p22"/>
              <p:cNvSpPr/>
              <p:nvPr/>
            </p:nvSpPr>
            <p:spPr>
              <a:xfrm rot="10800000" flipH="1">
                <a:off x="596831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8" name="Google Shape;20608;p22"/>
              <p:cNvSpPr/>
              <p:nvPr/>
            </p:nvSpPr>
            <p:spPr>
              <a:xfrm rot="10800000" flipH="1">
                <a:off x="618313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9" name="Google Shape;20609;p22"/>
              <p:cNvSpPr/>
              <p:nvPr/>
            </p:nvSpPr>
            <p:spPr>
              <a:xfrm rot="10800000" flipH="1">
                <a:off x="639796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0" name="Google Shape;20610;p22"/>
              <p:cNvSpPr/>
              <p:nvPr/>
            </p:nvSpPr>
            <p:spPr>
              <a:xfrm rot="10800000" flipH="1">
                <a:off x="661278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1" name="Google Shape;20611;p22"/>
              <p:cNvSpPr/>
              <p:nvPr/>
            </p:nvSpPr>
            <p:spPr>
              <a:xfrm rot="10800000" flipH="1">
                <a:off x="68276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2" name="Google Shape;20612;p22"/>
              <p:cNvSpPr/>
              <p:nvPr/>
            </p:nvSpPr>
            <p:spPr>
              <a:xfrm rot="10800000" flipH="1">
                <a:off x="704243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3" name="Google Shape;20613;p22"/>
              <p:cNvSpPr/>
              <p:nvPr/>
            </p:nvSpPr>
            <p:spPr>
              <a:xfrm rot="10800000" flipH="1">
                <a:off x="725725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4" name="Google Shape;20614;p22"/>
              <p:cNvSpPr/>
              <p:nvPr/>
            </p:nvSpPr>
            <p:spPr>
              <a:xfrm rot="10800000" flipH="1">
                <a:off x="74720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5" name="Google Shape;20615;p22"/>
              <p:cNvSpPr/>
              <p:nvPr/>
            </p:nvSpPr>
            <p:spPr>
              <a:xfrm rot="10800000" flipH="1">
                <a:off x="768690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6" name="Google Shape;20616;p22"/>
              <p:cNvSpPr/>
              <p:nvPr/>
            </p:nvSpPr>
            <p:spPr>
              <a:xfrm rot="10800000" flipH="1">
                <a:off x="790172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7" name="Google Shape;20617;p22"/>
              <p:cNvSpPr/>
              <p:nvPr/>
            </p:nvSpPr>
            <p:spPr>
              <a:xfrm rot="10800000" flipH="1">
                <a:off x="811654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8" name="Google Shape;20618;p22"/>
              <p:cNvSpPr/>
              <p:nvPr/>
            </p:nvSpPr>
            <p:spPr>
              <a:xfrm rot="10800000" flipH="1">
                <a:off x="833137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9" name="Google Shape;20619;p22"/>
              <p:cNvSpPr/>
              <p:nvPr/>
            </p:nvSpPr>
            <p:spPr>
              <a:xfrm rot="10800000" flipH="1">
                <a:off x="854619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0" name="Google Shape;20620;p22"/>
              <p:cNvSpPr/>
              <p:nvPr/>
            </p:nvSpPr>
            <p:spPr>
              <a:xfrm rot="10800000" flipH="1">
                <a:off x="876101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1" name="Google Shape;20621;p22"/>
              <p:cNvSpPr/>
              <p:nvPr/>
            </p:nvSpPr>
            <p:spPr>
              <a:xfrm rot="10800000" flipH="1">
                <a:off x="89758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2" name="Google Shape;20622;p22"/>
              <p:cNvSpPr/>
              <p:nvPr/>
            </p:nvSpPr>
            <p:spPr>
              <a:xfrm rot="10800000" flipH="1">
                <a:off x="-46739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3" name="Google Shape;20623;p22"/>
              <p:cNvSpPr/>
              <p:nvPr/>
            </p:nvSpPr>
            <p:spPr>
              <a:xfrm rot="10800000" flipH="1">
                <a:off x="16808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4" name="Google Shape;20624;p22"/>
              <p:cNvSpPr/>
              <p:nvPr/>
            </p:nvSpPr>
            <p:spPr>
              <a:xfrm rot="10800000" flipH="1">
                <a:off x="3829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5" name="Google Shape;20625;p22"/>
              <p:cNvSpPr/>
              <p:nvPr/>
            </p:nvSpPr>
            <p:spPr>
              <a:xfrm rot="10800000" flipH="1">
                <a:off x="59773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6" name="Google Shape;20626;p22"/>
              <p:cNvSpPr/>
              <p:nvPr/>
            </p:nvSpPr>
            <p:spPr>
              <a:xfrm rot="10800000" flipH="1">
                <a:off x="81255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7" name="Google Shape;20627;p22"/>
              <p:cNvSpPr/>
              <p:nvPr/>
            </p:nvSpPr>
            <p:spPr>
              <a:xfrm rot="10800000" flipH="1">
                <a:off x="10273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8" name="Google Shape;20628;p22"/>
              <p:cNvSpPr/>
              <p:nvPr/>
            </p:nvSpPr>
            <p:spPr>
              <a:xfrm rot="10800000" flipH="1">
                <a:off x="124220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9" name="Google Shape;20629;p22"/>
              <p:cNvSpPr/>
              <p:nvPr/>
            </p:nvSpPr>
            <p:spPr>
              <a:xfrm rot="10800000" flipH="1">
                <a:off x="145702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0" name="Google Shape;20630;p22"/>
              <p:cNvSpPr/>
              <p:nvPr/>
            </p:nvSpPr>
            <p:spPr>
              <a:xfrm rot="10800000" flipH="1">
                <a:off x="167184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1" name="Google Shape;20631;p22"/>
              <p:cNvSpPr/>
              <p:nvPr/>
            </p:nvSpPr>
            <p:spPr>
              <a:xfrm rot="10800000" flipH="1">
                <a:off x="188667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2" name="Google Shape;20632;p22"/>
              <p:cNvSpPr/>
              <p:nvPr/>
            </p:nvSpPr>
            <p:spPr>
              <a:xfrm rot="10800000" flipH="1">
                <a:off x="210149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3" name="Google Shape;20633;p22"/>
              <p:cNvSpPr/>
              <p:nvPr/>
            </p:nvSpPr>
            <p:spPr>
              <a:xfrm rot="10800000" flipH="1">
                <a:off x="231631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4" name="Google Shape;20634;p22"/>
              <p:cNvSpPr/>
              <p:nvPr/>
            </p:nvSpPr>
            <p:spPr>
              <a:xfrm rot="10800000" flipH="1">
                <a:off x="25311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5" name="Google Shape;20635;p22"/>
              <p:cNvSpPr/>
              <p:nvPr/>
            </p:nvSpPr>
            <p:spPr>
              <a:xfrm rot="10800000" flipH="1">
                <a:off x="274596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6" name="Google Shape;20636;p22"/>
              <p:cNvSpPr/>
              <p:nvPr/>
            </p:nvSpPr>
            <p:spPr>
              <a:xfrm rot="10800000" flipH="1">
                <a:off x="296078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7" name="Google Shape;20637;p22"/>
              <p:cNvSpPr/>
              <p:nvPr/>
            </p:nvSpPr>
            <p:spPr>
              <a:xfrm rot="10800000" flipH="1">
                <a:off x="317561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8" name="Google Shape;20638;p22"/>
              <p:cNvSpPr/>
              <p:nvPr/>
            </p:nvSpPr>
            <p:spPr>
              <a:xfrm rot="10800000" flipH="1">
                <a:off x="339043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9" name="Google Shape;20639;p22"/>
              <p:cNvSpPr/>
              <p:nvPr/>
            </p:nvSpPr>
            <p:spPr>
              <a:xfrm rot="10800000" flipH="1">
                <a:off x="360525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0" name="Google Shape;20640;p22"/>
              <p:cNvSpPr/>
              <p:nvPr/>
            </p:nvSpPr>
            <p:spPr>
              <a:xfrm rot="10800000" flipH="1">
                <a:off x="382008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1" name="Google Shape;20641;p22"/>
              <p:cNvSpPr/>
              <p:nvPr/>
            </p:nvSpPr>
            <p:spPr>
              <a:xfrm rot="10800000" flipH="1">
                <a:off x="403490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2" name="Google Shape;20642;p22"/>
              <p:cNvSpPr/>
              <p:nvPr/>
            </p:nvSpPr>
            <p:spPr>
              <a:xfrm rot="10800000" flipH="1">
                <a:off x="424972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3" name="Google Shape;20643;p22"/>
              <p:cNvSpPr/>
              <p:nvPr/>
            </p:nvSpPr>
            <p:spPr>
              <a:xfrm rot="10800000" flipH="1">
                <a:off x="446455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4" name="Google Shape;20644;p22"/>
              <p:cNvSpPr/>
              <p:nvPr/>
            </p:nvSpPr>
            <p:spPr>
              <a:xfrm rot="10800000" flipH="1">
                <a:off x="467937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5" name="Google Shape;20645;p22"/>
              <p:cNvSpPr/>
              <p:nvPr/>
            </p:nvSpPr>
            <p:spPr>
              <a:xfrm rot="10800000" flipH="1">
                <a:off x="489419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6" name="Google Shape;20646;p22"/>
              <p:cNvSpPr/>
              <p:nvPr/>
            </p:nvSpPr>
            <p:spPr>
              <a:xfrm rot="10800000" flipH="1">
                <a:off x="510902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7" name="Google Shape;20647;p22"/>
              <p:cNvSpPr/>
              <p:nvPr/>
            </p:nvSpPr>
            <p:spPr>
              <a:xfrm rot="10800000" flipH="1">
                <a:off x="532384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8" name="Google Shape;20648;p22"/>
              <p:cNvSpPr/>
              <p:nvPr/>
            </p:nvSpPr>
            <p:spPr>
              <a:xfrm rot="10800000" flipH="1">
                <a:off x="553866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9" name="Google Shape;20649;p22"/>
              <p:cNvSpPr/>
              <p:nvPr/>
            </p:nvSpPr>
            <p:spPr>
              <a:xfrm rot="10800000" flipH="1">
                <a:off x="575349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0" name="Google Shape;20650;p22"/>
              <p:cNvSpPr/>
              <p:nvPr/>
            </p:nvSpPr>
            <p:spPr>
              <a:xfrm rot="10800000" flipH="1">
                <a:off x="596831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1" name="Google Shape;20651;p22"/>
              <p:cNvSpPr/>
              <p:nvPr/>
            </p:nvSpPr>
            <p:spPr>
              <a:xfrm rot="10800000" flipH="1">
                <a:off x="618313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2" name="Google Shape;20652;p22"/>
              <p:cNvSpPr/>
              <p:nvPr/>
            </p:nvSpPr>
            <p:spPr>
              <a:xfrm rot="10800000" flipH="1">
                <a:off x="639796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3" name="Google Shape;20653;p22"/>
              <p:cNvSpPr/>
              <p:nvPr/>
            </p:nvSpPr>
            <p:spPr>
              <a:xfrm rot="10800000" flipH="1">
                <a:off x="661278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4" name="Google Shape;20654;p22"/>
              <p:cNvSpPr/>
              <p:nvPr/>
            </p:nvSpPr>
            <p:spPr>
              <a:xfrm rot="10800000" flipH="1">
                <a:off x="68276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5" name="Google Shape;20655;p22"/>
              <p:cNvSpPr/>
              <p:nvPr/>
            </p:nvSpPr>
            <p:spPr>
              <a:xfrm rot="10800000" flipH="1">
                <a:off x="704243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6" name="Google Shape;20656;p22"/>
              <p:cNvSpPr/>
              <p:nvPr/>
            </p:nvSpPr>
            <p:spPr>
              <a:xfrm rot="10800000" flipH="1">
                <a:off x="725725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7" name="Google Shape;20657;p22"/>
              <p:cNvSpPr/>
              <p:nvPr/>
            </p:nvSpPr>
            <p:spPr>
              <a:xfrm rot="10800000" flipH="1">
                <a:off x="74720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8" name="Google Shape;20658;p22"/>
              <p:cNvSpPr/>
              <p:nvPr/>
            </p:nvSpPr>
            <p:spPr>
              <a:xfrm rot="10800000" flipH="1">
                <a:off x="768690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9" name="Google Shape;20659;p22"/>
              <p:cNvSpPr/>
              <p:nvPr/>
            </p:nvSpPr>
            <p:spPr>
              <a:xfrm rot="10800000" flipH="1">
                <a:off x="790172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0" name="Google Shape;20660;p22"/>
              <p:cNvSpPr/>
              <p:nvPr/>
            </p:nvSpPr>
            <p:spPr>
              <a:xfrm rot="10800000" flipH="1">
                <a:off x="811654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1" name="Google Shape;20661;p22"/>
              <p:cNvSpPr/>
              <p:nvPr/>
            </p:nvSpPr>
            <p:spPr>
              <a:xfrm rot="10800000" flipH="1">
                <a:off x="833137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2" name="Google Shape;20662;p22"/>
              <p:cNvSpPr/>
              <p:nvPr/>
            </p:nvSpPr>
            <p:spPr>
              <a:xfrm rot="10800000" flipH="1">
                <a:off x="854619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3" name="Google Shape;20663;p22"/>
              <p:cNvSpPr/>
              <p:nvPr/>
            </p:nvSpPr>
            <p:spPr>
              <a:xfrm rot="10800000" flipH="1">
                <a:off x="876101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4" name="Google Shape;20664;p22"/>
              <p:cNvSpPr/>
              <p:nvPr/>
            </p:nvSpPr>
            <p:spPr>
              <a:xfrm rot="10800000" flipH="1">
                <a:off x="89758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5" name="Google Shape;20665;p22"/>
              <p:cNvSpPr/>
              <p:nvPr/>
            </p:nvSpPr>
            <p:spPr>
              <a:xfrm rot="10800000" flipH="1">
                <a:off x="-46739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6" name="Google Shape;20666;p22"/>
              <p:cNvSpPr/>
              <p:nvPr/>
            </p:nvSpPr>
            <p:spPr>
              <a:xfrm rot="10800000" flipH="1">
                <a:off x="16808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7" name="Google Shape;20667;p22"/>
              <p:cNvSpPr/>
              <p:nvPr/>
            </p:nvSpPr>
            <p:spPr>
              <a:xfrm rot="10800000" flipH="1">
                <a:off x="3829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8" name="Google Shape;20668;p22"/>
              <p:cNvSpPr/>
              <p:nvPr/>
            </p:nvSpPr>
            <p:spPr>
              <a:xfrm rot="10800000" flipH="1">
                <a:off x="59773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9" name="Google Shape;20669;p22"/>
              <p:cNvSpPr/>
              <p:nvPr/>
            </p:nvSpPr>
            <p:spPr>
              <a:xfrm rot="10800000" flipH="1">
                <a:off x="81255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0" name="Google Shape;20670;p22"/>
              <p:cNvSpPr/>
              <p:nvPr/>
            </p:nvSpPr>
            <p:spPr>
              <a:xfrm rot="10800000" flipH="1">
                <a:off x="10273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1" name="Google Shape;20671;p22"/>
              <p:cNvSpPr/>
              <p:nvPr/>
            </p:nvSpPr>
            <p:spPr>
              <a:xfrm rot="10800000" flipH="1">
                <a:off x="124220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2" name="Google Shape;20672;p22"/>
              <p:cNvSpPr/>
              <p:nvPr/>
            </p:nvSpPr>
            <p:spPr>
              <a:xfrm rot="10800000" flipH="1">
                <a:off x="145702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3" name="Google Shape;20673;p22"/>
              <p:cNvSpPr/>
              <p:nvPr/>
            </p:nvSpPr>
            <p:spPr>
              <a:xfrm rot="10800000" flipH="1">
                <a:off x="167184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4" name="Google Shape;20674;p22"/>
              <p:cNvSpPr/>
              <p:nvPr/>
            </p:nvSpPr>
            <p:spPr>
              <a:xfrm rot="10800000" flipH="1">
                <a:off x="188667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5" name="Google Shape;20675;p22"/>
              <p:cNvSpPr/>
              <p:nvPr/>
            </p:nvSpPr>
            <p:spPr>
              <a:xfrm rot="10800000" flipH="1">
                <a:off x="210149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6" name="Google Shape;20676;p22"/>
              <p:cNvSpPr/>
              <p:nvPr/>
            </p:nvSpPr>
            <p:spPr>
              <a:xfrm rot="10800000" flipH="1">
                <a:off x="231631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7" name="Google Shape;20677;p22"/>
              <p:cNvSpPr/>
              <p:nvPr/>
            </p:nvSpPr>
            <p:spPr>
              <a:xfrm rot="10800000" flipH="1">
                <a:off x="25311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8" name="Google Shape;20678;p22"/>
              <p:cNvSpPr/>
              <p:nvPr/>
            </p:nvSpPr>
            <p:spPr>
              <a:xfrm rot="10800000" flipH="1">
                <a:off x="274596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9" name="Google Shape;20679;p22"/>
              <p:cNvSpPr/>
              <p:nvPr/>
            </p:nvSpPr>
            <p:spPr>
              <a:xfrm rot="10800000" flipH="1">
                <a:off x="296078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0" name="Google Shape;20680;p22"/>
              <p:cNvSpPr/>
              <p:nvPr/>
            </p:nvSpPr>
            <p:spPr>
              <a:xfrm rot="10800000" flipH="1">
                <a:off x="317561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1" name="Google Shape;20681;p22"/>
              <p:cNvSpPr/>
              <p:nvPr/>
            </p:nvSpPr>
            <p:spPr>
              <a:xfrm rot="10800000" flipH="1">
                <a:off x="339043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2" name="Google Shape;20682;p22"/>
              <p:cNvSpPr/>
              <p:nvPr/>
            </p:nvSpPr>
            <p:spPr>
              <a:xfrm rot="10800000" flipH="1">
                <a:off x="360525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3" name="Google Shape;20683;p22"/>
              <p:cNvSpPr/>
              <p:nvPr/>
            </p:nvSpPr>
            <p:spPr>
              <a:xfrm rot="10800000" flipH="1">
                <a:off x="382008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4" name="Google Shape;20684;p22"/>
              <p:cNvSpPr/>
              <p:nvPr/>
            </p:nvSpPr>
            <p:spPr>
              <a:xfrm rot="10800000" flipH="1">
                <a:off x="403490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5" name="Google Shape;20685;p22"/>
              <p:cNvSpPr/>
              <p:nvPr/>
            </p:nvSpPr>
            <p:spPr>
              <a:xfrm rot="10800000" flipH="1">
                <a:off x="424972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6" name="Google Shape;20686;p22"/>
              <p:cNvSpPr/>
              <p:nvPr/>
            </p:nvSpPr>
            <p:spPr>
              <a:xfrm rot="10800000" flipH="1">
                <a:off x="446455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7" name="Google Shape;20687;p22"/>
              <p:cNvSpPr/>
              <p:nvPr/>
            </p:nvSpPr>
            <p:spPr>
              <a:xfrm rot="10800000" flipH="1">
                <a:off x="467937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8" name="Google Shape;20688;p22"/>
              <p:cNvSpPr/>
              <p:nvPr/>
            </p:nvSpPr>
            <p:spPr>
              <a:xfrm rot="10800000" flipH="1">
                <a:off x="489419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9" name="Google Shape;20689;p22"/>
              <p:cNvSpPr/>
              <p:nvPr/>
            </p:nvSpPr>
            <p:spPr>
              <a:xfrm rot="10800000" flipH="1">
                <a:off x="510902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0" name="Google Shape;20690;p22"/>
              <p:cNvSpPr/>
              <p:nvPr/>
            </p:nvSpPr>
            <p:spPr>
              <a:xfrm rot="10800000" flipH="1">
                <a:off x="532384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1" name="Google Shape;20691;p22"/>
              <p:cNvSpPr/>
              <p:nvPr/>
            </p:nvSpPr>
            <p:spPr>
              <a:xfrm rot="10800000" flipH="1">
                <a:off x="553866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2" name="Google Shape;20692;p22"/>
              <p:cNvSpPr/>
              <p:nvPr/>
            </p:nvSpPr>
            <p:spPr>
              <a:xfrm rot="10800000" flipH="1">
                <a:off x="575349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3" name="Google Shape;20693;p22"/>
              <p:cNvSpPr/>
              <p:nvPr/>
            </p:nvSpPr>
            <p:spPr>
              <a:xfrm rot="10800000" flipH="1">
                <a:off x="596831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4" name="Google Shape;20694;p22"/>
              <p:cNvSpPr/>
              <p:nvPr/>
            </p:nvSpPr>
            <p:spPr>
              <a:xfrm rot="10800000" flipH="1">
                <a:off x="618313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5" name="Google Shape;20695;p22"/>
              <p:cNvSpPr/>
              <p:nvPr/>
            </p:nvSpPr>
            <p:spPr>
              <a:xfrm rot="10800000" flipH="1">
                <a:off x="639796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6" name="Google Shape;20696;p22"/>
              <p:cNvSpPr/>
              <p:nvPr/>
            </p:nvSpPr>
            <p:spPr>
              <a:xfrm rot="10800000" flipH="1">
                <a:off x="661278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7" name="Google Shape;20697;p22"/>
              <p:cNvSpPr/>
              <p:nvPr/>
            </p:nvSpPr>
            <p:spPr>
              <a:xfrm rot="10800000" flipH="1">
                <a:off x="68276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8" name="Google Shape;20698;p22"/>
              <p:cNvSpPr/>
              <p:nvPr/>
            </p:nvSpPr>
            <p:spPr>
              <a:xfrm rot="10800000" flipH="1">
                <a:off x="704243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9" name="Google Shape;20699;p22"/>
              <p:cNvSpPr/>
              <p:nvPr/>
            </p:nvSpPr>
            <p:spPr>
              <a:xfrm rot="10800000" flipH="1">
                <a:off x="725725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0" name="Google Shape;20700;p22"/>
              <p:cNvSpPr/>
              <p:nvPr/>
            </p:nvSpPr>
            <p:spPr>
              <a:xfrm rot="10800000" flipH="1">
                <a:off x="74720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1" name="Google Shape;20701;p22"/>
              <p:cNvSpPr/>
              <p:nvPr/>
            </p:nvSpPr>
            <p:spPr>
              <a:xfrm rot="10800000" flipH="1">
                <a:off x="768690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2" name="Google Shape;20702;p22"/>
              <p:cNvSpPr/>
              <p:nvPr/>
            </p:nvSpPr>
            <p:spPr>
              <a:xfrm rot="10800000" flipH="1">
                <a:off x="790172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3" name="Google Shape;20703;p22"/>
              <p:cNvSpPr/>
              <p:nvPr/>
            </p:nvSpPr>
            <p:spPr>
              <a:xfrm rot="10800000" flipH="1">
                <a:off x="811654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4" name="Google Shape;20704;p22"/>
              <p:cNvSpPr/>
              <p:nvPr/>
            </p:nvSpPr>
            <p:spPr>
              <a:xfrm rot="10800000" flipH="1">
                <a:off x="833137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5" name="Google Shape;20705;p22"/>
              <p:cNvSpPr/>
              <p:nvPr/>
            </p:nvSpPr>
            <p:spPr>
              <a:xfrm rot="10800000" flipH="1">
                <a:off x="854619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6" name="Google Shape;20706;p22"/>
              <p:cNvSpPr/>
              <p:nvPr/>
            </p:nvSpPr>
            <p:spPr>
              <a:xfrm rot="10800000" flipH="1">
                <a:off x="876101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7" name="Google Shape;20707;p22"/>
              <p:cNvSpPr/>
              <p:nvPr/>
            </p:nvSpPr>
            <p:spPr>
              <a:xfrm rot="10800000" flipH="1">
                <a:off x="89758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08" name="Google Shape;20708;p22"/>
            <p:cNvSpPr/>
            <p:nvPr/>
          </p:nvSpPr>
          <p:spPr>
            <a:xfrm>
              <a:off x="50" y="-60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9" name="Google Shape;20709;p22"/>
            <p:cNvSpPr/>
            <p:nvPr/>
          </p:nvSpPr>
          <p:spPr>
            <a:xfrm>
              <a:off x="50" y="49416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0" name="Google Shape;20710;p22"/>
            <p:cNvSpPr/>
            <p:nvPr/>
          </p:nvSpPr>
          <p:spPr>
            <a:xfrm>
              <a:off x="8934575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1" name="Google Shape;20711;p22"/>
            <p:cNvSpPr/>
            <p:nvPr/>
          </p:nvSpPr>
          <p:spPr>
            <a:xfrm>
              <a:off x="150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12" name="Google Shape;20712;p22"/>
          <p:cNvSpPr txBox="1">
            <a:spLocks noGrp="1"/>
          </p:cNvSpPr>
          <p:nvPr>
            <p:ph type="title" hasCustomPrompt="1"/>
          </p:nvPr>
        </p:nvSpPr>
        <p:spPr>
          <a:xfrm>
            <a:off x="3473362" y="537500"/>
            <a:ext cx="475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13" name="Google Shape;20713;p22"/>
          <p:cNvSpPr txBox="1">
            <a:spLocks noGrp="1"/>
          </p:cNvSpPr>
          <p:nvPr>
            <p:ph type="subTitle" idx="1"/>
          </p:nvPr>
        </p:nvSpPr>
        <p:spPr>
          <a:xfrm>
            <a:off x="3473362" y="1365801"/>
            <a:ext cx="4753200" cy="4452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14" name="Google Shape;20714;p22"/>
          <p:cNvSpPr txBox="1">
            <a:spLocks noGrp="1"/>
          </p:cNvSpPr>
          <p:nvPr>
            <p:ph type="title" idx="2" hasCustomPrompt="1"/>
          </p:nvPr>
        </p:nvSpPr>
        <p:spPr>
          <a:xfrm>
            <a:off x="3473362" y="1910200"/>
            <a:ext cx="475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15" name="Google Shape;20715;p22"/>
          <p:cNvSpPr txBox="1">
            <a:spLocks noGrp="1"/>
          </p:cNvSpPr>
          <p:nvPr>
            <p:ph type="subTitle" idx="3"/>
          </p:nvPr>
        </p:nvSpPr>
        <p:spPr>
          <a:xfrm>
            <a:off x="3473362" y="2738500"/>
            <a:ext cx="4753200" cy="4452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16" name="Google Shape;20716;p22"/>
          <p:cNvSpPr txBox="1">
            <a:spLocks noGrp="1"/>
          </p:cNvSpPr>
          <p:nvPr>
            <p:ph type="title" idx="4" hasCustomPrompt="1"/>
          </p:nvPr>
        </p:nvSpPr>
        <p:spPr>
          <a:xfrm>
            <a:off x="3473362" y="3282899"/>
            <a:ext cx="475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17" name="Google Shape;20717;p22"/>
          <p:cNvSpPr txBox="1">
            <a:spLocks noGrp="1"/>
          </p:cNvSpPr>
          <p:nvPr>
            <p:ph type="subTitle" idx="5"/>
          </p:nvPr>
        </p:nvSpPr>
        <p:spPr>
          <a:xfrm>
            <a:off x="3473362" y="4111200"/>
            <a:ext cx="4753200" cy="4452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4" name="Google Shape;21804;p24"/>
          <p:cNvGrpSpPr/>
          <p:nvPr/>
        </p:nvGrpSpPr>
        <p:grpSpPr>
          <a:xfrm>
            <a:off x="50" y="-6025"/>
            <a:ext cx="9144181" cy="5155550"/>
            <a:chOff x="50" y="-6025"/>
            <a:chExt cx="9144181" cy="5155550"/>
          </a:xfrm>
        </p:grpSpPr>
        <p:grpSp>
          <p:nvGrpSpPr>
            <p:cNvPr id="21805" name="Google Shape;21805;p24"/>
            <p:cNvGrpSpPr/>
            <p:nvPr/>
          </p:nvGrpSpPr>
          <p:grpSpPr>
            <a:xfrm>
              <a:off x="150" y="126"/>
              <a:ext cx="9144081" cy="5143543"/>
              <a:chOff x="-46739" y="-18"/>
              <a:chExt cx="9237379" cy="5143543"/>
            </a:xfrm>
          </p:grpSpPr>
          <p:sp>
            <p:nvSpPr>
              <p:cNvPr id="21806" name="Google Shape;21806;p24"/>
              <p:cNvSpPr/>
              <p:nvPr/>
            </p:nvSpPr>
            <p:spPr>
              <a:xfrm rot="10800000" flipH="1">
                <a:off x="-46739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7" name="Google Shape;21807;p24"/>
              <p:cNvSpPr/>
              <p:nvPr/>
            </p:nvSpPr>
            <p:spPr>
              <a:xfrm rot="10800000" flipH="1">
                <a:off x="16808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8" name="Google Shape;21808;p24"/>
              <p:cNvSpPr/>
              <p:nvPr/>
            </p:nvSpPr>
            <p:spPr>
              <a:xfrm rot="10800000" flipH="1">
                <a:off x="3829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9" name="Google Shape;21809;p24"/>
              <p:cNvSpPr/>
              <p:nvPr/>
            </p:nvSpPr>
            <p:spPr>
              <a:xfrm rot="10800000" flipH="1">
                <a:off x="59773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0" name="Google Shape;21810;p24"/>
              <p:cNvSpPr/>
              <p:nvPr/>
            </p:nvSpPr>
            <p:spPr>
              <a:xfrm rot="10800000" flipH="1">
                <a:off x="81255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1" name="Google Shape;21811;p24"/>
              <p:cNvSpPr/>
              <p:nvPr/>
            </p:nvSpPr>
            <p:spPr>
              <a:xfrm rot="10800000" flipH="1">
                <a:off x="10273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2" name="Google Shape;21812;p24"/>
              <p:cNvSpPr/>
              <p:nvPr/>
            </p:nvSpPr>
            <p:spPr>
              <a:xfrm rot="10800000" flipH="1">
                <a:off x="124220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3" name="Google Shape;21813;p24"/>
              <p:cNvSpPr/>
              <p:nvPr/>
            </p:nvSpPr>
            <p:spPr>
              <a:xfrm rot="10800000" flipH="1">
                <a:off x="145702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4" name="Google Shape;21814;p24"/>
              <p:cNvSpPr/>
              <p:nvPr/>
            </p:nvSpPr>
            <p:spPr>
              <a:xfrm rot="10800000" flipH="1">
                <a:off x="167184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5" name="Google Shape;21815;p24"/>
              <p:cNvSpPr/>
              <p:nvPr/>
            </p:nvSpPr>
            <p:spPr>
              <a:xfrm rot="10800000" flipH="1">
                <a:off x="188667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6" name="Google Shape;21816;p24"/>
              <p:cNvSpPr/>
              <p:nvPr/>
            </p:nvSpPr>
            <p:spPr>
              <a:xfrm rot="10800000" flipH="1">
                <a:off x="210149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7" name="Google Shape;21817;p24"/>
              <p:cNvSpPr/>
              <p:nvPr/>
            </p:nvSpPr>
            <p:spPr>
              <a:xfrm rot="10800000" flipH="1">
                <a:off x="231631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8" name="Google Shape;21818;p24"/>
              <p:cNvSpPr/>
              <p:nvPr/>
            </p:nvSpPr>
            <p:spPr>
              <a:xfrm rot="10800000" flipH="1">
                <a:off x="25311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9" name="Google Shape;21819;p24"/>
              <p:cNvSpPr/>
              <p:nvPr/>
            </p:nvSpPr>
            <p:spPr>
              <a:xfrm rot="10800000" flipH="1">
                <a:off x="274596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0" name="Google Shape;21820;p24"/>
              <p:cNvSpPr/>
              <p:nvPr/>
            </p:nvSpPr>
            <p:spPr>
              <a:xfrm rot="10800000" flipH="1">
                <a:off x="296078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1" name="Google Shape;21821;p24"/>
              <p:cNvSpPr/>
              <p:nvPr/>
            </p:nvSpPr>
            <p:spPr>
              <a:xfrm rot="10800000" flipH="1">
                <a:off x="317561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2" name="Google Shape;21822;p24"/>
              <p:cNvSpPr/>
              <p:nvPr/>
            </p:nvSpPr>
            <p:spPr>
              <a:xfrm rot="10800000" flipH="1">
                <a:off x="339043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3" name="Google Shape;21823;p24"/>
              <p:cNvSpPr/>
              <p:nvPr/>
            </p:nvSpPr>
            <p:spPr>
              <a:xfrm rot="10800000" flipH="1">
                <a:off x="360525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4" name="Google Shape;21824;p24"/>
              <p:cNvSpPr/>
              <p:nvPr/>
            </p:nvSpPr>
            <p:spPr>
              <a:xfrm rot="10800000" flipH="1">
                <a:off x="382008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5" name="Google Shape;21825;p24"/>
              <p:cNvSpPr/>
              <p:nvPr/>
            </p:nvSpPr>
            <p:spPr>
              <a:xfrm rot="10800000" flipH="1">
                <a:off x="403490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6" name="Google Shape;21826;p24"/>
              <p:cNvSpPr/>
              <p:nvPr/>
            </p:nvSpPr>
            <p:spPr>
              <a:xfrm rot="10800000" flipH="1">
                <a:off x="424972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7" name="Google Shape;21827;p24"/>
              <p:cNvSpPr/>
              <p:nvPr/>
            </p:nvSpPr>
            <p:spPr>
              <a:xfrm rot="10800000" flipH="1">
                <a:off x="446455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8" name="Google Shape;21828;p24"/>
              <p:cNvSpPr/>
              <p:nvPr/>
            </p:nvSpPr>
            <p:spPr>
              <a:xfrm rot="10800000" flipH="1">
                <a:off x="467937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9" name="Google Shape;21829;p24"/>
              <p:cNvSpPr/>
              <p:nvPr/>
            </p:nvSpPr>
            <p:spPr>
              <a:xfrm rot="10800000" flipH="1">
                <a:off x="489419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0" name="Google Shape;21830;p24"/>
              <p:cNvSpPr/>
              <p:nvPr/>
            </p:nvSpPr>
            <p:spPr>
              <a:xfrm rot="10800000" flipH="1">
                <a:off x="510902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1" name="Google Shape;21831;p24"/>
              <p:cNvSpPr/>
              <p:nvPr/>
            </p:nvSpPr>
            <p:spPr>
              <a:xfrm rot="10800000" flipH="1">
                <a:off x="532384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2" name="Google Shape;21832;p24"/>
              <p:cNvSpPr/>
              <p:nvPr/>
            </p:nvSpPr>
            <p:spPr>
              <a:xfrm rot="10800000" flipH="1">
                <a:off x="553866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3" name="Google Shape;21833;p24"/>
              <p:cNvSpPr/>
              <p:nvPr/>
            </p:nvSpPr>
            <p:spPr>
              <a:xfrm rot="10800000" flipH="1">
                <a:off x="575349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4" name="Google Shape;21834;p24"/>
              <p:cNvSpPr/>
              <p:nvPr/>
            </p:nvSpPr>
            <p:spPr>
              <a:xfrm rot="10800000" flipH="1">
                <a:off x="596831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5" name="Google Shape;21835;p24"/>
              <p:cNvSpPr/>
              <p:nvPr/>
            </p:nvSpPr>
            <p:spPr>
              <a:xfrm rot="10800000" flipH="1">
                <a:off x="618313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6" name="Google Shape;21836;p24"/>
              <p:cNvSpPr/>
              <p:nvPr/>
            </p:nvSpPr>
            <p:spPr>
              <a:xfrm rot="10800000" flipH="1">
                <a:off x="639796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7" name="Google Shape;21837;p24"/>
              <p:cNvSpPr/>
              <p:nvPr/>
            </p:nvSpPr>
            <p:spPr>
              <a:xfrm rot="10800000" flipH="1">
                <a:off x="661278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8" name="Google Shape;21838;p24"/>
              <p:cNvSpPr/>
              <p:nvPr/>
            </p:nvSpPr>
            <p:spPr>
              <a:xfrm rot="10800000" flipH="1">
                <a:off x="68276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9" name="Google Shape;21839;p24"/>
              <p:cNvSpPr/>
              <p:nvPr/>
            </p:nvSpPr>
            <p:spPr>
              <a:xfrm rot="10800000" flipH="1">
                <a:off x="704243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0" name="Google Shape;21840;p24"/>
              <p:cNvSpPr/>
              <p:nvPr/>
            </p:nvSpPr>
            <p:spPr>
              <a:xfrm rot="10800000" flipH="1">
                <a:off x="725725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1" name="Google Shape;21841;p24"/>
              <p:cNvSpPr/>
              <p:nvPr/>
            </p:nvSpPr>
            <p:spPr>
              <a:xfrm rot="10800000" flipH="1">
                <a:off x="74720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2" name="Google Shape;21842;p24"/>
              <p:cNvSpPr/>
              <p:nvPr/>
            </p:nvSpPr>
            <p:spPr>
              <a:xfrm rot="10800000" flipH="1">
                <a:off x="768690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3" name="Google Shape;21843;p24"/>
              <p:cNvSpPr/>
              <p:nvPr/>
            </p:nvSpPr>
            <p:spPr>
              <a:xfrm rot="10800000" flipH="1">
                <a:off x="790172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4" name="Google Shape;21844;p24"/>
              <p:cNvSpPr/>
              <p:nvPr/>
            </p:nvSpPr>
            <p:spPr>
              <a:xfrm rot="10800000" flipH="1">
                <a:off x="811654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5" name="Google Shape;21845;p24"/>
              <p:cNvSpPr/>
              <p:nvPr/>
            </p:nvSpPr>
            <p:spPr>
              <a:xfrm rot="10800000" flipH="1">
                <a:off x="833137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6" name="Google Shape;21846;p24"/>
              <p:cNvSpPr/>
              <p:nvPr/>
            </p:nvSpPr>
            <p:spPr>
              <a:xfrm rot="10800000" flipH="1">
                <a:off x="854619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7" name="Google Shape;21847;p24"/>
              <p:cNvSpPr/>
              <p:nvPr/>
            </p:nvSpPr>
            <p:spPr>
              <a:xfrm rot="10800000" flipH="1">
                <a:off x="876101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8" name="Google Shape;21848;p24"/>
              <p:cNvSpPr/>
              <p:nvPr/>
            </p:nvSpPr>
            <p:spPr>
              <a:xfrm rot="10800000" flipH="1">
                <a:off x="89758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9" name="Google Shape;21849;p24"/>
              <p:cNvSpPr/>
              <p:nvPr/>
            </p:nvSpPr>
            <p:spPr>
              <a:xfrm rot="10800000" flipH="1">
                <a:off x="-46739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0" name="Google Shape;21850;p24"/>
              <p:cNvSpPr/>
              <p:nvPr/>
            </p:nvSpPr>
            <p:spPr>
              <a:xfrm rot="10800000" flipH="1">
                <a:off x="16808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1" name="Google Shape;21851;p24"/>
              <p:cNvSpPr/>
              <p:nvPr/>
            </p:nvSpPr>
            <p:spPr>
              <a:xfrm rot="10800000" flipH="1">
                <a:off x="3829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2" name="Google Shape;21852;p24"/>
              <p:cNvSpPr/>
              <p:nvPr/>
            </p:nvSpPr>
            <p:spPr>
              <a:xfrm rot="10800000" flipH="1">
                <a:off x="59773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3" name="Google Shape;21853;p24"/>
              <p:cNvSpPr/>
              <p:nvPr/>
            </p:nvSpPr>
            <p:spPr>
              <a:xfrm rot="10800000" flipH="1">
                <a:off x="81255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4" name="Google Shape;21854;p24"/>
              <p:cNvSpPr/>
              <p:nvPr/>
            </p:nvSpPr>
            <p:spPr>
              <a:xfrm rot="10800000" flipH="1">
                <a:off x="10273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5" name="Google Shape;21855;p24"/>
              <p:cNvSpPr/>
              <p:nvPr/>
            </p:nvSpPr>
            <p:spPr>
              <a:xfrm rot="10800000" flipH="1">
                <a:off x="124220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6" name="Google Shape;21856;p24"/>
              <p:cNvSpPr/>
              <p:nvPr/>
            </p:nvSpPr>
            <p:spPr>
              <a:xfrm rot="10800000" flipH="1">
                <a:off x="145702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7" name="Google Shape;21857;p24"/>
              <p:cNvSpPr/>
              <p:nvPr/>
            </p:nvSpPr>
            <p:spPr>
              <a:xfrm rot="10800000" flipH="1">
                <a:off x="167184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8" name="Google Shape;21858;p24"/>
              <p:cNvSpPr/>
              <p:nvPr/>
            </p:nvSpPr>
            <p:spPr>
              <a:xfrm rot="10800000" flipH="1">
                <a:off x="188667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9" name="Google Shape;21859;p24"/>
              <p:cNvSpPr/>
              <p:nvPr/>
            </p:nvSpPr>
            <p:spPr>
              <a:xfrm rot="10800000" flipH="1">
                <a:off x="210149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0" name="Google Shape;21860;p24"/>
              <p:cNvSpPr/>
              <p:nvPr/>
            </p:nvSpPr>
            <p:spPr>
              <a:xfrm rot="10800000" flipH="1">
                <a:off x="231631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1" name="Google Shape;21861;p24"/>
              <p:cNvSpPr/>
              <p:nvPr/>
            </p:nvSpPr>
            <p:spPr>
              <a:xfrm rot="10800000" flipH="1">
                <a:off x="25311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2" name="Google Shape;21862;p24"/>
              <p:cNvSpPr/>
              <p:nvPr/>
            </p:nvSpPr>
            <p:spPr>
              <a:xfrm rot="10800000" flipH="1">
                <a:off x="274596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3" name="Google Shape;21863;p24"/>
              <p:cNvSpPr/>
              <p:nvPr/>
            </p:nvSpPr>
            <p:spPr>
              <a:xfrm rot="10800000" flipH="1">
                <a:off x="296078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4" name="Google Shape;21864;p24"/>
              <p:cNvSpPr/>
              <p:nvPr/>
            </p:nvSpPr>
            <p:spPr>
              <a:xfrm rot="10800000" flipH="1">
                <a:off x="317561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5" name="Google Shape;21865;p24"/>
              <p:cNvSpPr/>
              <p:nvPr/>
            </p:nvSpPr>
            <p:spPr>
              <a:xfrm rot="10800000" flipH="1">
                <a:off x="339043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6" name="Google Shape;21866;p24"/>
              <p:cNvSpPr/>
              <p:nvPr/>
            </p:nvSpPr>
            <p:spPr>
              <a:xfrm rot="10800000" flipH="1">
                <a:off x="360525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7" name="Google Shape;21867;p24"/>
              <p:cNvSpPr/>
              <p:nvPr/>
            </p:nvSpPr>
            <p:spPr>
              <a:xfrm rot="10800000" flipH="1">
                <a:off x="382008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8" name="Google Shape;21868;p24"/>
              <p:cNvSpPr/>
              <p:nvPr/>
            </p:nvSpPr>
            <p:spPr>
              <a:xfrm rot="10800000" flipH="1">
                <a:off x="403490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9" name="Google Shape;21869;p24"/>
              <p:cNvSpPr/>
              <p:nvPr/>
            </p:nvSpPr>
            <p:spPr>
              <a:xfrm rot="10800000" flipH="1">
                <a:off x="424972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0" name="Google Shape;21870;p24"/>
              <p:cNvSpPr/>
              <p:nvPr/>
            </p:nvSpPr>
            <p:spPr>
              <a:xfrm rot="10800000" flipH="1">
                <a:off x="446455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1" name="Google Shape;21871;p24"/>
              <p:cNvSpPr/>
              <p:nvPr/>
            </p:nvSpPr>
            <p:spPr>
              <a:xfrm rot="10800000" flipH="1">
                <a:off x="467937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2" name="Google Shape;21872;p24"/>
              <p:cNvSpPr/>
              <p:nvPr/>
            </p:nvSpPr>
            <p:spPr>
              <a:xfrm rot="10800000" flipH="1">
                <a:off x="489419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3" name="Google Shape;21873;p24"/>
              <p:cNvSpPr/>
              <p:nvPr/>
            </p:nvSpPr>
            <p:spPr>
              <a:xfrm rot="10800000" flipH="1">
                <a:off x="510902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4" name="Google Shape;21874;p24"/>
              <p:cNvSpPr/>
              <p:nvPr/>
            </p:nvSpPr>
            <p:spPr>
              <a:xfrm rot="10800000" flipH="1">
                <a:off x="532384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5" name="Google Shape;21875;p24"/>
              <p:cNvSpPr/>
              <p:nvPr/>
            </p:nvSpPr>
            <p:spPr>
              <a:xfrm rot="10800000" flipH="1">
                <a:off x="553866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6" name="Google Shape;21876;p24"/>
              <p:cNvSpPr/>
              <p:nvPr/>
            </p:nvSpPr>
            <p:spPr>
              <a:xfrm rot="10800000" flipH="1">
                <a:off x="575349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7" name="Google Shape;21877;p24"/>
              <p:cNvSpPr/>
              <p:nvPr/>
            </p:nvSpPr>
            <p:spPr>
              <a:xfrm rot="10800000" flipH="1">
                <a:off x="596831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8" name="Google Shape;21878;p24"/>
              <p:cNvSpPr/>
              <p:nvPr/>
            </p:nvSpPr>
            <p:spPr>
              <a:xfrm rot="10800000" flipH="1">
                <a:off x="618313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9" name="Google Shape;21879;p24"/>
              <p:cNvSpPr/>
              <p:nvPr/>
            </p:nvSpPr>
            <p:spPr>
              <a:xfrm rot="10800000" flipH="1">
                <a:off x="639796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0" name="Google Shape;21880;p24"/>
              <p:cNvSpPr/>
              <p:nvPr/>
            </p:nvSpPr>
            <p:spPr>
              <a:xfrm rot="10800000" flipH="1">
                <a:off x="661278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1" name="Google Shape;21881;p24"/>
              <p:cNvSpPr/>
              <p:nvPr/>
            </p:nvSpPr>
            <p:spPr>
              <a:xfrm rot="10800000" flipH="1">
                <a:off x="68276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2" name="Google Shape;21882;p24"/>
              <p:cNvSpPr/>
              <p:nvPr/>
            </p:nvSpPr>
            <p:spPr>
              <a:xfrm rot="10800000" flipH="1">
                <a:off x="704243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3" name="Google Shape;21883;p24"/>
              <p:cNvSpPr/>
              <p:nvPr/>
            </p:nvSpPr>
            <p:spPr>
              <a:xfrm rot="10800000" flipH="1">
                <a:off x="725725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4" name="Google Shape;21884;p24"/>
              <p:cNvSpPr/>
              <p:nvPr/>
            </p:nvSpPr>
            <p:spPr>
              <a:xfrm rot="10800000" flipH="1">
                <a:off x="74720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5" name="Google Shape;21885;p24"/>
              <p:cNvSpPr/>
              <p:nvPr/>
            </p:nvSpPr>
            <p:spPr>
              <a:xfrm rot="10800000" flipH="1">
                <a:off x="768690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6" name="Google Shape;21886;p24"/>
              <p:cNvSpPr/>
              <p:nvPr/>
            </p:nvSpPr>
            <p:spPr>
              <a:xfrm rot="10800000" flipH="1">
                <a:off x="790172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7" name="Google Shape;21887;p24"/>
              <p:cNvSpPr/>
              <p:nvPr/>
            </p:nvSpPr>
            <p:spPr>
              <a:xfrm rot="10800000" flipH="1">
                <a:off x="811654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8" name="Google Shape;21888;p24"/>
              <p:cNvSpPr/>
              <p:nvPr/>
            </p:nvSpPr>
            <p:spPr>
              <a:xfrm rot="10800000" flipH="1">
                <a:off x="833137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9" name="Google Shape;21889;p24"/>
              <p:cNvSpPr/>
              <p:nvPr/>
            </p:nvSpPr>
            <p:spPr>
              <a:xfrm rot="10800000" flipH="1">
                <a:off x="854619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0" name="Google Shape;21890;p24"/>
              <p:cNvSpPr/>
              <p:nvPr/>
            </p:nvSpPr>
            <p:spPr>
              <a:xfrm rot="10800000" flipH="1">
                <a:off x="876101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1" name="Google Shape;21891;p24"/>
              <p:cNvSpPr/>
              <p:nvPr/>
            </p:nvSpPr>
            <p:spPr>
              <a:xfrm rot="10800000" flipH="1">
                <a:off x="89758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2" name="Google Shape;21892;p24"/>
              <p:cNvSpPr/>
              <p:nvPr/>
            </p:nvSpPr>
            <p:spPr>
              <a:xfrm rot="10800000" flipH="1">
                <a:off x="-46739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3" name="Google Shape;21893;p24"/>
              <p:cNvSpPr/>
              <p:nvPr/>
            </p:nvSpPr>
            <p:spPr>
              <a:xfrm rot="10800000" flipH="1">
                <a:off x="16808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4" name="Google Shape;21894;p24"/>
              <p:cNvSpPr/>
              <p:nvPr/>
            </p:nvSpPr>
            <p:spPr>
              <a:xfrm rot="10800000" flipH="1">
                <a:off x="3829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5" name="Google Shape;21895;p24"/>
              <p:cNvSpPr/>
              <p:nvPr/>
            </p:nvSpPr>
            <p:spPr>
              <a:xfrm rot="10800000" flipH="1">
                <a:off x="59773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6" name="Google Shape;21896;p24"/>
              <p:cNvSpPr/>
              <p:nvPr/>
            </p:nvSpPr>
            <p:spPr>
              <a:xfrm rot="10800000" flipH="1">
                <a:off x="81255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7" name="Google Shape;21897;p24"/>
              <p:cNvSpPr/>
              <p:nvPr/>
            </p:nvSpPr>
            <p:spPr>
              <a:xfrm rot="10800000" flipH="1">
                <a:off x="10273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8" name="Google Shape;21898;p24"/>
              <p:cNvSpPr/>
              <p:nvPr/>
            </p:nvSpPr>
            <p:spPr>
              <a:xfrm rot="10800000" flipH="1">
                <a:off x="124220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9" name="Google Shape;21899;p24"/>
              <p:cNvSpPr/>
              <p:nvPr/>
            </p:nvSpPr>
            <p:spPr>
              <a:xfrm rot="10800000" flipH="1">
                <a:off x="145702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0" name="Google Shape;21900;p24"/>
              <p:cNvSpPr/>
              <p:nvPr/>
            </p:nvSpPr>
            <p:spPr>
              <a:xfrm rot="10800000" flipH="1">
                <a:off x="167184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1" name="Google Shape;21901;p24"/>
              <p:cNvSpPr/>
              <p:nvPr/>
            </p:nvSpPr>
            <p:spPr>
              <a:xfrm rot="10800000" flipH="1">
                <a:off x="188667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2" name="Google Shape;21902;p24"/>
              <p:cNvSpPr/>
              <p:nvPr/>
            </p:nvSpPr>
            <p:spPr>
              <a:xfrm rot="10800000" flipH="1">
                <a:off x="210149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3" name="Google Shape;21903;p24"/>
              <p:cNvSpPr/>
              <p:nvPr/>
            </p:nvSpPr>
            <p:spPr>
              <a:xfrm rot="10800000" flipH="1">
                <a:off x="231631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4" name="Google Shape;21904;p24"/>
              <p:cNvSpPr/>
              <p:nvPr/>
            </p:nvSpPr>
            <p:spPr>
              <a:xfrm rot="10800000" flipH="1">
                <a:off x="25311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5" name="Google Shape;21905;p24"/>
              <p:cNvSpPr/>
              <p:nvPr/>
            </p:nvSpPr>
            <p:spPr>
              <a:xfrm rot="10800000" flipH="1">
                <a:off x="274596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6" name="Google Shape;21906;p24"/>
              <p:cNvSpPr/>
              <p:nvPr/>
            </p:nvSpPr>
            <p:spPr>
              <a:xfrm rot="10800000" flipH="1">
                <a:off x="296078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7" name="Google Shape;21907;p24"/>
              <p:cNvSpPr/>
              <p:nvPr/>
            </p:nvSpPr>
            <p:spPr>
              <a:xfrm rot="10800000" flipH="1">
                <a:off x="317561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8" name="Google Shape;21908;p24"/>
              <p:cNvSpPr/>
              <p:nvPr/>
            </p:nvSpPr>
            <p:spPr>
              <a:xfrm rot="10800000" flipH="1">
                <a:off x="339043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9" name="Google Shape;21909;p24"/>
              <p:cNvSpPr/>
              <p:nvPr/>
            </p:nvSpPr>
            <p:spPr>
              <a:xfrm rot="10800000" flipH="1">
                <a:off x="360525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0" name="Google Shape;21910;p24"/>
              <p:cNvSpPr/>
              <p:nvPr/>
            </p:nvSpPr>
            <p:spPr>
              <a:xfrm rot="10800000" flipH="1">
                <a:off x="382008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1" name="Google Shape;21911;p24"/>
              <p:cNvSpPr/>
              <p:nvPr/>
            </p:nvSpPr>
            <p:spPr>
              <a:xfrm rot="10800000" flipH="1">
                <a:off x="403490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2" name="Google Shape;21912;p24"/>
              <p:cNvSpPr/>
              <p:nvPr/>
            </p:nvSpPr>
            <p:spPr>
              <a:xfrm rot="10800000" flipH="1">
                <a:off x="424972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3" name="Google Shape;21913;p24"/>
              <p:cNvSpPr/>
              <p:nvPr/>
            </p:nvSpPr>
            <p:spPr>
              <a:xfrm rot="10800000" flipH="1">
                <a:off x="446455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4" name="Google Shape;21914;p24"/>
              <p:cNvSpPr/>
              <p:nvPr/>
            </p:nvSpPr>
            <p:spPr>
              <a:xfrm rot="10800000" flipH="1">
                <a:off x="467937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5" name="Google Shape;21915;p24"/>
              <p:cNvSpPr/>
              <p:nvPr/>
            </p:nvSpPr>
            <p:spPr>
              <a:xfrm rot="10800000" flipH="1">
                <a:off x="489419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6" name="Google Shape;21916;p24"/>
              <p:cNvSpPr/>
              <p:nvPr/>
            </p:nvSpPr>
            <p:spPr>
              <a:xfrm rot="10800000" flipH="1">
                <a:off x="510902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7" name="Google Shape;21917;p24"/>
              <p:cNvSpPr/>
              <p:nvPr/>
            </p:nvSpPr>
            <p:spPr>
              <a:xfrm rot="10800000" flipH="1">
                <a:off x="532384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8" name="Google Shape;21918;p24"/>
              <p:cNvSpPr/>
              <p:nvPr/>
            </p:nvSpPr>
            <p:spPr>
              <a:xfrm rot="10800000" flipH="1">
                <a:off x="553866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9" name="Google Shape;21919;p24"/>
              <p:cNvSpPr/>
              <p:nvPr/>
            </p:nvSpPr>
            <p:spPr>
              <a:xfrm rot="10800000" flipH="1">
                <a:off x="575349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0" name="Google Shape;21920;p24"/>
              <p:cNvSpPr/>
              <p:nvPr/>
            </p:nvSpPr>
            <p:spPr>
              <a:xfrm rot="10800000" flipH="1">
                <a:off x="596831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1" name="Google Shape;21921;p24"/>
              <p:cNvSpPr/>
              <p:nvPr/>
            </p:nvSpPr>
            <p:spPr>
              <a:xfrm rot="10800000" flipH="1">
                <a:off x="618313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2" name="Google Shape;21922;p24"/>
              <p:cNvSpPr/>
              <p:nvPr/>
            </p:nvSpPr>
            <p:spPr>
              <a:xfrm rot="10800000" flipH="1">
                <a:off x="639796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3" name="Google Shape;21923;p24"/>
              <p:cNvSpPr/>
              <p:nvPr/>
            </p:nvSpPr>
            <p:spPr>
              <a:xfrm rot="10800000" flipH="1">
                <a:off x="661278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4" name="Google Shape;21924;p24"/>
              <p:cNvSpPr/>
              <p:nvPr/>
            </p:nvSpPr>
            <p:spPr>
              <a:xfrm rot="10800000" flipH="1">
                <a:off x="68276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5" name="Google Shape;21925;p24"/>
              <p:cNvSpPr/>
              <p:nvPr/>
            </p:nvSpPr>
            <p:spPr>
              <a:xfrm rot="10800000" flipH="1">
                <a:off x="704243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6" name="Google Shape;21926;p24"/>
              <p:cNvSpPr/>
              <p:nvPr/>
            </p:nvSpPr>
            <p:spPr>
              <a:xfrm rot="10800000" flipH="1">
                <a:off x="725725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7" name="Google Shape;21927;p24"/>
              <p:cNvSpPr/>
              <p:nvPr/>
            </p:nvSpPr>
            <p:spPr>
              <a:xfrm rot="10800000" flipH="1">
                <a:off x="74720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8" name="Google Shape;21928;p24"/>
              <p:cNvSpPr/>
              <p:nvPr/>
            </p:nvSpPr>
            <p:spPr>
              <a:xfrm rot="10800000" flipH="1">
                <a:off x="768690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9" name="Google Shape;21929;p24"/>
              <p:cNvSpPr/>
              <p:nvPr/>
            </p:nvSpPr>
            <p:spPr>
              <a:xfrm rot="10800000" flipH="1">
                <a:off x="790172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0" name="Google Shape;21930;p24"/>
              <p:cNvSpPr/>
              <p:nvPr/>
            </p:nvSpPr>
            <p:spPr>
              <a:xfrm rot="10800000" flipH="1">
                <a:off x="811654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1" name="Google Shape;21931;p24"/>
              <p:cNvSpPr/>
              <p:nvPr/>
            </p:nvSpPr>
            <p:spPr>
              <a:xfrm rot="10800000" flipH="1">
                <a:off x="833137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2" name="Google Shape;21932;p24"/>
              <p:cNvSpPr/>
              <p:nvPr/>
            </p:nvSpPr>
            <p:spPr>
              <a:xfrm rot="10800000" flipH="1">
                <a:off x="854619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3" name="Google Shape;21933;p24"/>
              <p:cNvSpPr/>
              <p:nvPr/>
            </p:nvSpPr>
            <p:spPr>
              <a:xfrm rot="10800000" flipH="1">
                <a:off x="876101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4" name="Google Shape;21934;p24"/>
              <p:cNvSpPr/>
              <p:nvPr/>
            </p:nvSpPr>
            <p:spPr>
              <a:xfrm rot="10800000" flipH="1">
                <a:off x="89758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5" name="Google Shape;21935;p24"/>
              <p:cNvSpPr/>
              <p:nvPr/>
            </p:nvSpPr>
            <p:spPr>
              <a:xfrm rot="10800000" flipH="1">
                <a:off x="-46739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6" name="Google Shape;21936;p24"/>
              <p:cNvSpPr/>
              <p:nvPr/>
            </p:nvSpPr>
            <p:spPr>
              <a:xfrm rot="10800000" flipH="1">
                <a:off x="16808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7" name="Google Shape;21937;p24"/>
              <p:cNvSpPr/>
              <p:nvPr/>
            </p:nvSpPr>
            <p:spPr>
              <a:xfrm rot="10800000" flipH="1">
                <a:off x="3829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8" name="Google Shape;21938;p24"/>
              <p:cNvSpPr/>
              <p:nvPr/>
            </p:nvSpPr>
            <p:spPr>
              <a:xfrm rot="10800000" flipH="1">
                <a:off x="59773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9" name="Google Shape;21939;p24"/>
              <p:cNvSpPr/>
              <p:nvPr/>
            </p:nvSpPr>
            <p:spPr>
              <a:xfrm rot="10800000" flipH="1">
                <a:off x="81255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0" name="Google Shape;21940;p24"/>
              <p:cNvSpPr/>
              <p:nvPr/>
            </p:nvSpPr>
            <p:spPr>
              <a:xfrm rot="10800000" flipH="1">
                <a:off x="10273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1" name="Google Shape;21941;p24"/>
              <p:cNvSpPr/>
              <p:nvPr/>
            </p:nvSpPr>
            <p:spPr>
              <a:xfrm rot="10800000" flipH="1">
                <a:off x="124220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2" name="Google Shape;21942;p24"/>
              <p:cNvSpPr/>
              <p:nvPr/>
            </p:nvSpPr>
            <p:spPr>
              <a:xfrm rot="10800000" flipH="1">
                <a:off x="145702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3" name="Google Shape;21943;p24"/>
              <p:cNvSpPr/>
              <p:nvPr/>
            </p:nvSpPr>
            <p:spPr>
              <a:xfrm rot="10800000" flipH="1">
                <a:off x="167184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4" name="Google Shape;21944;p24"/>
              <p:cNvSpPr/>
              <p:nvPr/>
            </p:nvSpPr>
            <p:spPr>
              <a:xfrm rot="10800000" flipH="1">
                <a:off x="188667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5" name="Google Shape;21945;p24"/>
              <p:cNvSpPr/>
              <p:nvPr/>
            </p:nvSpPr>
            <p:spPr>
              <a:xfrm rot="10800000" flipH="1">
                <a:off x="210149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6" name="Google Shape;21946;p24"/>
              <p:cNvSpPr/>
              <p:nvPr/>
            </p:nvSpPr>
            <p:spPr>
              <a:xfrm rot="10800000" flipH="1">
                <a:off x="231631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7" name="Google Shape;21947;p24"/>
              <p:cNvSpPr/>
              <p:nvPr/>
            </p:nvSpPr>
            <p:spPr>
              <a:xfrm rot="10800000" flipH="1">
                <a:off x="25311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8" name="Google Shape;21948;p24"/>
              <p:cNvSpPr/>
              <p:nvPr/>
            </p:nvSpPr>
            <p:spPr>
              <a:xfrm rot="10800000" flipH="1">
                <a:off x="274596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9" name="Google Shape;21949;p24"/>
              <p:cNvSpPr/>
              <p:nvPr/>
            </p:nvSpPr>
            <p:spPr>
              <a:xfrm rot="10800000" flipH="1">
                <a:off x="296078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0" name="Google Shape;21950;p24"/>
              <p:cNvSpPr/>
              <p:nvPr/>
            </p:nvSpPr>
            <p:spPr>
              <a:xfrm rot="10800000" flipH="1">
                <a:off x="317561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1" name="Google Shape;21951;p24"/>
              <p:cNvSpPr/>
              <p:nvPr/>
            </p:nvSpPr>
            <p:spPr>
              <a:xfrm rot="10800000" flipH="1">
                <a:off x="339043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2" name="Google Shape;21952;p24"/>
              <p:cNvSpPr/>
              <p:nvPr/>
            </p:nvSpPr>
            <p:spPr>
              <a:xfrm rot="10800000" flipH="1">
                <a:off x="360525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3" name="Google Shape;21953;p24"/>
              <p:cNvSpPr/>
              <p:nvPr/>
            </p:nvSpPr>
            <p:spPr>
              <a:xfrm rot="10800000" flipH="1">
                <a:off x="382008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4" name="Google Shape;21954;p24"/>
              <p:cNvSpPr/>
              <p:nvPr/>
            </p:nvSpPr>
            <p:spPr>
              <a:xfrm rot="10800000" flipH="1">
                <a:off x="403490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5" name="Google Shape;21955;p24"/>
              <p:cNvSpPr/>
              <p:nvPr/>
            </p:nvSpPr>
            <p:spPr>
              <a:xfrm rot="10800000" flipH="1">
                <a:off x="424972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6" name="Google Shape;21956;p24"/>
              <p:cNvSpPr/>
              <p:nvPr/>
            </p:nvSpPr>
            <p:spPr>
              <a:xfrm rot="10800000" flipH="1">
                <a:off x="446455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7" name="Google Shape;21957;p24"/>
              <p:cNvSpPr/>
              <p:nvPr/>
            </p:nvSpPr>
            <p:spPr>
              <a:xfrm rot="10800000" flipH="1">
                <a:off x="467937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8" name="Google Shape;21958;p24"/>
              <p:cNvSpPr/>
              <p:nvPr/>
            </p:nvSpPr>
            <p:spPr>
              <a:xfrm rot="10800000" flipH="1">
                <a:off x="489419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9" name="Google Shape;21959;p24"/>
              <p:cNvSpPr/>
              <p:nvPr/>
            </p:nvSpPr>
            <p:spPr>
              <a:xfrm rot="10800000" flipH="1">
                <a:off x="510902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0" name="Google Shape;21960;p24"/>
              <p:cNvSpPr/>
              <p:nvPr/>
            </p:nvSpPr>
            <p:spPr>
              <a:xfrm rot="10800000" flipH="1">
                <a:off x="532384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1" name="Google Shape;21961;p24"/>
              <p:cNvSpPr/>
              <p:nvPr/>
            </p:nvSpPr>
            <p:spPr>
              <a:xfrm rot="10800000" flipH="1">
                <a:off x="553866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2" name="Google Shape;21962;p24"/>
              <p:cNvSpPr/>
              <p:nvPr/>
            </p:nvSpPr>
            <p:spPr>
              <a:xfrm rot="10800000" flipH="1">
                <a:off x="575349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3" name="Google Shape;21963;p24"/>
              <p:cNvSpPr/>
              <p:nvPr/>
            </p:nvSpPr>
            <p:spPr>
              <a:xfrm rot="10800000" flipH="1">
                <a:off x="596831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4" name="Google Shape;21964;p24"/>
              <p:cNvSpPr/>
              <p:nvPr/>
            </p:nvSpPr>
            <p:spPr>
              <a:xfrm rot="10800000" flipH="1">
                <a:off x="618313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5" name="Google Shape;21965;p24"/>
              <p:cNvSpPr/>
              <p:nvPr/>
            </p:nvSpPr>
            <p:spPr>
              <a:xfrm rot="10800000" flipH="1">
                <a:off x="639796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6" name="Google Shape;21966;p24"/>
              <p:cNvSpPr/>
              <p:nvPr/>
            </p:nvSpPr>
            <p:spPr>
              <a:xfrm rot="10800000" flipH="1">
                <a:off x="661278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7" name="Google Shape;21967;p24"/>
              <p:cNvSpPr/>
              <p:nvPr/>
            </p:nvSpPr>
            <p:spPr>
              <a:xfrm rot="10800000" flipH="1">
                <a:off x="68276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8" name="Google Shape;21968;p24"/>
              <p:cNvSpPr/>
              <p:nvPr/>
            </p:nvSpPr>
            <p:spPr>
              <a:xfrm rot="10800000" flipH="1">
                <a:off x="704243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9" name="Google Shape;21969;p24"/>
              <p:cNvSpPr/>
              <p:nvPr/>
            </p:nvSpPr>
            <p:spPr>
              <a:xfrm rot="10800000" flipH="1">
                <a:off x="725725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0" name="Google Shape;21970;p24"/>
              <p:cNvSpPr/>
              <p:nvPr/>
            </p:nvSpPr>
            <p:spPr>
              <a:xfrm rot="10800000" flipH="1">
                <a:off x="74720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1" name="Google Shape;21971;p24"/>
              <p:cNvSpPr/>
              <p:nvPr/>
            </p:nvSpPr>
            <p:spPr>
              <a:xfrm rot="10800000" flipH="1">
                <a:off x="768690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2" name="Google Shape;21972;p24"/>
              <p:cNvSpPr/>
              <p:nvPr/>
            </p:nvSpPr>
            <p:spPr>
              <a:xfrm rot="10800000" flipH="1">
                <a:off x="790172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3" name="Google Shape;21973;p24"/>
              <p:cNvSpPr/>
              <p:nvPr/>
            </p:nvSpPr>
            <p:spPr>
              <a:xfrm rot="10800000" flipH="1">
                <a:off x="811654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4" name="Google Shape;21974;p24"/>
              <p:cNvSpPr/>
              <p:nvPr/>
            </p:nvSpPr>
            <p:spPr>
              <a:xfrm rot="10800000" flipH="1">
                <a:off x="833137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5" name="Google Shape;21975;p24"/>
              <p:cNvSpPr/>
              <p:nvPr/>
            </p:nvSpPr>
            <p:spPr>
              <a:xfrm rot="10800000" flipH="1">
                <a:off x="854619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6" name="Google Shape;21976;p24"/>
              <p:cNvSpPr/>
              <p:nvPr/>
            </p:nvSpPr>
            <p:spPr>
              <a:xfrm rot="10800000" flipH="1">
                <a:off x="876101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7" name="Google Shape;21977;p24"/>
              <p:cNvSpPr/>
              <p:nvPr/>
            </p:nvSpPr>
            <p:spPr>
              <a:xfrm rot="10800000" flipH="1">
                <a:off x="89758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8" name="Google Shape;21978;p24"/>
              <p:cNvSpPr/>
              <p:nvPr/>
            </p:nvSpPr>
            <p:spPr>
              <a:xfrm rot="10800000" flipH="1">
                <a:off x="-46739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9" name="Google Shape;21979;p24"/>
              <p:cNvSpPr/>
              <p:nvPr/>
            </p:nvSpPr>
            <p:spPr>
              <a:xfrm rot="10800000" flipH="1">
                <a:off x="16808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0" name="Google Shape;21980;p24"/>
              <p:cNvSpPr/>
              <p:nvPr/>
            </p:nvSpPr>
            <p:spPr>
              <a:xfrm rot="10800000" flipH="1">
                <a:off x="3829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1" name="Google Shape;21981;p24"/>
              <p:cNvSpPr/>
              <p:nvPr/>
            </p:nvSpPr>
            <p:spPr>
              <a:xfrm rot="10800000" flipH="1">
                <a:off x="59773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2" name="Google Shape;21982;p24"/>
              <p:cNvSpPr/>
              <p:nvPr/>
            </p:nvSpPr>
            <p:spPr>
              <a:xfrm rot="10800000" flipH="1">
                <a:off x="81255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3" name="Google Shape;21983;p24"/>
              <p:cNvSpPr/>
              <p:nvPr/>
            </p:nvSpPr>
            <p:spPr>
              <a:xfrm rot="10800000" flipH="1">
                <a:off x="10273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4" name="Google Shape;21984;p24"/>
              <p:cNvSpPr/>
              <p:nvPr/>
            </p:nvSpPr>
            <p:spPr>
              <a:xfrm rot="10800000" flipH="1">
                <a:off x="124220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5" name="Google Shape;21985;p24"/>
              <p:cNvSpPr/>
              <p:nvPr/>
            </p:nvSpPr>
            <p:spPr>
              <a:xfrm rot="10800000" flipH="1">
                <a:off x="145702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6" name="Google Shape;21986;p24"/>
              <p:cNvSpPr/>
              <p:nvPr/>
            </p:nvSpPr>
            <p:spPr>
              <a:xfrm rot="10800000" flipH="1">
                <a:off x="167184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7" name="Google Shape;21987;p24"/>
              <p:cNvSpPr/>
              <p:nvPr/>
            </p:nvSpPr>
            <p:spPr>
              <a:xfrm rot="10800000" flipH="1">
                <a:off x="188667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8" name="Google Shape;21988;p24"/>
              <p:cNvSpPr/>
              <p:nvPr/>
            </p:nvSpPr>
            <p:spPr>
              <a:xfrm rot="10800000" flipH="1">
                <a:off x="210149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9" name="Google Shape;21989;p24"/>
              <p:cNvSpPr/>
              <p:nvPr/>
            </p:nvSpPr>
            <p:spPr>
              <a:xfrm rot="10800000" flipH="1">
                <a:off x="231631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0" name="Google Shape;21990;p24"/>
              <p:cNvSpPr/>
              <p:nvPr/>
            </p:nvSpPr>
            <p:spPr>
              <a:xfrm rot="10800000" flipH="1">
                <a:off x="25311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1" name="Google Shape;21991;p24"/>
              <p:cNvSpPr/>
              <p:nvPr/>
            </p:nvSpPr>
            <p:spPr>
              <a:xfrm rot="10800000" flipH="1">
                <a:off x="274596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2" name="Google Shape;21992;p24"/>
              <p:cNvSpPr/>
              <p:nvPr/>
            </p:nvSpPr>
            <p:spPr>
              <a:xfrm rot="10800000" flipH="1">
                <a:off x="296078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3" name="Google Shape;21993;p24"/>
              <p:cNvSpPr/>
              <p:nvPr/>
            </p:nvSpPr>
            <p:spPr>
              <a:xfrm rot="10800000" flipH="1">
                <a:off x="317561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4" name="Google Shape;21994;p24"/>
              <p:cNvSpPr/>
              <p:nvPr/>
            </p:nvSpPr>
            <p:spPr>
              <a:xfrm rot="10800000" flipH="1">
                <a:off x="339043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5" name="Google Shape;21995;p24"/>
              <p:cNvSpPr/>
              <p:nvPr/>
            </p:nvSpPr>
            <p:spPr>
              <a:xfrm rot="10800000" flipH="1">
                <a:off x="360525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6" name="Google Shape;21996;p24"/>
              <p:cNvSpPr/>
              <p:nvPr/>
            </p:nvSpPr>
            <p:spPr>
              <a:xfrm rot="10800000" flipH="1">
                <a:off x="382008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7" name="Google Shape;21997;p24"/>
              <p:cNvSpPr/>
              <p:nvPr/>
            </p:nvSpPr>
            <p:spPr>
              <a:xfrm rot="10800000" flipH="1">
                <a:off x="403490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8" name="Google Shape;21998;p24"/>
              <p:cNvSpPr/>
              <p:nvPr/>
            </p:nvSpPr>
            <p:spPr>
              <a:xfrm rot="10800000" flipH="1">
                <a:off x="424972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9" name="Google Shape;21999;p24"/>
              <p:cNvSpPr/>
              <p:nvPr/>
            </p:nvSpPr>
            <p:spPr>
              <a:xfrm rot="10800000" flipH="1">
                <a:off x="446455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24"/>
              <p:cNvSpPr/>
              <p:nvPr/>
            </p:nvSpPr>
            <p:spPr>
              <a:xfrm rot="10800000" flipH="1">
                <a:off x="467937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24"/>
              <p:cNvSpPr/>
              <p:nvPr/>
            </p:nvSpPr>
            <p:spPr>
              <a:xfrm rot="10800000" flipH="1">
                <a:off x="489419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24"/>
              <p:cNvSpPr/>
              <p:nvPr/>
            </p:nvSpPr>
            <p:spPr>
              <a:xfrm rot="10800000" flipH="1">
                <a:off x="510902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24"/>
              <p:cNvSpPr/>
              <p:nvPr/>
            </p:nvSpPr>
            <p:spPr>
              <a:xfrm rot="10800000" flipH="1">
                <a:off x="532384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24"/>
              <p:cNvSpPr/>
              <p:nvPr/>
            </p:nvSpPr>
            <p:spPr>
              <a:xfrm rot="10800000" flipH="1">
                <a:off x="553866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24"/>
              <p:cNvSpPr/>
              <p:nvPr/>
            </p:nvSpPr>
            <p:spPr>
              <a:xfrm rot="10800000" flipH="1">
                <a:off x="575349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24"/>
              <p:cNvSpPr/>
              <p:nvPr/>
            </p:nvSpPr>
            <p:spPr>
              <a:xfrm rot="10800000" flipH="1">
                <a:off x="596831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24"/>
              <p:cNvSpPr/>
              <p:nvPr/>
            </p:nvSpPr>
            <p:spPr>
              <a:xfrm rot="10800000" flipH="1">
                <a:off x="618313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24"/>
              <p:cNvSpPr/>
              <p:nvPr/>
            </p:nvSpPr>
            <p:spPr>
              <a:xfrm rot="10800000" flipH="1">
                <a:off x="639796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24"/>
              <p:cNvSpPr/>
              <p:nvPr/>
            </p:nvSpPr>
            <p:spPr>
              <a:xfrm rot="10800000" flipH="1">
                <a:off x="661278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24"/>
              <p:cNvSpPr/>
              <p:nvPr/>
            </p:nvSpPr>
            <p:spPr>
              <a:xfrm rot="10800000" flipH="1">
                <a:off x="68276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24"/>
              <p:cNvSpPr/>
              <p:nvPr/>
            </p:nvSpPr>
            <p:spPr>
              <a:xfrm rot="10800000" flipH="1">
                <a:off x="704243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24"/>
              <p:cNvSpPr/>
              <p:nvPr/>
            </p:nvSpPr>
            <p:spPr>
              <a:xfrm rot="10800000" flipH="1">
                <a:off x="725725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24"/>
              <p:cNvSpPr/>
              <p:nvPr/>
            </p:nvSpPr>
            <p:spPr>
              <a:xfrm rot="10800000" flipH="1">
                <a:off x="74720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24"/>
              <p:cNvSpPr/>
              <p:nvPr/>
            </p:nvSpPr>
            <p:spPr>
              <a:xfrm rot="10800000" flipH="1">
                <a:off x="768690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24"/>
              <p:cNvSpPr/>
              <p:nvPr/>
            </p:nvSpPr>
            <p:spPr>
              <a:xfrm rot="10800000" flipH="1">
                <a:off x="790172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24"/>
              <p:cNvSpPr/>
              <p:nvPr/>
            </p:nvSpPr>
            <p:spPr>
              <a:xfrm rot="10800000" flipH="1">
                <a:off x="811654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24"/>
              <p:cNvSpPr/>
              <p:nvPr/>
            </p:nvSpPr>
            <p:spPr>
              <a:xfrm rot="10800000" flipH="1">
                <a:off x="833137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24"/>
              <p:cNvSpPr/>
              <p:nvPr/>
            </p:nvSpPr>
            <p:spPr>
              <a:xfrm rot="10800000" flipH="1">
                <a:off x="854619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24"/>
              <p:cNvSpPr/>
              <p:nvPr/>
            </p:nvSpPr>
            <p:spPr>
              <a:xfrm rot="10800000" flipH="1">
                <a:off x="876101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24"/>
              <p:cNvSpPr/>
              <p:nvPr/>
            </p:nvSpPr>
            <p:spPr>
              <a:xfrm rot="10800000" flipH="1">
                <a:off x="89758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24"/>
              <p:cNvSpPr/>
              <p:nvPr/>
            </p:nvSpPr>
            <p:spPr>
              <a:xfrm rot="10800000" flipH="1">
                <a:off x="-46739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24"/>
              <p:cNvSpPr/>
              <p:nvPr/>
            </p:nvSpPr>
            <p:spPr>
              <a:xfrm rot="10800000" flipH="1">
                <a:off x="16808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24"/>
              <p:cNvSpPr/>
              <p:nvPr/>
            </p:nvSpPr>
            <p:spPr>
              <a:xfrm rot="10800000" flipH="1">
                <a:off x="3829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24"/>
              <p:cNvSpPr/>
              <p:nvPr/>
            </p:nvSpPr>
            <p:spPr>
              <a:xfrm rot="10800000" flipH="1">
                <a:off x="59773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24"/>
              <p:cNvSpPr/>
              <p:nvPr/>
            </p:nvSpPr>
            <p:spPr>
              <a:xfrm rot="10800000" flipH="1">
                <a:off x="81255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24"/>
              <p:cNvSpPr/>
              <p:nvPr/>
            </p:nvSpPr>
            <p:spPr>
              <a:xfrm rot="10800000" flipH="1">
                <a:off x="10273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24"/>
              <p:cNvSpPr/>
              <p:nvPr/>
            </p:nvSpPr>
            <p:spPr>
              <a:xfrm rot="10800000" flipH="1">
                <a:off x="124220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24"/>
              <p:cNvSpPr/>
              <p:nvPr/>
            </p:nvSpPr>
            <p:spPr>
              <a:xfrm rot="10800000" flipH="1">
                <a:off x="145702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24"/>
              <p:cNvSpPr/>
              <p:nvPr/>
            </p:nvSpPr>
            <p:spPr>
              <a:xfrm rot="10800000" flipH="1">
                <a:off x="167184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24"/>
              <p:cNvSpPr/>
              <p:nvPr/>
            </p:nvSpPr>
            <p:spPr>
              <a:xfrm rot="10800000" flipH="1">
                <a:off x="188667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24"/>
              <p:cNvSpPr/>
              <p:nvPr/>
            </p:nvSpPr>
            <p:spPr>
              <a:xfrm rot="10800000" flipH="1">
                <a:off x="210149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24"/>
              <p:cNvSpPr/>
              <p:nvPr/>
            </p:nvSpPr>
            <p:spPr>
              <a:xfrm rot="10800000" flipH="1">
                <a:off x="231631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24"/>
              <p:cNvSpPr/>
              <p:nvPr/>
            </p:nvSpPr>
            <p:spPr>
              <a:xfrm rot="10800000" flipH="1">
                <a:off x="25311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24"/>
              <p:cNvSpPr/>
              <p:nvPr/>
            </p:nvSpPr>
            <p:spPr>
              <a:xfrm rot="10800000" flipH="1">
                <a:off x="274596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5" name="Google Shape;22035;p24"/>
              <p:cNvSpPr/>
              <p:nvPr/>
            </p:nvSpPr>
            <p:spPr>
              <a:xfrm rot="10800000" flipH="1">
                <a:off x="296078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6" name="Google Shape;22036;p24"/>
              <p:cNvSpPr/>
              <p:nvPr/>
            </p:nvSpPr>
            <p:spPr>
              <a:xfrm rot="10800000" flipH="1">
                <a:off x="317561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7" name="Google Shape;22037;p24"/>
              <p:cNvSpPr/>
              <p:nvPr/>
            </p:nvSpPr>
            <p:spPr>
              <a:xfrm rot="10800000" flipH="1">
                <a:off x="339043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8" name="Google Shape;22038;p24"/>
              <p:cNvSpPr/>
              <p:nvPr/>
            </p:nvSpPr>
            <p:spPr>
              <a:xfrm rot="10800000" flipH="1">
                <a:off x="360525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24"/>
              <p:cNvSpPr/>
              <p:nvPr/>
            </p:nvSpPr>
            <p:spPr>
              <a:xfrm rot="10800000" flipH="1">
                <a:off x="382008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24"/>
              <p:cNvSpPr/>
              <p:nvPr/>
            </p:nvSpPr>
            <p:spPr>
              <a:xfrm rot="10800000" flipH="1">
                <a:off x="403490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24"/>
              <p:cNvSpPr/>
              <p:nvPr/>
            </p:nvSpPr>
            <p:spPr>
              <a:xfrm rot="10800000" flipH="1">
                <a:off x="424972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24"/>
              <p:cNvSpPr/>
              <p:nvPr/>
            </p:nvSpPr>
            <p:spPr>
              <a:xfrm rot="10800000" flipH="1">
                <a:off x="446455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24"/>
              <p:cNvSpPr/>
              <p:nvPr/>
            </p:nvSpPr>
            <p:spPr>
              <a:xfrm rot="10800000" flipH="1">
                <a:off x="467937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24"/>
              <p:cNvSpPr/>
              <p:nvPr/>
            </p:nvSpPr>
            <p:spPr>
              <a:xfrm rot="10800000" flipH="1">
                <a:off x="489419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24"/>
              <p:cNvSpPr/>
              <p:nvPr/>
            </p:nvSpPr>
            <p:spPr>
              <a:xfrm rot="10800000" flipH="1">
                <a:off x="510902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6" name="Google Shape;22046;p24"/>
              <p:cNvSpPr/>
              <p:nvPr/>
            </p:nvSpPr>
            <p:spPr>
              <a:xfrm rot="10800000" flipH="1">
                <a:off x="532384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7" name="Google Shape;22047;p24"/>
              <p:cNvSpPr/>
              <p:nvPr/>
            </p:nvSpPr>
            <p:spPr>
              <a:xfrm rot="10800000" flipH="1">
                <a:off x="553866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24"/>
              <p:cNvSpPr/>
              <p:nvPr/>
            </p:nvSpPr>
            <p:spPr>
              <a:xfrm rot="10800000" flipH="1">
                <a:off x="575349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24"/>
              <p:cNvSpPr/>
              <p:nvPr/>
            </p:nvSpPr>
            <p:spPr>
              <a:xfrm rot="10800000" flipH="1">
                <a:off x="596831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24"/>
              <p:cNvSpPr/>
              <p:nvPr/>
            </p:nvSpPr>
            <p:spPr>
              <a:xfrm rot="10800000" flipH="1">
                <a:off x="618313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24"/>
              <p:cNvSpPr/>
              <p:nvPr/>
            </p:nvSpPr>
            <p:spPr>
              <a:xfrm rot="10800000" flipH="1">
                <a:off x="639796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24"/>
              <p:cNvSpPr/>
              <p:nvPr/>
            </p:nvSpPr>
            <p:spPr>
              <a:xfrm rot="10800000" flipH="1">
                <a:off x="661278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24"/>
              <p:cNvSpPr/>
              <p:nvPr/>
            </p:nvSpPr>
            <p:spPr>
              <a:xfrm rot="10800000" flipH="1">
                <a:off x="68276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24"/>
              <p:cNvSpPr/>
              <p:nvPr/>
            </p:nvSpPr>
            <p:spPr>
              <a:xfrm rot="10800000" flipH="1">
                <a:off x="704243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24"/>
              <p:cNvSpPr/>
              <p:nvPr/>
            </p:nvSpPr>
            <p:spPr>
              <a:xfrm rot="10800000" flipH="1">
                <a:off x="725725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24"/>
              <p:cNvSpPr/>
              <p:nvPr/>
            </p:nvSpPr>
            <p:spPr>
              <a:xfrm rot="10800000" flipH="1">
                <a:off x="74720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24"/>
              <p:cNvSpPr/>
              <p:nvPr/>
            </p:nvSpPr>
            <p:spPr>
              <a:xfrm rot="10800000" flipH="1">
                <a:off x="768690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24"/>
              <p:cNvSpPr/>
              <p:nvPr/>
            </p:nvSpPr>
            <p:spPr>
              <a:xfrm rot="10800000" flipH="1">
                <a:off x="790172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24"/>
              <p:cNvSpPr/>
              <p:nvPr/>
            </p:nvSpPr>
            <p:spPr>
              <a:xfrm rot="10800000" flipH="1">
                <a:off x="811654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24"/>
              <p:cNvSpPr/>
              <p:nvPr/>
            </p:nvSpPr>
            <p:spPr>
              <a:xfrm rot="10800000" flipH="1">
                <a:off x="833137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24"/>
              <p:cNvSpPr/>
              <p:nvPr/>
            </p:nvSpPr>
            <p:spPr>
              <a:xfrm rot="10800000" flipH="1">
                <a:off x="854619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24"/>
              <p:cNvSpPr/>
              <p:nvPr/>
            </p:nvSpPr>
            <p:spPr>
              <a:xfrm rot="10800000" flipH="1">
                <a:off x="876101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24"/>
              <p:cNvSpPr/>
              <p:nvPr/>
            </p:nvSpPr>
            <p:spPr>
              <a:xfrm rot="10800000" flipH="1">
                <a:off x="89758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24"/>
              <p:cNvSpPr/>
              <p:nvPr/>
            </p:nvSpPr>
            <p:spPr>
              <a:xfrm rot="10800000" flipH="1">
                <a:off x="-46739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24"/>
              <p:cNvSpPr/>
              <p:nvPr/>
            </p:nvSpPr>
            <p:spPr>
              <a:xfrm rot="10800000" flipH="1">
                <a:off x="16808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24"/>
              <p:cNvSpPr/>
              <p:nvPr/>
            </p:nvSpPr>
            <p:spPr>
              <a:xfrm rot="10800000" flipH="1">
                <a:off x="3829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24"/>
              <p:cNvSpPr/>
              <p:nvPr/>
            </p:nvSpPr>
            <p:spPr>
              <a:xfrm rot="10800000" flipH="1">
                <a:off x="59773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24"/>
              <p:cNvSpPr/>
              <p:nvPr/>
            </p:nvSpPr>
            <p:spPr>
              <a:xfrm rot="10800000" flipH="1">
                <a:off x="81255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24"/>
              <p:cNvSpPr/>
              <p:nvPr/>
            </p:nvSpPr>
            <p:spPr>
              <a:xfrm rot="10800000" flipH="1">
                <a:off x="10273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24"/>
              <p:cNvSpPr/>
              <p:nvPr/>
            </p:nvSpPr>
            <p:spPr>
              <a:xfrm rot="10800000" flipH="1">
                <a:off x="124220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24"/>
              <p:cNvSpPr/>
              <p:nvPr/>
            </p:nvSpPr>
            <p:spPr>
              <a:xfrm rot="10800000" flipH="1">
                <a:off x="145702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24"/>
              <p:cNvSpPr/>
              <p:nvPr/>
            </p:nvSpPr>
            <p:spPr>
              <a:xfrm rot="10800000" flipH="1">
                <a:off x="167184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24"/>
              <p:cNvSpPr/>
              <p:nvPr/>
            </p:nvSpPr>
            <p:spPr>
              <a:xfrm rot="10800000" flipH="1">
                <a:off x="188667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24"/>
              <p:cNvSpPr/>
              <p:nvPr/>
            </p:nvSpPr>
            <p:spPr>
              <a:xfrm rot="10800000" flipH="1">
                <a:off x="210149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24"/>
              <p:cNvSpPr/>
              <p:nvPr/>
            </p:nvSpPr>
            <p:spPr>
              <a:xfrm rot="10800000" flipH="1">
                <a:off x="231631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24"/>
              <p:cNvSpPr/>
              <p:nvPr/>
            </p:nvSpPr>
            <p:spPr>
              <a:xfrm rot="10800000" flipH="1">
                <a:off x="25311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24"/>
              <p:cNvSpPr/>
              <p:nvPr/>
            </p:nvSpPr>
            <p:spPr>
              <a:xfrm rot="10800000" flipH="1">
                <a:off x="274596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24"/>
              <p:cNvSpPr/>
              <p:nvPr/>
            </p:nvSpPr>
            <p:spPr>
              <a:xfrm rot="10800000" flipH="1">
                <a:off x="296078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24"/>
              <p:cNvSpPr/>
              <p:nvPr/>
            </p:nvSpPr>
            <p:spPr>
              <a:xfrm rot="10800000" flipH="1">
                <a:off x="317561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24"/>
              <p:cNvSpPr/>
              <p:nvPr/>
            </p:nvSpPr>
            <p:spPr>
              <a:xfrm rot="10800000" flipH="1">
                <a:off x="339043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24"/>
              <p:cNvSpPr/>
              <p:nvPr/>
            </p:nvSpPr>
            <p:spPr>
              <a:xfrm rot="10800000" flipH="1">
                <a:off x="360525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24"/>
              <p:cNvSpPr/>
              <p:nvPr/>
            </p:nvSpPr>
            <p:spPr>
              <a:xfrm rot="10800000" flipH="1">
                <a:off x="382008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24"/>
              <p:cNvSpPr/>
              <p:nvPr/>
            </p:nvSpPr>
            <p:spPr>
              <a:xfrm rot="10800000" flipH="1">
                <a:off x="403490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24"/>
              <p:cNvSpPr/>
              <p:nvPr/>
            </p:nvSpPr>
            <p:spPr>
              <a:xfrm rot="10800000" flipH="1">
                <a:off x="424972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24"/>
              <p:cNvSpPr/>
              <p:nvPr/>
            </p:nvSpPr>
            <p:spPr>
              <a:xfrm rot="10800000" flipH="1">
                <a:off x="446455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24"/>
              <p:cNvSpPr/>
              <p:nvPr/>
            </p:nvSpPr>
            <p:spPr>
              <a:xfrm rot="10800000" flipH="1">
                <a:off x="467937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24"/>
              <p:cNvSpPr/>
              <p:nvPr/>
            </p:nvSpPr>
            <p:spPr>
              <a:xfrm rot="10800000" flipH="1">
                <a:off x="489419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24"/>
              <p:cNvSpPr/>
              <p:nvPr/>
            </p:nvSpPr>
            <p:spPr>
              <a:xfrm rot="10800000" flipH="1">
                <a:off x="510902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24"/>
              <p:cNvSpPr/>
              <p:nvPr/>
            </p:nvSpPr>
            <p:spPr>
              <a:xfrm rot="10800000" flipH="1">
                <a:off x="532384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24"/>
              <p:cNvSpPr/>
              <p:nvPr/>
            </p:nvSpPr>
            <p:spPr>
              <a:xfrm rot="10800000" flipH="1">
                <a:off x="553866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24"/>
              <p:cNvSpPr/>
              <p:nvPr/>
            </p:nvSpPr>
            <p:spPr>
              <a:xfrm rot="10800000" flipH="1">
                <a:off x="575349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24"/>
              <p:cNvSpPr/>
              <p:nvPr/>
            </p:nvSpPr>
            <p:spPr>
              <a:xfrm rot="10800000" flipH="1">
                <a:off x="596831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24"/>
              <p:cNvSpPr/>
              <p:nvPr/>
            </p:nvSpPr>
            <p:spPr>
              <a:xfrm rot="10800000" flipH="1">
                <a:off x="618313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24"/>
              <p:cNvSpPr/>
              <p:nvPr/>
            </p:nvSpPr>
            <p:spPr>
              <a:xfrm rot="10800000" flipH="1">
                <a:off x="639796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24"/>
              <p:cNvSpPr/>
              <p:nvPr/>
            </p:nvSpPr>
            <p:spPr>
              <a:xfrm rot="10800000" flipH="1">
                <a:off x="661278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24"/>
              <p:cNvSpPr/>
              <p:nvPr/>
            </p:nvSpPr>
            <p:spPr>
              <a:xfrm rot="10800000" flipH="1">
                <a:off x="68276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24"/>
              <p:cNvSpPr/>
              <p:nvPr/>
            </p:nvSpPr>
            <p:spPr>
              <a:xfrm rot="10800000" flipH="1">
                <a:off x="704243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24"/>
              <p:cNvSpPr/>
              <p:nvPr/>
            </p:nvSpPr>
            <p:spPr>
              <a:xfrm rot="10800000" flipH="1">
                <a:off x="725725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24"/>
              <p:cNvSpPr/>
              <p:nvPr/>
            </p:nvSpPr>
            <p:spPr>
              <a:xfrm rot="10800000" flipH="1">
                <a:off x="74720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24"/>
              <p:cNvSpPr/>
              <p:nvPr/>
            </p:nvSpPr>
            <p:spPr>
              <a:xfrm rot="10800000" flipH="1">
                <a:off x="768690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24"/>
              <p:cNvSpPr/>
              <p:nvPr/>
            </p:nvSpPr>
            <p:spPr>
              <a:xfrm rot="10800000" flipH="1">
                <a:off x="790172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24"/>
              <p:cNvSpPr/>
              <p:nvPr/>
            </p:nvSpPr>
            <p:spPr>
              <a:xfrm rot="10800000" flipH="1">
                <a:off x="811654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24"/>
              <p:cNvSpPr/>
              <p:nvPr/>
            </p:nvSpPr>
            <p:spPr>
              <a:xfrm rot="10800000" flipH="1">
                <a:off x="833137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24"/>
              <p:cNvSpPr/>
              <p:nvPr/>
            </p:nvSpPr>
            <p:spPr>
              <a:xfrm rot="10800000" flipH="1">
                <a:off x="854619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24"/>
              <p:cNvSpPr/>
              <p:nvPr/>
            </p:nvSpPr>
            <p:spPr>
              <a:xfrm rot="10800000" flipH="1">
                <a:off x="876101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24"/>
              <p:cNvSpPr/>
              <p:nvPr/>
            </p:nvSpPr>
            <p:spPr>
              <a:xfrm rot="10800000" flipH="1">
                <a:off x="89758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24"/>
              <p:cNvSpPr/>
              <p:nvPr/>
            </p:nvSpPr>
            <p:spPr>
              <a:xfrm rot="10800000" flipH="1">
                <a:off x="-46739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24"/>
              <p:cNvSpPr/>
              <p:nvPr/>
            </p:nvSpPr>
            <p:spPr>
              <a:xfrm rot="10800000" flipH="1">
                <a:off x="16808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24"/>
              <p:cNvSpPr/>
              <p:nvPr/>
            </p:nvSpPr>
            <p:spPr>
              <a:xfrm rot="10800000" flipH="1">
                <a:off x="3829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24"/>
              <p:cNvSpPr/>
              <p:nvPr/>
            </p:nvSpPr>
            <p:spPr>
              <a:xfrm rot="10800000" flipH="1">
                <a:off x="59773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24"/>
              <p:cNvSpPr/>
              <p:nvPr/>
            </p:nvSpPr>
            <p:spPr>
              <a:xfrm rot="10800000" flipH="1">
                <a:off x="81255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24"/>
              <p:cNvSpPr/>
              <p:nvPr/>
            </p:nvSpPr>
            <p:spPr>
              <a:xfrm rot="10800000" flipH="1">
                <a:off x="10273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24"/>
              <p:cNvSpPr/>
              <p:nvPr/>
            </p:nvSpPr>
            <p:spPr>
              <a:xfrm rot="10800000" flipH="1">
                <a:off x="124220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24"/>
              <p:cNvSpPr/>
              <p:nvPr/>
            </p:nvSpPr>
            <p:spPr>
              <a:xfrm rot="10800000" flipH="1">
                <a:off x="145702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24"/>
              <p:cNvSpPr/>
              <p:nvPr/>
            </p:nvSpPr>
            <p:spPr>
              <a:xfrm rot="10800000" flipH="1">
                <a:off x="167184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24"/>
              <p:cNvSpPr/>
              <p:nvPr/>
            </p:nvSpPr>
            <p:spPr>
              <a:xfrm rot="10800000" flipH="1">
                <a:off x="188667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24"/>
              <p:cNvSpPr/>
              <p:nvPr/>
            </p:nvSpPr>
            <p:spPr>
              <a:xfrm rot="10800000" flipH="1">
                <a:off x="210149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24"/>
              <p:cNvSpPr/>
              <p:nvPr/>
            </p:nvSpPr>
            <p:spPr>
              <a:xfrm rot="10800000" flipH="1">
                <a:off x="231631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9" name="Google Shape;22119;p24"/>
              <p:cNvSpPr/>
              <p:nvPr/>
            </p:nvSpPr>
            <p:spPr>
              <a:xfrm rot="10800000" flipH="1">
                <a:off x="25311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0" name="Google Shape;22120;p24"/>
              <p:cNvSpPr/>
              <p:nvPr/>
            </p:nvSpPr>
            <p:spPr>
              <a:xfrm rot="10800000" flipH="1">
                <a:off x="274596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24"/>
              <p:cNvSpPr/>
              <p:nvPr/>
            </p:nvSpPr>
            <p:spPr>
              <a:xfrm rot="10800000" flipH="1">
                <a:off x="296078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24"/>
              <p:cNvSpPr/>
              <p:nvPr/>
            </p:nvSpPr>
            <p:spPr>
              <a:xfrm rot="10800000" flipH="1">
                <a:off x="317561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24"/>
              <p:cNvSpPr/>
              <p:nvPr/>
            </p:nvSpPr>
            <p:spPr>
              <a:xfrm rot="10800000" flipH="1">
                <a:off x="339043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24"/>
              <p:cNvSpPr/>
              <p:nvPr/>
            </p:nvSpPr>
            <p:spPr>
              <a:xfrm rot="10800000" flipH="1">
                <a:off x="360525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24"/>
              <p:cNvSpPr/>
              <p:nvPr/>
            </p:nvSpPr>
            <p:spPr>
              <a:xfrm rot="10800000" flipH="1">
                <a:off x="382008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24"/>
              <p:cNvSpPr/>
              <p:nvPr/>
            </p:nvSpPr>
            <p:spPr>
              <a:xfrm rot="10800000" flipH="1">
                <a:off x="403490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24"/>
              <p:cNvSpPr/>
              <p:nvPr/>
            </p:nvSpPr>
            <p:spPr>
              <a:xfrm rot="10800000" flipH="1">
                <a:off x="424972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24"/>
              <p:cNvSpPr/>
              <p:nvPr/>
            </p:nvSpPr>
            <p:spPr>
              <a:xfrm rot="10800000" flipH="1">
                <a:off x="446455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24"/>
              <p:cNvSpPr/>
              <p:nvPr/>
            </p:nvSpPr>
            <p:spPr>
              <a:xfrm rot="10800000" flipH="1">
                <a:off x="467937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24"/>
              <p:cNvSpPr/>
              <p:nvPr/>
            </p:nvSpPr>
            <p:spPr>
              <a:xfrm rot="10800000" flipH="1">
                <a:off x="489419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24"/>
              <p:cNvSpPr/>
              <p:nvPr/>
            </p:nvSpPr>
            <p:spPr>
              <a:xfrm rot="10800000" flipH="1">
                <a:off x="510902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24"/>
              <p:cNvSpPr/>
              <p:nvPr/>
            </p:nvSpPr>
            <p:spPr>
              <a:xfrm rot="10800000" flipH="1">
                <a:off x="532384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24"/>
              <p:cNvSpPr/>
              <p:nvPr/>
            </p:nvSpPr>
            <p:spPr>
              <a:xfrm rot="10800000" flipH="1">
                <a:off x="553866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24"/>
              <p:cNvSpPr/>
              <p:nvPr/>
            </p:nvSpPr>
            <p:spPr>
              <a:xfrm rot="10800000" flipH="1">
                <a:off x="575349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24"/>
              <p:cNvSpPr/>
              <p:nvPr/>
            </p:nvSpPr>
            <p:spPr>
              <a:xfrm rot="10800000" flipH="1">
                <a:off x="596831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24"/>
              <p:cNvSpPr/>
              <p:nvPr/>
            </p:nvSpPr>
            <p:spPr>
              <a:xfrm rot="10800000" flipH="1">
                <a:off x="618313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24"/>
              <p:cNvSpPr/>
              <p:nvPr/>
            </p:nvSpPr>
            <p:spPr>
              <a:xfrm rot="10800000" flipH="1">
                <a:off x="639796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24"/>
              <p:cNvSpPr/>
              <p:nvPr/>
            </p:nvSpPr>
            <p:spPr>
              <a:xfrm rot="10800000" flipH="1">
                <a:off x="661278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24"/>
              <p:cNvSpPr/>
              <p:nvPr/>
            </p:nvSpPr>
            <p:spPr>
              <a:xfrm rot="10800000" flipH="1">
                <a:off x="68276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24"/>
              <p:cNvSpPr/>
              <p:nvPr/>
            </p:nvSpPr>
            <p:spPr>
              <a:xfrm rot="10800000" flipH="1">
                <a:off x="704243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24"/>
              <p:cNvSpPr/>
              <p:nvPr/>
            </p:nvSpPr>
            <p:spPr>
              <a:xfrm rot="10800000" flipH="1">
                <a:off x="725725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24"/>
              <p:cNvSpPr/>
              <p:nvPr/>
            </p:nvSpPr>
            <p:spPr>
              <a:xfrm rot="10800000" flipH="1">
                <a:off x="74720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24"/>
              <p:cNvSpPr/>
              <p:nvPr/>
            </p:nvSpPr>
            <p:spPr>
              <a:xfrm rot="10800000" flipH="1">
                <a:off x="768690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24"/>
              <p:cNvSpPr/>
              <p:nvPr/>
            </p:nvSpPr>
            <p:spPr>
              <a:xfrm rot="10800000" flipH="1">
                <a:off x="790172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24"/>
              <p:cNvSpPr/>
              <p:nvPr/>
            </p:nvSpPr>
            <p:spPr>
              <a:xfrm rot="10800000" flipH="1">
                <a:off x="811654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24"/>
              <p:cNvSpPr/>
              <p:nvPr/>
            </p:nvSpPr>
            <p:spPr>
              <a:xfrm rot="10800000" flipH="1">
                <a:off x="833137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24"/>
              <p:cNvSpPr/>
              <p:nvPr/>
            </p:nvSpPr>
            <p:spPr>
              <a:xfrm rot="10800000" flipH="1">
                <a:off x="854619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24"/>
              <p:cNvSpPr/>
              <p:nvPr/>
            </p:nvSpPr>
            <p:spPr>
              <a:xfrm rot="10800000" flipH="1">
                <a:off x="876101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24"/>
              <p:cNvSpPr/>
              <p:nvPr/>
            </p:nvSpPr>
            <p:spPr>
              <a:xfrm rot="10800000" flipH="1">
                <a:off x="89758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24"/>
              <p:cNvSpPr/>
              <p:nvPr/>
            </p:nvSpPr>
            <p:spPr>
              <a:xfrm rot="10800000" flipH="1">
                <a:off x="-46739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24"/>
              <p:cNvSpPr/>
              <p:nvPr/>
            </p:nvSpPr>
            <p:spPr>
              <a:xfrm rot="10800000" flipH="1">
                <a:off x="16808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24"/>
              <p:cNvSpPr/>
              <p:nvPr/>
            </p:nvSpPr>
            <p:spPr>
              <a:xfrm rot="10800000" flipH="1">
                <a:off x="3829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24"/>
              <p:cNvSpPr/>
              <p:nvPr/>
            </p:nvSpPr>
            <p:spPr>
              <a:xfrm rot="10800000" flipH="1">
                <a:off x="59773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24"/>
              <p:cNvSpPr/>
              <p:nvPr/>
            </p:nvSpPr>
            <p:spPr>
              <a:xfrm rot="10800000" flipH="1">
                <a:off x="81255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24"/>
              <p:cNvSpPr/>
              <p:nvPr/>
            </p:nvSpPr>
            <p:spPr>
              <a:xfrm rot="10800000" flipH="1">
                <a:off x="10273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24"/>
              <p:cNvSpPr/>
              <p:nvPr/>
            </p:nvSpPr>
            <p:spPr>
              <a:xfrm rot="10800000" flipH="1">
                <a:off x="124220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24"/>
              <p:cNvSpPr/>
              <p:nvPr/>
            </p:nvSpPr>
            <p:spPr>
              <a:xfrm rot="10800000" flipH="1">
                <a:off x="145702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24"/>
              <p:cNvSpPr/>
              <p:nvPr/>
            </p:nvSpPr>
            <p:spPr>
              <a:xfrm rot="10800000" flipH="1">
                <a:off x="167184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24"/>
              <p:cNvSpPr/>
              <p:nvPr/>
            </p:nvSpPr>
            <p:spPr>
              <a:xfrm rot="10800000" flipH="1">
                <a:off x="188667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24"/>
              <p:cNvSpPr/>
              <p:nvPr/>
            </p:nvSpPr>
            <p:spPr>
              <a:xfrm rot="10800000" flipH="1">
                <a:off x="210149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24"/>
              <p:cNvSpPr/>
              <p:nvPr/>
            </p:nvSpPr>
            <p:spPr>
              <a:xfrm rot="10800000" flipH="1">
                <a:off x="231631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24"/>
              <p:cNvSpPr/>
              <p:nvPr/>
            </p:nvSpPr>
            <p:spPr>
              <a:xfrm rot="10800000" flipH="1">
                <a:off x="25311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24"/>
              <p:cNvSpPr/>
              <p:nvPr/>
            </p:nvSpPr>
            <p:spPr>
              <a:xfrm rot="10800000" flipH="1">
                <a:off x="274596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24"/>
              <p:cNvSpPr/>
              <p:nvPr/>
            </p:nvSpPr>
            <p:spPr>
              <a:xfrm rot="10800000" flipH="1">
                <a:off x="296078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24"/>
              <p:cNvSpPr/>
              <p:nvPr/>
            </p:nvSpPr>
            <p:spPr>
              <a:xfrm rot="10800000" flipH="1">
                <a:off x="317561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24"/>
              <p:cNvSpPr/>
              <p:nvPr/>
            </p:nvSpPr>
            <p:spPr>
              <a:xfrm rot="10800000" flipH="1">
                <a:off x="339043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24"/>
              <p:cNvSpPr/>
              <p:nvPr/>
            </p:nvSpPr>
            <p:spPr>
              <a:xfrm rot="10800000" flipH="1">
                <a:off x="360525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24"/>
              <p:cNvSpPr/>
              <p:nvPr/>
            </p:nvSpPr>
            <p:spPr>
              <a:xfrm rot="10800000" flipH="1">
                <a:off x="382008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24"/>
              <p:cNvSpPr/>
              <p:nvPr/>
            </p:nvSpPr>
            <p:spPr>
              <a:xfrm rot="10800000" flipH="1">
                <a:off x="403490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24"/>
              <p:cNvSpPr/>
              <p:nvPr/>
            </p:nvSpPr>
            <p:spPr>
              <a:xfrm rot="10800000" flipH="1">
                <a:off x="424972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24"/>
              <p:cNvSpPr/>
              <p:nvPr/>
            </p:nvSpPr>
            <p:spPr>
              <a:xfrm rot="10800000" flipH="1">
                <a:off x="446455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24"/>
              <p:cNvSpPr/>
              <p:nvPr/>
            </p:nvSpPr>
            <p:spPr>
              <a:xfrm rot="10800000" flipH="1">
                <a:off x="467937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24"/>
              <p:cNvSpPr/>
              <p:nvPr/>
            </p:nvSpPr>
            <p:spPr>
              <a:xfrm rot="10800000" flipH="1">
                <a:off x="489419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24"/>
              <p:cNvSpPr/>
              <p:nvPr/>
            </p:nvSpPr>
            <p:spPr>
              <a:xfrm rot="10800000" flipH="1">
                <a:off x="510902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24"/>
              <p:cNvSpPr/>
              <p:nvPr/>
            </p:nvSpPr>
            <p:spPr>
              <a:xfrm rot="10800000" flipH="1">
                <a:off x="532384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24"/>
              <p:cNvSpPr/>
              <p:nvPr/>
            </p:nvSpPr>
            <p:spPr>
              <a:xfrm rot="10800000" flipH="1">
                <a:off x="553866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24"/>
              <p:cNvSpPr/>
              <p:nvPr/>
            </p:nvSpPr>
            <p:spPr>
              <a:xfrm rot="10800000" flipH="1">
                <a:off x="575349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24"/>
              <p:cNvSpPr/>
              <p:nvPr/>
            </p:nvSpPr>
            <p:spPr>
              <a:xfrm rot="10800000" flipH="1">
                <a:off x="596831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24"/>
              <p:cNvSpPr/>
              <p:nvPr/>
            </p:nvSpPr>
            <p:spPr>
              <a:xfrm rot="10800000" flipH="1">
                <a:off x="618313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24"/>
              <p:cNvSpPr/>
              <p:nvPr/>
            </p:nvSpPr>
            <p:spPr>
              <a:xfrm rot="10800000" flipH="1">
                <a:off x="639796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24"/>
              <p:cNvSpPr/>
              <p:nvPr/>
            </p:nvSpPr>
            <p:spPr>
              <a:xfrm rot="10800000" flipH="1">
                <a:off x="661278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24"/>
              <p:cNvSpPr/>
              <p:nvPr/>
            </p:nvSpPr>
            <p:spPr>
              <a:xfrm rot="10800000" flipH="1">
                <a:off x="68276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24"/>
              <p:cNvSpPr/>
              <p:nvPr/>
            </p:nvSpPr>
            <p:spPr>
              <a:xfrm rot="10800000" flipH="1">
                <a:off x="704243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24"/>
              <p:cNvSpPr/>
              <p:nvPr/>
            </p:nvSpPr>
            <p:spPr>
              <a:xfrm rot="10800000" flipH="1">
                <a:off x="725725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24"/>
              <p:cNvSpPr/>
              <p:nvPr/>
            </p:nvSpPr>
            <p:spPr>
              <a:xfrm rot="10800000" flipH="1">
                <a:off x="74720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24"/>
              <p:cNvSpPr/>
              <p:nvPr/>
            </p:nvSpPr>
            <p:spPr>
              <a:xfrm rot="10800000" flipH="1">
                <a:off x="768690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24"/>
              <p:cNvSpPr/>
              <p:nvPr/>
            </p:nvSpPr>
            <p:spPr>
              <a:xfrm rot="10800000" flipH="1">
                <a:off x="790172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24"/>
              <p:cNvSpPr/>
              <p:nvPr/>
            </p:nvSpPr>
            <p:spPr>
              <a:xfrm rot="10800000" flipH="1">
                <a:off x="811654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24"/>
              <p:cNvSpPr/>
              <p:nvPr/>
            </p:nvSpPr>
            <p:spPr>
              <a:xfrm rot="10800000" flipH="1">
                <a:off x="833137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24"/>
              <p:cNvSpPr/>
              <p:nvPr/>
            </p:nvSpPr>
            <p:spPr>
              <a:xfrm rot="10800000" flipH="1">
                <a:off x="854619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24"/>
              <p:cNvSpPr/>
              <p:nvPr/>
            </p:nvSpPr>
            <p:spPr>
              <a:xfrm rot="10800000" flipH="1">
                <a:off x="876101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2" name="Google Shape;22192;p24"/>
              <p:cNvSpPr/>
              <p:nvPr/>
            </p:nvSpPr>
            <p:spPr>
              <a:xfrm rot="10800000" flipH="1">
                <a:off x="89758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3" name="Google Shape;22193;p24"/>
              <p:cNvSpPr/>
              <p:nvPr/>
            </p:nvSpPr>
            <p:spPr>
              <a:xfrm rot="10800000" flipH="1">
                <a:off x="-46739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24"/>
              <p:cNvSpPr/>
              <p:nvPr/>
            </p:nvSpPr>
            <p:spPr>
              <a:xfrm rot="10800000" flipH="1">
                <a:off x="16808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24"/>
              <p:cNvSpPr/>
              <p:nvPr/>
            </p:nvSpPr>
            <p:spPr>
              <a:xfrm rot="10800000" flipH="1">
                <a:off x="3829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24"/>
              <p:cNvSpPr/>
              <p:nvPr/>
            </p:nvSpPr>
            <p:spPr>
              <a:xfrm rot="10800000" flipH="1">
                <a:off x="59773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24"/>
              <p:cNvSpPr/>
              <p:nvPr/>
            </p:nvSpPr>
            <p:spPr>
              <a:xfrm rot="10800000" flipH="1">
                <a:off x="81255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24"/>
              <p:cNvSpPr/>
              <p:nvPr/>
            </p:nvSpPr>
            <p:spPr>
              <a:xfrm rot="10800000" flipH="1">
                <a:off x="10273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24"/>
              <p:cNvSpPr/>
              <p:nvPr/>
            </p:nvSpPr>
            <p:spPr>
              <a:xfrm rot="10800000" flipH="1">
                <a:off x="124220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24"/>
              <p:cNvSpPr/>
              <p:nvPr/>
            </p:nvSpPr>
            <p:spPr>
              <a:xfrm rot="10800000" flipH="1">
                <a:off x="145702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24"/>
              <p:cNvSpPr/>
              <p:nvPr/>
            </p:nvSpPr>
            <p:spPr>
              <a:xfrm rot="10800000" flipH="1">
                <a:off x="167184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24"/>
              <p:cNvSpPr/>
              <p:nvPr/>
            </p:nvSpPr>
            <p:spPr>
              <a:xfrm rot="10800000" flipH="1">
                <a:off x="188667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24"/>
              <p:cNvSpPr/>
              <p:nvPr/>
            </p:nvSpPr>
            <p:spPr>
              <a:xfrm rot="10800000" flipH="1">
                <a:off x="210149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24"/>
              <p:cNvSpPr/>
              <p:nvPr/>
            </p:nvSpPr>
            <p:spPr>
              <a:xfrm rot="10800000" flipH="1">
                <a:off x="231631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24"/>
              <p:cNvSpPr/>
              <p:nvPr/>
            </p:nvSpPr>
            <p:spPr>
              <a:xfrm rot="10800000" flipH="1">
                <a:off x="25311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24"/>
              <p:cNvSpPr/>
              <p:nvPr/>
            </p:nvSpPr>
            <p:spPr>
              <a:xfrm rot="10800000" flipH="1">
                <a:off x="274596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24"/>
              <p:cNvSpPr/>
              <p:nvPr/>
            </p:nvSpPr>
            <p:spPr>
              <a:xfrm rot="10800000" flipH="1">
                <a:off x="296078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24"/>
              <p:cNvSpPr/>
              <p:nvPr/>
            </p:nvSpPr>
            <p:spPr>
              <a:xfrm rot="10800000" flipH="1">
                <a:off x="317561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24"/>
              <p:cNvSpPr/>
              <p:nvPr/>
            </p:nvSpPr>
            <p:spPr>
              <a:xfrm rot="10800000" flipH="1">
                <a:off x="339043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24"/>
              <p:cNvSpPr/>
              <p:nvPr/>
            </p:nvSpPr>
            <p:spPr>
              <a:xfrm rot="10800000" flipH="1">
                <a:off x="360525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24"/>
              <p:cNvSpPr/>
              <p:nvPr/>
            </p:nvSpPr>
            <p:spPr>
              <a:xfrm rot="10800000" flipH="1">
                <a:off x="382008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24"/>
              <p:cNvSpPr/>
              <p:nvPr/>
            </p:nvSpPr>
            <p:spPr>
              <a:xfrm rot="10800000" flipH="1">
                <a:off x="403490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24"/>
              <p:cNvSpPr/>
              <p:nvPr/>
            </p:nvSpPr>
            <p:spPr>
              <a:xfrm rot="10800000" flipH="1">
                <a:off x="424972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24"/>
              <p:cNvSpPr/>
              <p:nvPr/>
            </p:nvSpPr>
            <p:spPr>
              <a:xfrm rot="10800000" flipH="1">
                <a:off x="446455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24"/>
              <p:cNvSpPr/>
              <p:nvPr/>
            </p:nvSpPr>
            <p:spPr>
              <a:xfrm rot="10800000" flipH="1">
                <a:off x="467937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24"/>
              <p:cNvSpPr/>
              <p:nvPr/>
            </p:nvSpPr>
            <p:spPr>
              <a:xfrm rot="10800000" flipH="1">
                <a:off x="489419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24"/>
              <p:cNvSpPr/>
              <p:nvPr/>
            </p:nvSpPr>
            <p:spPr>
              <a:xfrm rot="10800000" flipH="1">
                <a:off x="510902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24"/>
              <p:cNvSpPr/>
              <p:nvPr/>
            </p:nvSpPr>
            <p:spPr>
              <a:xfrm rot="10800000" flipH="1">
                <a:off x="532384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24"/>
              <p:cNvSpPr/>
              <p:nvPr/>
            </p:nvSpPr>
            <p:spPr>
              <a:xfrm rot="10800000" flipH="1">
                <a:off x="553866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24"/>
              <p:cNvSpPr/>
              <p:nvPr/>
            </p:nvSpPr>
            <p:spPr>
              <a:xfrm rot="10800000" flipH="1">
                <a:off x="575349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24"/>
              <p:cNvSpPr/>
              <p:nvPr/>
            </p:nvSpPr>
            <p:spPr>
              <a:xfrm rot="10800000" flipH="1">
                <a:off x="596831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24"/>
              <p:cNvSpPr/>
              <p:nvPr/>
            </p:nvSpPr>
            <p:spPr>
              <a:xfrm rot="10800000" flipH="1">
                <a:off x="618313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24"/>
              <p:cNvSpPr/>
              <p:nvPr/>
            </p:nvSpPr>
            <p:spPr>
              <a:xfrm rot="10800000" flipH="1">
                <a:off x="639796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24"/>
              <p:cNvSpPr/>
              <p:nvPr/>
            </p:nvSpPr>
            <p:spPr>
              <a:xfrm rot="10800000" flipH="1">
                <a:off x="661278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24"/>
              <p:cNvSpPr/>
              <p:nvPr/>
            </p:nvSpPr>
            <p:spPr>
              <a:xfrm rot="10800000" flipH="1">
                <a:off x="68276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24"/>
              <p:cNvSpPr/>
              <p:nvPr/>
            </p:nvSpPr>
            <p:spPr>
              <a:xfrm rot="10800000" flipH="1">
                <a:off x="704243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24"/>
              <p:cNvSpPr/>
              <p:nvPr/>
            </p:nvSpPr>
            <p:spPr>
              <a:xfrm rot="10800000" flipH="1">
                <a:off x="725725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24"/>
              <p:cNvSpPr/>
              <p:nvPr/>
            </p:nvSpPr>
            <p:spPr>
              <a:xfrm rot="10800000" flipH="1">
                <a:off x="74720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24"/>
              <p:cNvSpPr/>
              <p:nvPr/>
            </p:nvSpPr>
            <p:spPr>
              <a:xfrm rot="10800000" flipH="1">
                <a:off x="768690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24"/>
              <p:cNvSpPr/>
              <p:nvPr/>
            </p:nvSpPr>
            <p:spPr>
              <a:xfrm rot="10800000" flipH="1">
                <a:off x="790172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24"/>
              <p:cNvSpPr/>
              <p:nvPr/>
            </p:nvSpPr>
            <p:spPr>
              <a:xfrm rot="10800000" flipH="1">
                <a:off x="811654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24"/>
              <p:cNvSpPr/>
              <p:nvPr/>
            </p:nvSpPr>
            <p:spPr>
              <a:xfrm rot="10800000" flipH="1">
                <a:off x="833137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24"/>
              <p:cNvSpPr/>
              <p:nvPr/>
            </p:nvSpPr>
            <p:spPr>
              <a:xfrm rot="10800000" flipH="1">
                <a:off x="854619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24"/>
              <p:cNvSpPr/>
              <p:nvPr/>
            </p:nvSpPr>
            <p:spPr>
              <a:xfrm rot="10800000" flipH="1">
                <a:off x="876101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24"/>
              <p:cNvSpPr/>
              <p:nvPr/>
            </p:nvSpPr>
            <p:spPr>
              <a:xfrm rot="10800000" flipH="1">
                <a:off x="89758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24"/>
              <p:cNvSpPr/>
              <p:nvPr/>
            </p:nvSpPr>
            <p:spPr>
              <a:xfrm rot="10800000" flipH="1">
                <a:off x="-46739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24"/>
              <p:cNvSpPr/>
              <p:nvPr/>
            </p:nvSpPr>
            <p:spPr>
              <a:xfrm rot="10800000" flipH="1">
                <a:off x="16808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24"/>
              <p:cNvSpPr/>
              <p:nvPr/>
            </p:nvSpPr>
            <p:spPr>
              <a:xfrm rot="10800000" flipH="1">
                <a:off x="3829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24"/>
              <p:cNvSpPr/>
              <p:nvPr/>
            </p:nvSpPr>
            <p:spPr>
              <a:xfrm rot="10800000" flipH="1">
                <a:off x="59773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24"/>
              <p:cNvSpPr/>
              <p:nvPr/>
            </p:nvSpPr>
            <p:spPr>
              <a:xfrm rot="10800000" flipH="1">
                <a:off x="81255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24"/>
              <p:cNvSpPr/>
              <p:nvPr/>
            </p:nvSpPr>
            <p:spPr>
              <a:xfrm rot="10800000" flipH="1">
                <a:off x="10273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24"/>
              <p:cNvSpPr/>
              <p:nvPr/>
            </p:nvSpPr>
            <p:spPr>
              <a:xfrm rot="10800000" flipH="1">
                <a:off x="124220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24"/>
              <p:cNvSpPr/>
              <p:nvPr/>
            </p:nvSpPr>
            <p:spPr>
              <a:xfrm rot="10800000" flipH="1">
                <a:off x="145702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24"/>
              <p:cNvSpPr/>
              <p:nvPr/>
            </p:nvSpPr>
            <p:spPr>
              <a:xfrm rot="10800000" flipH="1">
                <a:off x="167184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24"/>
              <p:cNvSpPr/>
              <p:nvPr/>
            </p:nvSpPr>
            <p:spPr>
              <a:xfrm rot="10800000" flipH="1">
                <a:off x="188667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24"/>
              <p:cNvSpPr/>
              <p:nvPr/>
            </p:nvSpPr>
            <p:spPr>
              <a:xfrm rot="10800000" flipH="1">
                <a:off x="210149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24"/>
              <p:cNvSpPr/>
              <p:nvPr/>
            </p:nvSpPr>
            <p:spPr>
              <a:xfrm rot="10800000" flipH="1">
                <a:off x="231631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24"/>
              <p:cNvSpPr/>
              <p:nvPr/>
            </p:nvSpPr>
            <p:spPr>
              <a:xfrm rot="10800000" flipH="1">
                <a:off x="25311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24"/>
              <p:cNvSpPr/>
              <p:nvPr/>
            </p:nvSpPr>
            <p:spPr>
              <a:xfrm rot="10800000" flipH="1">
                <a:off x="274596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24"/>
              <p:cNvSpPr/>
              <p:nvPr/>
            </p:nvSpPr>
            <p:spPr>
              <a:xfrm rot="10800000" flipH="1">
                <a:off x="296078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24"/>
              <p:cNvSpPr/>
              <p:nvPr/>
            </p:nvSpPr>
            <p:spPr>
              <a:xfrm rot="10800000" flipH="1">
                <a:off x="317561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24"/>
              <p:cNvSpPr/>
              <p:nvPr/>
            </p:nvSpPr>
            <p:spPr>
              <a:xfrm rot="10800000" flipH="1">
                <a:off x="339043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24"/>
              <p:cNvSpPr/>
              <p:nvPr/>
            </p:nvSpPr>
            <p:spPr>
              <a:xfrm rot="10800000" flipH="1">
                <a:off x="360525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24"/>
              <p:cNvSpPr/>
              <p:nvPr/>
            </p:nvSpPr>
            <p:spPr>
              <a:xfrm rot="10800000" flipH="1">
                <a:off x="382008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24"/>
              <p:cNvSpPr/>
              <p:nvPr/>
            </p:nvSpPr>
            <p:spPr>
              <a:xfrm rot="10800000" flipH="1">
                <a:off x="403490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24"/>
              <p:cNvSpPr/>
              <p:nvPr/>
            </p:nvSpPr>
            <p:spPr>
              <a:xfrm rot="10800000" flipH="1">
                <a:off x="424972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24"/>
              <p:cNvSpPr/>
              <p:nvPr/>
            </p:nvSpPr>
            <p:spPr>
              <a:xfrm rot="10800000" flipH="1">
                <a:off x="446455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24"/>
              <p:cNvSpPr/>
              <p:nvPr/>
            </p:nvSpPr>
            <p:spPr>
              <a:xfrm rot="10800000" flipH="1">
                <a:off x="467937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24"/>
              <p:cNvSpPr/>
              <p:nvPr/>
            </p:nvSpPr>
            <p:spPr>
              <a:xfrm rot="10800000" flipH="1">
                <a:off x="489419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24"/>
              <p:cNvSpPr/>
              <p:nvPr/>
            </p:nvSpPr>
            <p:spPr>
              <a:xfrm rot="10800000" flipH="1">
                <a:off x="510902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24"/>
              <p:cNvSpPr/>
              <p:nvPr/>
            </p:nvSpPr>
            <p:spPr>
              <a:xfrm rot="10800000" flipH="1">
                <a:off x="532384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24"/>
              <p:cNvSpPr/>
              <p:nvPr/>
            </p:nvSpPr>
            <p:spPr>
              <a:xfrm rot="10800000" flipH="1">
                <a:off x="553866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24"/>
              <p:cNvSpPr/>
              <p:nvPr/>
            </p:nvSpPr>
            <p:spPr>
              <a:xfrm rot="10800000" flipH="1">
                <a:off x="575349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24"/>
              <p:cNvSpPr/>
              <p:nvPr/>
            </p:nvSpPr>
            <p:spPr>
              <a:xfrm rot="10800000" flipH="1">
                <a:off x="596831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5" name="Google Shape;22265;p24"/>
              <p:cNvSpPr/>
              <p:nvPr/>
            </p:nvSpPr>
            <p:spPr>
              <a:xfrm rot="10800000" flipH="1">
                <a:off x="618313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6" name="Google Shape;22266;p24"/>
              <p:cNvSpPr/>
              <p:nvPr/>
            </p:nvSpPr>
            <p:spPr>
              <a:xfrm rot="10800000" flipH="1">
                <a:off x="639796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24"/>
              <p:cNvSpPr/>
              <p:nvPr/>
            </p:nvSpPr>
            <p:spPr>
              <a:xfrm rot="10800000" flipH="1">
                <a:off x="661278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24"/>
              <p:cNvSpPr/>
              <p:nvPr/>
            </p:nvSpPr>
            <p:spPr>
              <a:xfrm rot="10800000" flipH="1">
                <a:off x="68276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24"/>
              <p:cNvSpPr/>
              <p:nvPr/>
            </p:nvSpPr>
            <p:spPr>
              <a:xfrm rot="10800000" flipH="1">
                <a:off x="704243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24"/>
              <p:cNvSpPr/>
              <p:nvPr/>
            </p:nvSpPr>
            <p:spPr>
              <a:xfrm rot="10800000" flipH="1">
                <a:off x="725725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24"/>
              <p:cNvSpPr/>
              <p:nvPr/>
            </p:nvSpPr>
            <p:spPr>
              <a:xfrm rot="10800000" flipH="1">
                <a:off x="74720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24"/>
              <p:cNvSpPr/>
              <p:nvPr/>
            </p:nvSpPr>
            <p:spPr>
              <a:xfrm rot="10800000" flipH="1">
                <a:off x="768690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24"/>
              <p:cNvSpPr/>
              <p:nvPr/>
            </p:nvSpPr>
            <p:spPr>
              <a:xfrm rot="10800000" flipH="1">
                <a:off x="790172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24"/>
              <p:cNvSpPr/>
              <p:nvPr/>
            </p:nvSpPr>
            <p:spPr>
              <a:xfrm rot="10800000" flipH="1">
                <a:off x="811654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24"/>
              <p:cNvSpPr/>
              <p:nvPr/>
            </p:nvSpPr>
            <p:spPr>
              <a:xfrm rot="10800000" flipH="1">
                <a:off x="833137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24"/>
              <p:cNvSpPr/>
              <p:nvPr/>
            </p:nvSpPr>
            <p:spPr>
              <a:xfrm rot="10800000" flipH="1">
                <a:off x="854619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24"/>
              <p:cNvSpPr/>
              <p:nvPr/>
            </p:nvSpPr>
            <p:spPr>
              <a:xfrm rot="10800000" flipH="1">
                <a:off x="876101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24"/>
              <p:cNvSpPr/>
              <p:nvPr/>
            </p:nvSpPr>
            <p:spPr>
              <a:xfrm rot="10800000" flipH="1">
                <a:off x="89758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24"/>
              <p:cNvSpPr/>
              <p:nvPr/>
            </p:nvSpPr>
            <p:spPr>
              <a:xfrm rot="10800000" flipH="1">
                <a:off x="-46739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24"/>
              <p:cNvSpPr/>
              <p:nvPr/>
            </p:nvSpPr>
            <p:spPr>
              <a:xfrm rot="10800000" flipH="1">
                <a:off x="16808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24"/>
              <p:cNvSpPr/>
              <p:nvPr/>
            </p:nvSpPr>
            <p:spPr>
              <a:xfrm rot="10800000" flipH="1">
                <a:off x="3829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24"/>
              <p:cNvSpPr/>
              <p:nvPr/>
            </p:nvSpPr>
            <p:spPr>
              <a:xfrm rot="10800000" flipH="1">
                <a:off x="59773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24"/>
              <p:cNvSpPr/>
              <p:nvPr/>
            </p:nvSpPr>
            <p:spPr>
              <a:xfrm rot="10800000" flipH="1">
                <a:off x="81255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24"/>
              <p:cNvSpPr/>
              <p:nvPr/>
            </p:nvSpPr>
            <p:spPr>
              <a:xfrm rot="10800000" flipH="1">
                <a:off x="10273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24"/>
              <p:cNvSpPr/>
              <p:nvPr/>
            </p:nvSpPr>
            <p:spPr>
              <a:xfrm rot="10800000" flipH="1">
                <a:off x="124220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24"/>
              <p:cNvSpPr/>
              <p:nvPr/>
            </p:nvSpPr>
            <p:spPr>
              <a:xfrm rot="10800000" flipH="1">
                <a:off x="145702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24"/>
              <p:cNvSpPr/>
              <p:nvPr/>
            </p:nvSpPr>
            <p:spPr>
              <a:xfrm rot="10800000" flipH="1">
                <a:off x="167184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24"/>
              <p:cNvSpPr/>
              <p:nvPr/>
            </p:nvSpPr>
            <p:spPr>
              <a:xfrm rot="10800000" flipH="1">
                <a:off x="188667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24"/>
              <p:cNvSpPr/>
              <p:nvPr/>
            </p:nvSpPr>
            <p:spPr>
              <a:xfrm rot="10800000" flipH="1">
                <a:off x="210149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24"/>
              <p:cNvSpPr/>
              <p:nvPr/>
            </p:nvSpPr>
            <p:spPr>
              <a:xfrm rot="10800000" flipH="1">
                <a:off x="231631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24"/>
              <p:cNvSpPr/>
              <p:nvPr/>
            </p:nvSpPr>
            <p:spPr>
              <a:xfrm rot="10800000" flipH="1">
                <a:off x="25311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24"/>
              <p:cNvSpPr/>
              <p:nvPr/>
            </p:nvSpPr>
            <p:spPr>
              <a:xfrm rot="10800000" flipH="1">
                <a:off x="274596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24"/>
              <p:cNvSpPr/>
              <p:nvPr/>
            </p:nvSpPr>
            <p:spPr>
              <a:xfrm rot="10800000" flipH="1">
                <a:off x="296078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24"/>
              <p:cNvSpPr/>
              <p:nvPr/>
            </p:nvSpPr>
            <p:spPr>
              <a:xfrm rot="10800000" flipH="1">
                <a:off x="317561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24"/>
              <p:cNvSpPr/>
              <p:nvPr/>
            </p:nvSpPr>
            <p:spPr>
              <a:xfrm rot="10800000" flipH="1">
                <a:off x="339043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24"/>
              <p:cNvSpPr/>
              <p:nvPr/>
            </p:nvSpPr>
            <p:spPr>
              <a:xfrm rot="10800000" flipH="1">
                <a:off x="360525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24"/>
              <p:cNvSpPr/>
              <p:nvPr/>
            </p:nvSpPr>
            <p:spPr>
              <a:xfrm rot="10800000" flipH="1">
                <a:off x="382008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24"/>
              <p:cNvSpPr/>
              <p:nvPr/>
            </p:nvSpPr>
            <p:spPr>
              <a:xfrm rot="10800000" flipH="1">
                <a:off x="403490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24"/>
              <p:cNvSpPr/>
              <p:nvPr/>
            </p:nvSpPr>
            <p:spPr>
              <a:xfrm rot="10800000" flipH="1">
                <a:off x="424972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24"/>
              <p:cNvSpPr/>
              <p:nvPr/>
            </p:nvSpPr>
            <p:spPr>
              <a:xfrm rot="10800000" flipH="1">
                <a:off x="446455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24"/>
              <p:cNvSpPr/>
              <p:nvPr/>
            </p:nvSpPr>
            <p:spPr>
              <a:xfrm rot="10800000" flipH="1">
                <a:off x="467937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24"/>
              <p:cNvSpPr/>
              <p:nvPr/>
            </p:nvSpPr>
            <p:spPr>
              <a:xfrm rot="10800000" flipH="1">
                <a:off x="489419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24"/>
              <p:cNvSpPr/>
              <p:nvPr/>
            </p:nvSpPr>
            <p:spPr>
              <a:xfrm rot="10800000" flipH="1">
                <a:off x="510902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24"/>
              <p:cNvSpPr/>
              <p:nvPr/>
            </p:nvSpPr>
            <p:spPr>
              <a:xfrm rot="10800000" flipH="1">
                <a:off x="532384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24"/>
              <p:cNvSpPr/>
              <p:nvPr/>
            </p:nvSpPr>
            <p:spPr>
              <a:xfrm rot="10800000" flipH="1">
                <a:off x="553866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24"/>
              <p:cNvSpPr/>
              <p:nvPr/>
            </p:nvSpPr>
            <p:spPr>
              <a:xfrm rot="10800000" flipH="1">
                <a:off x="575349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24"/>
              <p:cNvSpPr/>
              <p:nvPr/>
            </p:nvSpPr>
            <p:spPr>
              <a:xfrm rot="10800000" flipH="1">
                <a:off x="596831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24"/>
              <p:cNvSpPr/>
              <p:nvPr/>
            </p:nvSpPr>
            <p:spPr>
              <a:xfrm rot="10800000" flipH="1">
                <a:off x="618313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24"/>
              <p:cNvSpPr/>
              <p:nvPr/>
            </p:nvSpPr>
            <p:spPr>
              <a:xfrm rot="10800000" flipH="1">
                <a:off x="639796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24"/>
              <p:cNvSpPr/>
              <p:nvPr/>
            </p:nvSpPr>
            <p:spPr>
              <a:xfrm rot="10800000" flipH="1">
                <a:off x="661278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24"/>
              <p:cNvSpPr/>
              <p:nvPr/>
            </p:nvSpPr>
            <p:spPr>
              <a:xfrm rot="10800000" flipH="1">
                <a:off x="68276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24"/>
              <p:cNvSpPr/>
              <p:nvPr/>
            </p:nvSpPr>
            <p:spPr>
              <a:xfrm rot="10800000" flipH="1">
                <a:off x="704243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24"/>
              <p:cNvSpPr/>
              <p:nvPr/>
            </p:nvSpPr>
            <p:spPr>
              <a:xfrm rot="10800000" flipH="1">
                <a:off x="725725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24"/>
              <p:cNvSpPr/>
              <p:nvPr/>
            </p:nvSpPr>
            <p:spPr>
              <a:xfrm rot="10800000" flipH="1">
                <a:off x="74720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24"/>
              <p:cNvSpPr/>
              <p:nvPr/>
            </p:nvSpPr>
            <p:spPr>
              <a:xfrm rot="10800000" flipH="1">
                <a:off x="768690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24"/>
              <p:cNvSpPr/>
              <p:nvPr/>
            </p:nvSpPr>
            <p:spPr>
              <a:xfrm rot="10800000" flipH="1">
                <a:off x="790172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24"/>
              <p:cNvSpPr/>
              <p:nvPr/>
            </p:nvSpPr>
            <p:spPr>
              <a:xfrm rot="10800000" flipH="1">
                <a:off x="811654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24"/>
              <p:cNvSpPr/>
              <p:nvPr/>
            </p:nvSpPr>
            <p:spPr>
              <a:xfrm rot="10800000" flipH="1">
                <a:off x="833137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24"/>
              <p:cNvSpPr/>
              <p:nvPr/>
            </p:nvSpPr>
            <p:spPr>
              <a:xfrm rot="10800000" flipH="1">
                <a:off x="854619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24"/>
              <p:cNvSpPr/>
              <p:nvPr/>
            </p:nvSpPr>
            <p:spPr>
              <a:xfrm rot="10800000" flipH="1">
                <a:off x="876101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24"/>
              <p:cNvSpPr/>
              <p:nvPr/>
            </p:nvSpPr>
            <p:spPr>
              <a:xfrm rot="10800000" flipH="1">
                <a:off x="89758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24"/>
              <p:cNvSpPr/>
              <p:nvPr/>
            </p:nvSpPr>
            <p:spPr>
              <a:xfrm rot="10800000" flipH="1">
                <a:off x="-46739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24"/>
              <p:cNvSpPr/>
              <p:nvPr/>
            </p:nvSpPr>
            <p:spPr>
              <a:xfrm rot="10800000" flipH="1">
                <a:off x="16808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24"/>
              <p:cNvSpPr/>
              <p:nvPr/>
            </p:nvSpPr>
            <p:spPr>
              <a:xfrm rot="10800000" flipH="1">
                <a:off x="3829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24"/>
              <p:cNvSpPr/>
              <p:nvPr/>
            </p:nvSpPr>
            <p:spPr>
              <a:xfrm rot="10800000" flipH="1">
                <a:off x="59773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24"/>
              <p:cNvSpPr/>
              <p:nvPr/>
            </p:nvSpPr>
            <p:spPr>
              <a:xfrm rot="10800000" flipH="1">
                <a:off x="81255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24"/>
              <p:cNvSpPr/>
              <p:nvPr/>
            </p:nvSpPr>
            <p:spPr>
              <a:xfrm rot="10800000" flipH="1">
                <a:off x="10273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24"/>
              <p:cNvSpPr/>
              <p:nvPr/>
            </p:nvSpPr>
            <p:spPr>
              <a:xfrm rot="10800000" flipH="1">
                <a:off x="124220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24"/>
              <p:cNvSpPr/>
              <p:nvPr/>
            </p:nvSpPr>
            <p:spPr>
              <a:xfrm rot="10800000" flipH="1">
                <a:off x="145702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24"/>
              <p:cNvSpPr/>
              <p:nvPr/>
            </p:nvSpPr>
            <p:spPr>
              <a:xfrm rot="10800000" flipH="1">
                <a:off x="167184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24"/>
              <p:cNvSpPr/>
              <p:nvPr/>
            </p:nvSpPr>
            <p:spPr>
              <a:xfrm rot="10800000" flipH="1">
                <a:off x="188667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24"/>
              <p:cNvSpPr/>
              <p:nvPr/>
            </p:nvSpPr>
            <p:spPr>
              <a:xfrm rot="10800000" flipH="1">
                <a:off x="210149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24"/>
              <p:cNvSpPr/>
              <p:nvPr/>
            </p:nvSpPr>
            <p:spPr>
              <a:xfrm rot="10800000" flipH="1">
                <a:off x="231631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24"/>
              <p:cNvSpPr/>
              <p:nvPr/>
            </p:nvSpPr>
            <p:spPr>
              <a:xfrm rot="10800000" flipH="1">
                <a:off x="25311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24"/>
              <p:cNvSpPr/>
              <p:nvPr/>
            </p:nvSpPr>
            <p:spPr>
              <a:xfrm rot="10800000" flipH="1">
                <a:off x="274596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24"/>
              <p:cNvSpPr/>
              <p:nvPr/>
            </p:nvSpPr>
            <p:spPr>
              <a:xfrm rot="10800000" flipH="1">
                <a:off x="296078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24"/>
              <p:cNvSpPr/>
              <p:nvPr/>
            </p:nvSpPr>
            <p:spPr>
              <a:xfrm rot="10800000" flipH="1">
                <a:off x="317561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8" name="Google Shape;22338;p24"/>
              <p:cNvSpPr/>
              <p:nvPr/>
            </p:nvSpPr>
            <p:spPr>
              <a:xfrm rot="10800000" flipH="1">
                <a:off x="339043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9" name="Google Shape;22339;p24"/>
              <p:cNvSpPr/>
              <p:nvPr/>
            </p:nvSpPr>
            <p:spPr>
              <a:xfrm rot="10800000" flipH="1">
                <a:off x="360525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24"/>
              <p:cNvSpPr/>
              <p:nvPr/>
            </p:nvSpPr>
            <p:spPr>
              <a:xfrm rot="10800000" flipH="1">
                <a:off x="382008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24"/>
              <p:cNvSpPr/>
              <p:nvPr/>
            </p:nvSpPr>
            <p:spPr>
              <a:xfrm rot="10800000" flipH="1">
                <a:off x="403490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24"/>
              <p:cNvSpPr/>
              <p:nvPr/>
            </p:nvSpPr>
            <p:spPr>
              <a:xfrm rot="10800000" flipH="1">
                <a:off x="424972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24"/>
              <p:cNvSpPr/>
              <p:nvPr/>
            </p:nvSpPr>
            <p:spPr>
              <a:xfrm rot="10800000" flipH="1">
                <a:off x="446455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24"/>
              <p:cNvSpPr/>
              <p:nvPr/>
            </p:nvSpPr>
            <p:spPr>
              <a:xfrm rot="10800000" flipH="1">
                <a:off x="467937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24"/>
              <p:cNvSpPr/>
              <p:nvPr/>
            </p:nvSpPr>
            <p:spPr>
              <a:xfrm rot="10800000" flipH="1">
                <a:off x="489419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24"/>
              <p:cNvSpPr/>
              <p:nvPr/>
            </p:nvSpPr>
            <p:spPr>
              <a:xfrm rot="10800000" flipH="1">
                <a:off x="510902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24"/>
              <p:cNvSpPr/>
              <p:nvPr/>
            </p:nvSpPr>
            <p:spPr>
              <a:xfrm rot="10800000" flipH="1">
                <a:off x="532384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24"/>
              <p:cNvSpPr/>
              <p:nvPr/>
            </p:nvSpPr>
            <p:spPr>
              <a:xfrm rot="10800000" flipH="1">
                <a:off x="553866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24"/>
              <p:cNvSpPr/>
              <p:nvPr/>
            </p:nvSpPr>
            <p:spPr>
              <a:xfrm rot="10800000" flipH="1">
                <a:off x="575349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24"/>
              <p:cNvSpPr/>
              <p:nvPr/>
            </p:nvSpPr>
            <p:spPr>
              <a:xfrm rot="10800000" flipH="1">
                <a:off x="596831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24"/>
              <p:cNvSpPr/>
              <p:nvPr/>
            </p:nvSpPr>
            <p:spPr>
              <a:xfrm rot="10800000" flipH="1">
                <a:off x="618313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24"/>
              <p:cNvSpPr/>
              <p:nvPr/>
            </p:nvSpPr>
            <p:spPr>
              <a:xfrm rot="10800000" flipH="1">
                <a:off x="639796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24"/>
              <p:cNvSpPr/>
              <p:nvPr/>
            </p:nvSpPr>
            <p:spPr>
              <a:xfrm rot="10800000" flipH="1">
                <a:off x="661278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24"/>
              <p:cNvSpPr/>
              <p:nvPr/>
            </p:nvSpPr>
            <p:spPr>
              <a:xfrm rot="10800000" flipH="1">
                <a:off x="68276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24"/>
              <p:cNvSpPr/>
              <p:nvPr/>
            </p:nvSpPr>
            <p:spPr>
              <a:xfrm rot="10800000" flipH="1">
                <a:off x="704243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24"/>
              <p:cNvSpPr/>
              <p:nvPr/>
            </p:nvSpPr>
            <p:spPr>
              <a:xfrm rot="10800000" flipH="1">
                <a:off x="725725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24"/>
              <p:cNvSpPr/>
              <p:nvPr/>
            </p:nvSpPr>
            <p:spPr>
              <a:xfrm rot="10800000" flipH="1">
                <a:off x="74720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24"/>
              <p:cNvSpPr/>
              <p:nvPr/>
            </p:nvSpPr>
            <p:spPr>
              <a:xfrm rot="10800000" flipH="1">
                <a:off x="768690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24"/>
              <p:cNvSpPr/>
              <p:nvPr/>
            </p:nvSpPr>
            <p:spPr>
              <a:xfrm rot="10800000" flipH="1">
                <a:off x="790172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24"/>
              <p:cNvSpPr/>
              <p:nvPr/>
            </p:nvSpPr>
            <p:spPr>
              <a:xfrm rot="10800000" flipH="1">
                <a:off x="811654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24"/>
              <p:cNvSpPr/>
              <p:nvPr/>
            </p:nvSpPr>
            <p:spPr>
              <a:xfrm rot="10800000" flipH="1">
                <a:off x="833137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24"/>
              <p:cNvSpPr/>
              <p:nvPr/>
            </p:nvSpPr>
            <p:spPr>
              <a:xfrm rot="10800000" flipH="1">
                <a:off x="854619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24"/>
              <p:cNvSpPr/>
              <p:nvPr/>
            </p:nvSpPr>
            <p:spPr>
              <a:xfrm rot="10800000" flipH="1">
                <a:off x="876101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24"/>
              <p:cNvSpPr/>
              <p:nvPr/>
            </p:nvSpPr>
            <p:spPr>
              <a:xfrm rot="10800000" flipH="1">
                <a:off x="89758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24"/>
              <p:cNvSpPr/>
              <p:nvPr/>
            </p:nvSpPr>
            <p:spPr>
              <a:xfrm rot="10800000" flipH="1">
                <a:off x="-46739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24"/>
              <p:cNvSpPr/>
              <p:nvPr/>
            </p:nvSpPr>
            <p:spPr>
              <a:xfrm rot="10800000" flipH="1">
                <a:off x="16808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24"/>
              <p:cNvSpPr/>
              <p:nvPr/>
            </p:nvSpPr>
            <p:spPr>
              <a:xfrm rot="10800000" flipH="1">
                <a:off x="3829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24"/>
              <p:cNvSpPr/>
              <p:nvPr/>
            </p:nvSpPr>
            <p:spPr>
              <a:xfrm rot="10800000" flipH="1">
                <a:off x="59773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24"/>
              <p:cNvSpPr/>
              <p:nvPr/>
            </p:nvSpPr>
            <p:spPr>
              <a:xfrm rot="10800000" flipH="1">
                <a:off x="81255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24"/>
              <p:cNvSpPr/>
              <p:nvPr/>
            </p:nvSpPr>
            <p:spPr>
              <a:xfrm rot="10800000" flipH="1">
                <a:off x="10273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24"/>
              <p:cNvSpPr/>
              <p:nvPr/>
            </p:nvSpPr>
            <p:spPr>
              <a:xfrm rot="10800000" flipH="1">
                <a:off x="124220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24"/>
              <p:cNvSpPr/>
              <p:nvPr/>
            </p:nvSpPr>
            <p:spPr>
              <a:xfrm rot="10800000" flipH="1">
                <a:off x="145702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24"/>
              <p:cNvSpPr/>
              <p:nvPr/>
            </p:nvSpPr>
            <p:spPr>
              <a:xfrm rot="10800000" flipH="1">
                <a:off x="167184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24"/>
              <p:cNvSpPr/>
              <p:nvPr/>
            </p:nvSpPr>
            <p:spPr>
              <a:xfrm rot="10800000" flipH="1">
                <a:off x="188667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24"/>
              <p:cNvSpPr/>
              <p:nvPr/>
            </p:nvSpPr>
            <p:spPr>
              <a:xfrm rot="10800000" flipH="1">
                <a:off x="210149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24"/>
              <p:cNvSpPr/>
              <p:nvPr/>
            </p:nvSpPr>
            <p:spPr>
              <a:xfrm rot="10800000" flipH="1">
                <a:off x="231631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24"/>
              <p:cNvSpPr/>
              <p:nvPr/>
            </p:nvSpPr>
            <p:spPr>
              <a:xfrm rot="10800000" flipH="1">
                <a:off x="25311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24"/>
              <p:cNvSpPr/>
              <p:nvPr/>
            </p:nvSpPr>
            <p:spPr>
              <a:xfrm rot="10800000" flipH="1">
                <a:off x="274596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24"/>
              <p:cNvSpPr/>
              <p:nvPr/>
            </p:nvSpPr>
            <p:spPr>
              <a:xfrm rot="10800000" flipH="1">
                <a:off x="296078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24"/>
              <p:cNvSpPr/>
              <p:nvPr/>
            </p:nvSpPr>
            <p:spPr>
              <a:xfrm rot="10800000" flipH="1">
                <a:off x="317561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24"/>
              <p:cNvSpPr/>
              <p:nvPr/>
            </p:nvSpPr>
            <p:spPr>
              <a:xfrm rot="10800000" flipH="1">
                <a:off x="339043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24"/>
              <p:cNvSpPr/>
              <p:nvPr/>
            </p:nvSpPr>
            <p:spPr>
              <a:xfrm rot="10800000" flipH="1">
                <a:off x="360525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24"/>
              <p:cNvSpPr/>
              <p:nvPr/>
            </p:nvSpPr>
            <p:spPr>
              <a:xfrm rot="10800000" flipH="1">
                <a:off x="382008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24"/>
              <p:cNvSpPr/>
              <p:nvPr/>
            </p:nvSpPr>
            <p:spPr>
              <a:xfrm rot="10800000" flipH="1">
                <a:off x="403490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24"/>
              <p:cNvSpPr/>
              <p:nvPr/>
            </p:nvSpPr>
            <p:spPr>
              <a:xfrm rot="10800000" flipH="1">
                <a:off x="424972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24"/>
              <p:cNvSpPr/>
              <p:nvPr/>
            </p:nvSpPr>
            <p:spPr>
              <a:xfrm rot="10800000" flipH="1">
                <a:off x="446455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24"/>
              <p:cNvSpPr/>
              <p:nvPr/>
            </p:nvSpPr>
            <p:spPr>
              <a:xfrm rot="10800000" flipH="1">
                <a:off x="467937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24"/>
              <p:cNvSpPr/>
              <p:nvPr/>
            </p:nvSpPr>
            <p:spPr>
              <a:xfrm rot="10800000" flipH="1">
                <a:off x="489419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24"/>
              <p:cNvSpPr/>
              <p:nvPr/>
            </p:nvSpPr>
            <p:spPr>
              <a:xfrm rot="10800000" flipH="1">
                <a:off x="510902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24"/>
              <p:cNvSpPr/>
              <p:nvPr/>
            </p:nvSpPr>
            <p:spPr>
              <a:xfrm rot="10800000" flipH="1">
                <a:off x="532384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24"/>
              <p:cNvSpPr/>
              <p:nvPr/>
            </p:nvSpPr>
            <p:spPr>
              <a:xfrm rot="10800000" flipH="1">
                <a:off x="553866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24"/>
              <p:cNvSpPr/>
              <p:nvPr/>
            </p:nvSpPr>
            <p:spPr>
              <a:xfrm rot="10800000" flipH="1">
                <a:off x="575349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24"/>
              <p:cNvSpPr/>
              <p:nvPr/>
            </p:nvSpPr>
            <p:spPr>
              <a:xfrm rot="10800000" flipH="1">
                <a:off x="596831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24"/>
              <p:cNvSpPr/>
              <p:nvPr/>
            </p:nvSpPr>
            <p:spPr>
              <a:xfrm rot="10800000" flipH="1">
                <a:off x="618313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24"/>
              <p:cNvSpPr/>
              <p:nvPr/>
            </p:nvSpPr>
            <p:spPr>
              <a:xfrm rot="10800000" flipH="1">
                <a:off x="639796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24"/>
              <p:cNvSpPr/>
              <p:nvPr/>
            </p:nvSpPr>
            <p:spPr>
              <a:xfrm rot="10800000" flipH="1">
                <a:off x="661278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24"/>
              <p:cNvSpPr/>
              <p:nvPr/>
            </p:nvSpPr>
            <p:spPr>
              <a:xfrm rot="10800000" flipH="1">
                <a:off x="68276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24"/>
              <p:cNvSpPr/>
              <p:nvPr/>
            </p:nvSpPr>
            <p:spPr>
              <a:xfrm rot="10800000" flipH="1">
                <a:off x="704243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24"/>
              <p:cNvSpPr/>
              <p:nvPr/>
            </p:nvSpPr>
            <p:spPr>
              <a:xfrm rot="10800000" flipH="1">
                <a:off x="725725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24"/>
              <p:cNvSpPr/>
              <p:nvPr/>
            </p:nvSpPr>
            <p:spPr>
              <a:xfrm rot="10800000" flipH="1">
                <a:off x="74720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24"/>
              <p:cNvSpPr/>
              <p:nvPr/>
            </p:nvSpPr>
            <p:spPr>
              <a:xfrm rot="10800000" flipH="1">
                <a:off x="768690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24"/>
              <p:cNvSpPr/>
              <p:nvPr/>
            </p:nvSpPr>
            <p:spPr>
              <a:xfrm rot="10800000" flipH="1">
                <a:off x="790172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24"/>
              <p:cNvSpPr/>
              <p:nvPr/>
            </p:nvSpPr>
            <p:spPr>
              <a:xfrm rot="10800000" flipH="1">
                <a:off x="811654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24"/>
              <p:cNvSpPr/>
              <p:nvPr/>
            </p:nvSpPr>
            <p:spPr>
              <a:xfrm rot="10800000" flipH="1">
                <a:off x="833137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24"/>
              <p:cNvSpPr/>
              <p:nvPr/>
            </p:nvSpPr>
            <p:spPr>
              <a:xfrm rot="10800000" flipH="1">
                <a:off x="854619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24"/>
              <p:cNvSpPr/>
              <p:nvPr/>
            </p:nvSpPr>
            <p:spPr>
              <a:xfrm rot="10800000" flipH="1">
                <a:off x="876101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24"/>
              <p:cNvSpPr/>
              <p:nvPr/>
            </p:nvSpPr>
            <p:spPr>
              <a:xfrm rot="10800000" flipH="1">
                <a:off x="89758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24"/>
              <p:cNvSpPr/>
              <p:nvPr/>
            </p:nvSpPr>
            <p:spPr>
              <a:xfrm rot="10800000" flipH="1">
                <a:off x="-46739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24"/>
              <p:cNvSpPr/>
              <p:nvPr/>
            </p:nvSpPr>
            <p:spPr>
              <a:xfrm rot="10800000" flipH="1">
                <a:off x="16808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24"/>
              <p:cNvSpPr/>
              <p:nvPr/>
            </p:nvSpPr>
            <p:spPr>
              <a:xfrm rot="10800000" flipH="1">
                <a:off x="3829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1" name="Google Shape;22411;p24"/>
              <p:cNvSpPr/>
              <p:nvPr/>
            </p:nvSpPr>
            <p:spPr>
              <a:xfrm rot="10800000" flipH="1">
                <a:off x="59773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2" name="Google Shape;22412;p24"/>
              <p:cNvSpPr/>
              <p:nvPr/>
            </p:nvSpPr>
            <p:spPr>
              <a:xfrm rot="10800000" flipH="1">
                <a:off x="81255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24"/>
              <p:cNvSpPr/>
              <p:nvPr/>
            </p:nvSpPr>
            <p:spPr>
              <a:xfrm rot="10800000" flipH="1">
                <a:off x="10273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24"/>
              <p:cNvSpPr/>
              <p:nvPr/>
            </p:nvSpPr>
            <p:spPr>
              <a:xfrm rot="10800000" flipH="1">
                <a:off x="124220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24"/>
              <p:cNvSpPr/>
              <p:nvPr/>
            </p:nvSpPr>
            <p:spPr>
              <a:xfrm rot="10800000" flipH="1">
                <a:off x="145702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24"/>
              <p:cNvSpPr/>
              <p:nvPr/>
            </p:nvSpPr>
            <p:spPr>
              <a:xfrm rot="10800000" flipH="1">
                <a:off x="167184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24"/>
              <p:cNvSpPr/>
              <p:nvPr/>
            </p:nvSpPr>
            <p:spPr>
              <a:xfrm rot="10800000" flipH="1">
                <a:off x="188667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24"/>
              <p:cNvSpPr/>
              <p:nvPr/>
            </p:nvSpPr>
            <p:spPr>
              <a:xfrm rot="10800000" flipH="1">
                <a:off x="210149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24"/>
              <p:cNvSpPr/>
              <p:nvPr/>
            </p:nvSpPr>
            <p:spPr>
              <a:xfrm rot="10800000" flipH="1">
                <a:off x="231631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24"/>
              <p:cNvSpPr/>
              <p:nvPr/>
            </p:nvSpPr>
            <p:spPr>
              <a:xfrm rot="10800000" flipH="1">
                <a:off x="25311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24"/>
              <p:cNvSpPr/>
              <p:nvPr/>
            </p:nvSpPr>
            <p:spPr>
              <a:xfrm rot="10800000" flipH="1">
                <a:off x="274596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24"/>
              <p:cNvSpPr/>
              <p:nvPr/>
            </p:nvSpPr>
            <p:spPr>
              <a:xfrm rot="10800000" flipH="1">
                <a:off x="296078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24"/>
              <p:cNvSpPr/>
              <p:nvPr/>
            </p:nvSpPr>
            <p:spPr>
              <a:xfrm rot="10800000" flipH="1">
                <a:off x="317561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24"/>
              <p:cNvSpPr/>
              <p:nvPr/>
            </p:nvSpPr>
            <p:spPr>
              <a:xfrm rot="10800000" flipH="1">
                <a:off x="339043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24"/>
              <p:cNvSpPr/>
              <p:nvPr/>
            </p:nvSpPr>
            <p:spPr>
              <a:xfrm rot="10800000" flipH="1">
                <a:off x="360525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24"/>
              <p:cNvSpPr/>
              <p:nvPr/>
            </p:nvSpPr>
            <p:spPr>
              <a:xfrm rot="10800000" flipH="1">
                <a:off x="382008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24"/>
              <p:cNvSpPr/>
              <p:nvPr/>
            </p:nvSpPr>
            <p:spPr>
              <a:xfrm rot="10800000" flipH="1">
                <a:off x="403490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24"/>
              <p:cNvSpPr/>
              <p:nvPr/>
            </p:nvSpPr>
            <p:spPr>
              <a:xfrm rot="10800000" flipH="1">
                <a:off x="424972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24"/>
              <p:cNvSpPr/>
              <p:nvPr/>
            </p:nvSpPr>
            <p:spPr>
              <a:xfrm rot="10800000" flipH="1">
                <a:off x="446455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24"/>
              <p:cNvSpPr/>
              <p:nvPr/>
            </p:nvSpPr>
            <p:spPr>
              <a:xfrm rot="10800000" flipH="1">
                <a:off x="467937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24"/>
              <p:cNvSpPr/>
              <p:nvPr/>
            </p:nvSpPr>
            <p:spPr>
              <a:xfrm rot="10800000" flipH="1">
                <a:off x="489419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24"/>
              <p:cNvSpPr/>
              <p:nvPr/>
            </p:nvSpPr>
            <p:spPr>
              <a:xfrm rot="10800000" flipH="1">
                <a:off x="510902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24"/>
              <p:cNvSpPr/>
              <p:nvPr/>
            </p:nvSpPr>
            <p:spPr>
              <a:xfrm rot="10800000" flipH="1">
                <a:off x="532384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24"/>
              <p:cNvSpPr/>
              <p:nvPr/>
            </p:nvSpPr>
            <p:spPr>
              <a:xfrm rot="10800000" flipH="1">
                <a:off x="553866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24"/>
              <p:cNvSpPr/>
              <p:nvPr/>
            </p:nvSpPr>
            <p:spPr>
              <a:xfrm rot="10800000" flipH="1">
                <a:off x="575349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24"/>
              <p:cNvSpPr/>
              <p:nvPr/>
            </p:nvSpPr>
            <p:spPr>
              <a:xfrm rot="10800000" flipH="1">
                <a:off x="596831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24"/>
              <p:cNvSpPr/>
              <p:nvPr/>
            </p:nvSpPr>
            <p:spPr>
              <a:xfrm rot="10800000" flipH="1">
                <a:off x="618313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24"/>
              <p:cNvSpPr/>
              <p:nvPr/>
            </p:nvSpPr>
            <p:spPr>
              <a:xfrm rot="10800000" flipH="1">
                <a:off x="639796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24"/>
              <p:cNvSpPr/>
              <p:nvPr/>
            </p:nvSpPr>
            <p:spPr>
              <a:xfrm rot="10800000" flipH="1">
                <a:off x="661278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24"/>
              <p:cNvSpPr/>
              <p:nvPr/>
            </p:nvSpPr>
            <p:spPr>
              <a:xfrm rot="10800000" flipH="1">
                <a:off x="68276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24"/>
              <p:cNvSpPr/>
              <p:nvPr/>
            </p:nvSpPr>
            <p:spPr>
              <a:xfrm rot="10800000" flipH="1">
                <a:off x="704243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24"/>
              <p:cNvSpPr/>
              <p:nvPr/>
            </p:nvSpPr>
            <p:spPr>
              <a:xfrm rot="10800000" flipH="1">
                <a:off x="725725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24"/>
              <p:cNvSpPr/>
              <p:nvPr/>
            </p:nvSpPr>
            <p:spPr>
              <a:xfrm rot="10800000" flipH="1">
                <a:off x="74720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24"/>
              <p:cNvSpPr/>
              <p:nvPr/>
            </p:nvSpPr>
            <p:spPr>
              <a:xfrm rot="10800000" flipH="1">
                <a:off x="768690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24"/>
              <p:cNvSpPr/>
              <p:nvPr/>
            </p:nvSpPr>
            <p:spPr>
              <a:xfrm rot="10800000" flipH="1">
                <a:off x="790172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24"/>
              <p:cNvSpPr/>
              <p:nvPr/>
            </p:nvSpPr>
            <p:spPr>
              <a:xfrm rot="10800000" flipH="1">
                <a:off x="811654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24"/>
              <p:cNvSpPr/>
              <p:nvPr/>
            </p:nvSpPr>
            <p:spPr>
              <a:xfrm rot="10800000" flipH="1">
                <a:off x="833137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24"/>
              <p:cNvSpPr/>
              <p:nvPr/>
            </p:nvSpPr>
            <p:spPr>
              <a:xfrm rot="10800000" flipH="1">
                <a:off x="854619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24"/>
              <p:cNvSpPr/>
              <p:nvPr/>
            </p:nvSpPr>
            <p:spPr>
              <a:xfrm rot="10800000" flipH="1">
                <a:off x="876101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24"/>
              <p:cNvSpPr/>
              <p:nvPr/>
            </p:nvSpPr>
            <p:spPr>
              <a:xfrm rot="10800000" flipH="1">
                <a:off x="89758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24"/>
              <p:cNvSpPr/>
              <p:nvPr/>
            </p:nvSpPr>
            <p:spPr>
              <a:xfrm rot="10800000" flipH="1">
                <a:off x="-46739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24"/>
              <p:cNvSpPr/>
              <p:nvPr/>
            </p:nvSpPr>
            <p:spPr>
              <a:xfrm rot="10800000" flipH="1">
                <a:off x="16808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24"/>
              <p:cNvSpPr/>
              <p:nvPr/>
            </p:nvSpPr>
            <p:spPr>
              <a:xfrm rot="10800000" flipH="1">
                <a:off x="3829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24"/>
              <p:cNvSpPr/>
              <p:nvPr/>
            </p:nvSpPr>
            <p:spPr>
              <a:xfrm rot="10800000" flipH="1">
                <a:off x="59773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24"/>
              <p:cNvSpPr/>
              <p:nvPr/>
            </p:nvSpPr>
            <p:spPr>
              <a:xfrm rot="10800000" flipH="1">
                <a:off x="81255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24"/>
              <p:cNvSpPr/>
              <p:nvPr/>
            </p:nvSpPr>
            <p:spPr>
              <a:xfrm rot="10800000" flipH="1">
                <a:off x="10273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24"/>
              <p:cNvSpPr/>
              <p:nvPr/>
            </p:nvSpPr>
            <p:spPr>
              <a:xfrm rot="10800000" flipH="1">
                <a:off x="124220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24"/>
              <p:cNvSpPr/>
              <p:nvPr/>
            </p:nvSpPr>
            <p:spPr>
              <a:xfrm rot="10800000" flipH="1">
                <a:off x="145702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24"/>
              <p:cNvSpPr/>
              <p:nvPr/>
            </p:nvSpPr>
            <p:spPr>
              <a:xfrm rot="10800000" flipH="1">
                <a:off x="167184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24"/>
              <p:cNvSpPr/>
              <p:nvPr/>
            </p:nvSpPr>
            <p:spPr>
              <a:xfrm rot="10800000" flipH="1">
                <a:off x="188667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24"/>
              <p:cNvSpPr/>
              <p:nvPr/>
            </p:nvSpPr>
            <p:spPr>
              <a:xfrm rot="10800000" flipH="1">
                <a:off x="210149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24"/>
              <p:cNvSpPr/>
              <p:nvPr/>
            </p:nvSpPr>
            <p:spPr>
              <a:xfrm rot="10800000" flipH="1">
                <a:off x="231631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24"/>
              <p:cNvSpPr/>
              <p:nvPr/>
            </p:nvSpPr>
            <p:spPr>
              <a:xfrm rot="10800000" flipH="1">
                <a:off x="25311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24"/>
              <p:cNvSpPr/>
              <p:nvPr/>
            </p:nvSpPr>
            <p:spPr>
              <a:xfrm rot="10800000" flipH="1">
                <a:off x="274596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24"/>
              <p:cNvSpPr/>
              <p:nvPr/>
            </p:nvSpPr>
            <p:spPr>
              <a:xfrm rot="10800000" flipH="1">
                <a:off x="296078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24"/>
              <p:cNvSpPr/>
              <p:nvPr/>
            </p:nvSpPr>
            <p:spPr>
              <a:xfrm rot="10800000" flipH="1">
                <a:off x="317561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24"/>
              <p:cNvSpPr/>
              <p:nvPr/>
            </p:nvSpPr>
            <p:spPr>
              <a:xfrm rot="10800000" flipH="1">
                <a:off x="339043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24"/>
              <p:cNvSpPr/>
              <p:nvPr/>
            </p:nvSpPr>
            <p:spPr>
              <a:xfrm rot="10800000" flipH="1">
                <a:off x="360525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24"/>
              <p:cNvSpPr/>
              <p:nvPr/>
            </p:nvSpPr>
            <p:spPr>
              <a:xfrm rot="10800000" flipH="1">
                <a:off x="382008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24"/>
              <p:cNvSpPr/>
              <p:nvPr/>
            </p:nvSpPr>
            <p:spPr>
              <a:xfrm rot="10800000" flipH="1">
                <a:off x="403490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24"/>
              <p:cNvSpPr/>
              <p:nvPr/>
            </p:nvSpPr>
            <p:spPr>
              <a:xfrm rot="10800000" flipH="1">
                <a:off x="424972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24"/>
              <p:cNvSpPr/>
              <p:nvPr/>
            </p:nvSpPr>
            <p:spPr>
              <a:xfrm rot="10800000" flipH="1">
                <a:off x="446455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24"/>
              <p:cNvSpPr/>
              <p:nvPr/>
            </p:nvSpPr>
            <p:spPr>
              <a:xfrm rot="10800000" flipH="1">
                <a:off x="467937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24"/>
              <p:cNvSpPr/>
              <p:nvPr/>
            </p:nvSpPr>
            <p:spPr>
              <a:xfrm rot="10800000" flipH="1">
                <a:off x="489419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24"/>
              <p:cNvSpPr/>
              <p:nvPr/>
            </p:nvSpPr>
            <p:spPr>
              <a:xfrm rot="10800000" flipH="1">
                <a:off x="510902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24"/>
              <p:cNvSpPr/>
              <p:nvPr/>
            </p:nvSpPr>
            <p:spPr>
              <a:xfrm rot="10800000" flipH="1">
                <a:off x="532384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24"/>
              <p:cNvSpPr/>
              <p:nvPr/>
            </p:nvSpPr>
            <p:spPr>
              <a:xfrm rot="10800000" flipH="1">
                <a:off x="553866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24"/>
              <p:cNvSpPr/>
              <p:nvPr/>
            </p:nvSpPr>
            <p:spPr>
              <a:xfrm rot="10800000" flipH="1">
                <a:off x="575349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24"/>
              <p:cNvSpPr/>
              <p:nvPr/>
            </p:nvSpPr>
            <p:spPr>
              <a:xfrm rot="10800000" flipH="1">
                <a:off x="596831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24"/>
              <p:cNvSpPr/>
              <p:nvPr/>
            </p:nvSpPr>
            <p:spPr>
              <a:xfrm rot="10800000" flipH="1">
                <a:off x="618313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24"/>
              <p:cNvSpPr/>
              <p:nvPr/>
            </p:nvSpPr>
            <p:spPr>
              <a:xfrm rot="10800000" flipH="1">
                <a:off x="639796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24"/>
              <p:cNvSpPr/>
              <p:nvPr/>
            </p:nvSpPr>
            <p:spPr>
              <a:xfrm rot="10800000" flipH="1">
                <a:off x="661278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24"/>
              <p:cNvSpPr/>
              <p:nvPr/>
            </p:nvSpPr>
            <p:spPr>
              <a:xfrm rot="10800000" flipH="1">
                <a:off x="68276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4" name="Google Shape;22484;p24"/>
              <p:cNvSpPr/>
              <p:nvPr/>
            </p:nvSpPr>
            <p:spPr>
              <a:xfrm rot="10800000" flipH="1">
                <a:off x="704243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5" name="Google Shape;22485;p24"/>
              <p:cNvSpPr/>
              <p:nvPr/>
            </p:nvSpPr>
            <p:spPr>
              <a:xfrm rot="10800000" flipH="1">
                <a:off x="725725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24"/>
              <p:cNvSpPr/>
              <p:nvPr/>
            </p:nvSpPr>
            <p:spPr>
              <a:xfrm rot="10800000" flipH="1">
                <a:off x="74720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24"/>
              <p:cNvSpPr/>
              <p:nvPr/>
            </p:nvSpPr>
            <p:spPr>
              <a:xfrm rot="10800000" flipH="1">
                <a:off x="768690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24"/>
              <p:cNvSpPr/>
              <p:nvPr/>
            </p:nvSpPr>
            <p:spPr>
              <a:xfrm rot="10800000" flipH="1">
                <a:off x="790172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24"/>
              <p:cNvSpPr/>
              <p:nvPr/>
            </p:nvSpPr>
            <p:spPr>
              <a:xfrm rot="10800000" flipH="1">
                <a:off x="811654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24"/>
              <p:cNvSpPr/>
              <p:nvPr/>
            </p:nvSpPr>
            <p:spPr>
              <a:xfrm rot="10800000" flipH="1">
                <a:off x="833137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24"/>
              <p:cNvSpPr/>
              <p:nvPr/>
            </p:nvSpPr>
            <p:spPr>
              <a:xfrm rot="10800000" flipH="1">
                <a:off x="854619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24"/>
              <p:cNvSpPr/>
              <p:nvPr/>
            </p:nvSpPr>
            <p:spPr>
              <a:xfrm rot="10800000" flipH="1">
                <a:off x="876101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24"/>
              <p:cNvSpPr/>
              <p:nvPr/>
            </p:nvSpPr>
            <p:spPr>
              <a:xfrm rot="10800000" flipH="1">
                <a:off x="89758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24"/>
              <p:cNvSpPr/>
              <p:nvPr/>
            </p:nvSpPr>
            <p:spPr>
              <a:xfrm rot="10800000" flipH="1">
                <a:off x="-46739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24"/>
              <p:cNvSpPr/>
              <p:nvPr/>
            </p:nvSpPr>
            <p:spPr>
              <a:xfrm rot="10800000" flipH="1">
                <a:off x="16808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24"/>
              <p:cNvSpPr/>
              <p:nvPr/>
            </p:nvSpPr>
            <p:spPr>
              <a:xfrm rot="10800000" flipH="1">
                <a:off x="3829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24"/>
              <p:cNvSpPr/>
              <p:nvPr/>
            </p:nvSpPr>
            <p:spPr>
              <a:xfrm rot="10800000" flipH="1">
                <a:off x="59773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24"/>
              <p:cNvSpPr/>
              <p:nvPr/>
            </p:nvSpPr>
            <p:spPr>
              <a:xfrm rot="10800000" flipH="1">
                <a:off x="81255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24"/>
              <p:cNvSpPr/>
              <p:nvPr/>
            </p:nvSpPr>
            <p:spPr>
              <a:xfrm rot="10800000" flipH="1">
                <a:off x="10273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24"/>
              <p:cNvSpPr/>
              <p:nvPr/>
            </p:nvSpPr>
            <p:spPr>
              <a:xfrm rot="10800000" flipH="1">
                <a:off x="124220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24"/>
              <p:cNvSpPr/>
              <p:nvPr/>
            </p:nvSpPr>
            <p:spPr>
              <a:xfrm rot="10800000" flipH="1">
                <a:off x="145702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24"/>
              <p:cNvSpPr/>
              <p:nvPr/>
            </p:nvSpPr>
            <p:spPr>
              <a:xfrm rot="10800000" flipH="1">
                <a:off x="167184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24"/>
              <p:cNvSpPr/>
              <p:nvPr/>
            </p:nvSpPr>
            <p:spPr>
              <a:xfrm rot="10800000" flipH="1">
                <a:off x="188667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24"/>
              <p:cNvSpPr/>
              <p:nvPr/>
            </p:nvSpPr>
            <p:spPr>
              <a:xfrm rot="10800000" flipH="1">
                <a:off x="210149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24"/>
              <p:cNvSpPr/>
              <p:nvPr/>
            </p:nvSpPr>
            <p:spPr>
              <a:xfrm rot="10800000" flipH="1">
                <a:off x="231631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24"/>
              <p:cNvSpPr/>
              <p:nvPr/>
            </p:nvSpPr>
            <p:spPr>
              <a:xfrm rot="10800000" flipH="1">
                <a:off x="25311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24"/>
              <p:cNvSpPr/>
              <p:nvPr/>
            </p:nvSpPr>
            <p:spPr>
              <a:xfrm rot="10800000" flipH="1">
                <a:off x="274596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24"/>
              <p:cNvSpPr/>
              <p:nvPr/>
            </p:nvSpPr>
            <p:spPr>
              <a:xfrm rot="10800000" flipH="1">
                <a:off x="296078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24"/>
              <p:cNvSpPr/>
              <p:nvPr/>
            </p:nvSpPr>
            <p:spPr>
              <a:xfrm rot="10800000" flipH="1">
                <a:off x="317561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24"/>
              <p:cNvSpPr/>
              <p:nvPr/>
            </p:nvSpPr>
            <p:spPr>
              <a:xfrm rot="10800000" flipH="1">
                <a:off x="339043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24"/>
              <p:cNvSpPr/>
              <p:nvPr/>
            </p:nvSpPr>
            <p:spPr>
              <a:xfrm rot="10800000" flipH="1">
                <a:off x="360525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24"/>
              <p:cNvSpPr/>
              <p:nvPr/>
            </p:nvSpPr>
            <p:spPr>
              <a:xfrm rot="10800000" flipH="1">
                <a:off x="382008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24"/>
              <p:cNvSpPr/>
              <p:nvPr/>
            </p:nvSpPr>
            <p:spPr>
              <a:xfrm rot="10800000" flipH="1">
                <a:off x="403490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24"/>
              <p:cNvSpPr/>
              <p:nvPr/>
            </p:nvSpPr>
            <p:spPr>
              <a:xfrm rot="10800000" flipH="1">
                <a:off x="424972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24"/>
              <p:cNvSpPr/>
              <p:nvPr/>
            </p:nvSpPr>
            <p:spPr>
              <a:xfrm rot="10800000" flipH="1">
                <a:off x="446455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24"/>
              <p:cNvSpPr/>
              <p:nvPr/>
            </p:nvSpPr>
            <p:spPr>
              <a:xfrm rot="10800000" flipH="1">
                <a:off x="467937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24"/>
              <p:cNvSpPr/>
              <p:nvPr/>
            </p:nvSpPr>
            <p:spPr>
              <a:xfrm rot="10800000" flipH="1">
                <a:off x="489419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24"/>
              <p:cNvSpPr/>
              <p:nvPr/>
            </p:nvSpPr>
            <p:spPr>
              <a:xfrm rot="10800000" flipH="1">
                <a:off x="510902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24"/>
              <p:cNvSpPr/>
              <p:nvPr/>
            </p:nvSpPr>
            <p:spPr>
              <a:xfrm rot="10800000" flipH="1">
                <a:off x="532384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24"/>
              <p:cNvSpPr/>
              <p:nvPr/>
            </p:nvSpPr>
            <p:spPr>
              <a:xfrm rot="10800000" flipH="1">
                <a:off x="553866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24"/>
              <p:cNvSpPr/>
              <p:nvPr/>
            </p:nvSpPr>
            <p:spPr>
              <a:xfrm rot="10800000" flipH="1">
                <a:off x="575349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24"/>
              <p:cNvSpPr/>
              <p:nvPr/>
            </p:nvSpPr>
            <p:spPr>
              <a:xfrm rot="10800000" flipH="1">
                <a:off x="596831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24"/>
              <p:cNvSpPr/>
              <p:nvPr/>
            </p:nvSpPr>
            <p:spPr>
              <a:xfrm rot="10800000" flipH="1">
                <a:off x="618313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24"/>
              <p:cNvSpPr/>
              <p:nvPr/>
            </p:nvSpPr>
            <p:spPr>
              <a:xfrm rot="10800000" flipH="1">
                <a:off x="639796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24"/>
              <p:cNvSpPr/>
              <p:nvPr/>
            </p:nvSpPr>
            <p:spPr>
              <a:xfrm rot="10800000" flipH="1">
                <a:off x="661278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24"/>
              <p:cNvSpPr/>
              <p:nvPr/>
            </p:nvSpPr>
            <p:spPr>
              <a:xfrm rot="10800000" flipH="1">
                <a:off x="68276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24"/>
              <p:cNvSpPr/>
              <p:nvPr/>
            </p:nvSpPr>
            <p:spPr>
              <a:xfrm rot="10800000" flipH="1">
                <a:off x="704243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24"/>
              <p:cNvSpPr/>
              <p:nvPr/>
            </p:nvSpPr>
            <p:spPr>
              <a:xfrm rot="10800000" flipH="1">
                <a:off x="725725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24"/>
              <p:cNvSpPr/>
              <p:nvPr/>
            </p:nvSpPr>
            <p:spPr>
              <a:xfrm rot="10800000" flipH="1">
                <a:off x="74720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24"/>
              <p:cNvSpPr/>
              <p:nvPr/>
            </p:nvSpPr>
            <p:spPr>
              <a:xfrm rot="10800000" flipH="1">
                <a:off x="768690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24"/>
              <p:cNvSpPr/>
              <p:nvPr/>
            </p:nvSpPr>
            <p:spPr>
              <a:xfrm rot="10800000" flipH="1">
                <a:off x="790172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24"/>
              <p:cNvSpPr/>
              <p:nvPr/>
            </p:nvSpPr>
            <p:spPr>
              <a:xfrm rot="10800000" flipH="1">
                <a:off x="811654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24"/>
              <p:cNvSpPr/>
              <p:nvPr/>
            </p:nvSpPr>
            <p:spPr>
              <a:xfrm rot="10800000" flipH="1">
                <a:off x="833137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24"/>
              <p:cNvSpPr/>
              <p:nvPr/>
            </p:nvSpPr>
            <p:spPr>
              <a:xfrm rot="10800000" flipH="1">
                <a:off x="854619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24"/>
              <p:cNvSpPr/>
              <p:nvPr/>
            </p:nvSpPr>
            <p:spPr>
              <a:xfrm rot="10800000" flipH="1">
                <a:off x="876101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24"/>
              <p:cNvSpPr/>
              <p:nvPr/>
            </p:nvSpPr>
            <p:spPr>
              <a:xfrm rot="10800000" flipH="1">
                <a:off x="89758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24"/>
              <p:cNvSpPr/>
              <p:nvPr/>
            </p:nvSpPr>
            <p:spPr>
              <a:xfrm rot="10800000" flipH="1">
                <a:off x="-46739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24"/>
              <p:cNvSpPr/>
              <p:nvPr/>
            </p:nvSpPr>
            <p:spPr>
              <a:xfrm rot="10800000" flipH="1">
                <a:off x="16808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24"/>
              <p:cNvSpPr/>
              <p:nvPr/>
            </p:nvSpPr>
            <p:spPr>
              <a:xfrm rot="10800000" flipH="1">
                <a:off x="3829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24"/>
              <p:cNvSpPr/>
              <p:nvPr/>
            </p:nvSpPr>
            <p:spPr>
              <a:xfrm rot="10800000" flipH="1">
                <a:off x="59773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24"/>
              <p:cNvSpPr/>
              <p:nvPr/>
            </p:nvSpPr>
            <p:spPr>
              <a:xfrm rot="10800000" flipH="1">
                <a:off x="81255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24"/>
              <p:cNvSpPr/>
              <p:nvPr/>
            </p:nvSpPr>
            <p:spPr>
              <a:xfrm rot="10800000" flipH="1">
                <a:off x="10273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24"/>
              <p:cNvSpPr/>
              <p:nvPr/>
            </p:nvSpPr>
            <p:spPr>
              <a:xfrm rot="10800000" flipH="1">
                <a:off x="124220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24"/>
              <p:cNvSpPr/>
              <p:nvPr/>
            </p:nvSpPr>
            <p:spPr>
              <a:xfrm rot="10800000" flipH="1">
                <a:off x="145702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24"/>
              <p:cNvSpPr/>
              <p:nvPr/>
            </p:nvSpPr>
            <p:spPr>
              <a:xfrm rot="10800000" flipH="1">
                <a:off x="167184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24"/>
              <p:cNvSpPr/>
              <p:nvPr/>
            </p:nvSpPr>
            <p:spPr>
              <a:xfrm rot="10800000" flipH="1">
                <a:off x="188667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24"/>
              <p:cNvSpPr/>
              <p:nvPr/>
            </p:nvSpPr>
            <p:spPr>
              <a:xfrm rot="10800000" flipH="1">
                <a:off x="210149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24"/>
              <p:cNvSpPr/>
              <p:nvPr/>
            </p:nvSpPr>
            <p:spPr>
              <a:xfrm rot="10800000" flipH="1">
                <a:off x="231631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24"/>
              <p:cNvSpPr/>
              <p:nvPr/>
            </p:nvSpPr>
            <p:spPr>
              <a:xfrm rot="10800000" flipH="1">
                <a:off x="25311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24"/>
              <p:cNvSpPr/>
              <p:nvPr/>
            </p:nvSpPr>
            <p:spPr>
              <a:xfrm rot="10800000" flipH="1">
                <a:off x="274596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24"/>
              <p:cNvSpPr/>
              <p:nvPr/>
            </p:nvSpPr>
            <p:spPr>
              <a:xfrm rot="10800000" flipH="1">
                <a:off x="296078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24"/>
              <p:cNvSpPr/>
              <p:nvPr/>
            </p:nvSpPr>
            <p:spPr>
              <a:xfrm rot="10800000" flipH="1">
                <a:off x="317561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24"/>
              <p:cNvSpPr/>
              <p:nvPr/>
            </p:nvSpPr>
            <p:spPr>
              <a:xfrm rot="10800000" flipH="1">
                <a:off x="339043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24"/>
              <p:cNvSpPr/>
              <p:nvPr/>
            </p:nvSpPr>
            <p:spPr>
              <a:xfrm rot="10800000" flipH="1">
                <a:off x="360525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24"/>
              <p:cNvSpPr/>
              <p:nvPr/>
            </p:nvSpPr>
            <p:spPr>
              <a:xfrm rot="10800000" flipH="1">
                <a:off x="382008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24"/>
              <p:cNvSpPr/>
              <p:nvPr/>
            </p:nvSpPr>
            <p:spPr>
              <a:xfrm rot="10800000" flipH="1">
                <a:off x="403490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7" name="Google Shape;22557;p24"/>
              <p:cNvSpPr/>
              <p:nvPr/>
            </p:nvSpPr>
            <p:spPr>
              <a:xfrm rot="10800000" flipH="1">
                <a:off x="424972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8" name="Google Shape;22558;p24"/>
              <p:cNvSpPr/>
              <p:nvPr/>
            </p:nvSpPr>
            <p:spPr>
              <a:xfrm rot="10800000" flipH="1">
                <a:off x="446455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24"/>
              <p:cNvSpPr/>
              <p:nvPr/>
            </p:nvSpPr>
            <p:spPr>
              <a:xfrm rot="10800000" flipH="1">
                <a:off x="467937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24"/>
              <p:cNvSpPr/>
              <p:nvPr/>
            </p:nvSpPr>
            <p:spPr>
              <a:xfrm rot="10800000" flipH="1">
                <a:off x="489419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24"/>
              <p:cNvSpPr/>
              <p:nvPr/>
            </p:nvSpPr>
            <p:spPr>
              <a:xfrm rot="10800000" flipH="1">
                <a:off x="510902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24"/>
              <p:cNvSpPr/>
              <p:nvPr/>
            </p:nvSpPr>
            <p:spPr>
              <a:xfrm rot="10800000" flipH="1">
                <a:off x="532384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24"/>
              <p:cNvSpPr/>
              <p:nvPr/>
            </p:nvSpPr>
            <p:spPr>
              <a:xfrm rot="10800000" flipH="1">
                <a:off x="553866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24"/>
              <p:cNvSpPr/>
              <p:nvPr/>
            </p:nvSpPr>
            <p:spPr>
              <a:xfrm rot="10800000" flipH="1">
                <a:off x="575349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24"/>
              <p:cNvSpPr/>
              <p:nvPr/>
            </p:nvSpPr>
            <p:spPr>
              <a:xfrm rot="10800000" flipH="1">
                <a:off x="596831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24"/>
              <p:cNvSpPr/>
              <p:nvPr/>
            </p:nvSpPr>
            <p:spPr>
              <a:xfrm rot="10800000" flipH="1">
                <a:off x="618313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24"/>
              <p:cNvSpPr/>
              <p:nvPr/>
            </p:nvSpPr>
            <p:spPr>
              <a:xfrm rot="10800000" flipH="1">
                <a:off x="639796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24"/>
              <p:cNvSpPr/>
              <p:nvPr/>
            </p:nvSpPr>
            <p:spPr>
              <a:xfrm rot="10800000" flipH="1">
                <a:off x="661278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24"/>
              <p:cNvSpPr/>
              <p:nvPr/>
            </p:nvSpPr>
            <p:spPr>
              <a:xfrm rot="10800000" flipH="1">
                <a:off x="68276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24"/>
              <p:cNvSpPr/>
              <p:nvPr/>
            </p:nvSpPr>
            <p:spPr>
              <a:xfrm rot="10800000" flipH="1">
                <a:off x="704243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24"/>
              <p:cNvSpPr/>
              <p:nvPr/>
            </p:nvSpPr>
            <p:spPr>
              <a:xfrm rot="10800000" flipH="1">
                <a:off x="725725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24"/>
              <p:cNvSpPr/>
              <p:nvPr/>
            </p:nvSpPr>
            <p:spPr>
              <a:xfrm rot="10800000" flipH="1">
                <a:off x="74720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24"/>
              <p:cNvSpPr/>
              <p:nvPr/>
            </p:nvSpPr>
            <p:spPr>
              <a:xfrm rot="10800000" flipH="1">
                <a:off x="768690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24"/>
              <p:cNvSpPr/>
              <p:nvPr/>
            </p:nvSpPr>
            <p:spPr>
              <a:xfrm rot="10800000" flipH="1">
                <a:off x="790172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24"/>
              <p:cNvSpPr/>
              <p:nvPr/>
            </p:nvSpPr>
            <p:spPr>
              <a:xfrm rot="10800000" flipH="1">
                <a:off x="811654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24"/>
              <p:cNvSpPr/>
              <p:nvPr/>
            </p:nvSpPr>
            <p:spPr>
              <a:xfrm rot="10800000" flipH="1">
                <a:off x="833137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24"/>
              <p:cNvSpPr/>
              <p:nvPr/>
            </p:nvSpPr>
            <p:spPr>
              <a:xfrm rot="10800000" flipH="1">
                <a:off x="854619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24"/>
              <p:cNvSpPr/>
              <p:nvPr/>
            </p:nvSpPr>
            <p:spPr>
              <a:xfrm rot="10800000" flipH="1">
                <a:off x="876101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24"/>
              <p:cNvSpPr/>
              <p:nvPr/>
            </p:nvSpPr>
            <p:spPr>
              <a:xfrm rot="10800000" flipH="1">
                <a:off x="89758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24"/>
              <p:cNvSpPr/>
              <p:nvPr/>
            </p:nvSpPr>
            <p:spPr>
              <a:xfrm rot="10800000" flipH="1">
                <a:off x="-46739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24"/>
              <p:cNvSpPr/>
              <p:nvPr/>
            </p:nvSpPr>
            <p:spPr>
              <a:xfrm rot="10800000" flipH="1">
                <a:off x="16808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24"/>
              <p:cNvSpPr/>
              <p:nvPr/>
            </p:nvSpPr>
            <p:spPr>
              <a:xfrm rot="10800000" flipH="1">
                <a:off x="3829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24"/>
              <p:cNvSpPr/>
              <p:nvPr/>
            </p:nvSpPr>
            <p:spPr>
              <a:xfrm rot="10800000" flipH="1">
                <a:off x="59773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24"/>
              <p:cNvSpPr/>
              <p:nvPr/>
            </p:nvSpPr>
            <p:spPr>
              <a:xfrm rot="10800000" flipH="1">
                <a:off x="81255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24"/>
              <p:cNvSpPr/>
              <p:nvPr/>
            </p:nvSpPr>
            <p:spPr>
              <a:xfrm rot="10800000" flipH="1">
                <a:off x="10273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24"/>
              <p:cNvSpPr/>
              <p:nvPr/>
            </p:nvSpPr>
            <p:spPr>
              <a:xfrm rot="10800000" flipH="1">
                <a:off x="124220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24"/>
              <p:cNvSpPr/>
              <p:nvPr/>
            </p:nvSpPr>
            <p:spPr>
              <a:xfrm rot="10800000" flipH="1">
                <a:off x="145702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24"/>
              <p:cNvSpPr/>
              <p:nvPr/>
            </p:nvSpPr>
            <p:spPr>
              <a:xfrm rot="10800000" flipH="1">
                <a:off x="167184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24"/>
              <p:cNvSpPr/>
              <p:nvPr/>
            </p:nvSpPr>
            <p:spPr>
              <a:xfrm rot="10800000" flipH="1">
                <a:off x="188667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24"/>
              <p:cNvSpPr/>
              <p:nvPr/>
            </p:nvSpPr>
            <p:spPr>
              <a:xfrm rot="10800000" flipH="1">
                <a:off x="210149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24"/>
              <p:cNvSpPr/>
              <p:nvPr/>
            </p:nvSpPr>
            <p:spPr>
              <a:xfrm rot="10800000" flipH="1">
                <a:off x="231631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24"/>
              <p:cNvSpPr/>
              <p:nvPr/>
            </p:nvSpPr>
            <p:spPr>
              <a:xfrm rot="10800000" flipH="1">
                <a:off x="25311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24"/>
              <p:cNvSpPr/>
              <p:nvPr/>
            </p:nvSpPr>
            <p:spPr>
              <a:xfrm rot="10800000" flipH="1">
                <a:off x="274596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24"/>
              <p:cNvSpPr/>
              <p:nvPr/>
            </p:nvSpPr>
            <p:spPr>
              <a:xfrm rot="10800000" flipH="1">
                <a:off x="296078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24"/>
              <p:cNvSpPr/>
              <p:nvPr/>
            </p:nvSpPr>
            <p:spPr>
              <a:xfrm rot="10800000" flipH="1">
                <a:off x="317561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24"/>
              <p:cNvSpPr/>
              <p:nvPr/>
            </p:nvSpPr>
            <p:spPr>
              <a:xfrm rot="10800000" flipH="1">
                <a:off x="339043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24"/>
              <p:cNvSpPr/>
              <p:nvPr/>
            </p:nvSpPr>
            <p:spPr>
              <a:xfrm rot="10800000" flipH="1">
                <a:off x="360525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24"/>
              <p:cNvSpPr/>
              <p:nvPr/>
            </p:nvSpPr>
            <p:spPr>
              <a:xfrm rot="10800000" flipH="1">
                <a:off x="382008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24"/>
              <p:cNvSpPr/>
              <p:nvPr/>
            </p:nvSpPr>
            <p:spPr>
              <a:xfrm rot="10800000" flipH="1">
                <a:off x="403490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24"/>
              <p:cNvSpPr/>
              <p:nvPr/>
            </p:nvSpPr>
            <p:spPr>
              <a:xfrm rot="10800000" flipH="1">
                <a:off x="424972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24"/>
              <p:cNvSpPr/>
              <p:nvPr/>
            </p:nvSpPr>
            <p:spPr>
              <a:xfrm rot="10800000" flipH="1">
                <a:off x="446455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24"/>
              <p:cNvSpPr/>
              <p:nvPr/>
            </p:nvSpPr>
            <p:spPr>
              <a:xfrm rot="10800000" flipH="1">
                <a:off x="467937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24"/>
              <p:cNvSpPr/>
              <p:nvPr/>
            </p:nvSpPr>
            <p:spPr>
              <a:xfrm rot="10800000" flipH="1">
                <a:off x="489419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24"/>
              <p:cNvSpPr/>
              <p:nvPr/>
            </p:nvSpPr>
            <p:spPr>
              <a:xfrm rot="10800000" flipH="1">
                <a:off x="510902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24"/>
              <p:cNvSpPr/>
              <p:nvPr/>
            </p:nvSpPr>
            <p:spPr>
              <a:xfrm rot="10800000" flipH="1">
                <a:off x="532384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24"/>
              <p:cNvSpPr/>
              <p:nvPr/>
            </p:nvSpPr>
            <p:spPr>
              <a:xfrm rot="10800000" flipH="1">
                <a:off x="553866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24"/>
              <p:cNvSpPr/>
              <p:nvPr/>
            </p:nvSpPr>
            <p:spPr>
              <a:xfrm rot="10800000" flipH="1">
                <a:off x="575349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24"/>
              <p:cNvSpPr/>
              <p:nvPr/>
            </p:nvSpPr>
            <p:spPr>
              <a:xfrm rot="10800000" flipH="1">
                <a:off x="596831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24"/>
              <p:cNvSpPr/>
              <p:nvPr/>
            </p:nvSpPr>
            <p:spPr>
              <a:xfrm rot="10800000" flipH="1">
                <a:off x="618313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24"/>
              <p:cNvSpPr/>
              <p:nvPr/>
            </p:nvSpPr>
            <p:spPr>
              <a:xfrm rot="10800000" flipH="1">
                <a:off x="639796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24"/>
              <p:cNvSpPr/>
              <p:nvPr/>
            </p:nvSpPr>
            <p:spPr>
              <a:xfrm rot="10800000" flipH="1">
                <a:off x="661278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24"/>
              <p:cNvSpPr/>
              <p:nvPr/>
            </p:nvSpPr>
            <p:spPr>
              <a:xfrm rot="10800000" flipH="1">
                <a:off x="68276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24"/>
              <p:cNvSpPr/>
              <p:nvPr/>
            </p:nvSpPr>
            <p:spPr>
              <a:xfrm rot="10800000" flipH="1">
                <a:off x="704243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24"/>
              <p:cNvSpPr/>
              <p:nvPr/>
            </p:nvSpPr>
            <p:spPr>
              <a:xfrm rot="10800000" flipH="1">
                <a:off x="725725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24"/>
              <p:cNvSpPr/>
              <p:nvPr/>
            </p:nvSpPr>
            <p:spPr>
              <a:xfrm rot="10800000" flipH="1">
                <a:off x="74720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24"/>
              <p:cNvSpPr/>
              <p:nvPr/>
            </p:nvSpPr>
            <p:spPr>
              <a:xfrm rot="10800000" flipH="1">
                <a:off x="768690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24"/>
              <p:cNvSpPr/>
              <p:nvPr/>
            </p:nvSpPr>
            <p:spPr>
              <a:xfrm rot="10800000" flipH="1">
                <a:off x="790172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24"/>
              <p:cNvSpPr/>
              <p:nvPr/>
            </p:nvSpPr>
            <p:spPr>
              <a:xfrm rot="10800000" flipH="1">
                <a:off x="811654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24"/>
              <p:cNvSpPr/>
              <p:nvPr/>
            </p:nvSpPr>
            <p:spPr>
              <a:xfrm rot="10800000" flipH="1">
                <a:off x="833137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24"/>
              <p:cNvSpPr/>
              <p:nvPr/>
            </p:nvSpPr>
            <p:spPr>
              <a:xfrm rot="10800000" flipH="1">
                <a:off x="854619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24"/>
              <p:cNvSpPr/>
              <p:nvPr/>
            </p:nvSpPr>
            <p:spPr>
              <a:xfrm rot="10800000" flipH="1">
                <a:off x="876101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24"/>
              <p:cNvSpPr/>
              <p:nvPr/>
            </p:nvSpPr>
            <p:spPr>
              <a:xfrm rot="10800000" flipH="1">
                <a:off x="89758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24"/>
              <p:cNvSpPr/>
              <p:nvPr/>
            </p:nvSpPr>
            <p:spPr>
              <a:xfrm rot="10800000" flipH="1">
                <a:off x="-46739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24"/>
              <p:cNvSpPr/>
              <p:nvPr/>
            </p:nvSpPr>
            <p:spPr>
              <a:xfrm rot="10800000" flipH="1">
                <a:off x="16808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24"/>
              <p:cNvSpPr/>
              <p:nvPr/>
            </p:nvSpPr>
            <p:spPr>
              <a:xfrm rot="10800000" flipH="1">
                <a:off x="3829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24"/>
              <p:cNvSpPr/>
              <p:nvPr/>
            </p:nvSpPr>
            <p:spPr>
              <a:xfrm rot="10800000" flipH="1">
                <a:off x="59773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24"/>
              <p:cNvSpPr/>
              <p:nvPr/>
            </p:nvSpPr>
            <p:spPr>
              <a:xfrm rot="10800000" flipH="1">
                <a:off x="81255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24"/>
              <p:cNvSpPr/>
              <p:nvPr/>
            </p:nvSpPr>
            <p:spPr>
              <a:xfrm rot="10800000" flipH="1">
                <a:off x="10273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24"/>
              <p:cNvSpPr/>
              <p:nvPr/>
            </p:nvSpPr>
            <p:spPr>
              <a:xfrm rot="10800000" flipH="1">
                <a:off x="124220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0" name="Google Shape;22630;p24"/>
              <p:cNvSpPr/>
              <p:nvPr/>
            </p:nvSpPr>
            <p:spPr>
              <a:xfrm rot="10800000" flipH="1">
                <a:off x="145702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1" name="Google Shape;22631;p24"/>
              <p:cNvSpPr/>
              <p:nvPr/>
            </p:nvSpPr>
            <p:spPr>
              <a:xfrm rot="10800000" flipH="1">
                <a:off x="167184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24"/>
              <p:cNvSpPr/>
              <p:nvPr/>
            </p:nvSpPr>
            <p:spPr>
              <a:xfrm rot="10800000" flipH="1">
                <a:off x="188667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24"/>
              <p:cNvSpPr/>
              <p:nvPr/>
            </p:nvSpPr>
            <p:spPr>
              <a:xfrm rot="10800000" flipH="1">
                <a:off x="210149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24"/>
              <p:cNvSpPr/>
              <p:nvPr/>
            </p:nvSpPr>
            <p:spPr>
              <a:xfrm rot="10800000" flipH="1">
                <a:off x="231631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24"/>
              <p:cNvSpPr/>
              <p:nvPr/>
            </p:nvSpPr>
            <p:spPr>
              <a:xfrm rot="10800000" flipH="1">
                <a:off x="25311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24"/>
              <p:cNvSpPr/>
              <p:nvPr/>
            </p:nvSpPr>
            <p:spPr>
              <a:xfrm rot="10800000" flipH="1">
                <a:off x="274596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24"/>
              <p:cNvSpPr/>
              <p:nvPr/>
            </p:nvSpPr>
            <p:spPr>
              <a:xfrm rot="10800000" flipH="1">
                <a:off x="296078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24"/>
              <p:cNvSpPr/>
              <p:nvPr/>
            </p:nvSpPr>
            <p:spPr>
              <a:xfrm rot="10800000" flipH="1">
                <a:off x="317561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24"/>
              <p:cNvSpPr/>
              <p:nvPr/>
            </p:nvSpPr>
            <p:spPr>
              <a:xfrm rot="10800000" flipH="1">
                <a:off x="339043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24"/>
              <p:cNvSpPr/>
              <p:nvPr/>
            </p:nvSpPr>
            <p:spPr>
              <a:xfrm rot="10800000" flipH="1">
                <a:off x="360525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24"/>
              <p:cNvSpPr/>
              <p:nvPr/>
            </p:nvSpPr>
            <p:spPr>
              <a:xfrm rot="10800000" flipH="1">
                <a:off x="382008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24"/>
              <p:cNvSpPr/>
              <p:nvPr/>
            </p:nvSpPr>
            <p:spPr>
              <a:xfrm rot="10800000" flipH="1">
                <a:off x="403490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24"/>
              <p:cNvSpPr/>
              <p:nvPr/>
            </p:nvSpPr>
            <p:spPr>
              <a:xfrm rot="10800000" flipH="1">
                <a:off x="424972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24"/>
              <p:cNvSpPr/>
              <p:nvPr/>
            </p:nvSpPr>
            <p:spPr>
              <a:xfrm rot="10800000" flipH="1">
                <a:off x="446455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24"/>
              <p:cNvSpPr/>
              <p:nvPr/>
            </p:nvSpPr>
            <p:spPr>
              <a:xfrm rot="10800000" flipH="1">
                <a:off x="467937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24"/>
              <p:cNvSpPr/>
              <p:nvPr/>
            </p:nvSpPr>
            <p:spPr>
              <a:xfrm rot="10800000" flipH="1">
                <a:off x="489419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24"/>
              <p:cNvSpPr/>
              <p:nvPr/>
            </p:nvSpPr>
            <p:spPr>
              <a:xfrm rot="10800000" flipH="1">
                <a:off x="510902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24"/>
              <p:cNvSpPr/>
              <p:nvPr/>
            </p:nvSpPr>
            <p:spPr>
              <a:xfrm rot="10800000" flipH="1">
                <a:off x="532384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24"/>
              <p:cNvSpPr/>
              <p:nvPr/>
            </p:nvSpPr>
            <p:spPr>
              <a:xfrm rot="10800000" flipH="1">
                <a:off x="553866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24"/>
              <p:cNvSpPr/>
              <p:nvPr/>
            </p:nvSpPr>
            <p:spPr>
              <a:xfrm rot="10800000" flipH="1">
                <a:off x="575349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24"/>
              <p:cNvSpPr/>
              <p:nvPr/>
            </p:nvSpPr>
            <p:spPr>
              <a:xfrm rot="10800000" flipH="1">
                <a:off x="596831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24"/>
              <p:cNvSpPr/>
              <p:nvPr/>
            </p:nvSpPr>
            <p:spPr>
              <a:xfrm rot="10800000" flipH="1">
                <a:off x="618313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24"/>
              <p:cNvSpPr/>
              <p:nvPr/>
            </p:nvSpPr>
            <p:spPr>
              <a:xfrm rot="10800000" flipH="1">
                <a:off x="639796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24"/>
              <p:cNvSpPr/>
              <p:nvPr/>
            </p:nvSpPr>
            <p:spPr>
              <a:xfrm rot="10800000" flipH="1">
                <a:off x="661278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24"/>
              <p:cNvSpPr/>
              <p:nvPr/>
            </p:nvSpPr>
            <p:spPr>
              <a:xfrm rot="10800000" flipH="1">
                <a:off x="68276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24"/>
              <p:cNvSpPr/>
              <p:nvPr/>
            </p:nvSpPr>
            <p:spPr>
              <a:xfrm rot="10800000" flipH="1">
                <a:off x="704243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24"/>
              <p:cNvSpPr/>
              <p:nvPr/>
            </p:nvSpPr>
            <p:spPr>
              <a:xfrm rot="10800000" flipH="1">
                <a:off x="725725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24"/>
              <p:cNvSpPr/>
              <p:nvPr/>
            </p:nvSpPr>
            <p:spPr>
              <a:xfrm rot="10800000" flipH="1">
                <a:off x="74720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24"/>
              <p:cNvSpPr/>
              <p:nvPr/>
            </p:nvSpPr>
            <p:spPr>
              <a:xfrm rot="10800000" flipH="1">
                <a:off x="768690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24"/>
              <p:cNvSpPr/>
              <p:nvPr/>
            </p:nvSpPr>
            <p:spPr>
              <a:xfrm rot="10800000" flipH="1">
                <a:off x="790172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24"/>
              <p:cNvSpPr/>
              <p:nvPr/>
            </p:nvSpPr>
            <p:spPr>
              <a:xfrm rot="10800000" flipH="1">
                <a:off x="811654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24"/>
              <p:cNvSpPr/>
              <p:nvPr/>
            </p:nvSpPr>
            <p:spPr>
              <a:xfrm rot="10800000" flipH="1">
                <a:off x="833137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24"/>
              <p:cNvSpPr/>
              <p:nvPr/>
            </p:nvSpPr>
            <p:spPr>
              <a:xfrm rot="10800000" flipH="1">
                <a:off x="854619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24"/>
              <p:cNvSpPr/>
              <p:nvPr/>
            </p:nvSpPr>
            <p:spPr>
              <a:xfrm rot="10800000" flipH="1">
                <a:off x="876101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24"/>
              <p:cNvSpPr/>
              <p:nvPr/>
            </p:nvSpPr>
            <p:spPr>
              <a:xfrm rot="10800000" flipH="1">
                <a:off x="89758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24"/>
              <p:cNvSpPr/>
              <p:nvPr/>
            </p:nvSpPr>
            <p:spPr>
              <a:xfrm rot="10800000" flipH="1">
                <a:off x="-46739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24"/>
              <p:cNvSpPr/>
              <p:nvPr/>
            </p:nvSpPr>
            <p:spPr>
              <a:xfrm rot="10800000" flipH="1">
                <a:off x="16808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24"/>
              <p:cNvSpPr/>
              <p:nvPr/>
            </p:nvSpPr>
            <p:spPr>
              <a:xfrm rot="10800000" flipH="1">
                <a:off x="3829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24"/>
              <p:cNvSpPr/>
              <p:nvPr/>
            </p:nvSpPr>
            <p:spPr>
              <a:xfrm rot="10800000" flipH="1">
                <a:off x="59773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24"/>
              <p:cNvSpPr/>
              <p:nvPr/>
            </p:nvSpPr>
            <p:spPr>
              <a:xfrm rot="10800000" flipH="1">
                <a:off x="81255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24"/>
              <p:cNvSpPr/>
              <p:nvPr/>
            </p:nvSpPr>
            <p:spPr>
              <a:xfrm rot="10800000" flipH="1">
                <a:off x="10273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24"/>
              <p:cNvSpPr/>
              <p:nvPr/>
            </p:nvSpPr>
            <p:spPr>
              <a:xfrm rot="10800000" flipH="1">
                <a:off x="124220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24"/>
              <p:cNvSpPr/>
              <p:nvPr/>
            </p:nvSpPr>
            <p:spPr>
              <a:xfrm rot="10800000" flipH="1">
                <a:off x="145702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24"/>
              <p:cNvSpPr/>
              <p:nvPr/>
            </p:nvSpPr>
            <p:spPr>
              <a:xfrm rot="10800000" flipH="1">
                <a:off x="167184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24"/>
              <p:cNvSpPr/>
              <p:nvPr/>
            </p:nvSpPr>
            <p:spPr>
              <a:xfrm rot="10800000" flipH="1">
                <a:off x="188667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24"/>
              <p:cNvSpPr/>
              <p:nvPr/>
            </p:nvSpPr>
            <p:spPr>
              <a:xfrm rot="10800000" flipH="1">
                <a:off x="210149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24"/>
              <p:cNvSpPr/>
              <p:nvPr/>
            </p:nvSpPr>
            <p:spPr>
              <a:xfrm rot="10800000" flipH="1">
                <a:off x="231631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24"/>
              <p:cNvSpPr/>
              <p:nvPr/>
            </p:nvSpPr>
            <p:spPr>
              <a:xfrm rot="10800000" flipH="1">
                <a:off x="25311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24"/>
              <p:cNvSpPr/>
              <p:nvPr/>
            </p:nvSpPr>
            <p:spPr>
              <a:xfrm rot="10800000" flipH="1">
                <a:off x="274596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24"/>
              <p:cNvSpPr/>
              <p:nvPr/>
            </p:nvSpPr>
            <p:spPr>
              <a:xfrm rot="10800000" flipH="1">
                <a:off x="296078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24"/>
              <p:cNvSpPr/>
              <p:nvPr/>
            </p:nvSpPr>
            <p:spPr>
              <a:xfrm rot="10800000" flipH="1">
                <a:off x="317561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24"/>
              <p:cNvSpPr/>
              <p:nvPr/>
            </p:nvSpPr>
            <p:spPr>
              <a:xfrm rot="10800000" flipH="1">
                <a:off x="339043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24"/>
              <p:cNvSpPr/>
              <p:nvPr/>
            </p:nvSpPr>
            <p:spPr>
              <a:xfrm rot="10800000" flipH="1">
                <a:off x="360525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24"/>
              <p:cNvSpPr/>
              <p:nvPr/>
            </p:nvSpPr>
            <p:spPr>
              <a:xfrm rot="10800000" flipH="1">
                <a:off x="382008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24"/>
              <p:cNvSpPr/>
              <p:nvPr/>
            </p:nvSpPr>
            <p:spPr>
              <a:xfrm rot="10800000" flipH="1">
                <a:off x="403490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24"/>
              <p:cNvSpPr/>
              <p:nvPr/>
            </p:nvSpPr>
            <p:spPr>
              <a:xfrm rot="10800000" flipH="1">
                <a:off x="424972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24"/>
              <p:cNvSpPr/>
              <p:nvPr/>
            </p:nvSpPr>
            <p:spPr>
              <a:xfrm rot="10800000" flipH="1">
                <a:off x="446455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24"/>
              <p:cNvSpPr/>
              <p:nvPr/>
            </p:nvSpPr>
            <p:spPr>
              <a:xfrm rot="10800000" flipH="1">
                <a:off x="467937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24"/>
              <p:cNvSpPr/>
              <p:nvPr/>
            </p:nvSpPr>
            <p:spPr>
              <a:xfrm rot="10800000" flipH="1">
                <a:off x="489419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24"/>
              <p:cNvSpPr/>
              <p:nvPr/>
            </p:nvSpPr>
            <p:spPr>
              <a:xfrm rot="10800000" flipH="1">
                <a:off x="510902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24"/>
              <p:cNvSpPr/>
              <p:nvPr/>
            </p:nvSpPr>
            <p:spPr>
              <a:xfrm rot="10800000" flipH="1">
                <a:off x="532384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24"/>
              <p:cNvSpPr/>
              <p:nvPr/>
            </p:nvSpPr>
            <p:spPr>
              <a:xfrm rot="10800000" flipH="1">
                <a:off x="553866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24"/>
              <p:cNvSpPr/>
              <p:nvPr/>
            </p:nvSpPr>
            <p:spPr>
              <a:xfrm rot="10800000" flipH="1">
                <a:off x="575349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24"/>
              <p:cNvSpPr/>
              <p:nvPr/>
            </p:nvSpPr>
            <p:spPr>
              <a:xfrm rot="10800000" flipH="1">
                <a:off x="596831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24"/>
              <p:cNvSpPr/>
              <p:nvPr/>
            </p:nvSpPr>
            <p:spPr>
              <a:xfrm rot="10800000" flipH="1">
                <a:off x="618313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24"/>
              <p:cNvSpPr/>
              <p:nvPr/>
            </p:nvSpPr>
            <p:spPr>
              <a:xfrm rot="10800000" flipH="1">
                <a:off x="639796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24"/>
              <p:cNvSpPr/>
              <p:nvPr/>
            </p:nvSpPr>
            <p:spPr>
              <a:xfrm rot="10800000" flipH="1">
                <a:off x="661278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24"/>
              <p:cNvSpPr/>
              <p:nvPr/>
            </p:nvSpPr>
            <p:spPr>
              <a:xfrm rot="10800000" flipH="1">
                <a:off x="68276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24"/>
              <p:cNvSpPr/>
              <p:nvPr/>
            </p:nvSpPr>
            <p:spPr>
              <a:xfrm rot="10800000" flipH="1">
                <a:off x="704243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24"/>
              <p:cNvSpPr/>
              <p:nvPr/>
            </p:nvSpPr>
            <p:spPr>
              <a:xfrm rot="10800000" flipH="1">
                <a:off x="725725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24"/>
              <p:cNvSpPr/>
              <p:nvPr/>
            </p:nvSpPr>
            <p:spPr>
              <a:xfrm rot="10800000" flipH="1">
                <a:off x="74720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24"/>
              <p:cNvSpPr/>
              <p:nvPr/>
            </p:nvSpPr>
            <p:spPr>
              <a:xfrm rot="10800000" flipH="1">
                <a:off x="768690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3" name="Google Shape;22703;p24"/>
              <p:cNvSpPr/>
              <p:nvPr/>
            </p:nvSpPr>
            <p:spPr>
              <a:xfrm rot="10800000" flipH="1">
                <a:off x="790172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4" name="Google Shape;22704;p24"/>
              <p:cNvSpPr/>
              <p:nvPr/>
            </p:nvSpPr>
            <p:spPr>
              <a:xfrm rot="10800000" flipH="1">
                <a:off x="811654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24"/>
              <p:cNvSpPr/>
              <p:nvPr/>
            </p:nvSpPr>
            <p:spPr>
              <a:xfrm rot="10800000" flipH="1">
                <a:off x="833137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24"/>
              <p:cNvSpPr/>
              <p:nvPr/>
            </p:nvSpPr>
            <p:spPr>
              <a:xfrm rot="10800000" flipH="1">
                <a:off x="854619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24"/>
              <p:cNvSpPr/>
              <p:nvPr/>
            </p:nvSpPr>
            <p:spPr>
              <a:xfrm rot="10800000" flipH="1">
                <a:off x="876101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24"/>
              <p:cNvSpPr/>
              <p:nvPr/>
            </p:nvSpPr>
            <p:spPr>
              <a:xfrm rot="10800000" flipH="1">
                <a:off x="89758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24"/>
              <p:cNvSpPr/>
              <p:nvPr/>
            </p:nvSpPr>
            <p:spPr>
              <a:xfrm rot="10800000" flipH="1">
                <a:off x="-46739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24"/>
              <p:cNvSpPr/>
              <p:nvPr/>
            </p:nvSpPr>
            <p:spPr>
              <a:xfrm rot="10800000" flipH="1">
                <a:off x="16808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24"/>
              <p:cNvSpPr/>
              <p:nvPr/>
            </p:nvSpPr>
            <p:spPr>
              <a:xfrm rot="10800000" flipH="1">
                <a:off x="3829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24"/>
              <p:cNvSpPr/>
              <p:nvPr/>
            </p:nvSpPr>
            <p:spPr>
              <a:xfrm rot="10800000" flipH="1">
                <a:off x="59773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24"/>
              <p:cNvSpPr/>
              <p:nvPr/>
            </p:nvSpPr>
            <p:spPr>
              <a:xfrm rot="10800000" flipH="1">
                <a:off x="81255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24"/>
              <p:cNvSpPr/>
              <p:nvPr/>
            </p:nvSpPr>
            <p:spPr>
              <a:xfrm rot="10800000" flipH="1">
                <a:off x="10273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24"/>
              <p:cNvSpPr/>
              <p:nvPr/>
            </p:nvSpPr>
            <p:spPr>
              <a:xfrm rot="10800000" flipH="1">
                <a:off x="124220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24"/>
              <p:cNvSpPr/>
              <p:nvPr/>
            </p:nvSpPr>
            <p:spPr>
              <a:xfrm rot="10800000" flipH="1">
                <a:off x="145702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24"/>
              <p:cNvSpPr/>
              <p:nvPr/>
            </p:nvSpPr>
            <p:spPr>
              <a:xfrm rot="10800000" flipH="1">
                <a:off x="167184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24"/>
              <p:cNvSpPr/>
              <p:nvPr/>
            </p:nvSpPr>
            <p:spPr>
              <a:xfrm rot="10800000" flipH="1">
                <a:off x="188667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9" name="Google Shape;22719;p24"/>
              <p:cNvSpPr/>
              <p:nvPr/>
            </p:nvSpPr>
            <p:spPr>
              <a:xfrm rot="10800000" flipH="1">
                <a:off x="210149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0" name="Google Shape;22720;p24"/>
              <p:cNvSpPr/>
              <p:nvPr/>
            </p:nvSpPr>
            <p:spPr>
              <a:xfrm rot="10800000" flipH="1">
                <a:off x="231631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24"/>
              <p:cNvSpPr/>
              <p:nvPr/>
            </p:nvSpPr>
            <p:spPr>
              <a:xfrm rot="10800000" flipH="1">
                <a:off x="25311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24"/>
              <p:cNvSpPr/>
              <p:nvPr/>
            </p:nvSpPr>
            <p:spPr>
              <a:xfrm rot="10800000" flipH="1">
                <a:off x="274596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24"/>
              <p:cNvSpPr/>
              <p:nvPr/>
            </p:nvSpPr>
            <p:spPr>
              <a:xfrm rot="10800000" flipH="1">
                <a:off x="296078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4" name="Google Shape;22724;p24"/>
              <p:cNvSpPr/>
              <p:nvPr/>
            </p:nvSpPr>
            <p:spPr>
              <a:xfrm rot="10800000" flipH="1">
                <a:off x="317561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5" name="Google Shape;22725;p24"/>
              <p:cNvSpPr/>
              <p:nvPr/>
            </p:nvSpPr>
            <p:spPr>
              <a:xfrm rot="10800000" flipH="1">
                <a:off x="339043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6" name="Google Shape;22726;p24"/>
              <p:cNvSpPr/>
              <p:nvPr/>
            </p:nvSpPr>
            <p:spPr>
              <a:xfrm rot="10800000" flipH="1">
                <a:off x="360525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7" name="Google Shape;22727;p24"/>
              <p:cNvSpPr/>
              <p:nvPr/>
            </p:nvSpPr>
            <p:spPr>
              <a:xfrm rot="10800000" flipH="1">
                <a:off x="382008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8" name="Google Shape;22728;p24"/>
              <p:cNvSpPr/>
              <p:nvPr/>
            </p:nvSpPr>
            <p:spPr>
              <a:xfrm rot="10800000" flipH="1">
                <a:off x="403490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9" name="Google Shape;22729;p24"/>
              <p:cNvSpPr/>
              <p:nvPr/>
            </p:nvSpPr>
            <p:spPr>
              <a:xfrm rot="10800000" flipH="1">
                <a:off x="424972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0" name="Google Shape;22730;p24"/>
              <p:cNvSpPr/>
              <p:nvPr/>
            </p:nvSpPr>
            <p:spPr>
              <a:xfrm rot="10800000" flipH="1">
                <a:off x="446455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1" name="Google Shape;22731;p24"/>
              <p:cNvSpPr/>
              <p:nvPr/>
            </p:nvSpPr>
            <p:spPr>
              <a:xfrm rot="10800000" flipH="1">
                <a:off x="467937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2" name="Google Shape;22732;p24"/>
              <p:cNvSpPr/>
              <p:nvPr/>
            </p:nvSpPr>
            <p:spPr>
              <a:xfrm rot="10800000" flipH="1">
                <a:off x="489419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3" name="Google Shape;22733;p24"/>
              <p:cNvSpPr/>
              <p:nvPr/>
            </p:nvSpPr>
            <p:spPr>
              <a:xfrm rot="10800000" flipH="1">
                <a:off x="510902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4" name="Google Shape;22734;p24"/>
              <p:cNvSpPr/>
              <p:nvPr/>
            </p:nvSpPr>
            <p:spPr>
              <a:xfrm rot="10800000" flipH="1">
                <a:off x="532384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5" name="Google Shape;22735;p24"/>
              <p:cNvSpPr/>
              <p:nvPr/>
            </p:nvSpPr>
            <p:spPr>
              <a:xfrm rot="10800000" flipH="1">
                <a:off x="553866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6" name="Google Shape;22736;p24"/>
              <p:cNvSpPr/>
              <p:nvPr/>
            </p:nvSpPr>
            <p:spPr>
              <a:xfrm rot="10800000" flipH="1">
                <a:off x="575349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7" name="Google Shape;22737;p24"/>
              <p:cNvSpPr/>
              <p:nvPr/>
            </p:nvSpPr>
            <p:spPr>
              <a:xfrm rot="10800000" flipH="1">
                <a:off x="596831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8" name="Google Shape;22738;p24"/>
              <p:cNvSpPr/>
              <p:nvPr/>
            </p:nvSpPr>
            <p:spPr>
              <a:xfrm rot="10800000" flipH="1">
                <a:off x="618313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9" name="Google Shape;22739;p24"/>
              <p:cNvSpPr/>
              <p:nvPr/>
            </p:nvSpPr>
            <p:spPr>
              <a:xfrm rot="10800000" flipH="1">
                <a:off x="639796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0" name="Google Shape;22740;p24"/>
              <p:cNvSpPr/>
              <p:nvPr/>
            </p:nvSpPr>
            <p:spPr>
              <a:xfrm rot="10800000" flipH="1">
                <a:off x="661278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1" name="Google Shape;22741;p24"/>
              <p:cNvSpPr/>
              <p:nvPr/>
            </p:nvSpPr>
            <p:spPr>
              <a:xfrm rot="10800000" flipH="1">
                <a:off x="68276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2" name="Google Shape;22742;p24"/>
              <p:cNvSpPr/>
              <p:nvPr/>
            </p:nvSpPr>
            <p:spPr>
              <a:xfrm rot="10800000" flipH="1">
                <a:off x="704243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3" name="Google Shape;22743;p24"/>
              <p:cNvSpPr/>
              <p:nvPr/>
            </p:nvSpPr>
            <p:spPr>
              <a:xfrm rot="10800000" flipH="1">
                <a:off x="725725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4" name="Google Shape;22744;p24"/>
              <p:cNvSpPr/>
              <p:nvPr/>
            </p:nvSpPr>
            <p:spPr>
              <a:xfrm rot="10800000" flipH="1">
                <a:off x="74720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5" name="Google Shape;22745;p24"/>
              <p:cNvSpPr/>
              <p:nvPr/>
            </p:nvSpPr>
            <p:spPr>
              <a:xfrm rot="10800000" flipH="1">
                <a:off x="768690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6" name="Google Shape;22746;p24"/>
              <p:cNvSpPr/>
              <p:nvPr/>
            </p:nvSpPr>
            <p:spPr>
              <a:xfrm rot="10800000" flipH="1">
                <a:off x="790172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7" name="Google Shape;22747;p24"/>
              <p:cNvSpPr/>
              <p:nvPr/>
            </p:nvSpPr>
            <p:spPr>
              <a:xfrm rot="10800000" flipH="1">
                <a:off x="811654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8" name="Google Shape;22748;p24"/>
              <p:cNvSpPr/>
              <p:nvPr/>
            </p:nvSpPr>
            <p:spPr>
              <a:xfrm rot="10800000" flipH="1">
                <a:off x="833137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9" name="Google Shape;22749;p24"/>
              <p:cNvSpPr/>
              <p:nvPr/>
            </p:nvSpPr>
            <p:spPr>
              <a:xfrm rot="10800000" flipH="1">
                <a:off x="854619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0" name="Google Shape;22750;p24"/>
              <p:cNvSpPr/>
              <p:nvPr/>
            </p:nvSpPr>
            <p:spPr>
              <a:xfrm rot="10800000" flipH="1">
                <a:off x="876101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1" name="Google Shape;22751;p24"/>
              <p:cNvSpPr/>
              <p:nvPr/>
            </p:nvSpPr>
            <p:spPr>
              <a:xfrm rot="10800000" flipH="1">
                <a:off x="89758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2" name="Google Shape;22752;p24"/>
              <p:cNvSpPr/>
              <p:nvPr/>
            </p:nvSpPr>
            <p:spPr>
              <a:xfrm rot="10800000" flipH="1">
                <a:off x="-46739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3" name="Google Shape;22753;p24"/>
              <p:cNvSpPr/>
              <p:nvPr/>
            </p:nvSpPr>
            <p:spPr>
              <a:xfrm rot="10800000" flipH="1">
                <a:off x="16808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4" name="Google Shape;22754;p24"/>
              <p:cNvSpPr/>
              <p:nvPr/>
            </p:nvSpPr>
            <p:spPr>
              <a:xfrm rot="10800000" flipH="1">
                <a:off x="3829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5" name="Google Shape;22755;p24"/>
              <p:cNvSpPr/>
              <p:nvPr/>
            </p:nvSpPr>
            <p:spPr>
              <a:xfrm rot="10800000" flipH="1">
                <a:off x="59773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6" name="Google Shape;22756;p24"/>
              <p:cNvSpPr/>
              <p:nvPr/>
            </p:nvSpPr>
            <p:spPr>
              <a:xfrm rot="10800000" flipH="1">
                <a:off x="81255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7" name="Google Shape;22757;p24"/>
              <p:cNvSpPr/>
              <p:nvPr/>
            </p:nvSpPr>
            <p:spPr>
              <a:xfrm rot="10800000" flipH="1">
                <a:off x="10273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8" name="Google Shape;22758;p24"/>
              <p:cNvSpPr/>
              <p:nvPr/>
            </p:nvSpPr>
            <p:spPr>
              <a:xfrm rot="10800000" flipH="1">
                <a:off x="124220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9" name="Google Shape;22759;p24"/>
              <p:cNvSpPr/>
              <p:nvPr/>
            </p:nvSpPr>
            <p:spPr>
              <a:xfrm rot="10800000" flipH="1">
                <a:off x="145702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0" name="Google Shape;22760;p24"/>
              <p:cNvSpPr/>
              <p:nvPr/>
            </p:nvSpPr>
            <p:spPr>
              <a:xfrm rot="10800000" flipH="1">
                <a:off x="167184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1" name="Google Shape;22761;p24"/>
              <p:cNvSpPr/>
              <p:nvPr/>
            </p:nvSpPr>
            <p:spPr>
              <a:xfrm rot="10800000" flipH="1">
                <a:off x="188667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2" name="Google Shape;22762;p24"/>
              <p:cNvSpPr/>
              <p:nvPr/>
            </p:nvSpPr>
            <p:spPr>
              <a:xfrm rot="10800000" flipH="1">
                <a:off x="210149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3" name="Google Shape;22763;p24"/>
              <p:cNvSpPr/>
              <p:nvPr/>
            </p:nvSpPr>
            <p:spPr>
              <a:xfrm rot="10800000" flipH="1">
                <a:off x="231631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24"/>
              <p:cNvSpPr/>
              <p:nvPr/>
            </p:nvSpPr>
            <p:spPr>
              <a:xfrm rot="10800000" flipH="1">
                <a:off x="25311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24"/>
              <p:cNvSpPr/>
              <p:nvPr/>
            </p:nvSpPr>
            <p:spPr>
              <a:xfrm rot="10800000" flipH="1">
                <a:off x="274596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24"/>
              <p:cNvSpPr/>
              <p:nvPr/>
            </p:nvSpPr>
            <p:spPr>
              <a:xfrm rot="10800000" flipH="1">
                <a:off x="296078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24"/>
              <p:cNvSpPr/>
              <p:nvPr/>
            </p:nvSpPr>
            <p:spPr>
              <a:xfrm rot="10800000" flipH="1">
                <a:off x="317561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24"/>
              <p:cNvSpPr/>
              <p:nvPr/>
            </p:nvSpPr>
            <p:spPr>
              <a:xfrm rot="10800000" flipH="1">
                <a:off x="339043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24"/>
              <p:cNvSpPr/>
              <p:nvPr/>
            </p:nvSpPr>
            <p:spPr>
              <a:xfrm rot="10800000" flipH="1">
                <a:off x="360525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24"/>
              <p:cNvSpPr/>
              <p:nvPr/>
            </p:nvSpPr>
            <p:spPr>
              <a:xfrm rot="10800000" flipH="1">
                <a:off x="382008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24"/>
              <p:cNvSpPr/>
              <p:nvPr/>
            </p:nvSpPr>
            <p:spPr>
              <a:xfrm rot="10800000" flipH="1">
                <a:off x="403490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24"/>
              <p:cNvSpPr/>
              <p:nvPr/>
            </p:nvSpPr>
            <p:spPr>
              <a:xfrm rot="10800000" flipH="1">
                <a:off x="424972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24"/>
              <p:cNvSpPr/>
              <p:nvPr/>
            </p:nvSpPr>
            <p:spPr>
              <a:xfrm rot="10800000" flipH="1">
                <a:off x="446455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24"/>
              <p:cNvSpPr/>
              <p:nvPr/>
            </p:nvSpPr>
            <p:spPr>
              <a:xfrm rot="10800000" flipH="1">
                <a:off x="467937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24"/>
              <p:cNvSpPr/>
              <p:nvPr/>
            </p:nvSpPr>
            <p:spPr>
              <a:xfrm rot="10800000" flipH="1">
                <a:off x="489419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6" name="Google Shape;22776;p24"/>
              <p:cNvSpPr/>
              <p:nvPr/>
            </p:nvSpPr>
            <p:spPr>
              <a:xfrm rot="10800000" flipH="1">
                <a:off x="510902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7" name="Google Shape;22777;p24"/>
              <p:cNvSpPr/>
              <p:nvPr/>
            </p:nvSpPr>
            <p:spPr>
              <a:xfrm rot="10800000" flipH="1">
                <a:off x="532384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24"/>
              <p:cNvSpPr/>
              <p:nvPr/>
            </p:nvSpPr>
            <p:spPr>
              <a:xfrm rot="10800000" flipH="1">
                <a:off x="553866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24"/>
              <p:cNvSpPr/>
              <p:nvPr/>
            </p:nvSpPr>
            <p:spPr>
              <a:xfrm rot="10800000" flipH="1">
                <a:off x="575349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24"/>
              <p:cNvSpPr/>
              <p:nvPr/>
            </p:nvSpPr>
            <p:spPr>
              <a:xfrm rot="10800000" flipH="1">
                <a:off x="596831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24"/>
              <p:cNvSpPr/>
              <p:nvPr/>
            </p:nvSpPr>
            <p:spPr>
              <a:xfrm rot="10800000" flipH="1">
                <a:off x="618313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24"/>
              <p:cNvSpPr/>
              <p:nvPr/>
            </p:nvSpPr>
            <p:spPr>
              <a:xfrm rot="10800000" flipH="1">
                <a:off x="639796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24"/>
              <p:cNvSpPr/>
              <p:nvPr/>
            </p:nvSpPr>
            <p:spPr>
              <a:xfrm rot="10800000" flipH="1">
                <a:off x="661278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24"/>
              <p:cNvSpPr/>
              <p:nvPr/>
            </p:nvSpPr>
            <p:spPr>
              <a:xfrm rot="10800000" flipH="1">
                <a:off x="68276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24"/>
              <p:cNvSpPr/>
              <p:nvPr/>
            </p:nvSpPr>
            <p:spPr>
              <a:xfrm rot="10800000" flipH="1">
                <a:off x="704243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24"/>
              <p:cNvSpPr/>
              <p:nvPr/>
            </p:nvSpPr>
            <p:spPr>
              <a:xfrm rot="10800000" flipH="1">
                <a:off x="725725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24"/>
              <p:cNvSpPr/>
              <p:nvPr/>
            </p:nvSpPr>
            <p:spPr>
              <a:xfrm rot="10800000" flipH="1">
                <a:off x="74720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8" name="Google Shape;22788;p24"/>
              <p:cNvSpPr/>
              <p:nvPr/>
            </p:nvSpPr>
            <p:spPr>
              <a:xfrm rot="10800000" flipH="1">
                <a:off x="768690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9" name="Google Shape;22789;p24"/>
              <p:cNvSpPr/>
              <p:nvPr/>
            </p:nvSpPr>
            <p:spPr>
              <a:xfrm rot="10800000" flipH="1">
                <a:off x="790172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24"/>
              <p:cNvSpPr/>
              <p:nvPr/>
            </p:nvSpPr>
            <p:spPr>
              <a:xfrm rot="10800000" flipH="1">
                <a:off x="811654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24"/>
              <p:cNvSpPr/>
              <p:nvPr/>
            </p:nvSpPr>
            <p:spPr>
              <a:xfrm rot="10800000" flipH="1">
                <a:off x="833137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24"/>
              <p:cNvSpPr/>
              <p:nvPr/>
            </p:nvSpPr>
            <p:spPr>
              <a:xfrm rot="10800000" flipH="1">
                <a:off x="854619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24"/>
              <p:cNvSpPr/>
              <p:nvPr/>
            </p:nvSpPr>
            <p:spPr>
              <a:xfrm rot="10800000" flipH="1">
                <a:off x="876101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24"/>
              <p:cNvSpPr/>
              <p:nvPr/>
            </p:nvSpPr>
            <p:spPr>
              <a:xfrm rot="10800000" flipH="1">
                <a:off x="89758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24"/>
              <p:cNvSpPr/>
              <p:nvPr/>
            </p:nvSpPr>
            <p:spPr>
              <a:xfrm rot="10800000" flipH="1">
                <a:off x="-46739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24"/>
              <p:cNvSpPr/>
              <p:nvPr/>
            </p:nvSpPr>
            <p:spPr>
              <a:xfrm rot="10800000" flipH="1">
                <a:off x="16808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24"/>
              <p:cNvSpPr/>
              <p:nvPr/>
            </p:nvSpPr>
            <p:spPr>
              <a:xfrm rot="10800000" flipH="1">
                <a:off x="3829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24"/>
              <p:cNvSpPr/>
              <p:nvPr/>
            </p:nvSpPr>
            <p:spPr>
              <a:xfrm rot="10800000" flipH="1">
                <a:off x="59773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24"/>
              <p:cNvSpPr/>
              <p:nvPr/>
            </p:nvSpPr>
            <p:spPr>
              <a:xfrm rot="10800000" flipH="1">
                <a:off x="81255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24"/>
              <p:cNvSpPr/>
              <p:nvPr/>
            </p:nvSpPr>
            <p:spPr>
              <a:xfrm rot="10800000" flipH="1">
                <a:off x="10273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24"/>
              <p:cNvSpPr/>
              <p:nvPr/>
            </p:nvSpPr>
            <p:spPr>
              <a:xfrm rot="10800000" flipH="1">
                <a:off x="124220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24"/>
              <p:cNvSpPr/>
              <p:nvPr/>
            </p:nvSpPr>
            <p:spPr>
              <a:xfrm rot="10800000" flipH="1">
                <a:off x="145702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24"/>
              <p:cNvSpPr/>
              <p:nvPr/>
            </p:nvSpPr>
            <p:spPr>
              <a:xfrm rot="10800000" flipH="1">
                <a:off x="167184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24"/>
              <p:cNvSpPr/>
              <p:nvPr/>
            </p:nvSpPr>
            <p:spPr>
              <a:xfrm rot="10800000" flipH="1">
                <a:off x="188667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24"/>
              <p:cNvSpPr/>
              <p:nvPr/>
            </p:nvSpPr>
            <p:spPr>
              <a:xfrm rot="10800000" flipH="1">
                <a:off x="210149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24"/>
              <p:cNvSpPr/>
              <p:nvPr/>
            </p:nvSpPr>
            <p:spPr>
              <a:xfrm rot="10800000" flipH="1">
                <a:off x="231631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24"/>
              <p:cNvSpPr/>
              <p:nvPr/>
            </p:nvSpPr>
            <p:spPr>
              <a:xfrm rot="10800000" flipH="1">
                <a:off x="25311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24"/>
              <p:cNvSpPr/>
              <p:nvPr/>
            </p:nvSpPr>
            <p:spPr>
              <a:xfrm rot="10800000" flipH="1">
                <a:off x="274596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24"/>
              <p:cNvSpPr/>
              <p:nvPr/>
            </p:nvSpPr>
            <p:spPr>
              <a:xfrm rot="10800000" flipH="1">
                <a:off x="296078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24"/>
              <p:cNvSpPr/>
              <p:nvPr/>
            </p:nvSpPr>
            <p:spPr>
              <a:xfrm rot="10800000" flipH="1">
                <a:off x="317561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24"/>
              <p:cNvSpPr/>
              <p:nvPr/>
            </p:nvSpPr>
            <p:spPr>
              <a:xfrm rot="10800000" flipH="1">
                <a:off x="339043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24"/>
              <p:cNvSpPr/>
              <p:nvPr/>
            </p:nvSpPr>
            <p:spPr>
              <a:xfrm rot="10800000" flipH="1">
                <a:off x="360525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24"/>
              <p:cNvSpPr/>
              <p:nvPr/>
            </p:nvSpPr>
            <p:spPr>
              <a:xfrm rot="10800000" flipH="1">
                <a:off x="382008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24"/>
              <p:cNvSpPr/>
              <p:nvPr/>
            </p:nvSpPr>
            <p:spPr>
              <a:xfrm rot="10800000" flipH="1">
                <a:off x="403490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5" name="Google Shape;22815;p24"/>
              <p:cNvSpPr/>
              <p:nvPr/>
            </p:nvSpPr>
            <p:spPr>
              <a:xfrm rot="10800000" flipH="1">
                <a:off x="424972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6" name="Google Shape;22816;p24"/>
              <p:cNvSpPr/>
              <p:nvPr/>
            </p:nvSpPr>
            <p:spPr>
              <a:xfrm rot="10800000" flipH="1">
                <a:off x="446455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7" name="Google Shape;22817;p24"/>
              <p:cNvSpPr/>
              <p:nvPr/>
            </p:nvSpPr>
            <p:spPr>
              <a:xfrm rot="10800000" flipH="1">
                <a:off x="467937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8" name="Google Shape;22818;p24"/>
              <p:cNvSpPr/>
              <p:nvPr/>
            </p:nvSpPr>
            <p:spPr>
              <a:xfrm rot="10800000" flipH="1">
                <a:off x="489419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9" name="Google Shape;22819;p24"/>
              <p:cNvSpPr/>
              <p:nvPr/>
            </p:nvSpPr>
            <p:spPr>
              <a:xfrm rot="10800000" flipH="1">
                <a:off x="510902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0" name="Google Shape;22820;p24"/>
              <p:cNvSpPr/>
              <p:nvPr/>
            </p:nvSpPr>
            <p:spPr>
              <a:xfrm rot="10800000" flipH="1">
                <a:off x="532384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1" name="Google Shape;22821;p24"/>
              <p:cNvSpPr/>
              <p:nvPr/>
            </p:nvSpPr>
            <p:spPr>
              <a:xfrm rot="10800000" flipH="1">
                <a:off x="553866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2" name="Google Shape;22822;p24"/>
              <p:cNvSpPr/>
              <p:nvPr/>
            </p:nvSpPr>
            <p:spPr>
              <a:xfrm rot="10800000" flipH="1">
                <a:off x="575349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3" name="Google Shape;22823;p24"/>
              <p:cNvSpPr/>
              <p:nvPr/>
            </p:nvSpPr>
            <p:spPr>
              <a:xfrm rot="10800000" flipH="1">
                <a:off x="596831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4" name="Google Shape;22824;p24"/>
              <p:cNvSpPr/>
              <p:nvPr/>
            </p:nvSpPr>
            <p:spPr>
              <a:xfrm rot="10800000" flipH="1">
                <a:off x="618313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5" name="Google Shape;22825;p24"/>
              <p:cNvSpPr/>
              <p:nvPr/>
            </p:nvSpPr>
            <p:spPr>
              <a:xfrm rot="10800000" flipH="1">
                <a:off x="639796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6" name="Google Shape;22826;p24"/>
              <p:cNvSpPr/>
              <p:nvPr/>
            </p:nvSpPr>
            <p:spPr>
              <a:xfrm rot="10800000" flipH="1">
                <a:off x="661278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7" name="Google Shape;22827;p24"/>
              <p:cNvSpPr/>
              <p:nvPr/>
            </p:nvSpPr>
            <p:spPr>
              <a:xfrm rot="10800000" flipH="1">
                <a:off x="68276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8" name="Google Shape;22828;p24"/>
              <p:cNvSpPr/>
              <p:nvPr/>
            </p:nvSpPr>
            <p:spPr>
              <a:xfrm rot="10800000" flipH="1">
                <a:off x="704243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9" name="Google Shape;22829;p24"/>
              <p:cNvSpPr/>
              <p:nvPr/>
            </p:nvSpPr>
            <p:spPr>
              <a:xfrm rot="10800000" flipH="1">
                <a:off x="725725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0" name="Google Shape;22830;p24"/>
              <p:cNvSpPr/>
              <p:nvPr/>
            </p:nvSpPr>
            <p:spPr>
              <a:xfrm rot="10800000" flipH="1">
                <a:off x="74720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1" name="Google Shape;22831;p24"/>
              <p:cNvSpPr/>
              <p:nvPr/>
            </p:nvSpPr>
            <p:spPr>
              <a:xfrm rot="10800000" flipH="1">
                <a:off x="768690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2" name="Google Shape;22832;p24"/>
              <p:cNvSpPr/>
              <p:nvPr/>
            </p:nvSpPr>
            <p:spPr>
              <a:xfrm rot="10800000" flipH="1">
                <a:off x="790172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3" name="Google Shape;22833;p24"/>
              <p:cNvSpPr/>
              <p:nvPr/>
            </p:nvSpPr>
            <p:spPr>
              <a:xfrm rot="10800000" flipH="1">
                <a:off x="811654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4" name="Google Shape;22834;p24"/>
              <p:cNvSpPr/>
              <p:nvPr/>
            </p:nvSpPr>
            <p:spPr>
              <a:xfrm rot="10800000" flipH="1">
                <a:off x="833137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5" name="Google Shape;22835;p24"/>
              <p:cNvSpPr/>
              <p:nvPr/>
            </p:nvSpPr>
            <p:spPr>
              <a:xfrm rot="10800000" flipH="1">
                <a:off x="854619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6" name="Google Shape;22836;p24"/>
              <p:cNvSpPr/>
              <p:nvPr/>
            </p:nvSpPr>
            <p:spPr>
              <a:xfrm rot="10800000" flipH="1">
                <a:off x="876101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7" name="Google Shape;22837;p24"/>
              <p:cNvSpPr/>
              <p:nvPr/>
            </p:nvSpPr>
            <p:spPr>
              <a:xfrm rot="10800000" flipH="1">
                <a:off x="89758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8" name="Google Shape;22838;p24"/>
              <p:cNvSpPr/>
              <p:nvPr/>
            </p:nvSpPr>
            <p:spPr>
              <a:xfrm rot="10800000" flipH="1">
                <a:off x="-46739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9" name="Google Shape;22839;p24"/>
              <p:cNvSpPr/>
              <p:nvPr/>
            </p:nvSpPr>
            <p:spPr>
              <a:xfrm rot="10800000" flipH="1">
                <a:off x="16808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0" name="Google Shape;22840;p24"/>
              <p:cNvSpPr/>
              <p:nvPr/>
            </p:nvSpPr>
            <p:spPr>
              <a:xfrm rot="10800000" flipH="1">
                <a:off x="3829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1" name="Google Shape;22841;p24"/>
              <p:cNvSpPr/>
              <p:nvPr/>
            </p:nvSpPr>
            <p:spPr>
              <a:xfrm rot="10800000" flipH="1">
                <a:off x="59773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2" name="Google Shape;22842;p24"/>
              <p:cNvSpPr/>
              <p:nvPr/>
            </p:nvSpPr>
            <p:spPr>
              <a:xfrm rot="10800000" flipH="1">
                <a:off x="81255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3" name="Google Shape;22843;p24"/>
              <p:cNvSpPr/>
              <p:nvPr/>
            </p:nvSpPr>
            <p:spPr>
              <a:xfrm rot="10800000" flipH="1">
                <a:off x="10273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4" name="Google Shape;22844;p24"/>
              <p:cNvSpPr/>
              <p:nvPr/>
            </p:nvSpPr>
            <p:spPr>
              <a:xfrm rot="10800000" flipH="1">
                <a:off x="124220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5" name="Google Shape;22845;p24"/>
              <p:cNvSpPr/>
              <p:nvPr/>
            </p:nvSpPr>
            <p:spPr>
              <a:xfrm rot="10800000" flipH="1">
                <a:off x="145702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6" name="Google Shape;22846;p24"/>
              <p:cNvSpPr/>
              <p:nvPr/>
            </p:nvSpPr>
            <p:spPr>
              <a:xfrm rot="10800000" flipH="1">
                <a:off x="167184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7" name="Google Shape;22847;p24"/>
              <p:cNvSpPr/>
              <p:nvPr/>
            </p:nvSpPr>
            <p:spPr>
              <a:xfrm rot="10800000" flipH="1">
                <a:off x="188667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8" name="Google Shape;22848;p24"/>
              <p:cNvSpPr/>
              <p:nvPr/>
            </p:nvSpPr>
            <p:spPr>
              <a:xfrm rot="10800000" flipH="1">
                <a:off x="210149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9" name="Google Shape;22849;p24"/>
              <p:cNvSpPr/>
              <p:nvPr/>
            </p:nvSpPr>
            <p:spPr>
              <a:xfrm rot="10800000" flipH="1">
                <a:off x="231631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0" name="Google Shape;22850;p24"/>
              <p:cNvSpPr/>
              <p:nvPr/>
            </p:nvSpPr>
            <p:spPr>
              <a:xfrm rot="10800000" flipH="1">
                <a:off x="25311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1" name="Google Shape;22851;p24"/>
              <p:cNvSpPr/>
              <p:nvPr/>
            </p:nvSpPr>
            <p:spPr>
              <a:xfrm rot="10800000" flipH="1">
                <a:off x="274596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2" name="Google Shape;22852;p24"/>
              <p:cNvSpPr/>
              <p:nvPr/>
            </p:nvSpPr>
            <p:spPr>
              <a:xfrm rot="10800000" flipH="1">
                <a:off x="296078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3" name="Google Shape;22853;p24"/>
              <p:cNvSpPr/>
              <p:nvPr/>
            </p:nvSpPr>
            <p:spPr>
              <a:xfrm rot="10800000" flipH="1">
                <a:off x="317561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4" name="Google Shape;22854;p24"/>
              <p:cNvSpPr/>
              <p:nvPr/>
            </p:nvSpPr>
            <p:spPr>
              <a:xfrm rot="10800000" flipH="1">
                <a:off x="339043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5" name="Google Shape;22855;p24"/>
              <p:cNvSpPr/>
              <p:nvPr/>
            </p:nvSpPr>
            <p:spPr>
              <a:xfrm rot="10800000" flipH="1">
                <a:off x="360525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6" name="Google Shape;22856;p24"/>
              <p:cNvSpPr/>
              <p:nvPr/>
            </p:nvSpPr>
            <p:spPr>
              <a:xfrm rot="10800000" flipH="1">
                <a:off x="382008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7" name="Google Shape;22857;p24"/>
              <p:cNvSpPr/>
              <p:nvPr/>
            </p:nvSpPr>
            <p:spPr>
              <a:xfrm rot="10800000" flipH="1">
                <a:off x="403490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8" name="Google Shape;22858;p24"/>
              <p:cNvSpPr/>
              <p:nvPr/>
            </p:nvSpPr>
            <p:spPr>
              <a:xfrm rot="10800000" flipH="1">
                <a:off x="424972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9" name="Google Shape;22859;p24"/>
              <p:cNvSpPr/>
              <p:nvPr/>
            </p:nvSpPr>
            <p:spPr>
              <a:xfrm rot="10800000" flipH="1">
                <a:off x="446455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0" name="Google Shape;22860;p24"/>
              <p:cNvSpPr/>
              <p:nvPr/>
            </p:nvSpPr>
            <p:spPr>
              <a:xfrm rot="10800000" flipH="1">
                <a:off x="467937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1" name="Google Shape;22861;p24"/>
              <p:cNvSpPr/>
              <p:nvPr/>
            </p:nvSpPr>
            <p:spPr>
              <a:xfrm rot="10800000" flipH="1">
                <a:off x="489419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2" name="Google Shape;22862;p24"/>
              <p:cNvSpPr/>
              <p:nvPr/>
            </p:nvSpPr>
            <p:spPr>
              <a:xfrm rot="10800000" flipH="1">
                <a:off x="510902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3" name="Google Shape;22863;p24"/>
              <p:cNvSpPr/>
              <p:nvPr/>
            </p:nvSpPr>
            <p:spPr>
              <a:xfrm rot="10800000" flipH="1">
                <a:off x="532384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4" name="Google Shape;22864;p24"/>
              <p:cNvSpPr/>
              <p:nvPr/>
            </p:nvSpPr>
            <p:spPr>
              <a:xfrm rot="10800000" flipH="1">
                <a:off x="553866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5" name="Google Shape;22865;p24"/>
              <p:cNvSpPr/>
              <p:nvPr/>
            </p:nvSpPr>
            <p:spPr>
              <a:xfrm rot="10800000" flipH="1">
                <a:off x="575349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6" name="Google Shape;22866;p24"/>
              <p:cNvSpPr/>
              <p:nvPr/>
            </p:nvSpPr>
            <p:spPr>
              <a:xfrm rot="10800000" flipH="1">
                <a:off x="596831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7" name="Google Shape;22867;p24"/>
              <p:cNvSpPr/>
              <p:nvPr/>
            </p:nvSpPr>
            <p:spPr>
              <a:xfrm rot="10800000" flipH="1">
                <a:off x="618313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8" name="Google Shape;22868;p24"/>
              <p:cNvSpPr/>
              <p:nvPr/>
            </p:nvSpPr>
            <p:spPr>
              <a:xfrm rot="10800000" flipH="1">
                <a:off x="639796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9" name="Google Shape;22869;p24"/>
              <p:cNvSpPr/>
              <p:nvPr/>
            </p:nvSpPr>
            <p:spPr>
              <a:xfrm rot="10800000" flipH="1">
                <a:off x="661278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0" name="Google Shape;22870;p24"/>
              <p:cNvSpPr/>
              <p:nvPr/>
            </p:nvSpPr>
            <p:spPr>
              <a:xfrm rot="10800000" flipH="1">
                <a:off x="68276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1" name="Google Shape;22871;p24"/>
              <p:cNvSpPr/>
              <p:nvPr/>
            </p:nvSpPr>
            <p:spPr>
              <a:xfrm rot="10800000" flipH="1">
                <a:off x="704243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2" name="Google Shape;22872;p24"/>
              <p:cNvSpPr/>
              <p:nvPr/>
            </p:nvSpPr>
            <p:spPr>
              <a:xfrm rot="10800000" flipH="1">
                <a:off x="725725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3" name="Google Shape;22873;p24"/>
              <p:cNvSpPr/>
              <p:nvPr/>
            </p:nvSpPr>
            <p:spPr>
              <a:xfrm rot="10800000" flipH="1">
                <a:off x="74720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4" name="Google Shape;22874;p24"/>
              <p:cNvSpPr/>
              <p:nvPr/>
            </p:nvSpPr>
            <p:spPr>
              <a:xfrm rot="10800000" flipH="1">
                <a:off x="768690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5" name="Google Shape;22875;p24"/>
              <p:cNvSpPr/>
              <p:nvPr/>
            </p:nvSpPr>
            <p:spPr>
              <a:xfrm rot="10800000" flipH="1">
                <a:off x="790172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6" name="Google Shape;22876;p24"/>
              <p:cNvSpPr/>
              <p:nvPr/>
            </p:nvSpPr>
            <p:spPr>
              <a:xfrm rot="10800000" flipH="1">
                <a:off x="811654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7" name="Google Shape;22877;p24"/>
              <p:cNvSpPr/>
              <p:nvPr/>
            </p:nvSpPr>
            <p:spPr>
              <a:xfrm rot="10800000" flipH="1">
                <a:off x="833137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8" name="Google Shape;22878;p24"/>
              <p:cNvSpPr/>
              <p:nvPr/>
            </p:nvSpPr>
            <p:spPr>
              <a:xfrm rot="10800000" flipH="1">
                <a:off x="854619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9" name="Google Shape;22879;p24"/>
              <p:cNvSpPr/>
              <p:nvPr/>
            </p:nvSpPr>
            <p:spPr>
              <a:xfrm rot="10800000" flipH="1">
                <a:off x="876101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0" name="Google Shape;22880;p24"/>
              <p:cNvSpPr/>
              <p:nvPr/>
            </p:nvSpPr>
            <p:spPr>
              <a:xfrm rot="10800000" flipH="1">
                <a:off x="89758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81" name="Google Shape;22881;p24"/>
            <p:cNvSpPr/>
            <p:nvPr/>
          </p:nvSpPr>
          <p:spPr>
            <a:xfrm>
              <a:off x="50" y="-60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2" name="Google Shape;22882;p24"/>
            <p:cNvSpPr/>
            <p:nvPr/>
          </p:nvSpPr>
          <p:spPr>
            <a:xfrm>
              <a:off x="50" y="49416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3" name="Google Shape;22883;p24"/>
            <p:cNvSpPr/>
            <p:nvPr/>
          </p:nvSpPr>
          <p:spPr>
            <a:xfrm>
              <a:off x="8934575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4" name="Google Shape;22884;p24"/>
            <p:cNvSpPr/>
            <p:nvPr/>
          </p:nvSpPr>
          <p:spPr>
            <a:xfrm>
              <a:off x="150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86" name="Google Shape;22886;p25"/>
          <p:cNvGrpSpPr/>
          <p:nvPr/>
        </p:nvGrpSpPr>
        <p:grpSpPr>
          <a:xfrm>
            <a:off x="-87" y="-6025"/>
            <a:ext cx="9144181" cy="5155550"/>
            <a:chOff x="50" y="-6025"/>
            <a:chExt cx="9144181" cy="5155550"/>
          </a:xfrm>
        </p:grpSpPr>
        <p:grpSp>
          <p:nvGrpSpPr>
            <p:cNvPr id="22887" name="Google Shape;22887;p25"/>
            <p:cNvGrpSpPr/>
            <p:nvPr/>
          </p:nvGrpSpPr>
          <p:grpSpPr>
            <a:xfrm>
              <a:off x="150" y="126"/>
              <a:ext cx="9144081" cy="5143543"/>
              <a:chOff x="-46739" y="-18"/>
              <a:chExt cx="9237379" cy="5143543"/>
            </a:xfrm>
          </p:grpSpPr>
          <p:sp>
            <p:nvSpPr>
              <p:cNvPr id="22888" name="Google Shape;22888;p25"/>
              <p:cNvSpPr/>
              <p:nvPr/>
            </p:nvSpPr>
            <p:spPr>
              <a:xfrm rot="10800000" flipH="1">
                <a:off x="-46739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9" name="Google Shape;22889;p25"/>
              <p:cNvSpPr/>
              <p:nvPr/>
            </p:nvSpPr>
            <p:spPr>
              <a:xfrm rot="10800000" flipH="1">
                <a:off x="16808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0" name="Google Shape;22890;p25"/>
              <p:cNvSpPr/>
              <p:nvPr/>
            </p:nvSpPr>
            <p:spPr>
              <a:xfrm rot="10800000" flipH="1">
                <a:off x="3829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1" name="Google Shape;22891;p25"/>
              <p:cNvSpPr/>
              <p:nvPr/>
            </p:nvSpPr>
            <p:spPr>
              <a:xfrm rot="10800000" flipH="1">
                <a:off x="59773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2" name="Google Shape;22892;p25"/>
              <p:cNvSpPr/>
              <p:nvPr/>
            </p:nvSpPr>
            <p:spPr>
              <a:xfrm rot="10800000" flipH="1">
                <a:off x="81255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3" name="Google Shape;22893;p25"/>
              <p:cNvSpPr/>
              <p:nvPr/>
            </p:nvSpPr>
            <p:spPr>
              <a:xfrm rot="10800000" flipH="1">
                <a:off x="10273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4" name="Google Shape;22894;p25"/>
              <p:cNvSpPr/>
              <p:nvPr/>
            </p:nvSpPr>
            <p:spPr>
              <a:xfrm rot="10800000" flipH="1">
                <a:off x="124220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5" name="Google Shape;22895;p25"/>
              <p:cNvSpPr/>
              <p:nvPr/>
            </p:nvSpPr>
            <p:spPr>
              <a:xfrm rot="10800000" flipH="1">
                <a:off x="145702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6" name="Google Shape;22896;p25"/>
              <p:cNvSpPr/>
              <p:nvPr/>
            </p:nvSpPr>
            <p:spPr>
              <a:xfrm rot="10800000" flipH="1">
                <a:off x="167184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7" name="Google Shape;22897;p25"/>
              <p:cNvSpPr/>
              <p:nvPr/>
            </p:nvSpPr>
            <p:spPr>
              <a:xfrm rot="10800000" flipH="1">
                <a:off x="1886671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8" name="Google Shape;22898;p25"/>
              <p:cNvSpPr/>
              <p:nvPr/>
            </p:nvSpPr>
            <p:spPr>
              <a:xfrm rot="10800000" flipH="1">
                <a:off x="210149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9" name="Google Shape;22899;p25"/>
              <p:cNvSpPr/>
              <p:nvPr/>
            </p:nvSpPr>
            <p:spPr>
              <a:xfrm rot="10800000" flipH="1">
                <a:off x="231631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0" name="Google Shape;22900;p25"/>
              <p:cNvSpPr/>
              <p:nvPr/>
            </p:nvSpPr>
            <p:spPr>
              <a:xfrm rot="10800000" flipH="1">
                <a:off x="25311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1" name="Google Shape;22901;p25"/>
              <p:cNvSpPr/>
              <p:nvPr/>
            </p:nvSpPr>
            <p:spPr>
              <a:xfrm rot="10800000" flipH="1">
                <a:off x="274596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2" name="Google Shape;22902;p25"/>
              <p:cNvSpPr/>
              <p:nvPr/>
            </p:nvSpPr>
            <p:spPr>
              <a:xfrm rot="10800000" flipH="1">
                <a:off x="296078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3" name="Google Shape;22903;p25"/>
              <p:cNvSpPr/>
              <p:nvPr/>
            </p:nvSpPr>
            <p:spPr>
              <a:xfrm rot="10800000" flipH="1">
                <a:off x="317561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4" name="Google Shape;22904;p25"/>
              <p:cNvSpPr/>
              <p:nvPr/>
            </p:nvSpPr>
            <p:spPr>
              <a:xfrm rot="10800000" flipH="1">
                <a:off x="339043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5" name="Google Shape;22905;p25"/>
              <p:cNvSpPr/>
              <p:nvPr/>
            </p:nvSpPr>
            <p:spPr>
              <a:xfrm rot="10800000" flipH="1">
                <a:off x="360525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6" name="Google Shape;22906;p25"/>
              <p:cNvSpPr/>
              <p:nvPr/>
            </p:nvSpPr>
            <p:spPr>
              <a:xfrm rot="10800000" flipH="1">
                <a:off x="382008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7" name="Google Shape;22907;p25"/>
              <p:cNvSpPr/>
              <p:nvPr/>
            </p:nvSpPr>
            <p:spPr>
              <a:xfrm rot="10800000" flipH="1">
                <a:off x="403490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8" name="Google Shape;22908;p25"/>
              <p:cNvSpPr/>
              <p:nvPr/>
            </p:nvSpPr>
            <p:spPr>
              <a:xfrm rot="10800000" flipH="1">
                <a:off x="424972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9" name="Google Shape;22909;p25"/>
              <p:cNvSpPr/>
              <p:nvPr/>
            </p:nvSpPr>
            <p:spPr>
              <a:xfrm rot="10800000" flipH="1">
                <a:off x="446455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0" name="Google Shape;22910;p25"/>
              <p:cNvSpPr/>
              <p:nvPr/>
            </p:nvSpPr>
            <p:spPr>
              <a:xfrm rot="10800000" flipH="1">
                <a:off x="4679374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1" name="Google Shape;22911;p25"/>
              <p:cNvSpPr/>
              <p:nvPr/>
            </p:nvSpPr>
            <p:spPr>
              <a:xfrm rot="10800000" flipH="1">
                <a:off x="489419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2" name="Google Shape;22912;p25"/>
              <p:cNvSpPr/>
              <p:nvPr/>
            </p:nvSpPr>
            <p:spPr>
              <a:xfrm rot="10800000" flipH="1">
                <a:off x="510902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3" name="Google Shape;22913;p25"/>
              <p:cNvSpPr/>
              <p:nvPr/>
            </p:nvSpPr>
            <p:spPr>
              <a:xfrm rot="10800000" flipH="1">
                <a:off x="532384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4" name="Google Shape;22914;p25"/>
              <p:cNvSpPr/>
              <p:nvPr/>
            </p:nvSpPr>
            <p:spPr>
              <a:xfrm rot="10800000" flipH="1">
                <a:off x="553866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5" name="Google Shape;22915;p25"/>
              <p:cNvSpPr/>
              <p:nvPr/>
            </p:nvSpPr>
            <p:spPr>
              <a:xfrm rot="10800000" flipH="1">
                <a:off x="575349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6" name="Google Shape;22916;p25"/>
              <p:cNvSpPr/>
              <p:nvPr/>
            </p:nvSpPr>
            <p:spPr>
              <a:xfrm rot="10800000" flipH="1">
                <a:off x="596831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25"/>
              <p:cNvSpPr/>
              <p:nvPr/>
            </p:nvSpPr>
            <p:spPr>
              <a:xfrm rot="10800000" flipH="1">
                <a:off x="618313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25"/>
              <p:cNvSpPr/>
              <p:nvPr/>
            </p:nvSpPr>
            <p:spPr>
              <a:xfrm rot="10800000" flipH="1">
                <a:off x="639796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25"/>
              <p:cNvSpPr/>
              <p:nvPr/>
            </p:nvSpPr>
            <p:spPr>
              <a:xfrm rot="10800000" flipH="1">
                <a:off x="661278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25"/>
              <p:cNvSpPr/>
              <p:nvPr/>
            </p:nvSpPr>
            <p:spPr>
              <a:xfrm rot="10800000" flipH="1">
                <a:off x="682760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25"/>
              <p:cNvSpPr/>
              <p:nvPr/>
            </p:nvSpPr>
            <p:spPr>
              <a:xfrm rot="10800000" flipH="1">
                <a:off x="704243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2" name="Google Shape;22922;p25"/>
              <p:cNvSpPr/>
              <p:nvPr/>
            </p:nvSpPr>
            <p:spPr>
              <a:xfrm rot="10800000" flipH="1">
                <a:off x="725725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3" name="Google Shape;22923;p25"/>
              <p:cNvSpPr/>
              <p:nvPr/>
            </p:nvSpPr>
            <p:spPr>
              <a:xfrm rot="10800000" flipH="1">
                <a:off x="7472077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25"/>
              <p:cNvSpPr/>
              <p:nvPr/>
            </p:nvSpPr>
            <p:spPr>
              <a:xfrm rot="10800000" flipH="1">
                <a:off x="768690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25"/>
              <p:cNvSpPr/>
              <p:nvPr/>
            </p:nvSpPr>
            <p:spPr>
              <a:xfrm rot="10800000" flipH="1">
                <a:off x="790172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25"/>
              <p:cNvSpPr/>
              <p:nvPr/>
            </p:nvSpPr>
            <p:spPr>
              <a:xfrm rot="10800000" flipH="1">
                <a:off x="811654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25"/>
              <p:cNvSpPr/>
              <p:nvPr/>
            </p:nvSpPr>
            <p:spPr>
              <a:xfrm rot="10800000" flipH="1">
                <a:off x="833137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25"/>
              <p:cNvSpPr/>
              <p:nvPr/>
            </p:nvSpPr>
            <p:spPr>
              <a:xfrm rot="10800000" flipH="1">
                <a:off x="8546193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25"/>
              <p:cNvSpPr/>
              <p:nvPr/>
            </p:nvSpPr>
            <p:spPr>
              <a:xfrm rot="10800000" flipH="1">
                <a:off x="8761016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25"/>
              <p:cNvSpPr/>
              <p:nvPr/>
            </p:nvSpPr>
            <p:spPr>
              <a:xfrm rot="10800000" flipH="1">
                <a:off x="8975840" y="-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25"/>
              <p:cNvSpPr/>
              <p:nvPr/>
            </p:nvSpPr>
            <p:spPr>
              <a:xfrm rot="10800000" flipH="1">
                <a:off x="-46739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25"/>
              <p:cNvSpPr/>
              <p:nvPr/>
            </p:nvSpPr>
            <p:spPr>
              <a:xfrm rot="10800000" flipH="1">
                <a:off x="16808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25"/>
              <p:cNvSpPr/>
              <p:nvPr/>
            </p:nvSpPr>
            <p:spPr>
              <a:xfrm rot="10800000" flipH="1">
                <a:off x="3829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25"/>
              <p:cNvSpPr/>
              <p:nvPr/>
            </p:nvSpPr>
            <p:spPr>
              <a:xfrm rot="10800000" flipH="1">
                <a:off x="59773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25"/>
              <p:cNvSpPr/>
              <p:nvPr/>
            </p:nvSpPr>
            <p:spPr>
              <a:xfrm rot="10800000" flipH="1">
                <a:off x="81255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25"/>
              <p:cNvSpPr/>
              <p:nvPr/>
            </p:nvSpPr>
            <p:spPr>
              <a:xfrm rot="10800000" flipH="1">
                <a:off x="10273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25"/>
              <p:cNvSpPr/>
              <p:nvPr/>
            </p:nvSpPr>
            <p:spPr>
              <a:xfrm rot="10800000" flipH="1">
                <a:off x="124220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25"/>
              <p:cNvSpPr/>
              <p:nvPr/>
            </p:nvSpPr>
            <p:spPr>
              <a:xfrm rot="10800000" flipH="1">
                <a:off x="145702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25"/>
              <p:cNvSpPr/>
              <p:nvPr/>
            </p:nvSpPr>
            <p:spPr>
              <a:xfrm rot="10800000" flipH="1">
                <a:off x="167184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25"/>
              <p:cNvSpPr/>
              <p:nvPr/>
            </p:nvSpPr>
            <p:spPr>
              <a:xfrm rot="10800000" flipH="1">
                <a:off x="1886671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25"/>
              <p:cNvSpPr/>
              <p:nvPr/>
            </p:nvSpPr>
            <p:spPr>
              <a:xfrm rot="10800000" flipH="1">
                <a:off x="210149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2" name="Google Shape;22942;p25"/>
              <p:cNvSpPr/>
              <p:nvPr/>
            </p:nvSpPr>
            <p:spPr>
              <a:xfrm rot="10800000" flipH="1">
                <a:off x="231631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3" name="Google Shape;22943;p25"/>
              <p:cNvSpPr/>
              <p:nvPr/>
            </p:nvSpPr>
            <p:spPr>
              <a:xfrm rot="10800000" flipH="1">
                <a:off x="25311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4" name="Google Shape;22944;p25"/>
              <p:cNvSpPr/>
              <p:nvPr/>
            </p:nvSpPr>
            <p:spPr>
              <a:xfrm rot="10800000" flipH="1">
                <a:off x="274596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5" name="Google Shape;22945;p25"/>
              <p:cNvSpPr/>
              <p:nvPr/>
            </p:nvSpPr>
            <p:spPr>
              <a:xfrm rot="10800000" flipH="1">
                <a:off x="296078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6" name="Google Shape;22946;p25"/>
              <p:cNvSpPr/>
              <p:nvPr/>
            </p:nvSpPr>
            <p:spPr>
              <a:xfrm rot="10800000" flipH="1">
                <a:off x="317561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7" name="Google Shape;22947;p25"/>
              <p:cNvSpPr/>
              <p:nvPr/>
            </p:nvSpPr>
            <p:spPr>
              <a:xfrm rot="10800000" flipH="1">
                <a:off x="339043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8" name="Google Shape;22948;p25"/>
              <p:cNvSpPr/>
              <p:nvPr/>
            </p:nvSpPr>
            <p:spPr>
              <a:xfrm rot="10800000" flipH="1">
                <a:off x="360525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25"/>
              <p:cNvSpPr/>
              <p:nvPr/>
            </p:nvSpPr>
            <p:spPr>
              <a:xfrm rot="10800000" flipH="1">
                <a:off x="382008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25"/>
              <p:cNvSpPr/>
              <p:nvPr/>
            </p:nvSpPr>
            <p:spPr>
              <a:xfrm rot="10800000" flipH="1">
                <a:off x="403490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25"/>
              <p:cNvSpPr/>
              <p:nvPr/>
            </p:nvSpPr>
            <p:spPr>
              <a:xfrm rot="10800000" flipH="1">
                <a:off x="424972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25"/>
              <p:cNvSpPr/>
              <p:nvPr/>
            </p:nvSpPr>
            <p:spPr>
              <a:xfrm rot="10800000" flipH="1">
                <a:off x="446455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25"/>
              <p:cNvSpPr/>
              <p:nvPr/>
            </p:nvSpPr>
            <p:spPr>
              <a:xfrm rot="10800000" flipH="1">
                <a:off x="4679374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25"/>
              <p:cNvSpPr/>
              <p:nvPr/>
            </p:nvSpPr>
            <p:spPr>
              <a:xfrm rot="10800000" flipH="1">
                <a:off x="489419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25"/>
              <p:cNvSpPr/>
              <p:nvPr/>
            </p:nvSpPr>
            <p:spPr>
              <a:xfrm rot="10800000" flipH="1">
                <a:off x="510902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25"/>
              <p:cNvSpPr/>
              <p:nvPr/>
            </p:nvSpPr>
            <p:spPr>
              <a:xfrm rot="10800000" flipH="1">
                <a:off x="532384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25"/>
              <p:cNvSpPr/>
              <p:nvPr/>
            </p:nvSpPr>
            <p:spPr>
              <a:xfrm rot="10800000" flipH="1">
                <a:off x="553866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25"/>
              <p:cNvSpPr/>
              <p:nvPr/>
            </p:nvSpPr>
            <p:spPr>
              <a:xfrm rot="10800000" flipH="1">
                <a:off x="575349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25"/>
              <p:cNvSpPr/>
              <p:nvPr/>
            </p:nvSpPr>
            <p:spPr>
              <a:xfrm rot="10800000" flipH="1">
                <a:off x="596831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25"/>
              <p:cNvSpPr/>
              <p:nvPr/>
            </p:nvSpPr>
            <p:spPr>
              <a:xfrm rot="10800000" flipH="1">
                <a:off x="618313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25"/>
              <p:cNvSpPr/>
              <p:nvPr/>
            </p:nvSpPr>
            <p:spPr>
              <a:xfrm rot="10800000" flipH="1">
                <a:off x="639796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25"/>
              <p:cNvSpPr/>
              <p:nvPr/>
            </p:nvSpPr>
            <p:spPr>
              <a:xfrm rot="10800000" flipH="1">
                <a:off x="661278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25"/>
              <p:cNvSpPr/>
              <p:nvPr/>
            </p:nvSpPr>
            <p:spPr>
              <a:xfrm rot="10800000" flipH="1">
                <a:off x="682760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25"/>
              <p:cNvSpPr/>
              <p:nvPr/>
            </p:nvSpPr>
            <p:spPr>
              <a:xfrm rot="10800000" flipH="1">
                <a:off x="704243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25"/>
              <p:cNvSpPr/>
              <p:nvPr/>
            </p:nvSpPr>
            <p:spPr>
              <a:xfrm rot="10800000" flipH="1">
                <a:off x="725725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25"/>
              <p:cNvSpPr/>
              <p:nvPr/>
            </p:nvSpPr>
            <p:spPr>
              <a:xfrm rot="10800000" flipH="1">
                <a:off x="7472077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25"/>
              <p:cNvSpPr/>
              <p:nvPr/>
            </p:nvSpPr>
            <p:spPr>
              <a:xfrm rot="10800000" flipH="1">
                <a:off x="768690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25"/>
              <p:cNvSpPr/>
              <p:nvPr/>
            </p:nvSpPr>
            <p:spPr>
              <a:xfrm rot="10800000" flipH="1">
                <a:off x="790172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25"/>
              <p:cNvSpPr/>
              <p:nvPr/>
            </p:nvSpPr>
            <p:spPr>
              <a:xfrm rot="10800000" flipH="1">
                <a:off x="811654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25"/>
              <p:cNvSpPr/>
              <p:nvPr/>
            </p:nvSpPr>
            <p:spPr>
              <a:xfrm rot="10800000" flipH="1">
                <a:off x="833137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25"/>
              <p:cNvSpPr/>
              <p:nvPr/>
            </p:nvSpPr>
            <p:spPr>
              <a:xfrm rot="10800000" flipH="1">
                <a:off x="8546193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25"/>
              <p:cNvSpPr/>
              <p:nvPr/>
            </p:nvSpPr>
            <p:spPr>
              <a:xfrm rot="10800000" flipH="1">
                <a:off x="8761016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25"/>
              <p:cNvSpPr/>
              <p:nvPr/>
            </p:nvSpPr>
            <p:spPr>
              <a:xfrm rot="10800000" flipH="1">
                <a:off x="8975840" y="20572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4" name="Google Shape;22974;p25"/>
              <p:cNvSpPr/>
              <p:nvPr/>
            </p:nvSpPr>
            <p:spPr>
              <a:xfrm rot="10800000" flipH="1">
                <a:off x="-46739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5" name="Google Shape;22975;p25"/>
              <p:cNvSpPr/>
              <p:nvPr/>
            </p:nvSpPr>
            <p:spPr>
              <a:xfrm rot="10800000" flipH="1">
                <a:off x="16808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6" name="Google Shape;22976;p25"/>
              <p:cNvSpPr/>
              <p:nvPr/>
            </p:nvSpPr>
            <p:spPr>
              <a:xfrm rot="10800000" flipH="1">
                <a:off x="3829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25"/>
              <p:cNvSpPr/>
              <p:nvPr/>
            </p:nvSpPr>
            <p:spPr>
              <a:xfrm rot="10800000" flipH="1">
                <a:off x="59773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25"/>
              <p:cNvSpPr/>
              <p:nvPr/>
            </p:nvSpPr>
            <p:spPr>
              <a:xfrm rot="10800000" flipH="1">
                <a:off x="81255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25"/>
              <p:cNvSpPr/>
              <p:nvPr/>
            </p:nvSpPr>
            <p:spPr>
              <a:xfrm rot="10800000" flipH="1">
                <a:off x="10273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25"/>
              <p:cNvSpPr/>
              <p:nvPr/>
            </p:nvSpPr>
            <p:spPr>
              <a:xfrm rot="10800000" flipH="1">
                <a:off x="124220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25"/>
              <p:cNvSpPr/>
              <p:nvPr/>
            </p:nvSpPr>
            <p:spPr>
              <a:xfrm rot="10800000" flipH="1">
                <a:off x="145702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25"/>
              <p:cNvSpPr/>
              <p:nvPr/>
            </p:nvSpPr>
            <p:spPr>
              <a:xfrm rot="10800000" flipH="1">
                <a:off x="167184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25"/>
              <p:cNvSpPr/>
              <p:nvPr/>
            </p:nvSpPr>
            <p:spPr>
              <a:xfrm rot="10800000" flipH="1">
                <a:off x="1886671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25"/>
              <p:cNvSpPr/>
              <p:nvPr/>
            </p:nvSpPr>
            <p:spPr>
              <a:xfrm rot="10800000" flipH="1">
                <a:off x="210149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25"/>
              <p:cNvSpPr/>
              <p:nvPr/>
            </p:nvSpPr>
            <p:spPr>
              <a:xfrm rot="10800000" flipH="1">
                <a:off x="231631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25"/>
              <p:cNvSpPr/>
              <p:nvPr/>
            </p:nvSpPr>
            <p:spPr>
              <a:xfrm rot="10800000" flipH="1">
                <a:off x="25311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25"/>
              <p:cNvSpPr/>
              <p:nvPr/>
            </p:nvSpPr>
            <p:spPr>
              <a:xfrm rot="10800000" flipH="1">
                <a:off x="274596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25"/>
              <p:cNvSpPr/>
              <p:nvPr/>
            </p:nvSpPr>
            <p:spPr>
              <a:xfrm rot="10800000" flipH="1">
                <a:off x="296078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25"/>
              <p:cNvSpPr/>
              <p:nvPr/>
            </p:nvSpPr>
            <p:spPr>
              <a:xfrm rot="10800000" flipH="1">
                <a:off x="317561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25"/>
              <p:cNvSpPr/>
              <p:nvPr/>
            </p:nvSpPr>
            <p:spPr>
              <a:xfrm rot="10800000" flipH="1">
                <a:off x="339043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25"/>
              <p:cNvSpPr/>
              <p:nvPr/>
            </p:nvSpPr>
            <p:spPr>
              <a:xfrm rot="10800000" flipH="1">
                <a:off x="360525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25"/>
              <p:cNvSpPr/>
              <p:nvPr/>
            </p:nvSpPr>
            <p:spPr>
              <a:xfrm rot="10800000" flipH="1">
                <a:off x="382008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25"/>
              <p:cNvSpPr/>
              <p:nvPr/>
            </p:nvSpPr>
            <p:spPr>
              <a:xfrm rot="10800000" flipH="1">
                <a:off x="403490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25"/>
              <p:cNvSpPr/>
              <p:nvPr/>
            </p:nvSpPr>
            <p:spPr>
              <a:xfrm rot="10800000" flipH="1">
                <a:off x="424972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5" name="Google Shape;22995;p25"/>
              <p:cNvSpPr/>
              <p:nvPr/>
            </p:nvSpPr>
            <p:spPr>
              <a:xfrm rot="10800000" flipH="1">
                <a:off x="446455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6" name="Google Shape;22996;p25"/>
              <p:cNvSpPr/>
              <p:nvPr/>
            </p:nvSpPr>
            <p:spPr>
              <a:xfrm rot="10800000" flipH="1">
                <a:off x="4679374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25"/>
              <p:cNvSpPr/>
              <p:nvPr/>
            </p:nvSpPr>
            <p:spPr>
              <a:xfrm rot="10800000" flipH="1">
                <a:off x="489419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25"/>
              <p:cNvSpPr/>
              <p:nvPr/>
            </p:nvSpPr>
            <p:spPr>
              <a:xfrm rot="10800000" flipH="1">
                <a:off x="510902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25"/>
              <p:cNvSpPr/>
              <p:nvPr/>
            </p:nvSpPr>
            <p:spPr>
              <a:xfrm rot="10800000" flipH="1">
                <a:off x="532384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25"/>
              <p:cNvSpPr/>
              <p:nvPr/>
            </p:nvSpPr>
            <p:spPr>
              <a:xfrm rot="10800000" flipH="1">
                <a:off x="553866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25"/>
              <p:cNvSpPr/>
              <p:nvPr/>
            </p:nvSpPr>
            <p:spPr>
              <a:xfrm rot="10800000" flipH="1">
                <a:off x="575349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2" name="Google Shape;23002;p25"/>
              <p:cNvSpPr/>
              <p:nvPr/>
            </p:nvSpPr>
            <p:spPr>
              <a:xfrm rot="10800000" flipH="1">
                <a:off x="596831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3" name="Google Shape;23003;p25"/>
              <p:cNvSpPr/>
              <p:nvPr/>
            </p:nvSpPr>
            <p:spPr>
              <a:xfrm rot="10800000" flipH="1">
                <a:off x="618313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4" name="Google Shape;23004;p25"/>
              <p:cNvSpPr/>
              <p:nvPr/>
            </p:nvSpPr>
            <p:spPr>
              <a:xfrm rot="10800000" flipH="1">
                <a:off x="639796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5" name="Google Shape;23005;p25"/>
              <p:cNvSpPr/>
              <p:nvPr/>
            </p:nvSpPr>
            <p:spPr>
              <a:xfrm rot="10800000" flipH="1">
                <a:off x="661278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6" name="Google Shape;23006;p25"/>
              <p:cNvSpPr/>
              <p:nvPr/>
            </p:nvSpPr>
            <p:spPr>
              <a:xfrm rot="10800000" flipH="1">
                <a:off x="682760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7" name="Google Shape;23007;p25"/>
              <p:cNvSpPr/>
              <p:nvPr/>
            </p:nvSpPr>
            <p:spPr>
              <a:xfrm rot="10800000" flipH="1">
                <a:off x="704243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8" name="Google Shape;23008;p25"/>
              <p:cNvSpPr/>
              <p:nvPr/>
            </p:nvSpPr>
            <p:spPr>
              <a:xfrm rot="10800000" flipH="1">
                <a:off x="725725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9" name="Google Shape;23009;p25"/>
              <p:cNvSpPr/>
              <p:nvPr/>
            </p:nvSpPr>
            <p:spPr>
              <a:xfrm rot="10800000" flipH="1">
                <a:off x="7472077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0" name="Google Shape;23010;p25"/>
              <p:cNvSpPr/>
              <p:nvPr/>
            </p:nvSpPr>
            <p:spPr>
              <a:xfrm rot="10800000" flipH="1">
                <a:off x="768690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1" name="Google Shape;23011;p25"/>
              <p:cNvSpPr/>
              <p:nvPr/>
            </p:nvSpPr>
            <p:spPr>
              <a:xfrm rot="10800000" flipH="1">
                <a:off x="790172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2" name="Google Shape;23012;p25"/>
              <p:cNvSpPr/>
              <p:nvPr/>
            </p:nvSpPr>
            <p:spPr>
              <a:xfrm rot="10800000" flipH="1">
                <a:off x="811654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3" name="Google Shape;23013;p25"/>
              <p:cNvSpPr/>
              <p:nvPr/>
            </p:nvSpPr>
            <p:spPr>
              <a:xfrm rot="10800000" flipH="1">
                <a:off x="833137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4" name="Google Shape;23014;p25"/>
              <p:cNvSpPr/>
              <p:nvPr/>
            </p:nvSpPr>
            <p:spPr>
              <a:xfrm rot="10800000" flipH="1">
                <a:off x="8546193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5" name="Google Shape;23015;p25"/>
              <p:cNvSpPr/>
              <p:nvPr/>
            </p:nvSpPr>
            <p:spPr>
              <a:xfrm rot="10800000" flipH="1">
                <a:off x="8761016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6" name="Google Shape;23016;p25"/>
              <p:cNvSpPr/>
              <p:nvPr/>
            </p:nvSpPr>
            <p:spPr>
              <a:xfrm rot="10800000" flipH="1">
                <a:off x="8975840" y="41146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7" name="Google Shape;23017;p25"/>
              <p:cNvSpPr/>
              <p:nvPr/>
            </p:nvSpPr>
            <p:spPr>
              <a:xfrm rot="10800000" flipH="1">
                <a:off x="-46739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8" name="Google Shape;23018;p25"/>
              <p:cNvSpPr/>
              <p:nvPr/>
            </p:nvSpPr>
            <p:spPr>
              <a:xfrm rot="10800000" flipH="1">
                <a:off x="16808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9" name="Google Shape;23019;p25"/>
              <p:cNvSpPr/>
              <p:nvPr/>
            </p:nvSpPr>
            <p:spPr>
              <a:xfrm rot="10800000" flipH="1">
                <a:off x="3829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0" name="Google Shape;23020;p25"/>
              <p:cNvSpPr/>
              <p:nvPr/>
            </p:nvSpPr>
            <p:spPr>
              <a:xfrm rot="10800000" flipH="1">
                <a:off x="59773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1" name="Google Shape;23021;p25"/>
              <p:cNvSpPr/>
              <p:nvPr/>
            </p:nvSpPr>
            <p:spPr>
              <a:xfrm rot="10800000" flipH="1">
                <a:off x="81255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2" name="Google Shape;23022;p25"/>
              <p:cNvSpPr/>
              <p:nvPr/>
            </p:nvSpPr>
            <p:spPr>
              <a:xfrm rot="10800000" flipH="1">
                <a:off x="10273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3" name="Google Shape;23023;p25"/>
              <p:cNvSpPr/>
              <p:nvPr/>
            </p:nvSpPr>
            <p:spPr>
              <a:xfrm rot="10800000" flipH="1">
                <a:off x="124220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4" name="Google Shape;23024;p25"/>
              <p:cNvSpPr/>
              <p:nvPr/>
            </p:nvSpPr>
            <p:spPr>
              <a:xfrm rot="10800000" flipH="1">
                <a:off x="145702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5" name="Google Shape;23025;p25"/>
              <p:cNvSpPr/>
              <p:nvPr/>
            </p:nvSpPr>
            <p:spPr>
              <a:xfrm rot="10800000" flipH="1">
                <a:off x="167184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6" name="Google Shape;23026;p25"/>
              <p:cNvSpPr/>
              <p:nvPr/>
            </p:nvSpPr>
            <p:spPr>
              <a:xfrm rot="10800000" flipH="1">
                <a:off x="1886671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7" name="Google Shape;23027;p25"/>
              <p:cNvSpPr/>
              <p:nvPr/>
            </p:nvSpPr>
            <p:spPr>
              <a:xfrm rot="10800000" flipH="1">
                <a:off x="210149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8" name="Google Shape;23028;p25"/>
              <p:cNvSpPr/>
              <p:nvPr/>
            </p:nvSpPr>
            <p:spPr>
              <a:xfrm rot="10800000" flipH="1">
                <a:off x="231631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9" name="Google Shape;23029;p25"/>
              <p:cNvSpPr/>
              <p:nvPr/>
            </p:nvSpPr>
            <p:spPr>
              <a:xfrm rot="10800000" flipH="1">
                <a:off x="25311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0" name="Google Shape;23030;p25"/>
              <p:cNvSpPr/>
              <p:nvPr/>
            </p:nvSpPr>
            <p:spPr>
              <a:xfrm rot="10800000" flipH="1">
                <a:off x="274596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1" name="Google Shape;23031;p25"/>
              <p:cNvSpPr/>
              <p:nvPr/>
            </p:nvSpPr>
            <p:spPr>
              <a:xfrm rot="10800000" flipH="1">
                <a:off x="296078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2" name="Google Shape;23032;p25"/>
              <p:cNvSpPr/>
              <p:nvPr/>
            </p:nvSpPr>
            <p:spPr>
              <a:xfrm rot="10800000" flipH="1">
                <a:off x="317561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3" name="Google Shape;23033;p25"/>
              <p:cNvSpPr/>
              <p:nvPr/>
            </p:nvSpPr>
            <p:spPr>
              <a:xfrm rot="10800000" flipH="1">
                <a:off x="339043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4" name="Google Shape;23034;p25"/>
              <p:cNvSpPr/>
              <p:nvPr/>
            </p:nvSpPr>
            <p:spPr>
              <a:xfrm rot="10800000" flipH="1">
                <a:off x="360525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5" name="Google Shape;23035;p25"/>
              <p:cNvSpPr/>
              <p:nvPr/>
            </p:nvSpPr>
            <p:spPr>
              <a:xfrm rot="10800000" flipH="1">
                <a:off x="382008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6" name="Google Shape;23036;p25"/>
              <p:cNvSpPr/>
              <p:nvPr/>
            </p:nvSpPr>
            <p:spPr>
              <a:xfrm rot="10800000" flipH="1">
                <a:off x="403490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7" name="Google Shape;23037;p25"/>
              <p:cNvSpPr/>
              <p:nvPr/>
            </p:nvSpPr>
            <p:spPr>
              <a:xfrm rot="10800000" flipH="1">
                <a:off x="424972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8" name="Google Shape;23038;p25"/>
              <p:cNvSpPr/>
              <p:nvPr/>
            </p:nvSpPr>
            <p:spPr>
              <a:xfrm rot="10800000" flipH="1">
                <a:off x="446455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9" name="Google Shape;23039;p25"/>
              <p:cNvSpPr/>
              <p:nvPr/>
            </p:nvSpPr>
            <p:spPr>
              <a:xfrm rot="10800000" flipH="1">
                <a:off x="4679374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0" name="Google Shape;23040;p25"/>
              <p:cNvSpPr/>
              <p:nvPr/>
            </p:nvSpPr>
            <p:spPr>
              <a:xfrm rot="10800000" flipH="1">
                <a:off x="489419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1" name="Google Shape;23041;p25"/>
              <p:cNvSpPr/>
              <p:nvPr/>
            </p:nvSpPr>
            <p:spPr>
              <a:xfrm rot="10800000" flipH="1">
                <a:off x="510902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2" name="Google Shape;23042;p25"/>
              <p:cNvSpPr/>
              <p:nvPr/>
            </p:nvSpPr>
            <p:spPr>
              <a:xfrm rot="10800000" flipH="1">
                <a:off x="532384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3" name="Google Shape;23043;p25"/>
              <p:cNvSpPr/>
              <p:nvPr/>
            </p:nvSpPr>
            <p:spPr>
              <a:xfrm rot="10800000" flipH="1">
                <a:off x="553866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4" name="Google Shape;23044;p25"/>
              <p:cNvSpPr/>
              <p:nvPr/>
            </p:nvSpPr>
            <p:spPr>
              <a:xfrm rot="10800000" flipH="1">
                <a:off x="575349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5" name="Google Shape;23045;p25"/>
              <p:cNvSpPr/>
              <p:nvPr/>
            </p:nvSpPr>
            <p:spPr>
              <a:xfrm rot="10800000" flipH="1">
                <a:off x="596831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6" name="Google Shape;23046;p25"/>
              <p:cNvSpPr/>
              <p:nvPr/>
            </p:nvSpPr>
            <p:spPr>
              <a:xfrm rot="10800000" flipH="1">
                <a:off x="618313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7" name="Google Shape;23047;p25"/>
              <p:cNvSpPr/>
              <p:nvPr/>
            </p:nvSpPr>
            <p:spPr>
              <a:xfrm rot="10800000" flipH="1">
                <a:off x="639796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8" name="Google Shape;23048;p25"/>
              <p:cNvSpPr/>
              <p:nvPr/>
            </p:nvSpPr>
            <p:spPr>
              <a:xfrm rot="10800000" flipH="1">
                <a:off x="661278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9" name="Google Shape;23049;p25"/>
              <p:cNvSpPr/>
              <p:nvPr/>
            </p:nvSpPr>
            <p:spPr>
              <a:xfrm rot="10800000" flipH="1">
                <a:off x="682760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0" name="Google Shape;23050;p25"/>
              <p:cNvSpPr/>
              <p:nvPr/>
            </p:nvSpPr>
            <p:spPr>
              <a:xfrm rot="10800000" flipH="1">
                <a:off x="704243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1" name="Google Shape;23051;p25"/>
              <p:cNvSpPr/>
              <p:nvPr/>
            </p:nvSpPr>
            <p:spPr>
              <a:xfrm rot="10800000" flipH="1">
                <a:off x="725725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2" name="Google Shape;23052;p25"/>
              <p:cNvSpPr/>
              <p:nvPr/>
            </p:nvSpPr>
            <p:spPr>
              <a:xfrm rot="10800000" flipH="1">
                <a:off x="7472077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3" name="Google Shape;23053;p25"/>
              <p:cNvSpPr/>
              <p:nvPr/>
            </p:nvSpPr>
            <p:spPr>
              <a:xfrm rot="10800000" flipH="1">
                <a:off x="768690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4" name="Google Shape;23054;p25"/>
              <p:cNvSpPr/>
              <p:nvPr/>
            </p:nvSpPr>
            <p:spPr>
              <a:xfrm rot="10800000" flipH="1">
                <a:off x="790172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5" name="Google Shape;23055;p25"/>
              <p:cNvSpPr/>
              <p:nvPr/>
            </p:nvSpPr>
            <p:spPr>
              <a:xfrm rot="10800000" flipH="1">
                <a:off x="811654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6" name="Google Shape;23056;p25"/>
              <p:cNvSpPr/>
              <p:nvPr/>
            </p:nvSpPr>
            <p:spPr>
              <a:xfrm rot="10800000" flipH="1">
                <a:off x="833137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7" name="Google Shape;23057;p25"/>
              <p:cNvSpPr/>
              <p:nvPr/>
            </p:nvSpPr>
            <p:spPr>
              <a:xfrm rot="10800000" flipH="1">
                <a:off x="8546193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8" name="Google Shape;23058;p25"/>
              <p:cNvSpPr/>
              <p:nvPr/>
            </p:nvSpPr>
            <p:spPr>
              <a:xfrm rot="10800000" flipH="1">
                <a:off x="8761016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9" name="Google Shape;23059;p25"/>
              <p:cNvSpPr/>
              <p:nvPr/>
            </p:nvSpPr>
            <p:spPr>
              <a:xfrm rot="10800000" flipH="1">
                <a:off x="8975840" y="61720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0" name="Google Shape;23060;p25"/>
              <p:cNvSpPr/>
              <p:nvPr/>
            </p:nvSpPr>
            <p:spPr>
              <a:xfrm rot="10800000" flipH="1">
                <a:off x="-46739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1" name="Google Shape;23061;p25"/>
              <p:cNvSpPr/>
              <p:nvPr/>
            </p:nvSpPr>
            <p:spPr>
              <a:xfrm rot="10800000" flipH="1">
                <a:off x="16808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2" name="Google Shape;23062;p25"/>
              <p:cNvSpPr/>
              <p:nvPr/>
            </p:nvSpPr>
            <p:spPr>
              <a:xfrm rot="10800000" flipH="1">
                <a:off x="3829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3" name="Google Shape;23063;p25"/>
              <p:cNvSpPr/>
              <p:nvPr/>
            </p:nvSpPr>
            <p:spPr>
              <a:xfrm rot="10800000" flipH="1">
                <a:off x="59773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4" name="Google Shape;23064;p25"/>
              <p:cNvSpPr/>
              <p:nvPr/>
            </p:nvSpPr>
            <p:spPr>
              <a:xfrm rot="10800000" flipH="1">
                <a:off x="81255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5" name="Google Shape;23065;p25"/>
              <p:cNvSpPr/>
              <p:nvPr/>
            </p:nvSpPr>
            <p:spPr>
              <a:xfrm rot="10800000" flipH="1">
                <a:off x="10273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6" name="Google Shape;23066;p25"/>
              <p:cNvSpPr/>
              <p:nvPr/>
            </p:nvSpPr>
            <p:spPr>
              <a:xfrm rot="10800000" flipH="1">
                <a:off x="124220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7" name="Google Shape;23067;p25"/>
              <p:cNvSpPr/>
              <p:nvPr/>
            </p:nvSpPr>
            <p:spPr>
              <a:xfrm rot="10800000" flipH="1">
                <a:off x="145702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8" name="Google Shape;23068;p25"/>
              <p:cNvSpPr/>
              <p:nvPr/>
            </p:nvSpPr>
            <p:spPr>
              <a:xfrm rot="10800000" flipH="1">
                <a:off x="167184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9" name="Google Shape;23069;p25"/>
              <p:cNvSpPr/>
              <p:nvPr/>
            </p:nvSpPr>
            <p:spPr>
              <a:xfrm rot="10800000" flipH="1">
                <a:off x="1886671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0" name="Google Shape;23070;p25"/>
              <p:cNvSpPr/>
              <p:nvPr/>
            </p:nvSpPr>
            <p:spPr>
              <a:xfrm rot="10800000" flipH="1">
                <a:off x="210149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1" name="Google Shape;23071;p25"/>
              <p:cNvSpPr/>
              <p:nvPr/>
            </p:nvSpPr>
            <p:spPr>
              <a:xfrm rot="10800000" flipH="1">
                <a:off x="231631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2" name="Google Shape;23072;p25"/>
              <p:cNvSpPr/>
              <p:nvPr/>
            </p:nvSpPr>
            <p:spPr>
              <a:xfrm rot="10800000" flipH="1">
                <a:off x="25311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3" name="Google Shape;23073;p25"/>
              <p:cNvSpPr/>
              <p:nvPr/>
            </p:nvSpPr>
            <p:spPr>
              <a:xfrm rot="10800000" flipH="1">
                <a:off x="274596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4" name="Google Shape;23074;p25"/>
              <p:cNvSpPr/>
              <p:nvPr/>
            </p:nvSpPr>
            <p:spPr>
              <a:xfrm rot="10800000" flipH="1">
                <a:off x="296078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5" name="Google Shape;23075;p25"/>
              <p:cNvSpPr/>
              <p:nvPr/>
            </p:nvSpPr>
            <p:spPr>
              <a:xfrm rot="10800000" flipH="1">
                <a:off x="317561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6" name="Google Shape;23076;p25"/>
              <p:cNvSpPr/>
              <p:nvPr/>
            </p:nvSpPr>
            <p:spPr>
              <a:xfrm rot="10800000" flipH="1">
                <a:off x="339043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7" name="Google Shape;23077;p25"/>
              <p:cNvSpPr/>
              <p:nvPr/>
            </p:nvSpPr>
            <p:spPr>
              <a:xfrm rot="10800000" flipH="1">
                <a:off x="360525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8" name="Google Shape;23078;p25"/>
              <p:cNvSpPr/>
              <p:nvPr/>
            </p:nvSpPr>
            <p:spPr>
              <a:xfrm rot="10800000" flipH="1">
                <a:off x="382008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9" name="Google Shape;23079;p25"/>
              <p:cNvSpPr/>
              <p:nvPr/>
            </p:nvSpPr>
            <p:spPr>
              <a:xfrm rot="10800000" flipH="1">
                <a:off x="403490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0" name="Google Shape;23080;p25"/>
              <p:cNvSpPr/>
              <p:nvPr/>
            </p:nvSpPr>
            <p:spPr>
              <a:xfrm rot="10800000" flipH="1">
                <a:off x="424972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1" name="Google Shape;23081;p25"/>
              <p:cNvSpPr/>
              <p:nvPr/>
            </p:nvSpPr>
            <p:spPr>
              <a:xfrm rot="10800000" flipH="1">
                <a:off x="446455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2" name="Google Shape;23082;p25"/>
              <p:cNvSpPr/>
              <p:nvPr/>
            </p:nvSpPr>
            <p:spPr>
              <a:xfrm rot="10800000" flipH="1">
                <a:off x="4679374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3" name="Google Shape;23083;p25"/>
              <p:cNvSpPr/>
              <p:nvPr/>
            </p:nvSpPr>
            <p:spPr>
              <a:xfrm rot="10800000" flipH="1">
                <a:off x="489419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4" name="Google Shape;23084;p25"/>
              <p:cNvSpPr/>
              <p:nvPr/>
            </p:nvSpPr>
            <p:spPr>
              <a:xfrm rot="10800000" flipH="1">
                <a:off x="510902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5" name="Google Shape;23085;p25"/>
              <p:cNvSpPr/>
              <p:nvPr/>
            </p:nvSpPr>
            <p:spPr>
              <a:xfrm rot="10800000" flipH="1">
                <a:off x="532384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6" name="Google Shape;23086;p25"/>
              <p:cNvSpPr/>
              <p:nvPr/>
            </p:nvSpPr>
            <p:spPr>
              <a:xfrm rot="10800000" flipH="1">
                <a:off x="553866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7" name="Google Shape;23087;p25"/>
              <p:cNvSpPr/>
              <p:nvPr/>
            </p:nvSpPr>
            <p:spPr>
              <a:xfrm rot="10800000" flipH="1">
                <a:off x="575349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8" name="Google Shape;23088;p25"/>
              <p:cNvSpPr/>
              <p:nvPr/>
            </p:nvSpPr>
            <p:spPr>
              <a:xfrm rot="10800000" flipH="1">
                <a:off x="596831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9" name="Google Shape;23089;p25"/>
              <p:cNvSpPr/>
              <p:nvPr/>
            </p:nvSpPr>
            <p:spPr>
              <a:xfrm rot="10800000" flipH="1">
                <a:off x="618313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0" name="Google Shape;23090;p25"/>
              <p:cNvSpPr/>
              <p:nvPr/>
            </p:nvSpPr>
            <p:spPr>
              <a:xfrm rot="10800000" flipH="1">
                <a:off x="639796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1" name="Google Shape;23091;p25"/>
              <p:cNvSpPr/>
              <p:nvPr/>
            </p:nvSpPr>
            <p:spPr>
              <a:xfrm rot="10800000" flipH="1">
                <a:off x="661278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2" name="Google Shape;23092;p25"/>
              <p:cNvSpPr/>
              <p:nvPr/>
            </p:nvSpPr>
            <p:spPr>
              <a:xfrm rot="10800000" flipH="1">
                <a:off x="682760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3" name="Google Shape;23093;p25"/>
              <p:cNvSpPr/>
              <p:nvPr/>
            </p:nvSpPr>
            <p:spPr>
              <a:xfrm rot="10800000" flipH="1">
                <a:off x="704243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4" name="Google Shape;23094;p25"/>
              <p:cNvSpPr/>
              <p:nvPr/>
            </p:nvSpPr>
            <p:spPr>
              <a:xfrm rot="10800000" flipH="1">
                <a:off x="725725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5" name="Google Shape;23095;p25"/>
              <p:cNvSpPr/>
              <p:nvPr/>
            </p:nvSpPr>
            <p:spPr>
              <a:xfrm rot="10800000" flipH="1">
                <a:off x="7472077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6" name="Google Shape;23096;p25"/>
              <p:cNvSpPr/>
              <p:nvPr/>
            </p:nvSpPr>
            <p:spPr>
              <a:xfrm rot="10800000" flipH="1">
                <a:off x="768690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7" name="Google Shape;23097;p25"/>
              <p:cNvSpPr/>
              <p:nvPr/>
            </p:nvSpPr>
            <p:spPr>
              <a:xfrm rot="10800000" flipH="1">
                <a:off x="790172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8" name="Google Shape;23098;p25"/>
              <p:cNvSpPr/>
              <p:nvPr/>
            </p:nvSpPr>
            <p:spPr>
              <a:xfrm rot="10800000" flipH="1">
                <a:off x="811654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9" name="Google Shape;23099;p25"/>
              <p:cNvSpPr/>
              <p:nvPr/>
            </p:nvSpPr>
            <p:spPr>
              <a:xfrm rot="10800000" flipH="1">
                <a:off x="833137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0" name="Google Shape;23100;p25"/>
              <p:cNvSpPr/>
              <p:nvPr/>
            </p:nvSpPr>
            <p:spPr>
              <a:xfrm rot="10800000" flipH="1">
                <a:off x="8546193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1" name="Google Shape;23101;p25"/>
              <p:cNvSpPr/>
              <p:nvPr/>
            </p:nvSpPr>
            <p:spPr>
              <a:xfrm rot="10800000" flipH="1">
                <a:off x="8761016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2" name="Google Shape;23102;p25"/>
              <p:cNvSpPr/>
              <p:nvPr/>
            </p:nvSpPr>
            <p:spPr>
              <a:xfrm rot="10800000" flipH="1">
                <a:off x="8975840" y="82293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3" name="Google Shape;23103;p25"/>
              <p:cNvSpPr/>
              <p:nvPr/>
            </p:nvSpPr>
            <p:spPr>
              <a:xfrm rot="10800000" flipH="1">
                <a:off x="-46739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4" name="Google Shape;23104;p25"/>
              <p:cNvSpPr/>
              <p:nvPr/>
            </p:nvSpPr>
            <p:spPr>
              <a:xfrm rot="10800000" flipH="1">
                <a:off x="16808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5" name="Google Shape;23105;p25"/>
              <p:cNvSpPr/>
              <p:nvPr/>
            </p:nvSpPr>
            <p:spPr>
              <a:xfrm rot="10800000" flipH="1">
                <a:off x="3829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6" name="Google Shape;23106;p25"/>
              <p:cNvSpPr/>
              <p:nvPr/>
            </p:nvSpPr>
            <p:spPr>
              <a:xfrm rot="10800000" flipH="1">
                <a:off x="59773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7" name="Google Shape;23107;p25"/>
              <p:cNvSpPr/>
              <p:nvPr/>
            </p:nvSpPr>
            <p:spPr>
              <a:xfrm rot="10800000" flipH="1">
                <a:off x="81255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8" name="Google Shape;23108;p25"/>
              <p:cNvSpPr/>
              <p:nvPr/>
            </p:nvSpPr>
            <p:spPr>
              <a:xfrm rot="10800000" flipH="1">
                <a:off x="10273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9" name="Google Shape;23109;p25"/>
              <p:cNvSpPr/>
              <p:nvPr/>
            </p:nvSpPr>
            <p:spPr>
              <a:xfrm rot="10800000" flipH="1">
                <a:off x="124220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0" name="Google Shape;23110;p25"/>
              <p:cNvSpPr/>
              <p:nvPr/>
            </p:nvSpPr>
            <p:spPr>
              <a:xfrm rot="10800000" flipH="1">
                <a:off x="145702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1" name="Google Shape;23111;p25"/>
              <p:cNvSpPr/>
              <p:nvPr/>
            </p:nvSpPr>
            <p:spPr>
              <a:xfrm rot="10800000" flipH="1">
                <a:off x="167184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2" name="Google Shape;23112;p25"/>
              <p:cNvSpPr/>
              <p:nvPr/>
            </p:nvSpPr>
            <p:spPr>
              <a:xfrm rot="10800000" flipH="1">
                <a:off x="1886671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3" name="Google Shape;23113;p25"/>
              <p:cNvSpPr/>
              <p:nvPr/>
            </p:nvSpPr>
            <p:spPr>
              <a:xfrm rot="10800000" flipH="1">
                <a:off x="210149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4" name="Google Shape;23114;p25"/>
              <p:cNvSpPr/>
              <p:nvPr/>
            </p:nvSpPr>
            <p:spPr>
              <a:xfrm rot="10800000" flipH="1">
                <a:off x="231631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5" name="Google Shape;23115;p25"/>
              <p:cNvSpPr/>
              <p:nvPr/>
            </p:nvSpPr>
            <p:spPr>
              <a:xfrm rot="10800000" flipH="1">
                <a:off x="25311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6" name="Google Shape;23116;p25"/>
              <p:cNvSpPr/>
              <p:nvPr/>
            </p:nvSpPr>
            <p:spPr>
              <a:xfrm rot="10800000" flipH="1">
                <a:off x="274596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7" name="Google Shape;23117;p25"/>
              <p:cNvSpPr/>
              <p:nvPr/>
            </p:nvSpPr>
            <p:spPr>
              <a:xfrm rot="10800000" flipH="1">
                <a:off x="296078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8" name="Google Shape;23118;p25"/>
              <p:cNvSpPr/>
              <p:nvPr/>
            </p:nvSpPr>
            <p:spPr>
              <a:xfrm rot="10800000" flipH="1">
                <a:off x="317561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9" name="Google Shape;23119;p25"/>
              <p:cNvSpPr/>
              <p:nvPr/>
            </p:nvSpPr>
            <p:spPr>
              <a:xfrm rot="10800000" flipH="1">
                <a:off x="339043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0" name="Google Shape;23120;p25"/>
              <p:cNvSpPr/>
              <p:nvPr/>
            </p:nvSpPr>
            <p:spPr>
              <a:xfrm rot="10800000" flipH="1">
                <a:off x="360525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1" name="Google Shape;23121;p25"/>
              <p:cNvSpPr/>
              <p:nvPr/>
            </p:nvSpPr>
            <p:spPr>
              <a:xfrm rot="10800000" flipH="1">
                <a:off x="382008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2" name="Google Shape;23122;p25"/>
              <p:cNvSpPr/>
              <p:nvPr/>
            </p:nvSpPr>
            <p:spPr>
              <a:xfrm rot="10800000" flipH="1">
                <a:off x="403490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3" name="Google Shape;23123;p25"/>
              <p:cNvSpPr/>
              <p:nvPr/>
            </p:nvSpPr>
            <p:spPr>
              <a:xfrm rot="10800000" flipH="1">
                <a:off x="424972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4" name="Google Shape;23124;p25"/>
              <p:cNvSpPr/>
              <p:nvPr/>
            </p:nvSpPr>
            <p:spPr>
              <a:xfrm rot="10800000" flipH="1">
                <a:off x="446455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5" name="Google Shape;23125;p25"/>
              <p:cNvSpPr/>
              <p:nvPr/>
            </p:nvSpPr>
            <p:spPr>
              <a:xfrm rot="10800000" flipH="1">
                <a:off x="4679374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6" name="Google Shape;23126;p25"/>
              <p:cNvSpPr/>
              <p:nvPr/>
            </p:nvSpPr>
            <p:spPr>
              <a:xfrm rot="10800000" flipH="1">
                <a:off x="489419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7" name="Google Shape;23127;p25"/>
              <p:cNvSpPr/>
              <p:nvPr/>
            </p:nvSpPr>
            <p:spPr>
              <a:xfrm rot="10800000" flipH="1">
                <a:off x="510902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8" name="Google Shape;23128;p25"/>
              <p:cNvSpPr/>
              <p:nvPr/>
            </p:nvSpPr>
            <p:spPr>
              <a:xfrm rot="10800000" flipH="1">
                <a:off x="532384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9" name="Google Shape;23129;p25"/>
              <p:cNvSpPr/>
              <p:nvPr/>
            </p:nvSpPr>
            <p:spPr>
              <a:xfrm rot="10800000" flipH="1">
                <a:off x="553866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0" name="Google Shape;23130;p25"/>
              <p:cNvSpPr/>
              <p:nvPr/>
            </p:nvSpPr>
            <p:spPr>
              <a:xfrm rot="10800000" flipH="1">
                <a:off x="575349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1" name="Google Shape;23131;p25"/>
              <p:cNvSpPr/>
              <p:nvPr/>
            </p:nvSpPr>
            <p:spPr>
              <a:xfrm rot="10800000" flipH="1">
                <a:off x="596831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2" name="Google Shape;23132;p25"/>
              <p:cNvSpPr/>
              <p:nvPr/>
            </p:nvSpPr>
            <p:spPr>
              <a:xfrm rot="10800000" flipH="1">
                <a:off x="618313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3" name="Google Shape;23133;p25"/>
              <p:cNvSpPr/>
              <p:nvPr/>
            </p:nvSpPr>
            <p:spPr>
              <a:xfrm rot="10800000" flipH="1">
                <a:off x="639796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4" name="Google Shape;23134;p25"/>
              <p:cNvSpPr/>
              <p:nvPr/>
            </p:nvSpPr>
            <p:spPr>
              <a:xfrm rot="10800000" flipH="1">
                <a:off x="661278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5" name="Google Shape;23135;p25"/>
              <p:cNvSpPr/>
              <p:nvPr/>
            </p:nvSpPr>
            <p:spPr>
              <a:xfrm rot="10800000" flipH="1">
                <a:off x="682760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6" name="Google Shape;23136;p25"/>
              <p:cNvSpPr/>
              <p:nvPr/>
            </p:nvSpPr>
            <p:spPr>
              <a:xfrm rot="10800000" flipH="1">
                <a:off x="704243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7" name="Google Shape;23137;p25"/>
              <p:cNvSpPr/>
              <p:nvPr/>
            </p:nvSpPr>
            <p:spPr>
              <a:xfrm rot="10800000" flipH="1">
                <a:off x="725725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8" name="Google Shape;23138;p25"/>
              <p:cNvSpPr/>
              <p:nvPr/>
            </p:nvSpPr>
            <p:spPr>
              <a:xfrm rot="10800000" flipH="1">
                <a:off x="7472077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9" name="Google Shape;23139;p25"/>
              <p:cNvSpPr/>
              <p:nvPr/>
            </p:nvSpPr>
            <p:spPr>
              <a:xfrm rot="10800000" flipH="1">
                <a:off x="768690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0" name="Google Shape;23140;p25"/>
              <p:cNvSpPr/>
              <p:nvPr/>
            </p:nvSpPr>
            <p:spPr>
              <a:xfrm rot="10800000" flipH="1">
                <a:off x="790172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1" name="Google Shape;23141;p25"/>
              <p:cNvSpPr/>
              <p:nvPr/>
            </p:nvSpPr>
            <p:spPr>
              <a:xfrm rot="10800000" flipH="1">
                <a:off x="811654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2" name="Google Shape;23142;p25"/>
              <p:cNvSpPr/>
              <p:nvPr/>
            </p:nvSpPr>
            <p:spPr>
              <a:xfrm rot="10800000" flipH="1">
                <a:off x="833137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3" name="Google Shape;23143;p25"/>
              <p:cNvSpPr/>
              <p:nvPr/>
            </p:nvSpPr>
            <p:spPr>
              <a:xfrm rot="10800000" flipH="1">
                <a:off x="8546193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4" name="Google Shape;23144;p25"/>
              <p:cNvSpPr/>
              <p:nvPr/>
            </p:nvSpPr>
            <p:spPr>
              <a:xfrm rot="10800000" flipH="1">
                <a:off x="8761016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5" name="Google Shape;23145;p25"/>
              <p:cNvSpPr/>
              <p:nvPr/>
            </p:nvSpPr>
            <p:spPr>
              <a:xfrm rot="10800000" flipH="1">
                <a:off x="8975840" y="102867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6" name="Google Shape;23146;p25"/>
              <p:cNvSpPr/>
              <p:nvPr/>
            </p:nvSpPr>
            <p:spPr>
              <a:xfrm rot="10800000" flipH="1">
                <a:off x="-46739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7" name="Google Shape;23147;p25"/>
              <p:cNvSpPr/>
              <p:nvPr/>
            </p:nvSpPr>
            <p:spPr>
              <a:xfrm rot="10800000" flipH="1">
                <a:off x="16808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8" name="Google Shape;23148;p25"/>
              <p:cNvSpPr/>
              <p:nvPr/>
            </p:nvSpPr>
            <p:spPr>
              <a:xfrm rot="10800000" flipH="1">
                <a:off x="3829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9" name="Google Shape;23149;p25"/>
              <p:cNvSpPr/>
              <p:nvPr/>
            </p:nvSpPr>
            <p:spPr>
              <a:xfrm rot="10800000" flipH="1">
                <a:off x="59773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0" name="Google Shape;23150;p25"/>
              <p:cNvSpPr/>
              <p:nvPr/>
            </p:nvSpPr>
            <p:spPr>
              <a:xfrm rot="10800000" flipH="1">
                <a:off x="81255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1" name="Google Shape;23151;p25"/>
              <p:cNvSpPr/>
              <p:nvPr/>
            </p:nvSpPr>
            <p:spPr>
              <a:xfrm rot="10800000" flipH="1">
                <a:off x="10273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2" name="Google Shape;23152;p25"/>
              <p:cNvSpPr/>
              <p:nvPr/>
            </p:nvSpPr>
            <p:spPr>
              <a:xfrm rot="10800000" flipH="1">
                <a:off x="124220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3" name="Google Shape;23153;p25"/>
              <p:cNvSpPr/>
              <p:nvPr/>
            </p:nvSpPr>
            <p:spPr>
              <a:xfrm rot="10800000" flipH="1">
                <a:off x="145702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4" name="Google Shape;23154;p25"/>
              <p:cNvSpPr/>
              <p:nvPr/>
            </p:nvSpPr>
            <p:spPr>
              <a:xfrm rot="10800000" flipH="1">
                <a:off x="167184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5" name="Google Shape;23155;p25"/>
              <p:cNvSpPr/>
              <p:nvPr/>
            </p:nvSpPr>
            <p:spPr>
              <a:xfrm rot="10800000" flipH="1">
                <a:off x="1886671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6" name="Google Shape;23156;p25"/>
              <p:cNvSpPr/>
              <p:nvPr/>
            </p:nvSpPr>
            <p:spPr>
              <a:xfrm rot="10800000" flipH="1">
                <a:off x="210149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7" name="Google Shape;23157;p25"/>
              <p:cNvSpPr/>
              <p:nvPr/>
            </p:nvSpPr>
            <p:spPr>
              <a:xfrm rot="10800000" flipH="1">
                <a:off x="231631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8" name="Google Shape;23158;p25"/>
              <p:cNvSpPr/>
              <p:nvPr/>
            </p:nvSpPr>
            <p:spPr>
              <a:xfrm rot="10800000" flipH="1">
                <a:off x="25311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9" name="Google Shape;23159;p25"/>
              <p:cNvSpPr/>
              <p:nvPr/>
            </p:nvSpPr>
            <p:spPr>
              <a:xfrm rot="10800000" flipH="1">
                <a:off x="274596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0" name="Google Shape;23160;p25"/>
              <p:cNvSpPr/>
              <p:nvPr/>
            </p:nvSpPr>
            <p:spPr>
              <a:xfrm rot="10800000" flipH="1">
                <a:off x="296078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1" name="Google Shape;23161;p25"/>
              <p:cNvSpPr/>
              <p:nvPr/>
            </p:nvSpPr>
            <p:spPr>
              <a:xfrm rot="10800000" flipH="1">
                <a:off x="317561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2" name="Google Shape;23162;p25"/>
              <p:cNvSpPr/>
              <p:nvPr/>
            </p:nvSpPr>
            <p:spPr>
              <a:xfrm rot="10800000" flipH="1">
                <a:off x="339043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3" name="Google Shape;23163;p25"/>
              <p:cNvSpPr/>
              <p:nvPr/>
            </p:nvSpPr>
            <p:spPr>
              <a:xfrm rot="10800000" flipH="1">
                <a:off x="360525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4" name="Google Shape;23164;p25"/>
              <p:cNvSpPr/>
              <p:nvPr/>
            </p:nvSpPr>
            <p:spPr>
              <a:xfrm rot="10800000" flipH="1">
                <a:off x="382008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5" name="Google Shape;23165;p25"/>
              <p:cNvSpPr/>
              <p:nvPr/>
            </p:nvSpPr>
            <p:spPr>
              <a:xfrm rot="10800000" flipH="1">
                <a:off x="403490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6" name="Google Shape;23166;p25"/>
              <p:cNvSpPr/>
              <p:nvPr/>
            </p:nvSpPr>
            <p:spPr>
              <a:xfrm rot="10800000" flipH="1">
                <a:off x="424972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7" name="Google Shape;23167;p25"/>
              <p:cNvSpPr/>
              <p:nvPr/>
            </p:nvSpPr>
            <p:spPr>
              <a:xfrm rot="10800000" flipH="1">
                <a:off x="446455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8" name="Google Shape;23168;p25"/>
              <p:cNvSpPr/>
              <p:nvPr/>
            </p:nvSpPr>
            <p:spPr>
              <a:xfrm rot="10800000" flipH="1">
                <a:off x="4679374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9" name="Google Shape;23169;p25"/>
              <p:cNvSpPr/>
              <p:nvPr/>
            </p:nvSpPr>
            <p:spPr>
              <a:xfrm rot="10800000" flipH="1">
                <a:off x="489419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0" name="Google Shape;23170;p25"/>
              <p:cNvSpPr/>
              <p:nvPr/>
            </p:nvSpPr>
            <p:spPr>
              <a:xfrm rot="10800000" flipH="1">
                <a:off x="510902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1" name="Google Shape;23171;p25"/>
              <p:cNvSpPr/>
              <p:nvPr/>
            </p:nvSpPr>
            <p:spPr>
              <a:xfrm rot="10800000" flipH="1">
                <a:off x="532384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2" name="Google Shape;23172;p25"/>
              <p:cNvSpPr/>
              <p:nvPr/>
            </p:nvSpPr>
            <p:spPr>
              <a:xfrm rot="10800000" flipH="1">
                <a:off x="553866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3" name="Google Shape;23173;p25"/>
              <p:cNvSpPr/>
              <p:nvPr/>
            </p:nvSpPr>
            <p:spPr>
              <a:xfrm rot="10800000" flipH="1">
                <a:off x="575349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4" name="Google Shape;23174;p25"/>
              <p:cNvSpPr/>
              <p:nvPr/>
            </p:nvSpPr>
            <p:spPr>
              <a:xfrm rot="10800000" flipH="1">
                <a:off x="596831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5" name="Google Shape;23175;p25"/>
              <p:cNvSpPr/>
              <p:nvPr/>
            </p:nvSpPr>
            <p:spPr>
              <a:xfrm rot="10800000" flipH="1">
                <a:off x="618313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6" name="Google Shape;23176;p25"/>
              <p:cNvSpPr/>
              <p:nvPr/>
            </p:nvSpPr>
            <p:spPr>
              <a:xfrm rot="10800000" flipH="1">
                <a:off x="639796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7" name="Google Shape;23177;p25"/>
              <p:cNvSpPr/>
              <p:nvPr/>
            </p:nvSpPr>
            <p:spPr>
              <a:xfrm rot="10800000" flipH="1">
                <a:off x="661278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8" name="Google Shape;23178;p25"/>
              <p:cNvSpPr/>
              <p:nvPr/>
            </p:nvSpPr>
            <p:spPr>
              <a:xfrm rot="10800000" flipH="1">
                <a:off x="682760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9" name="Google Shape;23179;p25"/>
              <p:cNvSpPr/>
              <p:nvPr/>
            </p:nvSpPr>
            <p:spPr>
              <a:xfrm rot="10800000" flipH="1">
                <a:off x="704243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0" name="Google Shape;23180;p25"/>
              <p:cNvSpPr/>
              <p:nvPr/>
            </p:nvSpPr>
            <p:spPr>
              <a:xfrm rot="10800000" flipH="1">
                <a:off x="725725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1" name="Google Shape;23181;p25"/>
              <p:cNvSpPr/>
              <p:nvPr/>
            </p:nvSpPr>
            <p:spPr>
              <a:xfrm rot="10800000" flipH="1">
                <a:off x="7472077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2" name="Google Shape;23182;p25"/>
              <p:cNvSpPr/>
              <p:nvPr/>
            </p:nvSpPr>
            <p:spPr>
              <a:xfrm rot="10800000" flipH="1">
                <a:off x="768690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3" name="Google Shape;23183;p25"/>
              <p:cNvSpPr/>
              <p:nvPr/>
            </p:nvSpPr>
            <p:spPr>
              <a:xfrm rot="10800000" flipH="1">
                <a:off x="790172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4" name="Google Shape;23184;p25"/>
              <p:cNvSpPr/>
              <p:nvPr/>
            </p:nvSpPr>
            <p:spPr>
              <a:xfrm rot="10800000" flipH="1">
                <a:off x="811654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5" name="Google Shape;23185;p25"/>
              <p:cNvSpPr/>
              <p:nvPr/>
            </p:nvSpPr>
            <p:spPr>
              <a:xfrm rot="10800000" flipH="1">
                <a:off x="833137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6" name="Google Shape;23186;p25"/>
              <p:cNvSpPr/>
              <p:nvPr/>
            </p:nvSpPr>
            <p:spPr>
              <a:xfrm rot="10800000" flipH="1">
                <a:off x="8546193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7" name="Google Shape;23187;p25"/>
              <p:cNvSpPr/>
              <p:nvPr/>
            </p:nvSpPr>
            <p:spPr>
              <a:xfrm rot="10800000" flipH="1">
                <a:off x="8761016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8" name="Google Shape;23188;p25"/>
              <p:cNvSpPr/>
              <p:nvPr/>
            </p:nvSpPr>
            <p:spPr>
              <a:xfrm rot="10800000" flipH="1">
                <a:off x="8975840" y="123441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9" name="Google Shape;23189;p25"/>
              <p:cNvSpPr/>
              <p:nvPr/>
            </p:nvSpPr>
            <p:spPr>
              <a:xfrm rot="10800000" flipH="1">
                <a:off x="-46739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0" name="Google Shape;23190;p25"/>
              <p:cNvSpPr/>
              <p:nvPr/>
            </p:nvSpPr>
            <p:spPr>
              <a:xfrm rot="10800000" flipH="1">
                <a:off x="16808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1" name="Google Shape;23191;p25"/>
              <p:cNvSpPr/>
              <p:nvPr/>
            </p:nvSpPr>
            <p:spPr>
              <a:xfrm rot="10800000" flipH="1">
                <a:off x="3829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2" name="Google Shape;23192;p25"/>
              <p:cNvSpPr/>
              <p:nvPr/>
            </p:nvSpPr>
            <p:spPr>
              <a:xfrm rot="10800000" flipH="1">
                <a:off x="59773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3" name="Google Shape;23193;p25"/>
              <p:cNvSpPr/>
              <p:nvPr/>
            </p:nvSpPr>
            <p:spPr>
              <a:xfrm rot="10800000" flipH="1">
                <a:off x="81255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4" name="Google Shape;23194;p25"/>
              <p:cNvSpPr/>
              <p:nvPr/>
            </p:nvSpPr>
            <p:spPr>
              <a:xfrm rot="10800000" flipH="1">
                <a:off x="10273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5" name="Google Shape;23195;p25"/>
              <p:cNvSpPr/>
              <p:nvPr/>
            </p:nvSpPr>
            <p:spPr>
              <a:xfrm rot="10800000" flipH="1">
                <a:off x="124220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6" name="Google Shape;23196;p25"/>
              <p:cNvSpPr/>
              <p:nvPr/>
            </p:nvSpPr>
            <p:spPr>
              <a:xfrm rot="10800000" flipH="1">
                <a:off x="145702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7" name="Google Shape;23197;p25"/>
              <p:cNvSpPr/>
              <p:nvPr/>
            </p:nvSpPr>
            <p:spPr>
              <a:xfrm rot="10800000" flipH="1">
                <a:off x="167184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8" name="Google Shape;23198;p25"/>
              <p:cNvSpPr/>
              <p:nvPr/>
            </p:nvSpPr>
            <p:spPr>
              <a:xfrm rot="10800000" flipH="1">
                <a:off x="1886671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9" name="Google Shape;23199;p25"/>
              <p:cNvSpPr/>
              <p:nvPr/>
            </p:nvSpPr>
            <p:spPr>
              <a:xfrm rot="10800000" flipH="1">
                <a:off x="210149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0" name="Google Shape;23200;p25"/>
              <p:cNvSpPr/>
              <p:nvPr/>
            </p:nvSpPr>
            <p:spPr>
              <a:xfrm rot="10800000" flipH="1">
                <a:off x="231631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1" name="Google Shape;23201;p25"/>
              <p:cNvSpPr/>
              <p:nvPr/>
            </p:nvSpPr>
            <p:spPr>
              <a:xfrm rot="10800000" flipH="1">
                <a:off x="25311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2" name="Google Shape;23202;p25"/>
              <p:cNvSpPr/>
              <p:nvPr/>
            </p:nvSpPr>
            <p:spPr>
              <a:xfrm rot="10800000" flipH="1">
                <a:off x="274596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3" name="Google Shape;23203;p25"/>
              <p:cNvSpPr/>
              <p:nvPr/>
            </p:nvSpPr>
            <p:spPr>
              <a:xfrm rot="10800000" flipH="1">
                <a:off x="296078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4" name="Google Shape;23204;p25"/>
              <p:cNvSpPr/>
              <p:nvPr/>
            </p:nvSpPr>
            <p:spPr>
              <a:xfrm rot="10800000" flipH="1">
                <a:off x="317561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5" name="Google Shape;23205;p25"/>
              <p:cNvSpPr/>
              <p:nvPr/>
            </p:nvSpPr>
            <p:spPr>
              <a:xfrm rot="10800000" flipH="1">
                <a:off x="339043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6" name="Google Shape;23206;p25"/>
              <p:cNvSpPr/>
              <p:nvPr/>
            </p:nvSpPr>
            <p:spPr>
              <a:xfrm rot="10800000" flipH="1">
                <a:off x="360525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7" name="Google Shape;23207;p25"/>
              <p:cNvSpPr/>
              <p:nvPr/>
            </p:nvSpPr>
            <p:spPr>
              <a:xfrm rot="10800000" flipH="1">
                <a:off x="382008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8" name="Google Shape;23208;p25"/>
              <p:cNvSpPr/>
              <p:nvPr/>
            </p:nvSpPr>
            <p:spPr>
              <a:xfrm rot="10800000" flipH="1">
                <a:off x="403490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9" name="Google Shape;23209;p25"/>
              <p:cNvSpPr/>
              <p:nvPr/>
            </p:nvSpPr>
            <p:spPr>
              <a:xfrm rot="10800000" flipH="1">
                <a:off x="424972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0" name="Google Shape;23210;p25"/>
              <p:cNvSpPr/>
              <p:nvPr/>
            </p:nvSpPr>
            <p:spPr>
              <a:xfrm rot="10800000" flipH="1">
                <a:off x="446455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1" name="Google Shape;23211;p25"/>
              <p:cNvSpPr/>
              <p:nvPr/>
            </p:nvSpPr>
            <p:spPr>
              <a:xfrm rot="10800000" flipH="1">
                <a:off x="4679374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2" name="Google Shape;23212;p25"/>
              <p:cNvSpPr/>
              <p:nvPr/>
            </p:nvSpPr>
            <p:spPr>
              <a:xfrm rot="10800000" flipH="1">
                <a:off x="489419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3" name="Google Shape;23213;p25"/>
              <p:cNvSpPr/>
              <p:nvPr/>
            </p:nvSpPr>
            <p:spPr>
              <a:xfrm rot="10800000" flipH="1">
                <a:off x="510902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4" name="Google Shape;23214;p25"/>
              <p:cNvSpPr/>
              <p:nvPr/>
            </p:nvSpPr>
            <p:spPr>
              <a:xfrm rot="10800000" flipH="1">
                <a:off x="532384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5" name="Google Shape;23215;p25"/>
              <p:cNvSpPr/>
              <p:nvPr/>
            </p:nvSpPr>
            <p:spPr>
              <a:xfrm rot="10800000" flipH="1">
                <a:off x="553866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6" name="Google Shape;23216;p25"/>
              <p:cNvSpPr/>
              <p:nvPr/>
            </p:nvSpPr>
            <p:spPr>
              <a:xfrm rot="10800000" flipH="1">
                <a:off x="575349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7" name="Google Shape;23217;p25"/>
              <p:cNvSpPr/>
              <p:nvPr/>
            </p:nvSpPr>
            <p:spPr>
              <a:xfrm rot="10800000" flipH="1">
                <a:off x="596831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8" name="Google Shape;23218;p25"/>
              <p:cNvSpPr/>
              <p:nvPr/>
            </p:nvSpPr>
            <p:spPr>
              <a:xfrm rot="10800000" flipH="1">
                <a:off x="618313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9" name="Google Shape;23219;p25"/>
              <p:cNvSpPr/>
              <p:nvPr/>
            </p:nvSpPr>
            <p:spPr>
              <a:xfrm rot="10800000" flipH="1">
                <a:off x="639796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0" name="Google Shape;23220;p25"/>
              <p:cNvSpPr/>
              <p:nvPr/>
            </p:nvSpPr>
            <p:spPr>
              <a:xfrm rot="10800000" flipH="1">
                <a:off x="661278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1" name="Google Shape;23221;p25"/>
              <p:cNvSpPr/>
              <p:nvPr/>
            </p:nvSpPr>
            <p:spPr>
              <a:xfrm rot="10800000" flipH="1">
                <a:off x="682760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2" name="Google Shape;23222;p25"/>
              <p:cNvSpPr/>
              <p:nvPr/>
            </p:nvSpPr>
            <p:spPr>
              <a:xfrm rot="10800000" flipH="1">
                <a:off x="704243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3" name="Google Shape;23223;p25"/>
              <p:cNvSpPr/>
              <p:nvPr/>
            </p:nvSpPr>
            <p:spPr>
              <a:xfrm rot="10800000" flipH="1">
                <a:off x="725725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4" name="Google Shape;23224;p25"/>
              <p:cNvSpPr/>
              <p:nvPr/>
            </p:nvSpPr>
            <p:spPr>
              <a:xfrm rot="10800000" flipH="1">
                <a:off x="7472077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5" name="Google Shape;23225;p25"/>
              <p:cNvSpPr/>
              <p:nvPr/>
            </p:nvSpPr>
            <p:spPr>
              <a:xfrm rot="10800000" flipH="1">
                <a:off x="768690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6" name="Google Shape;23226;p25"/>
              <p:cNvSpPr/>
              <p:nvPr/>
            </p:nvSpPr>
            <p:spPr>
              <a:xfrm rot="10800000" flipH="1">
                <a:off x="790172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7" name="Google Shape;23227;p25"/>
              <p:cNvSpPr/>
              <p:nvPr/>
            </p:nvSpPr>
            <p:spPr>
              <a:xfrm rot="10800000" flipH="1">
                <a:off x="811654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8" name="Google Shape;23228;p25"/>
              <p:cNvSpPr/>
              <p:nvPr/>
            </p:nvSpPr>
            <p:spPr>
              <a:xfrm rot="10800000" flipH="1">
                <a:off x="833137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9" name="Google Shape;23229;p25"/>
              <p:cNvSpPr/>
              <p:nvPr/>
            </p:nvSpPr>
            <p:spPr>
              <a:xfrm rot="10800000" flipH="1">
                <a:off x="8546193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0" name="Google Shape;23230;p25"/>
              <p:cNvSpPr/>
              <p:nvPr/>
            </p:nvSpPr>
            <p:spPr>
              <a:xfrm rot="10800000" flipH="1">
                <a:off x="8761016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1" name="Google Shape;23231;p25"/>
              <p:cNvSpPr/>
              <p:nvPr/>
            </p:nvSpPr>
            <p:spPr>
              <a:xfrm rot="10800000" flipH="1">
                <a:off x="8975840" y="144015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2" name="Google Shape;23232;p25"/>
              <p:cNvSpPr/>
              <p:nvPr/>
            </p:nvSpPr>
            <p:spPr>
              <a:xfrm rot="10800000" flipH="1">
                <a:off x="-46739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3" name="Google Shape;23233;p25"/>
              <p:cNvSpPr/>
              <p:nvPr/>
            </p:nvSpPr>
            <p:spPr>
              <a:xfrm rot="10800000" flipH="1">
                <a:off x="16808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4" name="Google Shape;23234;p25"/>
              <p:cNvSpPr/>
              <p:nvPr/>
            </p:nvSpPr>
            <p:spPr>
              <a:xfrm rot="10800000" flipH="1">
                <a:off x="3829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5" name="Google Shape;23235;p25"/>
              <p:cNvSpPr/>
              <p:nvPr/>
            </p:nvSpPr>
            <p:spPr>
              <a:xfrm rot="10800000" flipH="1">
                <a:off x="59773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6" name="Google Shape;23236;p25"/>
              <p:cNvSpPr/>
              <p:nvPr/>
            </p:nvSpPr>
            <p:spPr>
              <a:xfrm rot="10800000" flipH="1">
                <a:off x="81255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7" name="Google Shape;23237;p25"/>
              <p:cNvSpPr/>
              <p:nvPr/>
            </p:nvSpPr>
            <p:spPr>
              <a:xfrm rot="10800000" flipH="1">
                <a:off x="10273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8" name="Google Shape;23238;p25"/>
              <p:cNvSpPr/>
              <p:nvPr/>
            </p:nvSpPr>
            <p:spPr>
              <a:xfrm rot="10800000" flipH="1">
                <a:off x="124220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9" name="Google Shape;23239;p25"/>
              <p:cNvSpPr/>
              <p:nvPr/>
            </p:nvSpPr>
            <p:spPr>
              <a:xfrm rot="10800000" flipH="1">
                <a:off x="145702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0" name="Google Shape;23240;p25"/>
              <p:cNvSpPr/>
              <p:nvPr/>
            </p:nvSpPr>
            <p:spPr>
              <a:xfrm rot="10800000" flipH="1">
                <a:off x="167184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1" name="Google Shape;23241;p25"/>
              <p:cNvSpPr/>
              <p:nvPr/>
            </p:nvSpPr>
            <p:spPr>
              <a:xfrm rot="10800000" flipH="1">
                <a:off x="1886671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2" name="Google Shape;23242;p25"/>
              <p:cNvSpPr/>
              <p:nvPr/>
            </p:nvSpPr>
            <p:spPr>
              <a:xfrm rot="10800000" flipH="1">
                <a:off x="210149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3" name="Google Shape;23243;p25"/>
              <p:cNvSpPr/>
              <p:nvPr/>
            </p:nvSpPr>
            <p:spPr>
              <a:xfrm rot="10800000" flipH="1">
                <a:off x="231631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4" name="Google Shape;23244;p25"/>
              <p:cNvSpPr/>
              <p:nvPr/>
            </p:nvSpPr>
            <p:spPr>
              <a:xfrm rot="10800000" flipH="1">
                <a:off x="25311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5" name="Google Shape;23245;p25"/>
              <p:cNvSpPr/>
              <p:nvPr/>
            </p:nvSpPr>
            <p:spPr>
              <a:xfrm rot="10800000" flipH="1">
                <a:off x="274596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6" name="Google Shape;23246;p25"/>
              <p:cNvSpPr/>
              <p:nvPr/>
            </p:nvSpPr>
            <p:spPr>
              <a:xfrm rot="10800000" flipH="1">
                <a:off x="296078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7" name="Google Shape;23247;p25"/>
              <p:cNvSpPr/>
              <p:nvPr/>
            </p:nvSpPr>
            <p:spPr>
              <a:xfrm rot="10800000" flipH="1">
                <a:off x="317561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8" name="Google Shape;23248;p25"/>
              <p:cNvSpPr/>
              <p:nvPr/>
            </p:nvSpPr>
            <p:spPr>
              <a:xfrm rot="10800000" flipH="1">
                <a:off x="339043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9" name="Google Shape;23249;p25"/>
              <p:cNvSpPr/>
              <p:nvPr/>
            </p:nvSpPr>
            <p:spPr>
              <a:xfrm rot="10800000" flipH="1">
                <a:off x="360525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0" name="Google Shape;23250;p25"/>
              <p:cNvSpPr/>
              <p:nvPr/>
            </p:nvSpPr>
            <p:spPr>
              <a:xfrm rot="10800000" flipH="1">
                <a:off x="382008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1" name="Google Shape;23251;p25"/>
              <p:cNvSpPr/>
              <p:nvPr/>
            </p:nvSpPr>
            <p:spPr>
              <a:xfrm rot="10800000" flipH="1">
                <a:off x="403490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2" name="Google Shape;23252;p25"/>
              <p:cNvSpPr/>
              <p:nvPr/>
            </p:nvSpPr>
            <p:spPr>
              <a:xfrm rot="10800000" flipH="1">
                <a:off x="424972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3" name="Google Shape;23253;p25"/>
              <p:cNvSpPr/>
              <p:nvPr/>
            </p:nvSpPr>
            <p:spPr>
              <a:xfrm rot="10800000" flipH="1">
                <a:off x="446455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4" name="Google Shape;23254;p25"/>
              <p:cNvSpPr/>
              <p:nvPr/>
            </p:nvSpPr>
            <p:spPr>
              <a:xfrm rot="10800000" flipH="1">
                <a:off x="4679374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5" name="Google Shape;23255;p25"/>
              <p:cNvSpPr/>
              <p:nvPr/>
            </p:nvSpPr>
            <p:spPr>
              <a:xfrm rot="10800000" flipH="1">
                <a:off x="489419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6" name="Google Shape;23256;p25"/>
              <p:cNvSpPr/>
              <p:nvPr/>
            </p:nvSpPr>
            <p:spPr>
              <a:xfrm rot="10800000" flipH="1">
                <a:off x="510902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7" name="Google Shape;23257;p25"/>
              <p:cNvSpPr/>
              <p:nvPr/>
            </p:nvSpPr>
            <p:spPr>
              <a:xfrm rot="10800000" flipH="1">
                <a:off x="532384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8" name="Google Shape;23258;p25"/>
              <p:cNvSpPr/>
              <p:nvPr/>
            </p:nvSpPr>
            <p:spPr>
              <a:xfrm rot="10800000" flipH="1">
                <a:off x="553866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9" name="Google Shape;23259;p25"/>
              <p:cNvSpPr/>
              <p:nvPr/>
            </p:nvSpPr>
            <p:spPr>
              <a:xfrm rot="10800000" flipH="1">
                <a:off x="575349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0" name="Google Shape;23260;p25"/>
              <p:cNvSpPr/>
              <p:nvPr/>
            </p:nvSpPr>
            <p:spPr>
              <a:xfrm rot="10800000" flipH="1">
                <a:off x="596831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1" name="Google Shape;23261;p25"/>
              <p:cNvSpPr/>
              <p:nvPr/>
            </p:nvSpPr>
            <p:spPr>
              <a:xfrm rot="10800000" flipH="1">
                <a:off x="618313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2" name="Google Shape;23262;p25"/>
              <p:cNvSpPr/>
              <p:nvPr/>
            </p:nvSpPr>
            <p:spPr>
              <a:xfrm rot="10800000" flipH="1">
                <a:off x="639796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3" name="Google Shape;23263;p25"/>
              <p:cNvSpPr/>
              <p:nvPr/>
            </p:nvSpPr>
            <p:spPr>
              <a:xfrm rot="10800000" flipH="1">
                <a:off x="661278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4" name="Google Shape;23264;p25"/>
              <p:cNvSpPr/>
              <p:nvPr/>
            </p:nvSpPr>
            <p:spPr>
              <a:xfrm rot="10800000" flipH="1">
                <a:off x="682760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5" name="Google Shape;23265;p25"/>
              <p:cNvSpPr/>
              <p:nvPr/>
            </p:nvSpPr>
            <p:spPr>
              <a:xfrm rot="10800000" flipH="1">
                <a:off x="704243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6" name="Google Shape;23266;p25"/>
              <p:cNvSpPr/>
              <p:nvPr/>
            </p:nvSpPr>
            <p:spPr>
              <a:xfrm rot="10800000" flipH="1">
                <a:off x="725725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7" name="Google Shape;23267;p25"/>
              <p:cNvSpPr/>
              <p:nvPr/>
            </p:nvSpPr>
            <p:spPr>
              <a:xfrm rot="10800000" flipH="1">
                <a:off x="7472077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8" name="Google Shape;23268;p25"/>
              <p:cNvSpPr/>
              <p:nvPr/>
            </p:nvSpPr>
            <p:spPr>
              <a:xfrm rot="10800000" flipH="1">
                <a:off x="768690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9" name="Google Shape;23269;p25"/>
              <p:cNvSpPr/>
              <p:nvPr/>
            </p:nvSpPr>
            <p:spPr>
              <a:xfrm rot="10800000" flipH="1">
                <a:off x="790172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0" name="Google Shape;23270;p25"/>
              <p:cNvSpPr/>
              <p:nvPr/>
            </p:nvSpPr>
            <p:spPr>
              <a:xfrm rot="10800000" flipH="1">
                <a:off x="811654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1" name="Google Shape;23271;p25"/>
              <p:cNvSpPr/>
              <p:nvPr/>
            </p:nvSpPr>
            <p:spPr>
              <a:xfrm rot="10800000" flipH="1">
                <a:off x="833137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2" name="Google Shape;23272;p25"/>
              <p:cNvSpPr/>
              <p:nvPr/>
            </p:nvSpPr>
            <p:spPr>
              <a:xfrm rot="10800000" flipH="1">
                <a:off x="8546193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3" name="Google Shape;23273;p25"/>
              <p:cNvSpPr/>
              <p:nvPr/>
            </p:nvSpPr>
            <p:spPr>
              <a:xfrm rot="10800000" flipH="1">
                <a:off x="8761016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4" name="Google Shape;23274;p25"/>
              <p:cNvSpPr/>
              <p:nvPr/>
            </p:nvSpPr>
            <p:spPr>
              <a:xfrm rot="10800000" flipH="1">
                <a:off x="8975840" y="164589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5" name="Google Shape;23275;p25"/>
              <p:cNvSpPr/>
              <p:nvPr/>
            </p:nvSpPr>
            <p:spPr>
              <a:xfrm rot="10800000" flipH="1">
                <a:off x="-46739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6" name="Google Shape;23276;p25"/>
              <p:cNvSpPr/>
              <p:nvPr/>
            </p:nvSpPr>
            <p:spPr>
              <a:xfrm rot="10800000" flipH="1">
                <a:off x="16808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7" name="Google Shape;23277;p25"/>
              <p:cNvSpPr/>
              <p:nvPr/>
            </p:nvSpPr>
            <p:spPr>
              <a:xfrm rot="10800000" flipH="1">
                <a:off x="3829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8" name="Google Shape;23278;p25"/>
              <p:cNvSpPr/>
              <p:nvPr/>
            </p:nvSpPr>
            <p:spPr>
              <a:xfrm rot="10800000" flipH="1">
                <a:off x="59773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9" name="Google Shape;23279;p25"/>
              <p:cNvSpPr/>
              <p:nvPr/>
            </p:nvSpPr>
            <p:spPr>
              <a:xfrm rot="10800000" flipH="1">
                <a:off x="81255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0" name="Google Shape;23280;p25"/>
              <p:cNvSpPr/>
              <p:nvPr/>
            </p:nvSpPr>
            <p:spPr>
              <a:xfrm rot="10800000" flipH="1">
                <a:off x="10273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1" name="Google Shape;23281;p25"/>
              <p:cNvSpPr/>
              <p:nvPr/>
            </p:nvSpPr>
            <p:spPr>
              <a:xfrm rot="10800000" flipH="1">
                <a:off x="124220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2" name="Google Shape;23282;p25"/>
              <p:cNvSpPr/>
              <p:nvPr/>
            </p:nvSpPr>
            <p:spPr>
              <a:xfrm rot="10800000" flipH="1">
                <a:off x="145702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3" name="Google Shape;23283;p25"/>
              <p:cNvSpPr/>
              <p:nvPr/>
            </p:nvSpPr>
            <p:spPr>
              <a:xfrm rot="10800000" flipH="1">
                <a:off x="167184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4" name="Google Shape;23284;p25"/>
              <p:cNvSpPr/>
              <p:nvPr/>
            </p:nvSpPr>
            <p:spPr>
              <a:xfrm rot="10800000" flipH="1">
                <a:off x="1886671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5" name="Google Shape;23285;p25"/>
              <p:cNvSpPr/>
              <p:nvPr/>
            </p:nvSpPr>
            <p:spPr>
              <a:xfrm rot="10800000" flipH="1">
                <a:off x="210149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6" name="Google Shape;23286;p25"/>
              <p:cNvSpPr/>
              <p:nvPr/>
            </p:nvSpPr>
            <p:spPr>
              <a:xfrm rot="10800000" flipH="1">
                <a:off x="231631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7" name="Google Shape;23287;p25"/>
              <p:cNvSpPr/>
              <p:nvPr/>
            </p:nvSpPr>
            <p:spPr>
              <a:xfrm rot="10800000" flipH="1">
                <a:off x="25311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8" name="Google Shape;23288;p25"/>
              <p:cNvSpPr/>
              <p:nvPr/>
            </p:nvSpPr>
            <p:spPr>
              <a:xfrm rot="10800000" flipH="1">
                <a:off x="274596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9" name="Google Shape;23289;p25"/>
              <p:cNvSpPr/>
              <p:nvPr/>
            </p:nvSpPr>
            <p:spPr>
              <a:xfrm rot="10800000" flipH="1">
                <a:off x="296078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0" name="Google Shape;23290;p25"/>
              <p:cNvSpPr/>
              <p:nvPr/>
            </p:nvSpPr>
            <p:spPr>
              <a:xfrm rot="10800000" flipH="1">
                <a:off x="317561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1" name="Google Shape;23291;p25"/>
              <p:cNvSpPr/>
              <p:nvPr/>
            </p:nvSpPr>
            <p:spPr>
              <a:xfrm rot="10800000" flipH="1">
                <a:off x="339043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2" name="Google Shape;23292;p25"/>
              <p:cNvSpPr/>
              <p:nvPr/>
            </p:nvSpPr>
            <p:spPr>
              <a:xfrm rot="10800000" flipH="1">
                <a:off x="360525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3" name="Google Shape;23293;p25"/>
              <p:cNvSpPr/>
              <p:nvPr/>
            </p:nvSpPr>
            <p:spPr>
              <a:xfrm rot="10800000" flipH="1">
                <a:off x="382008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4" name="Google Shape;23294;p25"/>
              <p:cNvSpPr/>
              <p:nvPr/>
            </p:nvSpPr>
            <p:spPr>
              <a:xfrm rot="10800000" flipH="1">
                <a:off x="403490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5" name="Google Shape;23295;p25"/>
              <p:cNvSpPr/>
              <p:nvPr/>
            </p:nvSpPr>
            <p:spPr>
              <a:xfrm rot="10800000" flipH="1">
                <a:off x="424972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6" name="Google Shape;23296;p25"/>
              <p:cNvSpPr/>
              <p:nvPr/>
            </p:nvSpPr>
            <p:spPr>
              <a:xfrm rot="10800000" flipH="1">
                <a:off x="446455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7" name="Google Shape;23297;p25"/>
              <p:cNvSpPr/>
              <p:nvPr/>
            </p:nvSpPr>
            <p:spPr>
              <a:xfrm rot="10800000" flipH="1">
                <a:off x="4679374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8" name="Google Shape;23298;p25"/>
              <p:cNvSpPr/>
              <p:nvPr/>
            </p:nvSpPr>
            <p:spPr>
              <a:xfrm rot="10800000" flipH="1">
                <a:off x="489419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9" name="Google Shape;23299;p25"/>
              <p:cNvSpPr/>
              <p:nvPr/>
            </p:nvSpPr>
            <p:spPr>
              <a:xfrm rot="10800000" flipH="1">
                <a:off x="510902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0" name="Google Shape;23300;p25"/>
              <p:cNvSpPr/>
              <p:nvPr/>
            </p:nvSpPr>
            <p:spPr>
              <a:xfrm rot="10800000" flipH="1">
                <a:off x="532384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1" name="Google Shape;23301;p25"/>
              <p:cNvSpPr/>
              <p:nvPr/>
            </p:nvSpPr>
            <p:spPr>
              <a:xfrm rot="10800000" flipH="1">
                <a:off x="553866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2" name="Google Shape;23302;p25"/>
              <p:cNvSpPr/>
              <p:nvPr/>
            </p:nvSpPr>
            <p:spPr>
              <a:xfrm rot="10800000" flipH="1">
                <a:off x="575349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3" name="Google Shape;23303;p25"/>
              <p:cNvSpPr/>
              <p:nvPr/>
            </p:nvSpPr>
            <p:spPr>
              <a:xfrm rot="10800000" flipH="1">
                <a:off x="596831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4" name="Google Shape;23304;p25"/>
              <p:cNvSpPr/>
              <p:nvPr/>
            </p:nvSpPr>
            <p:spPr>
              <a:xfrm rot="10800000" flipH="1">
                <a:off x="618313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5" name="Google Shape;23305;p25"/>
              <p:cNvSpPr/>
              <p:nvPr/>
            </p:nvSpPr>
            <p:spPr>
              <a:xfrm rot="10800000" flipH="1">
                <a:off x="639796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6" name="Google Shape;23306;p25"/>
              <p:cNvSpPr/>
              <p:nvPr/>
            </p:nvSpPr>
            <p:spPr>
              <a:xfrm rot="10800000" flipH="1">
                <a:off x="661278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7" name="Google Shape;23307;p25"/>
              <p:cNvSpPr/>
              <p:nvPr/>
            </p:nvSpPr>
            <p:spPr>
              <a:xfrm rot="10800000" flipH="1">
                <a:off x="682760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8" name="Google Shape;23308;p25"/>
              <p:cNvSpPr/>
              <p:nvPr/>
            </p:nvSpPr>
            <p:spPr>
              <a:xfrm rot="10800000" flipH="1">
                <a:off x="704243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9" name="Google Shape;23309;p25"/>
              <p:cNvSpPr/>
              <p:nvPr/>
            </p:nvSpPr>
            <p:spPr>
              <a:xfrm rot="10800000" flipH="1">
                <a:off x="725725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0" name="Google Shape;23310;p25"/>
              <p:cNvSpPr/>
              <p:nvPr/>
            </p:nvSpPr>
            <p:spPr>
              <a:xfrm rot="10800000" flipH="1">
                <a:off x="7472077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1" name="Google Shape;23311;p25"/>
              <p:cNvSpPr/>
              <p:nvPr/>
            </p:nvSpPr>
            <p:spPr>
              <a:xfrm rot="10800000" flipH="1">
                <a:off x="768690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2" name="Google Shape;23312;p25"/>
              <p:cNvSpPr/>
              <p:nvPr/>
            </p:nvSpPr>
            <p:spPr>
              <a:xfrm rot="10800000" flipH="1">
                <a:off x="790172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3" name="Google Shape;23313;p25"/>
              <p:cNvSpPr/>
              <p:nvPr/>
            </p:nvSpPr>
            <p:spPr>
              <a:xfrm rot="10800000" flipH="1">
                <a:off x="811654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4" name="Google Shape;23314;p25"/>
              <p:cNvSpPr/>
              <p:nvPr/>
            </p:nvSpPr>
            <p:spPr>
              <a:xfrm rot="10800000" flipH="1">
                <a:off x="833137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5" name="Google Shape;23315;p25"/>
              <p:cNvSpPr/>
              <p:nvPr/>
            </p:nvSpPr>
            <p:spPr>
              <a:xfrm rot="10800000" flipH="1">
                <a:off x="8546193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6" name="Google Shape;23316;p25"/>
              <p:cNvSpPr/>
              <p:nvPr/>
            </p:nvSpPr>
            <p:spPr>
              <a:xfrm rot="10800000" flipH="1">
                <a:off x="8761016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7" name="Google Shape;23317;p25"/>
              <p:cNvSpPr/>
              <p:nvPr/>
            </p:nvSpPr>
            <p:spPr>
              <a:xfrm rot="10800000" flipH="1">
                <a:off x="8975840" y="185163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8" name="Google Shape;23318;p25"/>
              <p:cNvSpPr/>
              <p:nvPr/>
            </p:nvSpPr>
            <p:spPr>
              <a:xfrm rot="10800000" flipH="1">
                <a:off x="-46739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9" name="Google Shape;23319;p25"/>
              <p:cNvSpPr/>
              <p:nvPr/>
            </p:nvSpPr>
            <p:spPr>
              <a:xfrm rot="10800000" flipH="1">
                <a:off x="16808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0" name="Google Shape;23320;p25"/>
              <p:cNvSpPr/>
              <p:nvPr/>
            </p:nvSpPr>
            <p:spPr>
              <a:xfrm rot="10800000" flipH="1">
                <a:off x="3829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1" name="Google Shape;23321;p25"/>
              <p:cNvSpPr/>
              <p:nvPr/>
            </p:nvSpPr>
            <p:spPr>
              <a:xfrm rot="10800000" flipH="1">
                <a:off x="59773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2" name="Google Shape;23322;p25"/>
              <p:cNvSpPr/>
              <p:nvPr/>
            </p:nvSpPr>
            <p:spPr>
              <a:xfrm rot="10800000" flipH="1">
                <a:off x="81255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3" name="Google Shape;23323;p25"/>
              <p:cNvSpPr/>
              <p:nvPr/>
            </p:nvSpPr>
            <p:spPr>
              <a:xfrm rot="10800000" flipH="1">
                <a:off x="10273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4" name="Google Shape;23324;p25"/>
              <p:cNvSpPr/>
              <p:nvPr/>
            </p:nvSpPr>
            <p:spPr>
              <a:xfrm rot="10800000" flipH="1">
                <a:off x="124220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5" name="Google Shape;23325;p25"/>
              <p:cNvSpPr/>
              <p:nvPr/>
            </p:nvSpPr>
            <p:spPr>
              <a:xfrm rot="10800000" flipH="1">
                <a:off x="145702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6" name="Google Shape;23326;p25"/>
              <p:cNvSpPr/>
              <p:nvPr/>
            </p:nvSpPr>
            <p:spPr>
              <a:xfrm rot="10800000" flipH="1">
                <a:off x="167184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7" name="Google Shape;23327;p25"/>
              <p:cNvSpPr/>
              <p:nvPr/>
            </p:nvSpPr>
            <p:spPr>
              <a:xfrm rot="10800000" flipH="1">
                <a:off x="1886671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8" name="Google Shape;23328;p25"/>
              <p:cNvSpPr/>
              <p:nvPr/>
            </p:nvSpPr>
            <p:spPr>
              <a:xfrm rot="10800000" flipH="1">
                <a:off x="210149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9" name="Google Shape;23329;p25"/>
              <p:cNvSpPr/>
              <p:nvPr/>
            </p:nvSpPr>
            <p:spPr>
              <a:xfrm rot="10800000" flipH="1">
                <a:off x="231631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0" name="Google Shape;23330;p25"/>
              <p:cNvSpPr/>
              <p:nvPr/>
            </p:nvSpPr>
            <p:spPr>
              <a:xfrm rot="10800000" flipH="1">
                <a:off x="25311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1" name="Google Shape;23331;p25"/>
              <p:cNvSpPr/>
              <p:nvPr/>
            </p:nvSpPr>
            <p:spPr>
              <a:xfrm rot="10800000" flipH="1">
                <a:off x="274596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2" name="Google Shape;23332;p25"/>
              <p:cNvSpPr/>
              <p:nvPr/>
            </p:nvSpPr>
            <p:spPr>
              <a:xfrm rot="10800000" flipH="1">
                <a:off x="296078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3" name="Google Shape;23333;p25"/>
              <p:cNvSpPr/>
              <p:nvPr/>
            </p:nvSpPr>
            <p:spPr>
              <a:xfrm rot="10800000" flipH="1">
                <a:off x="317561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4" name="Google Shape;23334;p25"/>
              <p:cNvSpPr/>
              <p:nvPr/>
            </p:nvSpPr>
            <p:spPr>
              <a:xfrm rot="10800000" flipH="1">
                <a:off x="339043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5" name="Google Shape;23335;p25"/>
              <p:cNvSpPr/>
              <p:nvPr/>
            </p:nvSpPr>
            <p:spPr>
              <a:xfrm rot="10800000" flipH="1">
                <a:off x="360525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6" name="Google Shape;23336;p25"/>
              <p:cNvSpPr/>
              <p:nvPr/>
            </p:nvSpPr>
            <p:spPr>
              <a:xfrm rot="10800000" flipH="1">
                <a:off x="382008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7" name="Google Shape;23337;p25"/>
              <p:cNvSpPr/>
              <p:nvPr/>
            </p:nvSpPr>
            <p:spPr>
              <a:xfrm rot="10800000" flipH="1">
                <a:off x="403490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8" name="Google Shape;23338;p25"/>
              <p:cNvSpPr/>
              <p:nvPr/>
            </p:nvSpPr>
            <p:spPr>
              <a:xfrm rot="10800000" flipH="1">
                <a:off x="424972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9" name="Google Shape;23339;p25"/>
              <p:cNvSpPr/>
              <p:nvPr/>
            </p:nvSpPr>
            <p:spPr>
              <a:xfrm rot="10800000" flipH="1">
                <a:off x="446455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0" name="Google Shape;23340;p25"/>
              <p:cNvSpPr/>
              <p:nvPr/>
            </p:nvSpPr>
            <p:spPr>
              <a:xfrm rot="10800000" flipH="1">
                <a:off x="4679374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1" name="Google Shape;23341;p25"/>
              <p:cNvSpPr/>
              <p:nvPr/>
            </p:nvSpPr>
            <p:spPr>
              <a:xfrm rot="10800000" flipH="1">
                <a:off x="489419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2" name="Google Shape;23342;p25"/>
              <p:cNvSpPr/>
              <p:nvPr/>
            </p:nvSpPr>
            <p:spPr>
              <a:xfrm rot="10800000" flipH="1">
                <a:off x="510902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3" name="Google Shape;23343;p25"/>
              <p:cNvSpPr/>
              <p:nvPr/>
            </p:nvSpPr>
            <p:spPr>
              <a:xfrm rot="10800000" flipH="1">
                <a:off x="532384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4" name="Google Shape;23344;p25"/>
              <p:cNvSpPr/>
              <p:nvPr/>
            </p:nvSpPr>
            <p:spPr>
              <a:xfrm rot="10800000" flipH="1">
                <a:off x="553866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5" name="Google Shape;23345;p25"/>
              <p:cNvSpPr/>
              <p:nvPr/>
            </p:nvSpPr>
            <p:spPr>
              <a:xfrm rot="10800000" flipH="1">
                <a:off x="575349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6" name="Google Shape;23346;p25"/>
              <p:cNvSpPr/>
              <p:nvPr/>
            </p:nvSpPr>
            <p:spPr>
              <a:xfrm rot="10800000" flipH="1">
                <a:off x="596831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7" name="Google Shape;23347;p25"/>
              <p:cNvSpPr/>
              <p:nvPr/>
            </p:nvSpPr>
            <p:spPr>
              <a:xfrm rot="10800000" flipH="1">
                <a:off x="618313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8" name="Google Shape;23348;p25"/>
              <p:cNvSpPr/>
              <p:nvPr/>
            </p:nvSpPr>
            <p:spPr>
              <a:xfrm rot="10800000" flipH="1">
                <a:off x="639796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9" name="Google Shape;23349;p25"/>
              <p:cNvSpPr/>
              <p:nvPr/>
            </p:nvSpPr>
            <p:spPr>
              <a:xfrm rot="10800000" flipH="1">
                <a:off x="661278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0" name="Google Shape;23350;p25"/>
              <p:cNvSpPr/>
              <p:nvPr/>
            </p:nvSpPr>
            <p:spPr>
              <a:xfrm rot="10800000" flipH="1">
                <a:off x="682760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1" name="Google Shape;23351;p25"/>
              <p:cNvSpPr/>
              <p:nvPr/>
            </p:nvSpPr>
            <p:spPr>
              <a:xfrm rot="10800000" flipH="1">
                <a:off x="704243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2" name="Google Shape;23352;p25"/>
              <p:cNvSpPr/>
              <p:nvPr/>
            </p:nvSpPr>
            <p:spPr>
              <a:xfrm rot="10800000" flipH="1">
                <a:off x="725725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3" name="Google Shape;23353;p25"/>
              <p:cNvSpPr/>
              <p:nvPr/>
            </p:nvSpPr>
            <p:spPr>
              <a:xfrm rot="10800000" flipH="1">
                <a:off x="7472077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4" name="Google Shape;23354;p25"/>
              <p:cNvSpPr/>
              <p:nvPr/>
            </p:nvSpPr>
            <p:spPr>
              <a:xfrm rot="10800000" flipH="1">
                <a:off x="768690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5" name="Google Shape;23355;p25"/>
              <p:cNvSpPr/>
              <p:nvPr/>
            </p:nvSpPr>
            <p:spPr>
              <a:xfrm rot="10800000" flipH="1">
                <a:off x="790172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6" name="Google Shape;23356;p25"/>
              <p:cNvSpPr/>
              <p:nvPr/>
            </p:nvSpPr>
            <p:spPr>
              <a:xfrm rot="10800000" flipH="1">
                <a:off x="811654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7" name="Google Shape;23357;p25"/>
              <p:cNvSpPr/>
              <p:nvPr/>
            </p:nvSpPr>
            <p:spPr>
              <a:xfrm rot="10800000" flipH="1">
                <a:off x="833137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8" name="Google Shape;23358;p25"/>
              <p:cNvSpPr/>
              <p:nvPr/>
            </p:nvSpPr>
            <p:spPr>
              <a:xfrm rot="10800000" flipH="1">
                <a:off x="8546193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9" name="Google Shape;23359;p25"/>
              <p:cNvSpPr/>
              <p:nvPr/>
            </p:nvSpPr>
            <p:spPr>
              <a:xfrm rot="10800000" flipH="1">
                <a:off x="8761016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0" name="Google Shape;23360;p25"/>
              <p:cNvSpPr/>
              <p:nvPr/>
            </p:nvSpPr>
            <p:spPr>
              <a:xfrm rot="10800000" flipH="1">
                <a:off x="8975840" y="205737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1" name="Google Shape;23361;p25"/>
              <p:cNvSpPr/>
              <p:nvPr/>
            </p:nvSpPr>
            <p:spPr>
              <a:xfrm rot="10800000" flipH="1">
                <a:off x="-46739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2" name="Google Shape;23362;p25"/>
              <p:cNvSpPr/>
              <p:nvPr/>
            </p:nvSpPr>
            <p:spPr>
              <a:xfrm rot="10800000" flipH="1">
                <a:off x="16808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3" name="Google Shape;23363;p25"/>
              <p:cNvSpPr/>
              <p:nvPr/>
            </p:nvSpPr>
            <p:spPr>
              <a:xfrm rot="10800000" flipH="1">
                <a:off x="3829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4" name="Google Shape;23364;p25"/>
              <p:cNvSpPr/>
              <p:nvPr/>
            </p:nvSpPr>
            <p:spPr>
              <a:xfrm rot="10800000" flipH="1">
                <a:off x="59773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5" name="Google Shape;23365;p25"/>
              <p:cNvSpPr/>
              <p:nvPr/>
            </p:nvSpPr>
            <p:spPr>
              <a:xfrm rot="10800000" flipH="1">
                <a:off x="81255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6" name="Google Shape;23366;p25"/>
              <p:cNvSpPr/>
              <p:nvPr/>
            </p:nvSpPr>
            <p:spPr>
              <a:xfrm rot="10800000" flipH="1">
                <a:off x="10273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7" name="Google Shape;23367;p25"/>
              <p:cNvSpPr/>
              <p:nvPr/>
            </p:nvSpPr>
            <p:spPr>
              <a:xfrm rot="10800000" flipH="1">
                <a:off x="124220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8" name="Google Shape;23368;p25"/>
              <p:cNvSpPr/>
              <p:nvPr/>
            </p:nvSpPr>
            <p:spPr>
              <a:xfrm rot="10800000" flipH="1">
                <a:off x="145702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9" name="Google Shape;23369;p25"/>
              <p:cNvSpPr/>
              <p:nvPr/>
            </p:nvSpPr>
            <p:spPr>
              <a:xfrm rot="10800000" flipH="1">
                <a:off x="167184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0" name="Google Shape;23370;p25"/>
              <p:cNvSpPr/>
              <p:nvPr/>
            </p:nvSpPr>
            <p:spPr>
              <a:xfrm rot="10800000" flipH="1">
                <a:off x="1886671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1" name="Google Shape;23371;p25"/>
              <p:cNvSpPr/>
              <p:nvPr/>
            </p:nvSpPr>
            <p:spPr>
              <a:xfrm rot="10800000" flipH="1">
                <a:off x="210149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2" name="Google Shape;23372;p25"/>
              <p:cNvSpPr/>
              <p:nvPr/>
            </p:nvSpPr>
            <p:spPr>
              <a:xfrm rot="10800000" flipH="1">
                <a:off x="231631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3" name="Google Shape;23373;p25"/>
              <p:cNvSpPr/>
              <p:nvPr/>
            </p:nvSpPr>
            <p:spPr>
              <a:xfrm rot="10800000" flipH="1">
                <a:off x="25311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4" name="Google Shape;23374;p25"/>
              <p:cNvSpPr/>
              <p:nvPr/>
            </p:nvSpPr>
            <p:spPr>
              <a:xfrm rot="10800000" flipH="1">
                <a:off x="274596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5" name="Google Shape;23375;p25"/>
              <p:cNvSpPr/>
              <p:nvPr/>
            </p:nvSpPr>
            <p:spPr>
              <a:xfrm rot="10800000" flipH="1">
                <a:off x="296078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6" name="Google Shape;23376;p25"/>
              <p:cNvSpPr/>
              <p:nvPr/>
            </p:nvSpPr>
            <p:spPr>
              <a:xfrm rot="10800000" flipH="1">
                <a:off x="317561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7" name="Google Shape;23377;p25"/>
              <p:cNvSpPr/>
              <p:nvPr/>
            </p:nvSpPr>
            <p:spPr>
              <a:xfrm rot="10800000" flipH="1">
                <a:off x="339043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8" name="Google Shape;23378;p25"/>
              <p:cNvSpPr/>
              <p:nvPr/>
            </p:nvSpPr>
            <p:spPr>
              <a:xfrm rot="10800000" flipH="1">
                <a:off x="360525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9" name="Google Shape;23379;p25"/>
              <p:cNvSpPr/>
              <p:nvPr/>
            </p:nvSpPr>
            <p:spPr>
              <a:xfrm rot="10800000" flipH="1">
                <a:off x="382008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0" name="Google Shape;23380;p25"/>
              <p:cNvSpPr/>
              <p:nvPr/>
            </p:nvSpPr>
            <p:spPr>
              <a:xfrm rot="10800000" flipH="1">
                <a:off x="403490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1" name="Google Shape;23381;p25"/>
              <p:cNvSpPr/>
              <p:nvPr/>
            </p:nvSpPr>
            <p:spPr>
              <a:xfrm rot="10800000" flipH="1">
                <a:off x="424972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2" name="Google Shape;23382;p25"/>
              <p:cNvSpPr/>
              <p:nvPr/>
            </p:nvSpPr>
            <p:spPr>
              <a:xfrm rot="10800000" flipH="1">
                <a:off x="446455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3" name="Google Shape;23383;p25"/>
              <p:cNvSpPr/>
              <p:nvPr/>
            </p:nvSpPr>
            <p:spPr>
              <a:xfrm rot="10800000" flipH="1">
                <a:off x="4679374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4" name="Google Shape;23384;p25"/>
              <p:cNvSpPr/>
              <p:nvPr/>
            </p:nvSpPr>
            <p:spPr>
              <a:xfrm rot="10800000" flipH="1">
                <a:off x="489419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5" name="Google Shape;23385;p25"/>
              <p:cNvSpPr/>
              <p:nvPr/>
            </p:nvSpPr>
            <p:spPr>
              <a:xfrm rot="10800000" flipH="1">
                <a:off x="510902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6" name="Google Shape;23386;p25"/>
              <p:cNvSpPr/>
              <p:nvPr/>
            </p:nvSpPr>
            <p:spPr>
              <a:xfrm rot="10800000" flipH="1">
                <a:off x="532384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7" name="Google Shape;23387;p25"/>
              <p:cNvSpPr/>
              <p:nvPr/>
            </p:nvSpPr>
            <p:spPr>
              <a:xfrm rot="10800000" flipH="1">
                <a:off x="553866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8" name="Google Shape;23388;p25"/>
              <p:cNvSpPr/>
              <p:nvPr/>
            </p:nvSpPr>
            <p:spPr>
              <a:xfrm rot="10800000" flipH="1">
                <a:off x="575349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9" name="Google Shape;23389;p25"/>
              <p:cNvSpPr/>
              <p:nvPr/>
            </p:nvSpPr>
            <p:spPr>
              <a:xfrm rot="10800000" flipH="1">
                <a:off x="596831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0" name="Google Shape;23390;p25"/>
              <p:cNvSpPr/>
              <p:nvPr/>
            </p:nvSpPr>
            <p:spPr>
              <a:xfrm rot="10800000" flipH="1">
                <a:off x="618313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1" name="Google Shape;23391;p25"/>
              <p:cNvSpPr/>
              <p:nvPr/>
            </p:nvSpPr>
            <p:spPr>
              <a:xfrm rot="10800000" flipH="1">
                <a:off x="639796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2" name="Google Shape;23392;p25"/>
              <p:cNvSpPr/>
              <p:nvPr/>
            </p:nvSpPr>
            <p:spPr>
              <a:xfrm rot="10800000" flipH="1">
                <a:off x="661278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3" name="Google Shape;23393;p25"/>
              <p:cNvSpPr/>
              <p:nvPr/>
            </p:nvSpPr>
            <p:spPr>
              <a:xfrm rot="10800000" flipH="1">
                <a:off x="682760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4" name="Google Shape;23394;p25"/>
              <p:cNvSpPr/>
              <p:nvPr/>
            </p:nvSpPr>
            <p:spPr>
              <a:xfrm rot="10800000" flipH="1">
                <a:off x="704243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5" name="Google Shape;23395;p25"/>
              <p:cNvSpPr/>
              <p:nvPr/>
            </p:nvSpPr>
            <p:spPr>
              <a:xfrm rot="10800000" flipH="1">
                <a:off x="725725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6" name="Google Shape;23396;p25"/>
              <p:cNvSpPr/>
              <p:nvPr/>
            </p:nvSpPr>
            <p:spPr>
              <a:xfrm rot="10800000" flipH="1">
                <a:off x="7472077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7" name="Google Shape;23397;p25"/>
              <p:cNvSpPr/>
              <p:nvPr/>
            </p:nvSpPr>
            <p:spPr>
              <a:xfrm rot="10800000" flipH="1">
                <a:off x="768690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8" name="Google Shape;23398;p25"/>
              <p:cNvSpPr/>
              <p:nvPr/>
            </p:nvSpPr>
            <p:spPr>
              <a:xfrm rot="10800000" flipH="1">
                <a:off x="790172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9" name="Google Shape;23399;p25"/>
              <p:cNvSpPr/>
              <p:nvPr/>
            </p:nvSpPr>
            <p:spPr>
              <a:xfrm rot="10800000" flipH="1">
                <a:off x="811654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0" name="Google Shape;23400;p25"/>
              <p:cNvSpPr/>
              <p:nvPr/>
            </p:nvSpPr>
            <p:spPr>
              <a:xfrm rot="10800000" flipH="1">
                <a:off x="833137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1" name="Google Shape;23401;p25"/>
              <p:cNvSpPr/>
              <p:nvPr/>
            </p:nvSpPr>
            <p:spPr>
              <a:xfrm rot="10800000" flipH="1">
                <a:off x="8546193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2" name="Google Shape;23402;p25"/>
              <p:cNvSpPr/>
              <p:nvPr/>
            </p:nvSpPr>
            <p:spPr>
              <a:xfrm rot="10800000" flipH="1">
                <a:off x="8761016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3" name="Google Shape;23403;p25"/>
              <p:cNvSpPr/>
              <p:nvPr/>
            </p:nvSpPr>
            <p:spPr>
              <a:xfrm rot="10800000" flipH="1">
                <a:off x="8975840" y="226311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4" name="Google Shape;23404;p25"/>
              <p:cNvSpPr/>
              <p:nvPr/>
            </p:nvSpPr>
            <p:spPr>
              <a:xfrm rot="10800000" flipH="1">
                <a:off x="-46739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5" name="Google Shape;23405;p25"/>
              <p:cNvSpPr/>
              <p:nvPr/>
            </p:nvSpPr>
            <p:spPr>
              <a:xfrm rot="10800000" flipH="1">
                <a:off x="16808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6" name="Google Shape;23406;p25"/>
              <p:cNvSpPr/>
              <p:nvPr/>
            </p:nvSpPr>
            <p:spPr>
              <a:xfrm rot="10800000" flipH="1">
                <a:off x="3829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7" name="Google Shape;23407;p25"/>
              <p:cNvSpPr/>
              <p:nvPr/>
            </p:nvSpPr>
            <p:spPr>
              <a:xfrm rot="10800000" flipH="1">
                <a:off x="59773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8" name="Google Shape;23408;p25"/>
              <p:cNvSpPr/>
              <p:nvPr/>
            </p:nvSpPr>
            <p:spPr>
              <a:xfrm rot="10800000" flipH="1">
                <a:off x="81255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9" name="Google Shape;23409;p25"/>
              <p:cNvSpPr/>
              <p:nvPr/>
            </p:nvSpPr>
            <p:spPr>
              <a:xfrm rot="10800000" flipH="1">
                <a:off x="10273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0" name="Google Shape;23410;p25"/>
              <p:cNvSpPr/>
              <p:nvPr/>
            </p:nvSpPr>
            <p:spPr>
              <a:xfrm rot="10800000" flipH="1">
                <a:off x="124220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1" name="Google Shape;23411;p25"/>
              <p:cNvSpPr/>
              <p:nvPr/>
            </p:nvSpPr>
            <p:spPr>
              <a:xfrm rot="10800000" flipH="1">
                <a:off x="145702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2" name="Google Shape;23412;p25"/>
              <p:cNvSpPr/>
              <p:nvPr/>
            </p:nvSpPr>
            <p:spPr>
              <a:xfrm rot="10800000" flipH="1">
                <a:off x="167184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3" name="Google Shape;23413;p25"/>
              <p:cNvSpPr/>
              <p:nvPr/>
            </p:nvSpPr>
            <p:spPr>
              <a:xfrm rot="10800000" flipH="1">
                <a:off x="1886671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4" name="Google Shape;23414;p25"/>
              <p:cNvSpPr/>
              <p:nvPr/>
            </p:nvSpPr>
            <p:spPr>
              <a:xfrm rot="10800000" flipH="1">
                <a:off x="210149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5" name="Google Shape;23415;p25"/>
              <p:cNvSpPr/>
              <p:nvPr/>
            </p:nvSpPr>
            <p:spPr>
              <a:xfrm rot="10800000" flipH="1">
                <a:off x="231631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6" name="Google Shape;23416;p25"/>
              <p:cNvSpPr/>
              <p:nvPr/>
            </p:nvSpPr>
            <p:spPr>
              <a:xfrm rot="10800000" flipH="1">
                <a:off x="25311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7" name="Google Shape;23417;p25"/>
              <p:cNvSpPr/>
              <p:nvPr/>
            </p:nvSpPr>
            <p:spPr>
              <a:xfrm rot="10800000" flipH="1">
                <a:off x="274596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8" name="Google Shape;23418;p25"/>
              <p:cNvSpPr/>
              <p:nvPr/>
            </p:nvSpPr>
            <p:spPr>
              <a:xfrm rot="10800000" flipH="1">
                <a:off x="296078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9" name="Google Shape;23419;p25"/>
              <p:cNvSpPr/>
              <p:nvPr/>
            </p:nvSpPr>
            <p:spPr>
              <a:xfrm rot="10800000" flipH="1">
                <a:off x="317561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0" name="Google Shape;23420;p25"/>
              <p:cNvSpPr/>
              <p:nvPr/>
            </p:nvSpPr>
            <p:spPr>
              <a:xfrm rot="10800000" flipH="1">
                <a:off x="339043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1" name="Google Shape;23421;p25"/>
              <p:cNvSpPr/>
              <p:nvPr/>
            </p:nvSpPr>
            <p:spPr>
              <a:xfrm rot="10800000" flipH="1">
                <a:off x="360525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2" name="Google Shape;23422;p25"/>
              <p:cNvSpPr/>
              <p:nvPr/>
            </p:nvSpPr>
            <p:spPr>
              <a:xfrm rot="10800000" flipH="1">
                <a:off x="382008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3" name="Google Shape;23423;p25"/>
              <p:cNvSpPr/>
              <p:nvPr/>
            </p:nvSpPr>
            <p:spPr>
              <a:xfrm rot="10800000" flipH="1">
                <a:off x="403490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4" name="Google Shape;23424;p25"/>
              <p:cNvSpPr/>
              <p:nvPr/>
            </p:nvSpPr>
            <p:spPr>
              <a:xfrm rot="10800000" flipH="1">
                <a:off x="424972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5" name="Google Shape;23425;p25"/>
              <p:cNvSpPr/>
              <p:nvPr/>
            </p:nvSpPr>
            <p:spPr>
              <a:xfrm rot="10800000" flipH="1">
                <a:off x="446455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6" name="Google Shape;23426;p25"/>
              <p:cNvSpPr/>
              <p:nvPr/>
            </p:nvSpPr>
            <p:spPr>
              <a:xfrm rot="10800000" flipH="1">
                <a:off x="4679374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7" name="Google Shape;23427;p25"/>
              <p:cNvSpPr/>
              <p:nvPr/>
            </p:nvSpPr>
            <p:spPr>
              <a:xfrm rot="10800000" flipH="1">
                <a:off x="489419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8" name="Google Shape;23428;p25"/>
              <p:cNvSpPr/>
              <p:nvPr/>
            </p:nvSpPr>
            <p:spPr>
              <a:xfrm rot="10800000" flipH="1">
                <a:off x="510902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9" name="Google Shape;23429;p25"/>
              <p:cNvSpPr/>
              <p:nvPr/>
            </p:nvSpPr>
            <p:spPr>
              <a:xfrm rot="10800000" flipH="1">
                <a:off x="532384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0" name="Google Shape;23430;p25"/>
              <p:cNvSpPr/>
              <p:nvPr/>
            </p:nvSpPr>
            <p:spPr>
              <a:xfrm rot="10800000" flipH="1">
                <a:off x="553866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1" name="Google Shape;23431;p25"/>
              <p:cNvSpPr/>
              <p:nvPr/>
            </p:nvSpPr>
            <p:spPr>
              <a:xfrm rot="10800000" flipH="1">
                <a:off x="575349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2" name="Google Shape;23432;p25"/>
              <p:cNvSpPr/>
              <p:nvPr/>
            </p:nvSpPr>
            <p:spPr>
              <a:xfrm rot="10800000" flipH="1">
                <a:off x="596831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3" name="Google Shape;23433;p25"/>
              <p:cNvSpPr/>
              <p:nvPr/>
            </p:nvSpPr>
            <p:spPr>
              <a:xfrm rot="10800000" flipH="1">
                <a:off x="618313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4" name="Google Shape;23434;p25"/>
              <p:cNvSpPr/>
              <p:nvPr/>
            </p:nvSpPr>
            <p:spPr>
              <a:xfrm rot="10800000" flipH="1">
                <a:off x="639796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5" name="Google Shape;23435;p25"/>
              <p:cNvSpPr/>
              <p:nvPr/>
            </p:nvSpPr>
            <p:spPr>
              <a:xfrm rot="10800000" flipH="1">
                <a:off x="661278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6" name="Google Shape;23436;p25"/>
              <p:cNvSpPr/>
              <p:nvPr/>
            </p:nvSpPr>
            <p:spPr>
              <a:xfrm rot="10800000" flipH="1">
                <a:off x="682760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7" name="Google Shape;23437;p25"/>
              <p:cNvSpPr/>
              <p:nvPr/>
            </p:nvSpPr>
            <p:spPr>
              <a:xfrm rot="10800000" flipH="1">
                <a:off x="704243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25"/>
              <p:cNvSpPr/>
              <p:nvPr/>
            </p:nvSpPr>
            <p:spPr>
              <a:xfrm rot="10800000" flipH="1">
                <a:off x="725725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9" name="Google Shape;23439;p25"/>
              <p:cNvSpPr/>
              <p:nvPr/>
            </p:nvSpPr>
            <p:spPr>
              <a:xfrm rot="10800000" flipH="1">
                <a:off x="7472077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0" name="Google Shape;23440;p25"/>
              <p:cNvSpPr/>
              <p:nvPr/>
            </p:nvSpPr>
            <p:spPr>
              <a:xfrm rot="10800000" flipH="1">
                <a:off x="768690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1" name="Google Shape;23441;p25"/>
              <p:cNvSpPr/>
              <p:nvPr/>
            </p:nvSpPr>
            <p:spPr>
              <a:xfrm rot="10800000" flipH="1">
                <a:off x="790172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2" name="Google Shape;23442;p25"/>
              <p:cNvSpPr/>
              <p:nvPr/>
            </p:nvSpPr>
            <p:spPr>
              <a:xfrm rot="10800000" flipH="1">
                <a:off x="811654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3" name="Google Shape;23443;p25"/>
              <p:cNvSpPr/>
              <p:nvPr/>
            </p:nvSpPr>
            <p:spPr>
              <a:xfrm rot="10800000" flipH="1">
                <a:off x="833137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4" name="Google Shape;23444;p25"/>
              <p:cNvSpPr/>
              <p:nvPr/>
            </p:nvSpPr>
            <p:spPr>
              <a:xfrm rot="10800000" flipH="1">
                <a:off x="8546193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5" name="Google Shape;23445;p25"/>
              <p:cNvSpPr/>
              <p:nvPr/>
            </p:nvSpPr>
            <p:spPr>
              <a:xfrm rot="10800000" flipH="1">
                <a:off x="8761016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6" name="Google Shape;23446;p25"/>
              <p:cNvSpPr/>
              <p:nvPr/>
            </p:nvSpPr>
            <p:spPr>
              <a:xfrm rot="10800000" flipH="1">
                <a:off x="8975840" y="2468854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7" name="Google Shape;23447;p25"/>
              <p:cNvSpPr/>
              <p:nvPr/>
            </p:nvSpPr>
            <p:spPr>
              <a:xfrm rot="10800000" flipH="1">
                <a:off x="-46739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25"/>
              <p:cNvSpPr/>
              <p:nvPr/>
            </p:nvSpPr>
            <p:spPr>
              <a:xfrm rot="10800000" flipH="1">
                <a:off x="16808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25"/>
              <p:cNvSpPr/>
              <p:nvPr/>
            </p:nvSpPr>
            <p:spPr>
              <a:xfrm rot="10800000" flipH="1">
                <a:off x="3829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25"/>
              <p:cNvSpPr/>
              <p:nvPr/>
            </p:nvSpPr>
            <p:spPr>
              <a:xfrm rot="10800000" flipH="1">
                <a:off x="59773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25"/>
              <p:cNvSpPr/>
              <p:nvPr/>
            </p:nvSpPr>
            <p:spPr>
              <a:xfrm rot="10800000" flipH="1">
                <a:off x="81255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25"/>
              <p:cNvSpPr/>
              <p:nvPr/>
            </p:nvSpPr>
            <p:spPr>
              <a:xfrm rot="10800000" flipH="1">
                <a:off x="10273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25"/>
              <p:cNvSpPr/>
              <p:nvPr/>
            </p:nvSpPr>
            <p:spPr>
              <a:xfrm rot="10800000" flipH="1">
                <a:off x="124220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25"/>
              <p:cNvSpPr/>
              <p:nvPr/>
            </p:nvSpPr>
            <p:spPr>
              <a:xfrm rot="10800000" flipH="1">
                <a:off x="145702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25"/>
              <p:cNvSpPr/>
              <p:nvPr/>
            </p:nvSpPr>
            <p:spPr>
              <a:xfrm rot="10800000" flipH="1">
                <a:off x="167184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25"/>
              <p:cNvSpPr/>
              <p:nvPr/>
            </p:nvSpPr>
            <p:spPr>
              <a:xfrm rot="10800000" flipH="1">
                <a:off x="1886671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25"/>
              <p:cNvSpPr/>
              <p:nvPr/>
            </p:nvSpPr>
            <p:spPr>
              <a:xfrm rot="10800000" flipH="1">
                <a:off x="210149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25"/>
              <p:cNvSpPr/>
              <p:nvPr/>
            </p:nvSpPr>
            <p:spPr>
              <a:xfrm rot="10800000" flipH="1">
                <a:off x="231631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25"/>
              <p:cNvSpPr/>
              <p:nvPr/>
            </p:nvSpPr>
            <p:spPr>
              <a:xfrm rot="10800000" flipH="1">
                <a:off x="25311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25"/>
              <p:cNvSpPr/>
              <p:nvPr/>
            </p:nvSpPr>
            <p:spPr>
              <a:xfrm rot="10800000" flipH="1">
                <a:off x="274596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25"/>
              <p:cNvSpPr/>
              <p:nvPr/>
            </p:nvSpPr>
            <p:spPr>
              <a:xfrm rot="10800000" flipH="1">
                <a:off x="296078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25"/>
              <p:cNvSpPr/>
              <p:nvPr/>
            </p:nvSpPr>
            <p:spPr>
              <a:xfrm rot="10800000" flipH="1">
                <a:off x="317561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25"/>
              <p:cNvSpPr/>
              <p:nvPr/>
            </p:nvSpPr>
            <p:spPr>
              <a:xfrm rot="10800000" flipH="1">
                <a:off x="339043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25"/>
              <p:cNvSpPr/>
              <p:nvPr/>
            </p:nvSpPr>
            <p:spPr>
              <a:xfrm rot="10800000" flipH="1">
                <a:off x="360525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25"/>
              <p:cNvSpPr/>
              <p:nvPr/>
            </p:nvSpPr>
            <p:spPr>
              <a:xfrm rot="10800000" flipH="1">
                <a:off x="382008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25"/>
              <p:cNvSpPr/>
              <p:nvPr/>
            </p:nvSpPr>
            <p:spPr>
              <a:xfrm rot="10800000" flipH="1">
                <a:off x="403490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25"/>
              <p:cNvSpPr/>
              <p:nvPr/>
            </p:nvSpPr>
            <p:spPr>
              <a:xfrm rot="10800000" flipH="1">
                <a:off x="424972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25"/>
              <p:cNvSpPr/>
              <p:nvPr/>
            </p:nvSpPr>
            <p:spPr>
              <a:xfrm rot="10800000" flipH="1">
                <a:off x="446455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25"/>
              <p:cNvSpPr/>
              <p:nvPr/>
            </p:nvSpPr>
            <p:spPr>
              <a:xfrm rot="10800000" flipH="1">
                <a:off x="4679374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25"/>
              <p:cNvSpPr/>
              <p:nvPr/>
            </p:nvSpPr>
            <p:spPr>
              <a:xfrm rot="10800000" flipH="1">
                <a:off x="489419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25"/>
              <p:cNvSpPr/>
              <p:nvPr/>
            </p:nvSpPr>
            <p:spPr>
              <a:xfrm rot="10800000" flipH="1">
                <a:off x="510902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2" name="Google Shape;23472;p25"/>
              <p:cNvSpPr/>
              <p:nvPr/>
            </p:nvSpPr>
            <p:spPr>
              <a:xfrm rot="10800000" flipH="1">
                <a:off x="532384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3" name="Google Shape;23473;p25"/>
              <p:cNvSpPr/>
              <p:nvPr/>
            </p:nvSpPr>
            <p:spPr>
              <a:xfrm rot="10800000" flipH="1">
                <a:off x="553866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25"/>
              <p:cNvSpPr/>
              <p:nvPr/>
            </p:nvSpPr>
            <p:spPr>
              <a:xfrm rot="10800000" flipH="1">
                <a:off x="575349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25"/>
              <p:cNvSpPr/>
              <p:nvPr/>
            </p:nvSpPr>
            <p:spPr>
              <a:xfrm rot="10800000" flipH="1">
                <a:off x="596831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25"/>
              <p:cNvSpPr/>
              <p:nvPr/>
            </p:nvSpPr>
            <p:spPr>
              <a:xfrm rot="10800000" flipH="1">
                <a:off x="618313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25"/>
              <p:cNvSpPr/>
              <p:nvPr/>
            </p:nvSpPr>
            <p:spPr>
              <a:xfrm rot="10800000" flipH="1">
                <a:off x="639796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25"/>
              <p:cNvSpPr/>
              <p:nvPr/>
            </p:nvSpPr>
            <p:spPr>
              <a:xfrm rot="10800000" flipH="1">
                <a:off x="661278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25"/>
              <p:cNvSpPr/>
              <p:nvPr/>
            </p:nvSpPr>
            <p:spPr>
              <a:xfrm rot="10800000" flipH="1">
                <a:off x="682760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25"/>
              <p:cNvSpPr/>
              <p:nvPr/>
            </p:nvSpPr>
            <p:spPr>
              <a:xfrm rot="10800000" flipH="1">
                <a:off x="704243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25"/>
              <p:cNvSpPr/>
              <p:nvPr/>
            </p:nvSpPr>
            <p:spPr>
              <a:xfrm rot="10800000" flipH="1">
                <a:off x="725725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25"/>
              <p:cNvSpPr/>
              <p:nvPr/>
            </p:nvSpPr>
            <p:spPr>
              <a:xfrm rot="10800000" flipH="1">
                <a:off x="7472077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25"/>
              <p:cNvSpPr/>
              <p:nvPr/>
            </p:nvSpPr>
            <p:spPr>
              <a:xfrm rot="10800000" flipH="1">
                <a:off x="768690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25"/>
              <p:cNvSpPr/>
              <p:nvPr/>
            </p:nvSpPr>
            <p:spPr>
              <a:xfrm rot="10800000" flipH="1">
                <a:off x="790172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25"/>
              <p:cNvSpPr/>
              <p:nvPr/>
            </p:nvSpPr>
            <p:spPr>
              <a:xfrm rot="10800000" flipH="1">
                <a:off x="811654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25"/>
              <p:cNvSpPr/>
              <p:nvPr/>
            </p:nvSpPr>
            <p:spPr>
              <a:xfrm rot="10800000" flipH="1">
                <a:off x="833137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25"/>
              <p:cNvSpPr/>
              <p:nvPr/>
            </p:nvSpPr>
            <p:spPr>
              <a:xfrm rot="10800000" flipH="1">
                <a:off x="8546193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25"/>
              <p:cNvSpPr/>
              <p:nvPr/>
            </p:nvSpPr>
            <p:spPr>
              <a:xfrm rot="10800000" flipH="1">
                <a:off x="8761016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25"/>
              <p:cNvSpPr/>
              <p:nvPr/>
            </p:nvSpPr>
            <p:spPr>
              <a:xfrm rot="10800000" flipH="1">
                <a:off x="8975840" y="2674593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25"/>
              <p:cNvSpPr/>
              <p:nvPr/>
            </p:nvSpPr>
            <p:spPr>
              <a:xfrm rot="10800000" flipH="1">
                <a:off x="-46739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25"/>
              <p:cNvSpPr/>
              <p:nvPr/>
            </p:nvSpPr>
            <p:spPr>
              <a:xfrm rot="10800000" flipH="1">
                <a:off x="16808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25"/>
              <p:cNvSpPr/>
              <p:nvPr/>
            </p:nvSpPr>
            <p:spPr>
              <a:xfrm rot="10800000" flipH="1">
                <a:off x="3829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25"/>
              <p:cNvSpPr/>
              <p:nvPr/>
            </p:nvSpPr>
            <p:spPr>
              <a:xfrm rot="10800000" flipH="1">
                <a:off x="59773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25"/>
              <p:cNvSpPr/>
              <p:nvPr/>
            </p:nvSpPr>
            <p:spPr>
              <a:xfrm rot="10800000" flipH="1">
                <a:off x="81255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25"/>
              <p:cNvSpPr/>
              <p:nvPr/>
            </p:nvSpPr>
            <p:spPr>
              <a:xfrm rot="10800000" flipH="1">
                <a:off x="10273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25"/>
              <p:cNvSpPr/>
              <p:nvPr/>
            </p:nvSpPr>
            <p:spPr>
              <a:xfrm rot="10800000" flipH="1">
                <a:off x="124220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25"/>
              <p:cNvSpPr/>
              <p:nvPr/>
            </p:nvSpPr>
            <p:spPr>
              <a:xfrm rot="10800000" flipH="1">
                <a:off x="145702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25"/>
              <p:cNvSpPr/>
              <p:nvPr/>
            </p:nvSpPr>
            <p:spPr>
              <a:xfrm rot="10800000" flipH="1">
                <a:off x="167184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9" name="Google Shape;23499;p25"/>
              <p:cNvSpPr/>
              <p:nvPr/>
            </p:nvSpPr>
            <p:spPr>
              <a:xfrm rot="10800000" flipH="1">
                <a:off x="1886671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0" name="Google Shape;23500;p25"/>
              <p:cNvSpPr/>
              <p:nvPr/>
            </p:nvSpPr>
            <p:spPr>
              <a:xfrm rot="10800000" flipH="1">
                <a:off x="210149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1" name="Google Shape;23501;p25"/>
              <p:cNvSpPr/>
              <p:nvPr/>
            </p:nvSpPr>
            <p:spPr>
              <a:xfrm rot="10800000" flipH="1">
                <a:off x="231631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2" name="Google Shape;23502;p25"/>
              <p:cNvSpPr/>
              <p:nvPr/>
            </p:nvSpPr>
            <p:spPr>
              <a:xfrm rot="10800000" flipH="1">
                <a:off x="25311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3" name="Google Shape;23503;p25"/>
              <p:cNvSpPr/>
              <p:nvPr/>
            </p:nvSpPr>
            <p:spPr>
              <a:xfrm rot="10800000" flipH="1">
                <a:off x="274596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4" name="Google Shape;23504;p25"/>
              <p:cNvSpPr/>
              <p:nvPr/>
            </p:nvSpPr>
            <p:spPr>
              <a:xfrm rot="10800000" flipH="1">
                <a:off x="296078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5" name="Google Shape;23505;p25"/>
              <p:cNvSpPr/>
              <p:nvPr/>
            </p:nvSpPr>
            <p:spPr>
              <a:xfrm rot="10800000" flipH="1">
                <a:off x="317561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6" name="Google Shape;23506;p25"/>
              <p:cNvSpPr/>
              <p:nvPr/>
            </p:nvSpPr>
            <p:spPr>
              <a:xfrm rot="10800000" flipH="1">
                <a:off x="339043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7" name="Google Shape;23507;p25"/>
              <p:cNvSpPr/>
              <p:nvPr/>
            </p:nvSpPr>
            <p:spPr>
              <a:xfrm rot="10800000" flipH="1">
                <a:off x="360525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8" name="Google Shape;23508;p25"/>
              <p:cNvSpPr/>
              <p:nvPr/>
            </p:nvSpPr>
            <p:spPr>
              <a:xfrm rot="10800000" flipH="1">
                <a:off x="382008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9" name="Google Shape;23509;p25"/>
              <p:cNvSpPr/>
              <p:nvPr/>
            </p:nvSpPr>
            <p:spPr>
              <a:xfrm rot="10800000" flipH="1">
                <a:off x="403490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0" name="Google Shape;23510;p25"/>
              <p:cNvSpPr/>
              <p:nvPr/>
            </p:nvSpPr>
            <p:spPr>
              <a:xfrm rot="10800000" flipH="1">
                <a:off x="424972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1" name="Google Shape;23511;p25"/>
              <p:cNvSpPr/>
              <p:nvPr/>
            </p:nvSpPr>
            <p:spPr>
              <a:xfrm rot="10800000" flipH="1">
                <a:off x="446455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2" name="Google Shape;23512;p25"/>
              <p:cNvSpPr/>
              <p:nvPr/>
            </p:nvSpPr>
            <p:spPr>
              <a:xfrm rot="10800000" flipH="1">
                <a:off x="4679374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3" name="Google Shape;23513;p25"/>
              <p:cNvSpPr/>
              <p:nvPr/>
            </p:nvSpPr>
            <p:spPr>
              <a:xfrm rot="10800000" flipH="1">
                <a:off x="489419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4" name="Google Shape;23514;p25"/>
              <p:cNvSpPr/>
              <p:nvPr/>
            </p:nvSpPr>
            <p:spPr>
              <a:xfrm rot="10800000" flipH="1">
                <a:off x="510902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5" name="Google Shape;23515;p25"/>
              <p:cNvSpPr/>
              <p:nvPr/>
            </p:nvSpPr>
            <p:spPr>
              <a:xfrm rot="10800000" flipH="1">
                <a:off x="532384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6" name="Google Shape;23516;p25"/>
              <p:cNvSpPr/>
              <p:nvPr/>
            </p:nvSpPr>
            <p:spPr>
              <a:xfrm rot="10800000" flipH="1">
                <a:off x="553866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7" name="Google Shape;23517;p25"/>
              <p:cNvSpPr/>
              <p:nvPr/>
            </p:nvSpPr>
            <p:spPr>
              <a:xfrm rot="10800000" flipH="1">
                <a:off x="575349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8" name="Google Shape;23518;p25"/>
              <p:cNvSpPr/>
              <p:nvPr/>
            </p:nvSpPr>
            <p:spPr>
              <a:xfrm rot="10800000" flipH="1">
                <a:off x="596831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9" name="Google Shape;23519;p25"/>
              <p:cNvSpPr/>
              <p:nvPr/>
            </p:nvSpPr>
            <p:spPr>
              <a:xfrm rot="10800000" flipH="1">
                <a:off x="618313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0" name="Google Shape;23520;p25"/>
              <p:cNvSpPr/>
              <p:nvPr/>
            </p:nvSpPr>
            <p:spPr>
              <a:xfrm rot="10800000" flipH="1">
                <a:off x="639796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1" name="Google Shape;23521;p25"/>
              <p:cNvSpPr/>
              <p:nvPr/>
            </p:nvSpPr>
            <p:spPr>
              <a:xfrm rot="10800000" flipH="1">
                <a:off x="661278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2" name="Google Shape;23522;p25"/>
              <p:cNvSpPr/>
              <p:nvPr/>
            </p:nvSpPr>
            <p:spPr>
              <a:xfrm rot="10800000" flipH="1">
                <a:off x="682760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3" name="Google Shape;23523;p25"/>
              <p:cNvSpPr/>
              <p:nvPr/>
            </p:nvSpPr>
            <p:spPr>
              <a:xfrm rot="10800000" flipH="1">
                <a:off x="704243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4" name="Google Shape;23524;p25"/>
              <p:cNvSpPr/>
              <p:nvPr/>
            </p:nvSpPr>
            <p:spPr>
              <a:xfrm rot="10800000" flipH="1">
                <a:off x="725725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5" name="Google Shape;23525;p25"/>
              <p:cNvSpPr/>
              <p:nvPr/>
            </p:nvSpPr>
            <p:spPr>
              <a:xfrm rot="10800000" flipH="1">
                <a:off x="7472077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6" name="Google Shape;23526;p25"/>
              <p:cNvSpPr/>
              <p:nvPr/>
            </p:nvSpPr>
            <p:spPr>
              <a:xfrm rot="10800000" flipH="1">
                <a:off x="768690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7" name="Google Shape;23527;p25"/>
              <p:cNvSpPr/>
              <p:nvPr/>
            </p:nvSpPr>
            <p:spPr>
              <a:xfrm rot="10800000" flipH="1">
                <a:off x="790172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8" name="Google Shape;23528;p25"/>
              <p:cNvSpPr/>
              <p:nvPr/>
            </p:nvSpPr>
            <p:spPr>
              <a:xfrm rot="10800000" flipH="1">
                <a:off x="811654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9" name="Google Shape;23529;p25"/>
              <p:cNvSpPr/>
              <p:nvPr/>
            </p:nvSpPr>
            <p:spPr>
              <a:xfrm rot="10800000" flipH="1">
                <a:off x="833137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0" name="Google Shape;23530;p25"/>
              <p:cNvSpPr/>
              <p:nvPr/>
            </p:nvSpPr>
            <p:spPr>
              <a:xfrm rot="10800000" flipH="1">
                <a:off x="8546193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1" name="Google Shape;23531;p25"/>
              <p:cNvSpPr/>
              <p:nvPr/>
            </p:nvSpPr>
            <p:spPr>
              <a:xfrm rot="10800000" flipH="1">
                <a:off x="8761016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2" name="Google Shape;23532;p25"/>
              <p:cNvSpPr/>
              <p:nvPr/>
            </p:nvSpPr>
            <p:spPr>
              <a:xfrm rot="10800000" flipH="1">
                <a:off x="8975840" y="2880332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3" name="Google Shape;23533;p25"/>
              <p:cNvSpPr/>
              <p:nvPr/>
            </p:nvSpPr>
            <p:spPr>
              <a:xfrm rot="10800000" flipH="1">
                <a:off x="-46739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4" name="Google Shape;23534;p25"/>
              <p:cNvSpPr/>
              <p:nvPr/>
            </p:nvSpPr>
            <p:spPr>
              <a:xfrm rot="10800000" flipH="1">
                <a:off x="16808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5" name="Google Shape;23535;p25"/>
              <p:cNvSpPr/>
              <p:nvPr/>
            </p:nvSpPr>
            <p:spPr>
              <a:xfrm rot="10800000" flipH="1">
                <a:off x="3829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6" name="Google Shape;23536;p25"/>
              <p:cNvSpPr/>
              <p:nvPr/>
            </p:nvSpPr>
            <p:spPr>
              <a:xfrm rot="10800000" flipH="1">
                <a:off x="59773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7" name="Google Shape;23537;p25"/>
              <p:cNvSpPr/>
              <p:nvPr/>
            </p:nvSpPr>
            <p:spPr>
              <a:xfrm rot="10800000" flipH="1">
                <a:off x="81255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8" name="Google Shape;23538;p25"/>
              <p:cNvSpPr/>
              <p:nvPr/>
            </p:nvSpPr>
            <p:spPr>
              <a:xfrm rot="10800000" flipH="1">
                <a:off x="10273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9" name="Google Shape;23539;p25"/>
              <p:cNvSpPr/>
              <p:nvPr/>
            </p:nvSpPr>
            <p:spPr>
              <a:xfrm rot="10800000" flipH="1">
                <a:off x="124220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0" name="Google Shape;23540;p25"/>
              <p:cNvSpPr/>
              <p:nvPr/>
            </p:nvSpPr>
            <p:spPr>
              <a:xfrm rot="10800000" flipH="1">
                <a:off x="145702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1" name="Google Shape;23541;p25"/>
              <p:cNvSpPr/>
              <p:nvPr/>
            </p:nvSpPr>
            <p:spPr>
              <a:xfrm rot="10800000" flipH="1">
                <a:off x="167184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2" name="Google Shape;23542;p25"/>
              <p:cNvSpPr/>
              <p:nvPr/>
            </p:nvSpPr>
            <p:spPr>
              <a:xfrm rot="10800000" flipH="1">
                <a:off x="1886671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3" name="Google Shape;23543;p25"/>
              <p:cNvSpPr/>
              <p:nvPr/>
            </p:nvSpPr>
            <p:spPr>
              <a:xfrm rot="10800000" flipH="1">
                <a:off x="210149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4" name="Google Shape;23544;p25"/>
              <p:cNvSpPr/>
              <p:nvPr/>
            </p:nvSpPr>
            <p:spPr>
              <a:xfrm rot="10800000" flipH="1">
                <a:off x="231631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5" name="Google Shape;23545;p25"/>
              <p:cNvSpPr/>
              <p:nvPr/>
            </p:nvSpPr>
            <p:spPr>
              <a:xfrm rot="10800000" flipH="1">
                <a:off x="25311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6" name="Google Shape;23546;p25"/>
              <p:cNvSpPr/>
              <p:nvPr/>
            </p:nvSpPr>
            <p:spPr>
              <a:xfrm rot="10800000" flipH="1">
                <a:off x="274596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7" name="Google Shape;23547;p25"/>
              <p:cNvSpPr/>
              <p:nvPr/>
            </p:nvSpPr>
            <p:spPr>
              <a:xfrm rot="10800000" flipH="1">
                <a:off x="296078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8" name="Google Shape;23548;p25"/>
              <p:cNvSpPr/>
              <p:nvPr/>
            </p:nvSpPr>
            <p:spPr>
              <a:xfrm rot="10800000" flipH="1">
                <a:off x="317561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9" name="Google Shape;23549;p25"/>
              <p:cNvSpPr/>
              <p:nvPr/>
            </p:nvSpPr>
            <p:spPr>
              <a:xfrm rot="10800000" flipH="1">
                <a:off x="339043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0" name="Google Shape;23550;p25"/>
              <p:cNvSpPr/>
              <p:nvPr/>
            </p:nvSpPr>
            <p:spPr>
              <a:xfrm rot="10800000" flipH="1">
                <a:off x="360525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1" name="Google Shape;23551;p25"/>
              <p:cNvSpPr/>
              <p:nvPr/>
            </p:nvSpPr>
            <p:spPr>
              <a:xfrm rot="10800000" flipH="1">
                <a:off x="382008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2" name="Google Shape;23552;p25"/>
              <p:cNvSpPr/>
              <p:nvPr/>
            </p:nvSpPr>
            <p:spPr>
              <a:xfrm rot="10800000" flipH="1">
                <a:off x="403490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3" name="Google Shape;23553;p25"/>
              <p:cNvSpPr/>
              <p:nvPr/>
            </p:nvSpPr>
            <p:spPr>
              <a:xfrm rot="10800000" flipH="1">
                <a:off x="424972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4" name="Google Shape;23554;p25"/>
              <p:cNvSpPr/>
              <p:nvPr/>
            </p:nvSpPr>
            <p:spPr>
              <a:xfrm rot="10800000" flipH="1">
                <a:off x="446455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5" name="Google Shape;23555;p25"/>
              <p:cNvSpPr/>
              <p:nvPr/>
            </p:nvSpPr>
            <p:spPr>
              <a:xfrm rot="10800000" flipH="1">
                <a:off x="4679374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6" name="Google Shape;23556;p25"/>
              <p:cNvSpPr/>
              <p:nvPr/>
            </p:nvSpPr>
            <p:spPr>
              <a:xfrm rot="10800000" flipH="1">
                <a:off x="489419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7" name="Google Shape;23557;p25"/>
              <p:cNvSpPr/>
              <p:nvPr/>
            </p:nvSpPr>
            <p:spPr>
              <a:xfrm rot="10800000" flipH="1">
                <a:off x="510902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8" name="Google Shape;23558;p25"/>
              <p:cNvSpPr/>
              <p:nvPr/>
            </p:nvSpPr>
            <p:spPr>
              <a:xfrm rot="10800000" flipH="1">
                <a:off x="532384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9" name="Google Shape;23559;p25"/>
              <p:cNvSpPr/>
              <p:nvPr/>
            </p:nvSpPr>
            <p:spPr>
              <a:xfrm rot="10800000" flipH="1">
                <a:off x="553866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0" name="Google Shape;23560;p25"/>
              <p:cNvSpPr/>
              <p:nvPr/>
            </p:nvSpPr>
            <p:spPr>
              <a:xfrm rot="10800000" flipH="1">
                <a:off x="575349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1" name="Google Shape;23561;p25"/>
              <p:cNvSpPr/>
              <p:nvPr/>
            </p:nvSpPr>
            <p:spPr>
              <a:xfrm rot="10800000" flipH="1">
                <a:off x="596831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2" name="Google Shape;23562;p25"/>
              <p:cNvSpPr/>
              <p:nvPr/>
            </p:nvSpPr>
            <p:spPr>
              <a:xfrm rot="10800000" flipH="1">
                <a:off x="618313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3" name="Google Shape;23563;p25"/>
              <p:cNvSpPr/>
              <p:nvPr/>
            </p:nvSpPr>
            <p:spPr>
              <a:xfrm rot="10800000" flipH="1">
                <a:off x="639796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4" name="Google Shape;23564;p25"/>
              <p:cNvSpPr/>
              <p:nvPr/>
            </p:nvSpPr>
            <p:spPr>
              <a:xfrm rot="10800000" flipH="1">
                <a:off x="661278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5" name="Google Shape;23565;p25"/>
              <p:cNvSpPr/>
              <p:nvPr/>
            </p:nvSpPr>
            <p:spPr>
              <a:xfrm rot="10800000" flipH="1">
                <a:off x="682760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6" name="Google Shape;23566;p25"/>
              <p:cNvSpPr/>
              <p:nvPr/>
            </p:nvSpPr>
            <p:spPr>
              <a:xfrm rot="10800000" flipH="1">
                <a:off x="704243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7" name="Google Shape;23567;p25"/>
              <p:cNvSpPr/>
              <p:nvPr/>
            </p:nvSpPr>
            <p:spPr>
              <a:xfrm rot="10800000" flipH="1">
                <a:off x="725725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8" name="Google Shape;23568;p25"/>
              <p:cNvSpPr/>
              <p:nvPr/>
            </p:nvSpPr>
            <p:spPr>
              <a:xfrm rot="10800000" flipH="1">
                <a:off x="7472077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9" name="Google Shape;23569;p25"/>
              <p:cNvSpPr/>
              <p:nvPr/>
            </p:nvSpPr>
            <p:spPr>
              <a:xfrm rot="10800000" flipH="1">
                <a:off x="768690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0" name="Google Shape;23570;p25"/>
              <p:cNvSpPr/>
              <p:nvPr/>
            </p:nvSpPr>
            <p:spPr>
              <a:xfrm rot="10800000" flipH="1">
                <a:off x="790172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1" name="Google Shape;23571;p25"/>
              <p:cNvSpPr/>
              <p:nvPr/>
            </p:nvSpPr>
            <p:spPr>
              <a:xfrm rot="10800000" flipH="1">
                <a:off x="811654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2" name="Google Shape;23572;p25"/>
              <p:cNvSpPr/>
              <p:nvPr/>
            </p:nvSpPr>
            <p:spPr>
              <a:xfrm rot="10800000" flipH="1">
                <a:off x="833137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3" name="Google Shape;23573;p25"/>
              <p:cNvSpPr/>
              <p:nvPr/>
            </p:nvSpPr>
            <p:spPr>
              <a:xfrm rot="10800000" flipH="1">
                <a:off x="8546193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4" name="Google Shape;23574;p25"/>
              <p:cNvSpPr/>
              <p:nvPr/>
            </p:nvSpPr>
            <p:spPr>
              <a:xfrm rot="10800000" flipH="1">
                <a:off x="8761016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5" name="Google Shape;23575;p25"/>
              <p:cNvSpPr/>
              <p:nvPr/>
            </p:nvSpPr>
            <p:spPr>
              <a:xfrm rot="10800000" flipH="1">
                <a:off x="8975840" y="308607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6" name="Google Shape;23576;p25"/>
              <p:cNvSpPr/>
              <p:nvPr/>
            </p:nvSpPr>
            <p:spPr>
              <a:xfrm rot="10800000" flipH="1">
                <a:off x="-46739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7" name="Google Shape;23577;p25"/>
              <p:cNvSpPr/>
              <p:nvPr/>
            </p:nvSpPr>
            <p:spPr>
              <a:xfrm rot="10800000" flipH="1">
                <a:off x="16808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8" name="Google Shape;23578;p25"/>
              <p:cNvSpPr/>
              <p:nvPr/>
            </p:nvSpPr>
            <p:spPr>
              <a:xfrm rot="10800000" flipH="1">
                <a:off x="3829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9" name="Google Shape;23579;p25"/>
              <p:cNvSpPr/>
              <p:nvPr/>
            </p:nvSpPr>
            <p:spPr>
              <a:xfrm rot="10800000" flipH="1">
                <a:off x="59773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0" name="Google Shape;23580;p25"/>
              <p:cNvSpPr/>
              <p:nvPr/>
            </p:nvSpPr>
            <p:spPr>
              <a:xfrm rot="10800000" flipH="1">
                <a:off x="81255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1" name="Google Shape;23581;p25"/>
              <p:cNvSpPr/>
              <p:nvPr/>
            </p:nvSpPr>
            <p:spPr>
              <a:xfrm rot="10800000" flipH="1">
                <a:off x="10273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2" name="Google Shape;23582;p25"/>
              <p:cNvSpPr/>
              <p:nvPr/>
            </p:nvSpPr>
            <p:spPr>
              <a:xfrm rot="10800000" flipH="1">
                <a:off x="124220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3" name="Google Shape;23583;p25"/>
              <p:cNvSpPr/>
              <p:nvPr/>
            </p:nvSpPr>
            <p:spPr>
              <a:xfrm rot="10800000" flipH="1">
                <a:off x="145702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4" name="Google Shape;23584;p25"/>
              <p:cNvSpPr/>
              <p:nvPr/>
            </p:nvSpPr>
            <p:spPr>
              <a:xfrm rot="10800000" flipH="1">
                <a:off x="167184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5" name="Google Shape;23585;p25"/>
              <p:cNvSpPr/>
              <p:nvPr/>
            </p:nvSpPr>
            <p:spPr>
              <a:xfrm rot="10800000" flipH="1">
                <a:off x="1886671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6" name="Google Shape;23586;p25"/>
              <p:cNvSpPr/>
              <p:nvPr/>
            </p:nvSpPr>
            <p:spPr>
              <a:xfrm rot="10800000" flipH="1">
                <a:off x="210149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7" name="Google Shape;23587;p25"/>
              <p:cNvSpPr/>
              <p:nvPr/>
            </p:nvSpPr>
            <p:spPr>
              <a:xfrm rot="10800000" flipH="1">
                <a:off x="231631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8" name="Google Shape;23588;p25"/>
              <p:cNvSpPr/>
              <p:nvPr/>
            </p:nvSpPr>
            <p:spPr>
              <a:xfrm rot="10800000" flipH="1">
                <a:off x="25311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9" name="Google Shape;23589;p25"/>
              <p:cNvSpPr/>
              <p:nvPr/>
            </p:nvSpPr>
            <p:spPr>
              <a:xfrm rot="10800000" flipH="1">
                <a:off x="274596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0" name="Google Shape;23590;p25"/>
              <p:cNvSpPr/>
              <p:nvPr/>
            </p:nvSpPr>
            <p:spPr>
              <a:xfrm rot="10800000" flipH="1">
                <a:off x="296078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1" name="Google Shape;23591;p25"/>
              <p:cNvSpPr/>
              <p:nvPr/>
            </p:nvSpPr>
            <p:spPr>
              <a:xfrm rot="10800000" flipH="1">
                <a:off x="317561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2" name="Google Shape;23592;p25"/>
              <p:cNvSpPr/>
              <p:nvPr/>
            </p:nvSpPr>
            <p:spPr>
              <a:xfrm rot="10800000" flipH="1">
                <a:off x="339043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3" name="Google Shape;23593;p25"/>
              <p:cNvSpPr/>
              <p:nvPr/>
            </p:nvSpPr>
            <p:spPr>
              <a:xfrm rot="10800000" flipH="1">
                <a:off x="360525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4" name="Google Shape;23594;p25"/>
              <p:cNvSpPr/>
              <p:nvPr/>
            </p:nvSpPr>
            <p:spPr>
              <a:xfrm rot="10800000" flipH="1">
                <a:off x="382008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5" name="Google Shape;23595;p25"/>
              <p:cNvSpPr/>
              <p:nvPr/>
            </p:nvSpPr>
            <p:spPr>
              <a:xfrm rot="10800000" flipH="1">
                <a:off x="403490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6" name="Google Shape;23596;p25"/>
              <p:cNvSpPr/>
              <p:nvPr/>
            </p:nvSpPr>
            <p:spPr>
              <a:xfrm rot="10800000" flipH="1">
                <a:off x="424972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7" name="Google Shape;23597;p25"/>
              <p:cNvSpPr/>
              <p:nvPr/>
            </p:nvSpPr>
            <p:spPr>
              <a:xfrm rot="10800000" flipH="1">
                <a:off x="446455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8" name="Google Shape;23598;p25"/>
              <p:cNvSpPr/>
              <p:nvPr/>
            </p:nvSpPr>
            <p:spPr>
              <a:xfrm rot="10800000" flipH="1">
                <a:off x="4679374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9" name="Google Shape;23599;p25"/>
              <p:cNvSpPr/>
              <p:nvPr/>
            </p:nvSpPr>
            <p:spPr>
              <a:xfrm rot="10800000" flipH="1">
                <a:off x="489419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0" name="Google Shape;23600;p25"/>
              <p:cNvSpPr/>
              <p:nvPr/>
            </p:nvSpPr>
            <p:spPr>
              <a:xfrm rot="10800000" flipH="1">
                <a:off x="510902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25"/>
              <p:cNvSpPr/>
              <p:nvPr/>
            </p:nvSpPr>
            <p:spPr>
              <a:xfrm rot="10800000" flipH="1">
                <a:off x="532384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25"/>
              <p:cNvSpPr/>
              <p:nvPr/>
            </p:nvSpPr>
            <p:spPr>
              <a:xfrm rot="10800000" flipH="1">
                <a:off x="553866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25"/>
              <p:cNvSpPr/>
              <p:nvPr/>
            </p:nvSpPr>
            <p:spPr>
              <a:xfrm rot="10800000" flipH="1">
                <a:off x="575349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25"/>
              <p:cNvSpPr/>
              <p:nvPr/>
            </p:nvSpPr>
            <p:spPr>
              <a:xfrm rot="10800000" flipH="1">
                <a:off x="596831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25"/>
              <p:cNvSpPr/>
              <p:nvPr/>
            </p:nvSpPr>
            <p:spPr>
              <a:xfrm rot="10800000" flipH="1">
                <a:off x="618313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25"/>
              <p:cNvSpPr/>
              <p:nvPr/>
            </p:nvSpPr>
            <p:spPr>
              <a:xfrm rot="10800000" flipH="1">
                <a:off x="639796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25"/>
              <p:cNvSpPr/>
              <p:nvPr/>
            </p:nvSpPr>
            <p:spPr>
              <a:xfrm rot="10800000" flipH="1">
                <a:off x="661278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25"/>
              <p:cNvSpPr/>
              <p:nvPr/>
            </p:nvSpPr>
            <p:spPr>
              <a:xfrm rot="10800000" flipH="1">
                <a:off x="682760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25"/>
              <p:cNvSpPr/>
              <p:nvPr/>
            </p:nvSpPr>
            <p:spPr>
              <a:xfrm rot="10800000" flipH="1">
                <a:off x="704243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25"/>
              <p:cNvSpPr/>
              <p:nvPr/>
            </p:nvSpPr>
            <p:spPr>
              <a:xfrm rot="10800000" flipH="1">
                <a:off x="725725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25"/>
              <p:cNvSpPr/>
              <p:nvPr/>
            </p:nvSpPr>
            <p:spPr>
              <a:xfrm rot="10800000" flipH="1">
                <a:off x="7472077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25"/>
              <p:cNvSpPr/>
              <p:nvPr/>
            </p:nvSpPr>
            <p:spPr>
              <a:xfrm rot="10800000" flipH="1">
                <a:off x="768690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25"/>
              <p:cNvSpPr/>
              <p:nvPr/>
            </p:nvSpPr>
            <p:spPr>
              <a:xfrm rot="10800000" flipH="1">
                <a:off x="790172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25"/>
              <p:cNvSpPr/>
              <p:nvPr/>
            </p:nvSpPr>
            <p:spPr>
              <a:xfrm rot="10800000" flipH="1">
                <a:off x="811654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25"/>
              <p:cNvSpPr/>
              <p:nvPr/>
            </p:nvSpPr>
            <p:spPr>
              <a:xfrm rot="10800000" flipH="1">
                <a:off x="833137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25"/>
              <p:cNvSpPr/>
              <p:nvPr/>
            </p:nvSpPr>
            <p:spPr>
              <a:xfrm rot="10800000" flipH="1">
                <a:off x="8546193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25"/>
              <p:cNvSpPr/>
              <p:nvPr/>
            </p:nvSpPr>
            <p:spPr>
              <a:xfrm rot="10800000" flipH="1">
                <a:off x="8761016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25"/>
              <p:cNvSpPr/>
              <p:nvPr/>
            </p:nvSpPr>
            <p:spPr>
              <a:xfrm rot="10800000" flipH="1">
                <a:off x="8975840" y="3291811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25"/>
              <p:cNvSpPr/>
              <p:nvPr/>
            </p:nvSpPr>
            <p:spPr>
              <a:xfrm rot="10800000" flipH="1">
                <a:off x="-46739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25"/>
              <p:cNvSpPr/>
              <p:nvPr/>
            </p:nvSpPr>
            <p:spPr>
              <a:xfrm rot="10800000" flipH="1">
                <a:off x="16808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25"/>
              <p:cNvSpPr/>
              <p:nvPr/>
            </p:nvSpPr>
            <p:spPr>
              <a:xfrm rot="10800000" flipH="1">
                <a:off x="3829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25"/>
              <p:cNvSpPr/>
              <p:nvPr/>
            </p:nvSpPr>
            <p:spPr>
              <a:xfrm rot="10800000" flipH="1">
                <a:off x="59773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25"/>
              <p:cNvSpPr/>
              <p:nvPr/>
            </p:nvSpPr>
            <p:spPr>
              <a:xfrm rot="10800000" flipH="1">
                <a:off x="81255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25"/>
              <p:cNvSpPr/>
              <p:nvPr/>
            </p:nvSpPr>
            <p:spPr>
              <a:xfrm rot="10800000" flipH="1">
                <a:off x="10273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25"/>
              <p:cNvSpPr/>
              <p:nvPr/>
            </p:nvSpPr>
            <p:spPr>
              <a:xfrm rot="10800000" flipH="1">
                <a:off x="124220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6" name="Google Shape;23626;p25"/>
              <p:cNvSpPr/>
              <p:nvPr/>
            </p:nvSpPr>
            <p:spPr>
              <a:xfrm rot="10800000" flipH="1">
                <a:off x="145702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7" name="Google Shape;23627;p25"/>
              <p:cNvSpPr/>
              <p:nvPr/>
            </p:nvSpPr>
            <p:spPr>
              <a:xfrm rot="10800000" flipH="1">
                <a:off x="167184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8" name="Google Shape;23628;p25"/>
              <p:cNvSpPr/>
              <p:nvPr/>
            </p:nvSpPr>
            <p:spPr>
              <a:xfrm rot="10800000" flipH="1">
                <a:off x="1886671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9" name="Google Shape;23629;p25"/>
              <p:cNvSpPr/>
              <p:nvPr/>
            </p:nvSpPr>
            <p:spPr>
              <a:xfrm rot="10800000" flipH="1">
                <a:off x="210149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0" name="Google Shape;23630;p25"/>
              <p:cNvSpPr/>
              <p:nvPr/>
            </p:nvSpPr>
            <p:spPr>
              <a:xfrm rot="10800000" flipH="1">
                <a:off x="231631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1" name="Google Shape;23631;p25"/>
              <p:cNvSpPr/>
              <p:nvPr/>
            </p:nvSpPr>
            <p:spPr>
              <a:xfrm rot="10800000" flipH="1">
                <a:off x="25311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2" name="Google Shape;23632;p25"/>
              <p:cNvSpPr/>
              <p:nvPr/>
            </p:nvSpPr>
            <p:spPr>
              <a:xfrm rot="10800000" flipH="1">
                <a:off x="274596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25"/>
              <p:cNvSpPr/>
              <p:nvPr/>
            </p:nvSpPr>
            <p:spPr>
              <a:xfrm rot="10800000" flipH="1">
                <a:off x="296078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25"/>
              <p:cNvSpPr/>
              <p:nvPr/>
            </p:nvSpPr>
            <p:spPr>
              <a:xfrm rot="10800000" flipH="1">
                <a:off x="317561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25"/>
              <p:cNvSpPr/>
              <p:nvPr/>
            </p:nvSpPr>
            <p:spPr>
              <a:xfrm rot="10800000" flipH="1">
                <a:off x="339043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25"/>
              <p:cNvSpPr/>
              <p:nvPr/>
            </p:nvSpPr>
            <p:spPr>
              <a:xfrm rot="10800000" flipH="1">
                <a:off x="360525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25"/>
              <p:cNvSpPr/>
              <p:nvPr/>
            </p:nvSpPr>
            <p:spPr>
              <a:xfrm rot="10800000" flipH="1">
                <a:off x="382008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25"/>
              <p:cNvSpPr/>
              <p:nvPr/>
            </p:nvSpPr>
            <p:spPr>
              <a:xfrm rot="10800000" flipH="1">
                <a:off x="403490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25"/>
              <p:cNvSpPr/>
              <p:nvPr/>
            </p:nvSpPr>
            <p:spPr>
              <a:xfrm rot="10800000" flipH="1">
                <a:off x="424972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25"/>
              <p:cNvSpPr/>
              <p:nvPr/>
            </p:nvSpPr>
            <p:spPr>
              <a:xfrm rot="10800000" flipH="1">
                <a:off x="446455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25"/>
              <p:cNvSpPr/>
              <p:nvPr/>
            </p:nvSpPr>
            <p:spPr>
              <a:xfrm rot="10800000" flipH="1">
                <a:off x="4679374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25"/>
              <p:cNvSpPr/>
              <p:nvPr/>
            </p:nvSpPr>
            <p:spPr>
              <a:xfrm rot="10800000" flipH="1">
                <a:off x="489419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25"/>
              <p:cNvSpPr/>
              <p:nvPr/>
            </p:nvSpPr>
            <p:spPr>
              <a:xfrm rot="10800000" flipH="1">
                <a:off x="510902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25"/>
              <p:cNvSpPr/>
              <p:nvPr/>
            </p:nvSpPr>
            <p:spPr>
              <a:xfrm rot="10800000" flipH="1">
                <a:off x="532384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25"/>
              <p:cNvSpPr/>
              <p:nvPr/>
            </p:nvSpPr>
            <p:spPr>
              <a:xfrm rot="10800000" flipH="1">
                <a:off x="553866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25"/>
              <p:cNvSpPr/>
              <p:nvPr/>
            </p:nvSpPr>
            <p:spPr>
              <a:xfrm rot="10800000" flipH="1">
                <a:off x="575349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25"/>
              <p:cNvSpPr/>
              <p:nvPr/>
            </p:nvSpPr>
            <p:spPr>
              <a:xfrm rot="10800000" flipH="1">
                <a:off x="596831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25"/>
              <p:cNvSpPr/>
              <p:nvPr/>
            </p:nvSpPr>
            <p:spPr>
              <a:xfrm rot="10800000" flipH="1">
                <a:off x="618313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25"/>
              <p:cNvSpPr/>
              <p:nvPr/>
            </p:nvSpPr>
            <p:spPr>
              <a:xfrm rot="10800000" flipH="1">
                <a:off x="639796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25"/>
              <p:cNvSpPr/>
              <p:nvPr/>
            </p:nvSpPr>
            <p:spPr>
              <a:xfrm rot="10800000" flipH="1">
                <a:off x="661278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25"/>
              <p:cNvSpPr/>
              <p:nvPr/>
            </p:nvSpPr>
            <p:spPr>
              <a:xfrm rot="10800000" flipH="1">
                <a:off x="682760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2" name="Google Shape;23652;p25"/>
              <p:cNvSpPr/>
              <p:nvPr/>
            </p:nvSpPr>
            <p:spPr>
              <a:xfrm rot="10800000" flipH="1">
                <a:off x="704243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3" name="Google Shape;23653;p25"/>
              <p:cNvSpPr/>
              <p:nvPr/>
            </p:nvSpPr>
            <p:spPr>
              <a:xfrm rot="10800000" flipH="1">
                <a:off x="725725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25"/>
              <p:cNvSpPr/>
              <p:nvPr/>
            </p:nvSpPr>
            <p:spPr>
              <a:xfrm rot="10800000" flipH="1">
                <a:off x="7472077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25"/>
              <p:cNvSpPr/>
              <p:nvPr/>
            </p:nvSpPr>
            <p:spPr>
              <a:xfrm rot="10800000" flipH="1">
                <a:off x="768690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25"/>
              <p:cNvSpPr/>
              <p:nvPr/>
            </p:nvSpPr>
            <p:spPr>
              <a:xfrm rot="10800000" flipH="1">
                <a:off x="790172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25"/>
              <p:cNvSpPr/>
              <p:nvPr/>
            </p:nvSpPr>
            <p:spPr>
              <a:xfrm rot="10800000" flipH="1">
                <a:off x="811654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8" name="Google Shape;23658;p25"/>
              <p:cNvSpPr/>
              <p:nvPr/>
            </p:nvSpPr>
            <p:spPr>
              <a:xfrm rot="10800000" flipH="1">
                <a:off x="833137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9" name="Google Shape;23659;p25"/>
              <p:cNvSpPr/>
              <p:nvPr/>
            </p:nvSpPr>
            <p:spPr>
              <a:xfrm rot="10800000" flipH="1">
                <a:off x="8546193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0" name="Google Shape;23660;p25"/>
              <p:cNvSpPr/>
              <p:nvPr/>
            </p:nvSpPr>
            <p:spPr>
              <a:xfrm rot="10800000" flipH="1">
                <a:off x="8761016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25"/>
              <p:cNvSpPr/>
              <p:nvPr/>
            </p:nvSpPr>
            <p:spPr>
              <a:xfrm rot="10800000" flipH="1">
                <a:off x="8975840" y="3497550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25"/>
              <p:cNvSpPr/>
              <p:nvPr/>
            </p:nvSpPr>
            <p:spPr>
              <a:xfrm rot="10800000" flipH="1">
                <a:off x="-46739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25"/>
              <p:cNvSpPr/>
              <p:nvPr/>
            </p:nvSpPr>
            <p:spPr>
              <a:xfrm rot="10800000" flipH="1">
                <a:off x="16808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25"/>
              <p:cNvSpPr/>
              <p:nvPr/>
            </p:nvSpPr>
            <p:spPr>
              <a:xfrm rot="10800000" flipH="1">
                <a:off x="3829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25"/>
              <p:cNvSpPr/>
              <p:nvPr/>
            </p:nvSpPr>
            <p:spPr>
              <a:xfrm rot="10800000" flipH="1">
                <a:off x="59773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25"/>
              <p:cNvSpPr/>
              <p:nvPr/>
            </p:nvSpPr>
            <p:spPr>
              <a:xfrm rot="10800000" flipH="1">
                <a:off x="81255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25"/>
              <p:cNvSpPr/>
              <p:nvPr/>
            </p:nvSpPr>
            <p:spPr>
              <a:xfrm rot="10800000" flipH="1">
                <a:off x="10273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25"/>
              <p:cNvSpPr/>
              <p:nvPr/>
            </p:nvSpPr>
            <p:spPr>
              <a:xfrm rot="10800000" flipH="1">
                <a:off x="124220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25"/>
              <p:cNvSpPr/>
              <p:nvPr/>
            </p:nvSpPr>
            <p:spPr>
              <a:xfrm rot="10800000" flipH="1">
                <a:off x="145702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25"/>
              <p:cNvSpPr/>
              <p:nvPr/>
            </p:nvSpPr>
            <p:spPr>
              <a:xfrm rot="10800000" flipH="1">
                <a:off x="167184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25"/>
              <p:cNvSpPr/>
              <p:nvPr/>
            </p:nvSpPr>
            <p:spPr>
              <a:xfrm rot="10800000" flipH="1">
                <a:off x="1886671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25"/>
              <p:cNvSpPr/>
              <p:nvPr/>
            </p:nvSpPr>
            <p:spPr>
              <a:xfrm rot="10800000" flipH="1">
                <a:off x="210149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25"/>
              <p:cNvSpPr/>
              <p:nvPr/>
            </p:nvSpPr>
            <p:spPr>
              <a:xfrm rot="10800000" flipH="1">
                <a:off x="231631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25"/>
              <p:cNvSpPr/>
              <p:nvPr/>
            </p:nvSpPr>
            <p:spPr>
              <a:xfrm rot="10800000" flipH="1">
                <a:off x="25311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25"/>
              <p:cNvSpPr/>
              <p:nvPr/>
            </p:nvSpPr>
            <p:spPr>
              <a:xfrm rot="10800000" flipH="1">
                <a:off x="274596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25"/>
              <p:cNvSpPr/>
              <p:nvPr/>
            </p:nvSpPr>
            <p:spPr>
              <a:xfrm rot="10800000" flipH="1">
                <a:off x="296078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25"/>
              <p:cNvSpPr/>
              <p:nvPr/>
            </p:nvSpPr>
            <p:spPr>
              <a:xfrm rot="10800000" flipH="1">
                <a:off x="317561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25"/>
              <p:cNvSpPr/>
              <p:nvPr/>
            </p:nvSpPr>
            <p:spPr>
              <a:xfrm rot="10800000" flipH="1">
                <a:off x="339043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25"/>
              <p:cNvSpPr/>
              <p:nvPr/>
            </p:nvSpPr>
            <p:spPr>
              <a:xfrm rot="10800000" flipH="1">
                <a:off x="360525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25"/>
              <p:cNvSpPr/>
              <p:nvPr/>
            </p:nvSpPr>
            <p:spPr>
              <a:xfrm rot="10800000" flipH="1">
                <a:off x="382008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25"/>
              <p:cNvSpPr/>
              <p:nvPr/>
            </p:nvSpPr>
            <p:spPr>
              <a:xfrm rot="10800000" flipH="1">
                <a:off x="403490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25"/>
              <p:cNvSpPr/>
              <p:nvPr/>
            </p:nvSpPr>
            <p:spPr>
              <a:xfrm rot="10800000" flipH="1">
                <a:off x="424972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25"/>
              <p:cNvSpPr/>
              <p:nvPr/>
            </p:nvSpPr>
            <p:spPr>
              <a:xfrm rot="10800000" flipH="1">
                <a:off x="446455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25"/>
              <p:cNvSpPr/>
              <p:nvPr/>
            </p:nvSpPr>
            <p:spPr>
              <a:xfrm rot="10800000" flipH="1">
                <a:off x="4679374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25"/>
              <p:cNvSpPr/>
              <p:nvPr/>
            </p:nvSpPr>
            <p:spPr>
              <a:xfrm rot="10800000" flipH="1">
                <a:off x="489419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6" name="Google Shape;23686;p25"/>
              <p:cNvSpPr/>
              <p:nvPr/>
            </p:nvSpPr>
            <p:spPr>
              <a:xfrm rot="10800000" flipH="1">
                <a:off x="510902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7" name="Google Shape;23687;p25"/>
              <p:cNvSpPr/>
              <p:nvPr/>
            </p:nvSpPr>
            <p:spPr>
              <a:xfrm rot="10800000" flipH="1">
                <a:off x="532384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8" name="Google Shape;23688;p25"/>
              <p:cNvSpPr/>
              <p:nvPr/>
            </p:nvSpPr>
            <p:spPr>
              <a:xfrm rot="10800000" flipH="1">
                <a:off x="553866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9" name="Google Shape;23689;p25"/>
              <p:cNvSpPr/>
              <p:nvPr/>
            </p:nvSpPr>
            <p:spPr>
              <a:xfrm rot="10800000" flipH="1">
                <a:off x="575349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0" name="Google Shape;23690;p25"/>
              <p:cNvSpPr/>
              <p:nvPr/>
            </p:nvSpPr>
            <p:spPr>
              <a:xfrm rot="10800000" flipH="1">
                <a:off x="596831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1" name="Google Shape;23691;p25"/>
              <p:cNvSpPr/>
              <p:nvPr/>
            </p:nvSpPr>
            <p:spPr>
              <a:xfrm rot="10800000" flipH="1">
                <a:off x="618313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2" name="Google Shape;23692;p25"/>
              <p:cNvSpPr/>
              <p:nvPr/>
            </p:nvSpPr>
            <p:spPr>
              <a:xfrm rot="10800000" flipH="1">
                <a:off x="639796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3" name="Google Shape;23693;p25"/>
              <p:cNvSpPr/>
              <p:nvPr/>
            </p:nvSpPr>
            <p:spPr>
              <a:xfrm rot="10800000" flipH="1">
                <a:off x="661278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25"/>
              <p:cNvSpPr/>
              <p:nvPr/>
            </p:nvSpPr>
            <p:spPr>
              <a:xfrm rot="10800000" flipH="1">
                <a:off x="682760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25"/>
              <p:cNvSpPr/>
              <p:nvPr/>
            </p:nvSpPr>
            <p:spPr>
              <a:xfrm rot="10800000" flipH="1">
                <a:off x="704243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25"/>
              <p:cNvSpPr/>
              <p:nvPr/>
            </p:nvSpPr>
            <p:spPr>
              <a:xfrm rot="10800000" flipH="1">
                <a:off x="725725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25"/>
              <p:cNvSpPr/>
              <p:nvPr/>
            </p:nvSpPr>
            <p:spPr>
              <a:xfrm rot="10800000" flipH="1">
                <a:off x="7472077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25"/>
              <p:cNvSpPr/>
              <p:nvPr/>
            </p:nvSpPr>
            <p:spPr>
              <a:xfrm rot="10800000" flipH="1">
                <a:off x="768690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25"/>
              <p:cNvSpPr/>
              <p:nvPr/>
            </p:nvSpPr>
            <p:spPr>
              <a:xfrm rot="10800000" flipH="1">
                <a:off x="790172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25"/>
              <p:cNvSpPr/>
              <p:nvPr/>
            </p:nvSpPr>
            <p:spPr>
              <a:xfrm rot="10800000" flipH="1">
                <a:off x="811654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25"/>
              <p:cNvSpPr/>
              <p:nvPr/>
            </p:nvSpPr>
            <p:spPr>
              <a:xfrm rot="10800000" flipH="1">
                <a:off x="833137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25"/>
              <p:cNvSpPr/>
              <p:nvPr/>
            </p:nvSpPr>
            <p:spPr>
              <a:xfrm rot="10800000" flipH="1">
                <a:off x="8546193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25"/>
              <p:cNvSpPr/>
              <p:nvPr/>
            </p:nvSpPr>
            <p:spPr>
              <a:xfrm rot="10800000" flipH="1">
                <a:off x="8761016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25"/>
              <p:cNvSpPr/>
              <p:nvPr/>
            </p:nvSpPr>
            <p:spPr>
              <a:xfrm rot="10800000" flipH="1">
                <a:off x="8975840" y="370328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25"/>
              <p:cNvSpPr/>
              <p:nvPr/>
            </p:nvSpPr>
            <p:spPr>
              <a:xfrm rot="10800000" flipH="1">
                <a:off x="-46739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25"/>
              <p:cNvSpPr/>
              <p:nvPr/>
            </p:nvSpPr>
            <p:spPr>
              <a:xfrm rot="10800000" flipH="1">
                <a:off x="16808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25"/>
              <p:cNvSpPr/>
              <p:nvPr/>
            </p:nvSpPr>
            <p:spPr>
              <a:xfrm rot="10800000" flipH="1">
                <a:off x="3829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25"/>
              <p:cNvSpPr/>
              <p:nvPr/>
            </p:nvSpPr>
            <p:spPr>
              <a:xfrm rot="10800000" flipH="1">
                <a:off x="59773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25"/>
              <p:cNvSpPr/>
              <p:nvPr/>
            </p:nvSpPr>
            <p:spPr>
              <a:xfrm rot="10800000" flipH="1">
                <a:off x="81255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25"/>
              <p:cNvSpPr/>
              <p:nvPr/>
            </p:nvSpPr>
            <p:spPr>
              <a:xfrm rot="10800000" flipH="1">
                <a:off x="10273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25"/>
              <p:cNvSpPr/>
              <p:nvPr/>
            </p:nvSpPr>
            <p:spPr>
              <a:xfrm rot="10800000" flipH="1">
                <a:off x="124220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25"/>
              <p:cNvSpPr/>
              <p:nvPr/>
            </p:nvSpPr>
            <p:spPr>
              <a:xfrm rot="10800000" flipH="1">
                <a:off x="145702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25"/>
              <p:cNvSpPr/>
              <p:nvPr/>
            </p:nvSpPr>
            <p:spPr>
              <a:xfrm rot="10800000" flipH="1">
                <a:off x="167184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25"/>
              <p:cNvSpPr/>
              <p:nvPr/>
            </p:nvSpPr>
            <p:spPr>
              <a:xfrm rot="10800000" flipH="1">
                <a:off x="1886671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25"/>
              <p:cNvSpPr/>
              <p:nvPr/>
            </p:nvSpPr>
            <p:spPr>
              <a:xfrm rot="10800000" flipH="1">
                <a:off x="210149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25"/>
              <p:cNvSpPr/>
              <p:nvPr/>
            </p:nvSpPr>
            <p:spPr>
              <a:xfrm rot="10800000" flipH="1">
                <a:off x="231631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25"/>
              <p:cNvSpPr/>
              <p:nvPr/>
            </p:nvSpPr>
            <p:spPr>
              <a:xfrm rot="10800000" flipH="1">
                <a:off x="25311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8" name="Google Shape;23718;p25"/>
              <p:cNvSpPr/>
              <p:nvPr/>
            </p:nvSpPr>
            <p:spPr>
              <a:xfrm rot="10800000" flipH="1">
                <a:off x="274596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9" name="Google Shape;23719;p25"/>
              <p:cNvSpPr/>
              <p:nvPr/>
            </p:nvSpPr>
            <p:spPr>
              <a:xfrm rot="10800000" flipH="1">
                <a:off x="296078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25"/>
              <p:cNvSpPr/>
              <p:nvPr/>
            </p:nvSpPr>
            <p:spPr>
              <a:xfrm rot="10800000" flipH="1">
                <a:off x="317561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25"/>
              <p:cNvSpPr/>
              <p:nvPr/>
            </p:nvSpPr>
            <p:spPr>
              <a:xfrm rot="10800000" flipH="1">
                <a:off x="339043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25"/>
              <p:cNvSpPr/>
              <p:nvPr/>
            </p:nvSpPr>
            <p:spPr>
              <a:xfrm rot="10800000" flipH="1">
                <a:off x="360525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25"/>
              <p:cNvSpPr/>
              <p:nvPr/>
            </p:nvSpPr>
            <p:spPr>
              <a:xfrm rot="10800000" flipH="1">
                <a:off x="382008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25"/>
              <p:cNvSpPr/>
              <p:nvPr/>
            </p:nvSpPr>
            <p:spPr>
              <a:xfrm rot="10800000" flipH="1">
                <a:off x="403490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5" name="Google Shape;23725;p25"/>
              <p:cNvSpPr/>
              <p:nvPr/>
            </p:nvSpPr>
            <p:spPr>
              <a:xfrm rot="10800000" flipH="1">
                <a:off x="424972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6" name="Google Shape;23726;p25"/>
              <p:cNvSpPr/>
              <p:nvPr/>
            </p:nvSpPr>
            <p:spPr>
              <a:xfrm rot="10800000" flipH="1">
                <a:off x="446455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25"/>
              <p:cNvSpPr/>
              <p:nvPr/>
            </p:nvSpPr>
            <p:spPr>
              <a:xfrm rot="10800000" flipH="1">
                <a:off x="4679374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25"/>
              <p:cNvSpPr/>
              <p:nvPr/>
            </p:nvSpPr>
            <p:spPr>
              <a:xfrm rot="10800000" flipH="1">
                <a:off x="489419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25"/>
              <p:cNvSpPr/>
              <p:nvPr/>
            </p:nvSpPr>
            <p:spPr>
              <a:xfrm rot="10800000" flipH="1">
                <a:off x="510902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25"/>
              <p:cNvSpPr/>
              <p:nvPr/>
            </p:nvSpPr>
            <p:spPr>
              <a:xfrm rot="10800000" flipH="1">
                <a:off x="532384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25"/>
              <p:cNvSpPr/>
              <p:nvPr/>
            </p:nvSpPr>
            <p:spPr>
              <a:xfrm rot="10800000" flipH="1">
                <a:off x="553866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25"/>
              <p:cNvSpPr/>
              <p:nvPr/>
            </p:nvSpPr>
            <p:spPr>
              <a:xfrm rot="10800000" flipH="1">
                <a:off x="575349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25"/>
              <p:cNvSpPr/>
              <p:nvPr/>
            </p:nvSpPr>
            <p:spPr>
              <a:xfrm rot="10800000" flipH="1">
                <a:off x="596831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25"/>
              <p:cNvSpPr/>
              <p:nvPr/>
            </p:nvSpPr>
            <p:spPr>
              <a:xfrm rot="10800000" flipH="1">
                <a:off x="618313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25"/>
              <p:cNvSpPr/>
              <p:nvPr/>
            </p:nvSpPr>
            <p:spPr>
              <a:xfrm rot="10800000" flipH="1">
                <a:off x="639796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25"/>
              <p:cNvSpPr/>
              <p:nvPr/>
            </p:nvSpPr>
            <p:spPr>
              <a:xfrm rot="10800000" flipH="1">
                <a:off x="661278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25"/>
              <p:cNvSpPr/>
              <p:nvPr/>
            </p:nvSpPr>
            <p:spPr>
              <a:xfrm rot="10800000" flipH="1">
                <a:off x="682760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25"/>
              <p:cNvSpPr/>
              <p:nvPr/>
            </p:nvSpPr>
            <p:spPr>
              <a:xfrm rot="10800000" flipH="1">
                <a:off x="704243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25"/>
              <p:cNvSpPr/>
              <p:nvPr/>
            </p:nvSpPr>
            <p:spPr>
              <a:xfrm rot="10800000" flipH="1">
                <a:off x="725725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25"/>
              <p:cNvSpPr/>
              <p:nvPr/>
            </p:nvSpPr>
            <p:spPr>
              <a:xfrm rot="10800000" flipH="1">
                <a:off x="7472077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25"/>
              <p:cNvSpPr/>
              <p:nvPr/>
            </p:nvSpPr>
            <p:spPr>
              <a:xfrm rot="10800000" flipH="1">
                <a:off x="768690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25"/>
              <p:cNvSpPr/>
              <p:nvPr/>
            </p:nvSpPr>
            <p:spPr>
              <a:xfrm rot="10800000" flipH="1">
                <a:off x="790172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25"/>
              <p:cNvSpPr/>
              <p:nvPr/>
            </p:nvSpPr>
            <p:spPr>
              <a:xfrm rot="10800000" flipH="1">
                <a:off x="811654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25"/>
              <p:cNvSpPr/>
              <p:nvPr/>
            </p:nvSpPr>
            <p:spPr>
              <a:xfrm rot="10800000" flipH="1">
                <a:off x="833137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5" name="Google Shape;23745;p25"/>
              <p:cNvSpPr/>
              <p:nvPr/>
            </p:nvSpPr>
            <p:spPr>
              <a:xfrm rot="10800000" flipH="1">
                <a:off x="8546193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6" name="Google Shape;23746;p25"/>
              <p:cNvSpPr/>
              <p:nvPr/>
            </p:nvSpPr>
            <p:spPr>
              <a:xfrm rot="10800000" flipH="1">
                <a:off x="8761016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7" name="Google Shape;23747;p25"/>
              <p:cNvSpPr/>
              <p:nvPr/>
            </p:nvSpPr>
            <p:spPr>
              <a:xfrm rot="10800000" flipH="1">
                <a:off x="8975840" y="3909029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8" name="Google Shape;23748;p25"/>
              <p:cNvSpPr/>
              <p:nvPr/>
            </p:nvSpPr>
            <p:spPr>
              <a:xfrm rot="10800000" flipH="1">
                <a:off x="-46739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9" name="Google Shape;23749;p25"/>
              <p:cNvSpPr/>
              <p:nvPr/>
            </p:nvSpPr>
            <p:spPr>
              <a:xfrm rot="10800000" flipH="1">
                <a:off x="16808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0" name="Google Shape;23750;p25"/>
              <p:cNvSpPr/>
              <p:nvPr/>
            </p:nvSpPr>
            <p:spPr>
              <a:xfrm rot="10800000" flipH="1">
                <a:off x="3829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1" name="Google Shape;23751;p25"/>
              <p:cNvSpPr/>
              <p:nvPr/>
            </p:nvSpPr>
            <p:spPr>
              <a:xfrm rot="10800000" flipH="1">
                <a:off x="59773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2" name="Google Shape;23752;p25"/>
              <p:cNvSpPr/>
              <p:nvPr/>
            </p:nvSpPr>
            <p:spPr>
              <a:xfrm rot="10800000" flipH="1">
                <a:off x="81255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3" name="Google Shape;23753;p25"/>
              <p:cNvSpPr/>
              <p:nvPr/>
            </p:nvSpPr>
            <p:spPr>
              <a:xfrm rot="10800000" flipH="1">
                <a:off x="10273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4" name="Google Shape;23754;p25"/>
              <p:cNvSpPr/>
              <p:nvPr/>
            </p:nvSpPr>
            <p:spPr>
              <a:xfrm rot="10800000" flipH="1">
                <a:off x="124220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5" name="Google Shape;23755;p25"/>
              <p:cNvSpPr/>
              <p:nvPr/>
            </p:nvSpPr>
            <p:spPr>
              <a:xfrm rot="10800000" flipH="1">
                <a:off x="145702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6" name="Google Shape;23756;p25"/>
              <p:cNvSpPr/>
              <p:nvPr/>
            </p:nvSpPr>
            <p:spPr>
              <a:xfrm rot="10800000" flipH="1">
                <a:off x="167184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7" name="Google Shape;23757;p25"/>
              <p:cNvSpPr/>
              <p:nvPr/>
            </p:nvSpPr>
            <p:spPr>
              <a:xfrm rot="10800000" flipH="1">
                <a:off x="1886671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8" name="Google Shape;23758;p25"/>
              <p:cNvSpPr/>
              <p:nvPr/>
            </p:nvSpPr>
            <p:spPr>
              <a:xfrm rot="10800000" flipH="1">
                <a:off x="210149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9" name="Google Shape;23759;p25"/>
              <p:cNvSpPr/>
              <p:nvPr/>
            </p:nvSpPr>
            <p:spPr>
              <a:xfrm rot="10800000" flipH="1">
                <a:off x="231631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0" name="Google Shape;23760;p25"/>
              <p:cNvSpPr/>
              <p:nvPr/>
            </p:nvSpPr>
            <p:spPr>
              <a:xfrm rot="10800000" flipH="1">
                <a:off x="25311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1" name="Google Shape;23761;p25"/>
              <p:cNvSpPr/>
              <p:nvPr/>
            </p:nvSpPr>
            <p:spPr>
              <a:xfrm rot="10800000" flipH="1">
                <a:off x="274596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2" name="Google Shape;23762;p25"/>
              <p:cNvSpPr/>
              <p:nvPr/>
            </p:nvSpPr>
            <p:spPr>
              <a:xfrm rot="10800000" flipH="1">
                <a:off x="296078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3" name="Google Shape;23763;p25"/>
              <p:cNvSpPr/>
              <p:nvPr/>
            </p:nvSpPr>
            <p:spPr>
              <a:xfrm rot="10800000" flipH="1">
                <a:off x="317561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4" name="Google Shape;23764;p25"/>
              <p:cNvSpPr/>
              <p:nvPr/>
            </p:nvSpPr>
            <p:spPr>
              <a:xfrm rot="10800000" flipH="1">
                <a:off x="339043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5" name="Google Shape;23765;p25"/>
              <p:cNvSpPr/>
              <p:nvPr/>
            </p:nvSpPr>
            <p:spPr>
              <a:xfrm rot="10800000" flipH="1">
                <a:off x="360525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6" name="Google Shape;23766;p25"/>
              <p:cNvSpPr/>
              <p:nvPr/>
            </p:nvSpPr>
            <p:spPr>
              <a:xfrm rot="10800000" flipH="1">
                <a:off x="382008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7" name="Google Shape;23767;p25"/>
              <p:cNvSpPr/>
              <p:nvPr/>
            </p:nvSpPr>
            <p:spPr>
              <a:xfrm rot="10800000" flipH="1">
                <a:off x="403490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8" name="Google Shape;23768;p25"/>
              <p:cNvSpPr/>
              <p:nvPr/>
            </p:nvSpPr>
            <p:spPr>
              <a:xfrm rot="10800000" flipH="1">
                <a:off x="424972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9" name="Google Shape;23769;p25"/>
              <p:cNvSpPr/>
              <p:nvPr/>
            </p:nvSpPr>
            <p:spPr>
              <a:xfrm rot="10800000" flipH="1">
                <a:off x="446455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0" name="Google Shape;23770;p25"/>
              <p:cNvSpPr/>
              <p:nvPr/>
            </p:nvSpPr>
            <p:spPr>
              <a:xfrm rot="10800000" flipH="1">
                <a:off x="4679374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1" name="Google Shape;23771;p25"/>
              <p:cNvSpPr/>
              <p:nvPr/>
            </p:nvSpPr>
            <p:spPr>
              <a:xfrm rot="10800000" flipH="1">
                <a:off x="489419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2" name="Google Shape;23772;p25"/>
              <p:cNvSpPr/>
              <p:nvPr/>
            </p:nvSpPr>
            <p:spPr>
              <a:xfrm rot="10800000" flipH="1">
                <a:off x="510902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3" name="Google Shape;23773;p25"/>
              <p:cNvSpPr/>
              <p:nvPr/>
            </p:nvSpPr>
            <p:spPr>
              <a:xfrm rot="10800000" flipH="1">
                <a:off x="532384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4" name="Google Shape;23774;p25"/>
              <p:cNvSpPr/>
              <p:nvPr/>
            </p:nvSpPr>
            <p:spPr>
              <a:xfrm rot="10800000" flipH="1">
                <a:off x="553866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5" name="Google Shape;23775;p25"/>
              <p:cNvSpPr/>
              <p:nvPr/>
            </p:nvSpPr>
            <p:spPr>
              <a:xfrm rot="10800000" flipH="1">
                <a:off x="575349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6" name="Google Shape;23776;p25"/>
              <p:cNvSpPr/>
              <p:nvPr/>
            </p:nvSpPr>
            <p:spPr>
              <a:xfrm rot="10800000" flipH="1">
                <a:off x="596831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7" name="Google Shape;23777;p25"/>
              <p:cNvSpPr/>
              <p:nvPr/>
            </p:nvSpPr>
            <p:spPr>
              <a:xfrm rot="10800000" flipH="1">
                <a:off x="618313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8" name="Google Shape;23778;p25"/>
              <p:cNvSpPr/>
              <p:nvPr/>
            </p:nvSpPr>
            <p:spPr>
              <a:xfrm rot="10800000" flipH="1">
                <a:off x="639796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9" name="Google Shape;23779;p25"/>
              <p:cNvSpPr/>
              <p:nvPr/>
            </p:nvSpPr>
            <p:spPr>
              <a:xfrm rot="10800000" flipH="1">
                <a:off x="661278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0" name="Google Shape;23780;p25"/>
              <p:cNvSpPr/>
              <p:nvPr/>
            </p:nvSpPr>
            <p:spPr>
              <a:xfrm rot="10800000" flipH="1">
                <a:off x="682760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1" name="Google Shape;23781;p25"/>
              <p:cNvSpPr/>
              <p:nvPr/>
            </p:nvSpPr>
            <p:spPr>
              <a:xfrm rot="10800000" flipH="1">
                <a:off x="704243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2" name="Google Shape;23782;p25"/>
              <p:cNvSpPr/>
              <p:nvPr/>
            </p:nvSpPr>
            <p:spPr>
              <a:xfrm rot="10800000" flipH="1">
                <a:off x="725725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3" name="Google Shape;23783;p25"/>
              <p:cNvSpPr/>
              <p:nvPr/>
            </p:nvSpPr>
            <p:spPr>
              <a:xfrm rot="10800000" flipH="1">
                <a:off x="7472077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4" name="Google Shape;23784;p25"/>
              <p:cNvSpPr/>
              <p:nvPr/>
            </p:nvSpPr>
            <p:spPr>
              <a:xfrm rot="10800000" flipH="1">
                <a:off x="768690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5" name="Google Shape;23785;p25"/>
              <p:cNvSpPr/>
              <p:nvPr/>
            </p:nvSpPr>
            <p:spPr>
              <a:xfrm rot="10800000" flipH="1">
                <a:off x="790172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6" name="Google Shape;23786;p25"/>
              <p:cNvSpPr/>
              <p:nvPr/>
            </p:nvSpPr>
            <p:spPr>
              <a:xfrm rot="10800000" flipH="1">
                <a:off x="811654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7" name="Google Shape;23787;p25"/>
              <p:cNvSpPr/>
              <p:nvPr/>
            </p:nvSpPr>
            <p:spPr>
              <a:xfrm rot="10800000" flipH="1">
                <a:off x="833137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8" name="Google Shape;23788;p25"/>
              <p:cNvSpPr/>
              <p:nvPr/>
            </p:nvSpPr>
            <p:spPr>
              <a:xfrm rot="10800000" flipH="1">
                <a:off x="8546193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9" name="Google Shape;23789;p25"/>
              <p:cNvSpPr/>
              <p:nvPr/>
            </p:nvSpPr>
            <p:spPr>
              <a:xfrm rot="10800000" flipH="1">
                <a:off x="8761016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0" name="Google Shape;23790;p25"/>
              <p:cNvSpPr/>
              <p:nvPr/>
            </p:nvSpPr>
            <p:spPr>
              <a:xfrm rot="10800000" flipH="1">
                <a:off x="8975840" y="4114768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1" name="Google Shape;23791;p25"/>
              <p:cNvSpPr/>
              <p:nvPr/>
            </p:nvSpPr>
            <p:spPr>
              <a:xfrm rot="10800000" flipH="1">
                <a:off x="-46739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2" name="Google Shape;23792;p25"/>
              <p:cNvSpPr/>
              <p:nvPr/>
            </p:nvSpPr>
            <p:spPr>
              <a:xfrm rot="10800000" flipH="1">
                <a:off x="16808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3" name="Google Shape;23793;p25"/>
              <p:cNvSpPr/>
              <p:nvPr/>
            </p:nvSpPr>
            <p:spPr>
              <a:xfrm rot="10800000" flipH="1">
                <a:off x="3829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4" name="Google Shape;23794;p25"/>
              <p:cNvSpPr/>
              <p:nvPr/>
            </p:nvSpPr>
            <p:spPr>
              <a:xfrm rot="10800000" flipH="1">
                <a:off x="59773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5" name="Google Shape;23795;p25"/>
              <p:cNvSpPr/>
              <p:nvPr/>
            </p:nvSpPr>
            <p:spPr>
              <a:xfrm rot="10800000" flipH="1">
                <a:off x="81255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6" name="Google Shape;23796;p25"/>
              <p:cNvSpPr/>
              <p:nvPr/>
            </p:nvSpPr>
            <p:spPr>
              <a:xfrm rot="10800000" flipH="1">
                <a:off x="10273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7" name="Google Shape;23797;p25"/>
              <p:cNvSpPr/>
              <p:nvPr/>
            </p:nvSpPr>
            <p:spPr>
              <a:xfrm rot="10800000" flipH="1">
                <a:off x="124220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8" name="Google Shape;23798;p25"/>
              <p:cNvSpPr/>
              <p:nvPr/>
            </p:nvSpPr>
            <p:spPr>
              <a:xfrm rot="10800000" flipH="1">
                <a:off x="145702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9" name="Google Shape;23799;p25"/>
              <p:cNvSpPr/>
              <p:nvPr/>
            </p:nvSpPr>
            <p:spPr>
              <a:xfrm rot="10800000" flipH="1">
                <a:off x="167184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0" name="Google Shape;23800;p25"/>
              <p:cNvSpPr/>
              <p:nvPr/>
            </p:nvSpPr>
            <p:spPr>
              <a:xfrm rot="10800000" flipH="1">
                <a:off x="1886671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1" name="Google Shape;23801;p25"/>
              <p:cNvSpPr/>
              <p:nvPr/>
            </p:nvSpPr>
            <p:spPr>
              <a:xfrm rot="10800000" flipH="1">
                <a:off x="210149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2" name="Google Shape;23802;p25"/>
              <p:cNvSpPr/>
              <p:nvPr/>
            </p:nvSpPr>
            <p:spPr>
              <a:xfrm rot="10800000" flipH="1">
                <a:off x="231631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3" name="Google Shape;23803;p25"/>
              <p:cNvSpPr/>
              <p:nvPr/>
            </p:nvSpPr>
            <p:spPr>
              <a:xfrm rot="10800000" flipH="1">
                <a:off x="25311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4" name="Google Shape;23804;p25"/>
              <p:cNvSpPr/>
              <p:nvPr/>
            </p:nvSpPr>
            <p:spPr>
              <a:xfrm rot="10800000" flipH="1">
                <a:off x="274596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5" name="Google Shape;23805;p25"/>
              <p:cNvSpPr/>
              <p:nvPr/>
            </p:nvSpPr>
            <p:spPr>
              <a:xfrm rot="10800000" flipH="1">
                <a:off x="296078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6" name="Google Shape;23806;p25"/>
              <p:cNvSpPr/>
              <p:nvPr/>
            </p:nvSpPr>
            <p:spPr>
              <a:xfrm rot="10800000" flipH="1">
                <a:off x="317561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7" name="Google Shape;23807;p25"/>
              <p:cNvSpPr/>
              <p:nvPr/>
            </p:nvSpPr>
            <p:spPr>
              <a:xfrm rot="10800000" flipH="1">
                <a:off x="339043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8" name="Google Shape;23808;p25"/>
              <p:cNvSpPr/>
              <p:nvPr/>
            </p:nvSpPr>
            <p:spPr>
              <a:xfrm rot="10800000" flipH="1">
                <a:off x="360525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9" name="Google Shape;23809;p25"/>
              <p:cNvSpPr/>
              <p:nvPr/>
            </p:nvSpPr>
            <p:spPr>
              <a:xfrm rot="10800000" flipH="1">
                <a:off x="382008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0" name="Google Shape;23810;p25"/>
              <p:cNvSpPr/>
              <p:nvPr/>
            </p:nvSpPr>
            <p:spPr>
              <a:xfrm rot="10800000" flipH="1">
                <a:off x="403490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1" name="Google Shape;23811;p25"/>
              <p:cNvSpPr/>
              <p:nvPr/>
            </p:nvSpPr>
            <p:spPr>
              <a:xfrm rot="10800000" flipH="1">
                <a:off x="424972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2" name="Google Shape;23812;p25"/>
              <p:cNvSpPr/>
              <p:nvPr/>
            </p:nvSpPr>
            <p:spPr>
              <a:xfrm rot="10800000" flipH="1">
                <a:off x="446455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3" name="Google Shape;23813;p25"/>
              <p:cNvSpPr/>
              <p:nvPr/>
            </p:nvSpPr>
            <p:spPr>
              <a:xfrm rot="10800000" flipH="1">
                <a:off x="4679374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4" name="Google Shape;23814;p25"/>
              <p:cNvSpPr/>
              <p:nvPr/>
            </p:nvSpPr>
            <p:spPr>
              <a:xfrm rot="10800000" flipH="1">
                <a:off x="489419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5" name="Google Shape;23815;p25"/>
              <p:cNvSpPr/>
              <p:nvPr/>
            </p:nvSpPr>
            <p:spPr>
              <a:xfrm rot="10800000" flipH="1">
                <a:off x="510902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6" name="Google Shape;23816;p25"/>
              <p:cNvSpPr/>
              <p:nvPr/>
            </p:nvSpPr>
            <p:spPr>
              <a:xfrm rot="10800000" flipH="1">
                <a:off x="532384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7" name="Google Shape;23817;p25"/>
              <p:cNvSpPr/>
              <p:nvPr/>
            </p:nvSpPr>
            <p:spPr>
              <a:xfrm rot="10800000" flipH="1">
                <a:off x="553866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8" name="Google Shape;23818;p25"/>
              <p:cNvSpPr/>
              <p:nvPr/>
            </p:nvSpPr>
            <p:spPr>
              <a:xfrm rot="10800000" flipH="1">
                <a:off x="575349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9" name="Google Shape;23819;p25"/>
              <p:cNvSpPr/>
              <p:nvPr/>
            </p:nvSpPr>
            <p:spPr>
              <a:xfrm rot="10800000" flipH="1">
                <a:off x="596831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0" name="Google Shape;23820;p25"/>
              <p:cNvSpPr/>
              <p:nvPr/>
            </p:nvSpPr>
            <p:spPr>
              <a:xfrm rot="10800000" flipH="1">
                <a:off x="618313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1" name="Google Shape;23821;p25"/>
              <p:cNvSpPr/>
              <p:nvPr/>
            </p:nvSpPr>
            <p:spPr>
              <a:xfrm rot="10800000" flipH="1">
                <a:off x="639796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2" name="Google Shape;23822;p25"/>
              <p:cNvSpPr/>
              <p:nvPr/>
            </p:nvSpPr>
            <p:spPr>
              <a:xfrm rot="10800000" flipH="1">
                <a:off x="661278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3" name="Google Shape;23823;p25"/>
              <p:cNvSpPr/>
              <p:nvPr/>
            </p:nvSpPr>
            <p:spPr>
              <a:xfrm rot="10800000" flipH="1">
                <a:off x="682760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4" name="Google Shape;23824;p25"/>
              <p:cNvSpPr/>
              <p:nvPr/>
            </p:nvSpPr>
            <p:spPr>
              <a:xfrm rot="10800000" flipH="1">
                <a:off x="704243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5" name="Google Shape;23825;p25"/>
              <p:cNvSpPr/>
              <p:nvPr/>
            </p:nvSpPr>
            <p:spPr>
              <a:xfrm rot="10800000" flipH="1">
                <a:off x="725725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6" name="Google Shape;23826;p25"/>
              <p:cNvSpPr/>
              <p:nvPr/>
            </p:nvSpPr>
            <p:spPr>
              <a:xfrm rot="10800000" flipH="1">
                <a:off x="7472077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7" name="Google Shape;23827;p25"/>
              <p:cNvSpPr/>
              <p:nvPr/>
            </p:nvSpPr>
            <p:spPr>
              <a:xfrm rot="10800000" flipH="1">
                <a:off x="768690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8" name="Google Shape;23828;p25"/>
              <p:cNvSpPr/>
              <p:nvPr/>
            </p:nvSpPr>
            <p:spPr>
              <a:xfrm rot="10800000" flipH="1">
                <a:off x="790172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9" name="Google Shape;23829;p25"/>
              <p:cNvSpPr/>
              <p:nvPr/>
            </p:nvSpPr>
            <p:spPr>
              <a:xfrm rot="10800000" flipH="1">
                <a:off x="811654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0" name="Google Shape;23830;p25"/>
              <p:cNvSpPr/>
              <p:nvPr/>
            </p:nvSpPr>
            <p:spPr>
              <a:xfrm rot="10800000" flipH="1">
                <a:off x="833137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1" name="Google Shape;23831;p25"/>
              <p:cNvSpPr/>
              <p:nvPr/>
            </p:nvSpPr>
            <p:spPr>
              <a:xfrm rot="10800000" flipH="1">
                <a:off x="8546193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2" name="Google Shape;23832;p25"/>
              <p:cNvSpPr/>
              <p:nvPr/>
            </p:nvSpPr>
            <p:spPr>
              <a:xfrm rot="10800000" flipH="1">
                <a:off x="8761016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3" name="Google Shape;23833;p25"/>
              <p:cNvSpPr/>
              <p:nvPr/>
            </p:nvSpPr>
            <p:spPr>
              <a:xfrm rot="10800000" flipH="1">
                <a:off x="8975840" y="4320507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4" name="Google Shape;23834;p25"/>
              <p:cNvSpPr/>
              <p:nvPr/>
            </p:nvSpPr>
            <p:spPr>
              <a:xfrm rot="10800000" flipH="1">
                <a:off x="-46739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5" name="Google Shape;23835;p25"/>
              <p:cNvSpPr/>
              <p:nvPr/>
            </p:nvSpPr>
            <p:spPr>
              <a:xfrm rot="10800000" flipH="1">
                <a:off x="16808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6" name="Google Shape;23836;p25"/>
              <p:cNvSpPr/>
              <p:nvPr/>
            </p:nvSpPr>
            <p:spPr>
              <a:xfrm rot="10800000" flipH="1">
                <a:off x="3829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7" name="Google Shape;23837;p25"/>
              <p:cNvSpPr/>
              <p:nvPr/>
            </p:nvSpPr>
            <p:spPr>
              <a:xfrm rot="10800000" flipH="1">
                <a:off x="59773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8" name="Google Shape;23838;p25"/>
              <p:cNvSpPr/>
              <p:nvPr/>
            </p:nvSpPr>
            <p:spPr>
              <a:xfrm rot="10800000" flipH="1">
                <a:off x="81255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9" name="Google Shape;23839;p25"/>
              <p:cNvSpPr/>
              <p:nvPr/>
            </p:nvSpPr>
            <p:spPr>
              <a:xfrm rot="10800000" flipH="1">
                <a:off x="10273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0" name="Google Shape;23840;p25"/>
              <p:cNvSpPr/>
              <p:nvPr/>
            </p:nvSpPr>
            <p:spPr>
              <a:xfrm rot="10800000" flipH="1">
                <a:off x="124220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1" name="Google Shape;23841;p25"/>
              <p:cNvSpPr/>
              <p:nvPr/>
            </p:nvSpPr>
            <p:spPr>
              <a:xfrm rot="10800000" flipH="1">
                <a:off x="145702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2" name="Google Shape;23842;p25"/>
              <p:cNvSpPr/>
              <p:nvPr/>
            </p:nvSpPr>
            <p:spPr>
              <a:xfrm rot="10800000" flipH="1">
                <a:off x="167184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3" name="Google Shape;23843;p25"/>
              <p:cNvSpPr/>
              <p:nvPr/>
            </p:nvSpPr>
            <p:spPr>
              <a:xfrm rot="10800000" flipH="1">
                <a:off x="1886671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4" name="Google Shape;23844;p25"/>
              <p:cNvSpPr/>
              <p:nvPr/>
            </p:nvSpPr>
            <p:spPr>
              <a:xfrm rot="10800000" flipH="1">
                <a:off x="210149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5" name="Google Shape;23845;p25"/>
              <p:cNvSpPr/>
              <p:nvPr/>
            </p:nvSpPr>
            <p:spPr>
              <a:xfrm rot="10800000" flipH="1">
                <a:off x="231631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6" name="Google Shape;23846;p25"/>
              <p:cNvSpPr/>
              <p:nvPr/>
            </p:nvSpPr>
            <p:spPr>
              <a:xfrm rot="10800000" flipH="1">
                <a:off x="25311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25"/>
              <p:cNvSpPr/>
              <p:nvPr/>
            </p:nvSpPr>
            <p:spPr>
              <a:xfrm rot="10800000" flipH="1">
                <a:off x="274596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25"/>
              <p:cNvSpPr/>
              <p:nvPr/>
            </p:nvSpPr>
            <p:spPr>
              <a:xfrm rot="10800000" flipH="1">
                <a:off x="296078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25"/>
              <p:cNvSpPr/>
              <p:nvPr/>
            </p:nvSpPr>
            <p:spPr>
              <a:xfrm rot="10800000" flipH="1">
                <a:off x="317561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25"/>
              <p:cNvSpPr/>
              <p:nvPr/>
            </p:nvSpPr>
            <p:spPr>
              <a:xfrm rot="10800000" flipH="1">
                <a:off x="339043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25"/>
              <p:cNvSpPr/>
              <p:nvPr/>
            </p:nvSpPr>
            <p:spPr>
              <a:xfrm rot="10800000" flipH="1">
                <a:off x="360525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25"/>
              <p:cNvSpPr/>
              <p:nvPr/>
            </p:nvSpPr>
            <p:spPr>
              <a:xfrm rot="10800000" flipH="1">
                <a:off x="382008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25"/>
              <p:cNvSpPr/>
              <p:nvPr/>
            </p:nvSpPr>
            <p:spPr>
              <a:xfrm rot="10800000" flipH="1">
                <a:off x="403490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25"/>
              <p:cNvSpPr/>
              <p:nvPr/>
            </p:nvSpPr>
            <p:spPr>
              <a:xfrm rot="10800000" flipH="1">
                <a:off x="424972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25"/>
              <p:cNvSpPr/>
              <p:nvPr/>
            </p:nvSpPr>
            <p:spPr>
              <a:xfrm rot="10800000" flipH="1">
                <a:off x="446455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25"/>
              <p:cNvSpPr/>
              <p:nvPr/>
            </p:nvSpPr>
            <p:spPr>
              <a:xfrm rot="10800000" flipH="1">
                <a:off x="4679374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25"/>
              <p:cNvSpPr/>
              <p:nvPr/>
            </p:nvSpPr>
            <p:spPr>
              <a:xfrm rot="10800000" flipH="1">
                <a:off x="489419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25"/>
              <p:cNvSpPr/>
              <p:nvPr/>
            </p:nvSpPr>
            <p:spPr>
              <a:xfrm rot="10800000" flipH="1">
                <a:off x="510902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25"/>
              <p:cNvSpPr/>
              <p:nvPr/>
            </p:nvSpPr>
            <p:spPr>
              <a:xfrm rot="10800000" flipH="1">
                <a:off x="532384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25"/>
              <p:cNvSpPr/>
              <p:nvPr/>
            </p:nvSpPr>
            <p:spPr>
              <a:xfrm rot="10800000" flipH="1">
                <a:off x="553866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25"/>
              <p:cNvSpPr/>
              <p:nvPr/>
            </p:nvSpPr>
            <p:spPr>
              <a:xfrm rot="10800000" flipH="1">
                <a:off x="575349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25"/>
              <p:cNvSpPr/>
              <p:nvPr/>
            </p:nvSpPr>
            <p:spPr>
              <a:xfrm rot="10800000" flipH="1">
                <a:off x="596831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25"/>
              <p:cNvSpPr/>
              <p:nvPr/>
            </p:nvSpPr>
            <p:spPr>
              <a:xfrm rot="10800000" flipH="1">
                <a:off x="618313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25"/>
              <p:cNvSpPr/>
              <p:nvPr/>
            </p:nvSpPr>
            <p:spPr>
              <a:xfrm rot="10800000" flipH="1">
                <a:off x="639796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25"/>
              <p:cNvSpPr/>
              <p:nvPr/>
            </p:nvSpPr>
            <p:spPr>
              <a:xfrm rot="10800000" flipH="1">
                <a:off x="661278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25"/>
              <p:cNvSpPr/>
              <p:nvPr/>
            </p:nvSpPr>
            <p:spPr>
              <a:xfrm rot="10800000" flipH="1">
                <a:off x="682760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25"/>
              <p:cNvSpPr/>
              <p:nvPr/>
            </p:nvSpPr>
            <p:spPr>
              <a:xfrm rot="10800000" flipH="1">
                <a:off x="704243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25"/>
              <p:cNvSpPr/>
              <p:nvPr/>
            </p:nvSpPr>
            <p:spPr>
              <a:xfrm rot="10800000" flipH="1">
                <a:off x="725725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25"/>
              <p:cNvSpPr/>
              <p:nvPr/>
            </p:nvSpPr>
            <p:spPr>
              <a:xfrm rot="10800000" flipH="1">
                <a:off x="7472077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25"/>
              <p:cNvSpPr/>
              <p:nvPr/>
            </p:nvSpPr>
            <p:spPr>
              <a:xfrm rot="10800000" flipH="1">
                <a:off x="768690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1" name="Google Shape;23871;p25"/>
              <p:cNvSpPr/>
              <p:nvPr/>
            </p:nvSpPr>
            <p:spPr>
              <a:xfrm rot="10800000" flipH="1">
                <a:off x="790172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2" name="Google Shape;23872;p25"/>
              <p:cNvSpPr/>
              <p:nvPr/>
            </p:nvSpPr>
            <p:spPr>
              <a:xfrm rot="10800000" flipH="1">
                <a:off x="811654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3" name="Google Shape;23873;p25"/>
              <p:cNvSpPr/>
              <p:nvPr/>
            </p:nvSpPr>
            <p:spPr>
              <a:xfrm rot="10800000" flipH="1">
                <a:off x="833137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4" name="Google Shape;23874;p25"/>
              <p:cNvSpPr/>
              <p:nvPr/>
            </p:nvSpPr>
            <p:spPr>
              <a:xfrm rot="10800000" flipH="1">
                <a:off x="8546193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5" name="Google Shape;23875;p25"/>
              <p:cNvSpPr/>
              <p:nvPr/>
            </p:nvSpPr>
            <p:spPr>
              <a:xfrm rot="10800000" flipH="1">
                <a:off x="8761016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6" name="Google Shape;23876;p25"/>
              <p:cNvSpPr/>
              <p:nvPr/>
            </p:nvSpPr>
            <p:spPr>
              <a:xfrm rot="10800000" flipH="1">
                <a:off x="8975840" y="452624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7" name="Google Shape;23877;p25"/>
              <p:cNvSpPr/>
              <p:nvPr/>
            </p:nvSpPr>
            <p:spPr>
              <a:xfrm rot="10800000" flipH="1">
                <a:off x="-46739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8" name="Google Shape;23878;p25"/>
              <p:cNvSpPr/>
              <p:nvPr/>
            </p:nvSpPr>
            <p:spPr>
              <a:xfrm rot="10800000" flipH="1">
                <a:off x="16808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25"/>
              <p:cNvSpPr/>
              <p:nvPr/>
            </p:nvSpPr>
            <p:spPr>
              <a:xfrm rot="10800000" flipH="1">
                <a:off x="3829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25"/>
              <p:cNvSpPr/>
              <p:nvPr/>
            </p:nvSpPr>
            <p:spPr>
              <a:xfrm rot="10800000" flipH="1">
                <a:off x="59773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25"/>
              <p:cNvSpPr/>
              <p:nvPr/>
            </p:nvSpPr>
            <p:spPr>
              <a:xfrm rot="10800000" flipH="1">
                <a:off x="81255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25"/>
              <p:cNvSpPr/>
              <p:nvPr/>
            </p:nvSpPr>
            <p:spPr>
              <a:xfrm rot="10800000" flipH="1">
                <a:off x="10273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25"/>
              <p:cNvSpPr/>
              <p:nvPr/>
            </p:nvSpPr>
            <p:spPr>
              <a:xfrm rot="10800000" flipH="1">
                <a:off x="124220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25"/>
              <p:cNvSpPr/>
              <p:nvPr/>
            </p:nvSpPr>
            <p:spPr>
              <a:xfrm rot="10800000" flipH="1">
                <a:off x="145702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25"/>
              <p:cNvSpPr/>
              <p:nvPr/>
            </p:nvSpPr>
            <p:spPr>
              <a:xfrm rot="10800000" flipH="1">
                <a:off x="167184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25"/>
              <p:cNvSpPr/>
              <p:nvPr/>
            </p:nvSpPr>
            <p:spPr>
              <a:xfrm rot="10800000" flipH="1">
                <a:off x="1886671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25"/>
              <p:cNvSpPr/>
              <p:nvPr/>
            </p:nvSpPr>
            <p:spPr>
              <a:xfrm rot="10800000" flipH="1">
                <a:off x="210149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25"/>
              <p:cNvSpPr/>
              <p:nvPr/>
            </p:nvSpPr>
            <p:spPr>
              <a:xfrm rot="10800000" flipH="1">
                <a:off x="231631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25"/>
              <p:cNvSpPr/>
              <p:nvPr/>
            </p:nvSpPr>
            <p:spPr>
              <a:xfrm rot="10800000" flipH="1">
                <a:off x="25311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25"/>
              <p:cNvSpPr/>
              <p:nvPr/>
            </p:nvSpPr>
            <p:spPr>
              <a:xfrm rot="10800000" flipH="1">
                <a:off x="274596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25"/>
              <p:cNvSpPr/>
              <p:nvPr/>
            </p:nvSpPr>
            <p:spPr>
              <a:xfrm rot="10800000" flipH="1">
                <a:off x="296078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25"/>
              <p:cNvSpPr/>
              <p:nvPr/>
            </p:nvSpPr>
            <p:spPr>
              <a:xfrm rot="10800000" flipH="1">
                <a:off x="317561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25"/>
              <p:cNvSpPr/>
              <p:nvPr/>
            </p:nvSpPr>
            <p:spPr>
              <a:xfrm rot="10800000" flipH="1">
                <a:off x="339043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25"/>
              <p:cNvSpPr/>
              <p:nvPr/>
            </p:nvSpPr>
            <p:spPr>
              <a:xfrm rot="10800000" flipH="1">
                <a:off x="360525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25"/>
              <p:cNvSpPr/>
              <p:nvPr/>
            </p:nvSpPr>
            <p:spPr>
              <a:xfrm rot="10800000" flipH="1">
                <a:off x="382008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25"/>
              <p:cNvSpPr/>
              <p:nvPr/>
            </p:nvSpPr>
            <p:spPr>
              <a:xfrm rot="10800000" flipH="1">
                <a:off x="403490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25"/>
              <p:cNvSpPr/>
              <p:nvPr/>
            </p:nvSpPr>
            <p:spPr>
              <a:xfrm rot="10800000" flipH="1">
                <a:off x="424972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25"/>
              <p:cNvSpPr/>
              <p:nvPr/>
            </p:nvSpPr>
            <p:spPr>
              <a:xfrm rot="10800000" flipH="1">
                <a:off x="446455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25"/>
              <p:cNvSpPr/>
              <p:nvPr/>
            </p:nvSpPr>
            <p:spPr>
              <a:xfrm rot="10800000" flipH="1">
                <a:off x="4679374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25"/>
              <p:cNvSpPr/>
              <p:nvPr/>
            </p:nvSpPr>
            <p:spPr>
              <a:xfrm rot="10800000" flipH="1">
                <a:off x="489419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25"/>
              <p:cNvSpPr/>
              <p:nvPr/>
            </p:nvSpPr>
            <p:spPr>
              <a:xfrm rot="10800000" flipH="1">
                <a:off x="510902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25"/>
              <p:cNvSpPr/>
              <p:nvPr/>
            </p:nvSpPr>
            <p:spPr>
              <a:xfrm rot="10800000" flipH="1">
                <a:off x="532384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25"/>
              <p:cNvSpPr/>
              <p:nvPr/>
            </p:nvSpPr>
            <p:spPr>
              <a:xfrm rot="10800000" flipH="1">
                <a:off x="553866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4" name="Google Shape;23904;p25"/>
              <p:cNvSpPr/>
              <p:nvPr/>
            </p:nvSpPr>
            <p:spPr>
              <a:xfrm rot="10800000" flipH="1">
                <a:off x="575349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5" name="Google Shape;23905;p25"/>
              <p:cNvSpPr/>
              <p:nvPr/>
            </p:nvSpPr>
            <p:spPr>
              <a:xfrm rot="10800000" flipH="1">
                <a:off x="596831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6" name="Google Shape;23906;p25"/>
              <p:cNvSpPr/>
              <p:nvPr/>
            </p:nvSpPr>
            <p:spPr>
              <a:xfrm rot="10800000" flipH="1">
                <a:off x="618313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25"/>
              <p:cNvSpPr/>
              <p:nvPr/>
            </p:nvSpPr>
            <p:spPr>
              <a:xfrm rot="10800000" flipH="1">
                <a:off x="639796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25"/>
              <p:cNvSpPr/>
              <p:nvPr/>
            </p:nvSpPr>
            <p:spPr>
              <a:xfrm rot="10800000" flipH="1">
                <a:off x="661278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25"/>
              <p:cNvSpPr/>
              <p:nvPr/>
            </p:nvSpPr>
            <p:spPr>
              <a:xfrm rot="10800000" flipH="1">
                <a:off x="682760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25"/>
              <p:cNvSpPr/>
              <p:nvPr/>
            </p:nvSpPr>
            <p:spPr>
              <a:xfrm rot="10800000" flipH="1">
                <a:off x="704243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25"/>
              <p:cNvSpPr/>
              <p:nvPr/>
            </p:nvSpPr>
            <p:spPr>
              <a:xfrm rot="10800000" flipH="1">
                <a:off x="725725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25"/>
              <p:cNvSpPr/>
              <p:nvPr/>
            </p:nvSpPr>
            <p:spPr>
              <a:xfrm rot="10800000" flipH="1">
                <a:off x="7472077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25"/>
              <p:cNvSpPr/>
              <p:nvPr/>
            </p:nvSpPr>
            <p:spPr>
              <a:xfrm rot="10800000" flipH="1">
                <a:off x="768690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25"/>
              <p:cNvSpPr/>
              <p:nvPr/>
            </p:nvSpPr>
            <p:spPr>
              <a:xfrm rot="10800000" flipH="1">
                <a:off x="790172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25"/>
              <p:cNvSpPr/>
              <p:nvPr/>
            </p:nvSpPr>
            <p:spPr>
              <a:xfrm rot="10800000" flipH="1">
                <a:off x="811654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25"/>
              <p:cNvSpPr/>
              <p:nvPr/>
            </p:nvSpPr>
            <p:spPr>
              <a:xfrm rot="10800000" flipH="1">
                <a:off x="833137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25"/>
              <p:cNvSpPr/>
              <p:nvPr/>
            </p:nvSpPr>
            <p:spPr>
              <a:xfrm rot="10800000" flipH="1">
                <a:off x="8546193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25"/>
              <p:cNvSpPr/>
              <p:nvPr/>
            </p:nvSpPr>
            <p:spPr>
              <a:xfrm rot="10800000" flipH="1">
                <a:off x="8761016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25"/>
              <p:cNvSpPr/>
              <p:nvPr/>
            </p:nvSpPr>
            <p:spPr>
              <a:xfrm rot="10800000" flipH="1">
                <a:off x="8975840" y="4731986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25"/>
              <p:cNvSpPr/>
              <p:nvPr/>
            </p:nvSpPr>
            <p:spPr>
              <a:xfrm rot="10800000" flipH="1">
                <a:off x="-46739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25"/>
              <p:cNvSpPr/>
              <p:nvPr/>
            </p:nvSpPr>
            <p:spPr>
              <a:xfrm rot="10800000" flipH="1">
                <a:off x="16808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25"/>
              <p:cNvSpPr/>
              <p:nvPr/>
            </p:nvSpPr>
            <p:spPr>
              <a:xfrm rot="10800000" flipH="1">
                <a:off x="3829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25"/>
              <p:cNvSpPr/>
              <p:nvPr/>
            </p:nvSpPr>
            <p:spPr>
              <a:xfrm rot="10800000" flipH="1">
                <a:off x="59773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25"/>
              <p:cNvSpPr/>
              <p:nvPr/>
            </p:nvSpPr>
            <p:spPr>
              <a:xfrm rot="10800000" flipH="1">
                <a:off x="81255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25"/>
              <p:cNvSpPr/>
              <p:nvPr/>
            </p:nvSpPr>
            <p:spPr>
              <a:xfrm rot="10800000" flipH="1">
                <a:off x="10273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25"/>
              <p:cNvSpPr/>
              <p:nvPr/>
            </p:nvSpPr>
            <p:spPr>
              <a:xfrm rot="10800000" flipH="1">
                <a:off x="124220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25"/>
              <p:cNvSpPr/>
              <p:nvPr/>
            </p:nvSpPr>
            <p:spPr>
              <a:xfrm rot="10800000" flipH="1">
                <a:off x="145702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25"/>
              <p:cNvSpPr/>
              <p:nvPr/>
            </p:nvSpPr>
            <p:spPr>
              <a:xfrm rot="10800000" flipH="1">
                <a:off x="167184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25"/>
              <p:cNvSpPr/>
              <p:nvPr/>
            </p:nvSpPr>
            <p:spPr>
              <a:xfrm rot="10800000" flipH="1">
                <a:off x="1886671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25"/>
              <p:cNvSpPr/>
              <p:nvPr/>
            </p:nvSpPr>
            <p:spPr>
              <a:xfrm rot="10800000" flipH="1">
                <a:off x="210149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25"/>
              <p:cNvSpPr/>
              <p:nvPr/>
            </p:nvSpPr>
            <p:spPr>
              <a:xfrm rot="10800000" flipH="1">
                <a:off x="231631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2" name="Google Shape;23932;p25"/>
              <p:cNvSpPr/>
              <p:nvPr/>
            </p:nvSpPr>
            <p:spPr>
              <a:xfrm rot="10800000" flipH="1">
                <a:off x="25311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3" name="Google Shape;23933;p25"/>
              <p:cNvSpPr/>
              <p:nvPr/>
            </p:nvSpPr>
            <p:spPr>
              <a:xfrm rot="10800000" flipH="1">
                <a:off x="274596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4" name="Google Shape;23934;p25"/>
              <p:cNvSpPr/>
              <p:nvPr/>
            </p:nvSpPr>
            <p:spPr>
              <a:xfrm rot="10800000" flipH="1">
                <a:off x="296078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5" name="Google Shape;23935;p25"/>
              <p:cNvSpPr/>
              <p:nvPr/>
            </p:nvSpPr>
            <p:spPr>
              <a:xfrm rot="10800000" flipH="1">
                <a:off x="317561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6" name="Google Shape;23936;p25"/>
              <p:cNvSpPr/>
              <p:nvPr/>
            </p:nvSpPr>
            <p:spPr>
              <a:xfrm rot="10800000" flipH="1">
                <a:off x="339043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7" name="Google Shape;23937;p25"/>
              <p:cNvSpPr/>
              <p:nvPr/>
            </p:nvSpPr>
            <p:spPr>
              <a:xfrm rot="10800000" flipH="1">
                <a:off x="360525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8" name="Google Shape;23938;p25"/>
              <p:cNvSpPr/>
              <p:nvPr/>
            </p:nvSpPr>
            <p:spPr>
              <a:xfrm rot="10800000" flipH="1">
                <a:off x="382008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9" name="Google Shape;23939;p25"/>
              <p:cNvSpPr/>
              <p:nvPr/>
            </p:nvSpPr>
            <p:spPr>
              <a:xfrm rot="10800000" flipH="1">
                <a:off x="403490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25"/>
              <p:cNvSpPr/>
              <p:nvPr/>
            </p:nvSpPr>
            <p:spPr>
              <a:xfrm rot="10800000" flipH="1">
                <a:off x="424972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25"/>
              <p:cNvSpPr/>
              <p:nvPr/>
            </p:nvSpPr>
            <p:spPr>
              <a:xfrm rot="10800000" flipH="1">
                <a:off x="446455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25"/>
              <p:cNvSpPr/>
              <p:nvPr/>
            </p:nvSpPr>
            <p:spPr>
              <a:xfrm rot="10800000" flipH="1">
                <a:off x="4679374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25"/>
              <p:cNvSpPr/>
              <p:nvPr/>
            </p:nvSpPr>
            <p:spPr>
              <a:xfrm rot="10800000" flipH="1">
                <a:off x="489419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4" name="Google Shape;23944;p25"/>
              <p:cNvSpPr/>
              <p:nvPr/>
            </p:nvSpPr>
            <p:spPr>
              <a:xfrm rot="10800000" flipH="1">
                <a:off x="510902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5" name="Google Shape;23945;p25"/>
              <p:cNvSpPr/>
              <p:nvPr/>
            </p:nvSpPr>
            <p:spPr>
              <a:xfrm rot="10800000" flipH="1">
                <a:off x="532384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25"/>
              <p:cNvSpPr/>
              <p:nvPr/>
            </p:nvSpPr>
            <p:spPr>
              <a:xfrm rot="10800000" flipH="1">
                <a:off x="553866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25"/>
              <p:cNvSpPr/>
              <p:nvPr/>
            </p:nvSpPr>
            <p:spPr>
              <a:xfrm rot="10800000" flipH="1">
                <a:off x="575349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25"/>
              <p:cNvSpPr/>
              <p:nvPr/>
            </p:nvSpPr>
            <p:spPr>
              <a:xfrm rot="10800000" flipH="1">
                <a:off x="596831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25"/>
              <p:cNvSpPr/>
              <p:nvPr/>
            </p:nvSpPr>
            <p:spPr>
              <a:xfrm rot="10800000" flipH="1">
                <a:off x="618313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25"/>
              <p:cNvSpPr/>
              <p:nvPr/>
            </p:nvSpPr>
            <p:spPr>
              <a:xfrm rot="10800000" flipH="1">
                <a:off x="639796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25"/>
              <p:cNvSpPr/>
              <p:nvPr/>
            </p:nvSpPr>
            <p:spPr>
              <a:xfrm rot="10800000" flipH="1">
                <a:off x="661278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25"/>
              <p:cNvSpPr/>
              <p:nvPr/>
            </p:nvSpPr>
            <p:spPr>
              <a:xfrm rot="10800000" flipH="1">
                <a:off x="682760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25"/>
              <p:cNvSpPr/>
              <p:nvPr/>
            </p:nvSpPr>
            <p:spPr>
              <a:xfrm rot="10800000" flipH="1">
                <a:off x="704243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25"/>
              <p:cNvSpPr/>
              <p:nvPr/>
            </p:nvSpPr>
            <p:spPr>
              <a:xfrm rot="10800000" flipH="1">
                <a:off x="725725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25"/>
              <p:cNvSpPr/>
              <p:nvPr/>
            </p:nvSpPr>
            <p:spPr>
              <a:xfrm rot="10800000" flipH="1">
                <a:off x="7472077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25"/>
              <p:cNvSpPr/>
              <p:nvPr/>
            </p:nvSpPr>
            <p:spPr>
              <a:xfrm rot="10800000" flipH="1">
                <a:off x="768690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25"/>
              <p:cNvSpPr/>
              <p:nvPr/>
            </p:nvSpPr>
            <p:spPr>
              <a:xfrm rot="10800000" flipH="1">
                <a:off x="790172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25"/>
              <p:cNvSpPr/>
              <p:nvPr/>
            </p:nvSpPr>
            <p:spPr>
              <a:xfrm rot="10800000" flipH="1">
                <a:off x="811654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25"/>
              <p:cNvSpPr/>
              <p:nvPr/>
            </p:nvSpPr>
            <p:spPr>
              <a:xfrm rot="10800000" flipH="1">
                <a:off x="833137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25"/>
              <p:cNvSpPr/>
              <p:nvPr/>
            </p:nvSpPr>
            <p:spPr>
              <a:xfrm rot="10800000" flipH="1">
                <a:off x="8546193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25"/>
              <p:cNvSpPr/>
              <p:nvPr/>
            </p:nvSpPr>
            <p:spPr>
              <a:xfrm rot="10800000" flipH="1">
                <a:off x="8761016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25"/>
              <p:cNvSpPr/>
              <p:nvPr/>
            </p:nvSpPr>
            <p:spPr>
              <a:xfrm rot="10800000" flipH="1">
                <a:off x="8975840" y="4937725"/>
                <a:ext cx="214800" cy="205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63" name="Google Shape;23963;p25"/>
            <p:cNvSpPr/>
            <p:nvPr/>
          </p:nvSpPr>
          <p:spPr>
            <a:xfrm>
              <a:off x="50" y="-60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4" name="Google Shape;23964;p25"/>
            <p:cNvSpPr/>
            <p:nvPr/>
          </p:nvSpPr>
          <p:spPr>
            <a:xfrm>
              <a:off x="50" y="4941625"/>
              <a:ext cx="9144000" cy="20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5" name="Google Shape;23965;p25"/>
            <p:cNvSpPr/>
            <p:nvPr/>
          </p:nvSpPr>
          <p:spPr>
            <a:xfrm>
              <a:off x="8934575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6" name="Google Shape;23966;p25"/>
            <p:cNvSpPr/>
            <p:nvPr/>
          </p:nvSpPr>
          <p:spPr>
            <a:xfrm>
              <a:off x="150" y="-6025"/>
              <a:ext cx="209400" cy="5155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67" name="Google Shape;23967;p25"/>
          <p:cNvSpPr/>
          <p:nvPr/>
        </p:nvSpPr>
        <p:spPr>
          <a:xfrm>
            <a:off x="8293631" y="4409313"/>
            <a:ext cx="404903" cy="398372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968" name="Google Shape;23968;p25"/>
          <p:cNvSpPr/>
          <p:nvPr/>
        </p:nvSpPr>
        <p:spPr>
          <a:xfrm>
            <a:off x="669263" y="3123575"/>
            <a:ext cx="226045" cy="22239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969" name="Google Shape;23969;p25"/>
          <p:cNvSpPr/>
          <p:nvPr/>
        </p:nvSpPr>
        <p:spPr>
          <a:xfrm>
            <a:off x="7900901" y="4608500"/>
            <a:ext cx="226045" cy="222399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970" name="Google Shape;23970;p25"/>
          <p:cNvSpPr/>
          <p:nvPr/>
        </p:nvSpPr>
        <p:spPr>
          <a:xfrm>
            <a:off x="514338" y="3464586"/>
            <a:ext cx="1300142" cy="127922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3971" name="Google Shape;23971;p25"/>
          <p:cNvGrpSpPr/>
          <p:nvPr/>
        </p:nvGrpSpPr>
        <p:grpSpPr>
          <a:xfrm rot="-614717">
            <a:off x="449893" y="3260222"/>
            <a:ext cx="1687978" cy="1687978"/>
            <a:chOff x="1849838" y="2701850"/>
            <a:chExt cx="592750" cy="592750"/>
          </a:xfrm>
        </p:grpSpPr>
        <p:grpSp>
          <p:nvGrpSpPr>
            <p:cNvPr id="23972" name="Google Shape;23972;p25"/>
            <p:cNvGrpSpPr/>
            <p:nvPr/>
          </p:nvGrpSpPr>
          <p:grpSpPr>
            <a:xfrm>
              <a:off x="1924313" y="2775550"/>
              <a:ext cx="496250" cy="497000"/>
              <a:chOff x="1924313" y="2775550"/>
              <a:chExt cx="496250" cy="497000"/>
            </a:xfrm>
          </p:grpSpPr>
          <p:sp>
            <p:nvSpPr>
              <p:cNvPr id="23973" name="Google Shape;23973;p25"/>
              <p:cNvSpPr/>
              <p:nvPr/>
            </p:nvSpPr>
            <p:spPr>
              <a:xfrm>
                <a:off x="1924313" y="2802150"/>
                <a:ext cx="427100" cy="426325"/>
              </a:xfrm>
              <a:custGeom>
                <a:avLst/>
                <a:gdLst/>
                <a:ahLst/>
                <a:cxnLst/>
                <a:rect l="l" t="t" r="r" b="b"/>
                <a:pathLst>
                  <a:path w="17084" h="17053" extrusionOk="0">
                    <a:moveTo>
                      <a:pt x="457" y="1"/>
                    </a:moveTo>
                    <a:lnTo>
                      <a:pt x="1" y="457"/>
                    </a:lnTo>
                    <a:lnTo>
                      <a:pt x="16566" y="17053"/>
                    </a:lnTo>
                    <a:cubicBezTo>
                      <a:pt x="16642" y="16977"/>
                      <a:pt x="16734" y="16939"/>
                      <a:pt x="16825" y="16939"/>
                    </a:cubicBezTo>
                    <a:cubicBezTo>
                      <a:pt x="16916" y="16939"/>
                      <a:pt x="17007" y="16977"/>
                      <a:pt x="17083" y="17053"/>
                    </a:cubicBezTo>
                    <a:cubicBezTo>
                      <a:pt x="16961" y="16931"/>
                      <a:pt x="16931" y="16749"/>
                      <a:pt x="17022" y="16597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25"/>
              <p:cNvSpPr/>
              <p:nvPr/>
            </p:nvSpPr>
            <p:spPr>
              <a:xfrm>
                <a:off x="1950913" y="2775550"/>
                <a:ext cx="425575" cy="427850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17114" extrusionOk="0">
                    <a:moveTo>
                      <a:pt x="456" y="1"/>
                    </a:moveTo>
                    <a:lnTo>
                      <a:pt x="1" y="457"/>
                    </a:lnTo>
                    <a:lnTo>
                      <a:pt x="16566" y="17053"/>
                    </a:lnTo>
                    <a:cubicBezTo>
                      <a:pt x="16626" y="17017"/>
                      <a:pt x="16691" y="17000"/>
                      <a:pt x="16755" y="17000"/>
                    </a:cubicBezTo>
                    <a:cubicBezTo>
                      <a:pt x="16853" y="17000"/>
                      <a:pt x="16949" y="17040"/>
                      <a:pt x="17022" y="17114"/>
                    </a:cubicBezTo>
                    <a:cubicBezTo>
                      <a:pt x="16901" y="16962"/>
                      <a:pt x="16901" y="16749"/>
                      <a:pt x="17022" y="16597"/>
                    </a:cubicBez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25"/>
              <p:cNvSpPr/>
              <p:nvPr/>
            </p:nvSpPr>
            <p:spPr>
              <a:xfrm>
                <a:off x="1935713" y="2786950"/>
                <a:ext cx="429375" cy="430125"/>
              </a:xfrm>
              <a:custGeom>
                <a:avLst/>
                <a:gdLst/>
                <a:ahLst/>
                <a:cxnLst/>
                <a:rect l="l" t="t" r="r" b="b"/>
                <a:pathLst>
                  <a:path w="17175" h="17205" extrusionOk="0">
                    <a:moveTo>
                      <a:pt x="578" y="1"/>
                    </a:moveTo>
                    <a:lnTo>
                      <a:pt x="1" y="609"/>
                    </a:lnTo>
                    <a:lnTo>
                      <a:pt x="16566" y="17205"/>
                    </a:lnTo>
                    <a:cubicBezTo>
                      <a:pt x="16597" y="17205"/>
                      <a:pt x="16597" y="17174"/>
                      <a:pt x="16627" y="17144"/>
                    </a:cubicBezTo>
                    <a:cubicBezTo>
                      <a:pt x="16688" y="17083"/>
                      <a:pt x="16779" y="17053"/>
                      <a:pt x="16870" y="17053"/>
                    </a:cubicBezTo>
                    <a:cubicBezTo>
                      <a:pt x="16961" y="17053"/>
                      <a:pt x="17053" y="17083"/>
                      <a:pt x="17113" y="17144"/>
                    </a:cubicBezTo>
                    <a:cubicBezTo>
                      <a:pt x="16992" y="17022"/>
                      <a:pt x="16992" y="16779"/>
                      <a:pt x="17113" y="16658"/>
                    </a:cubicBezTo>
                    <a:cubicBezTo>
                      <a:pt x="17144" y="16627"/>
                      <a:pt x="17174" y="16627"/>
                      <a:pt x="17174" y="16597"/>
                    </a:cubicBez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25"/>
              <p:cNvSpPr/>
              <p:nvPr/>
            </p:nvSpPr>
            <p:spPr>
              <a:xfrm>
                <a:off x="2338463" y="3190450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1520" y="1"/>
                    </a:moveTo>
                    <a:cubicBezTo>
                      <a:pt x="1399" y="153"/>
                      <a:pt x="1399" y="366"/>
                      <a:pt x="1520" y="518"/>
                    </a:cubicBezTo>
                    <a:cubicBezTo>
                      <a:pt x="1447" y="444"/>
                      <a:pt x="1351" y="404"/>
                      <a:pt x="1253" y="404"/>
                    </a:cubicBezTo>
                    <a:cubicBezTo>
                      <a:pt x="1189" y="404"/>
                      <a:pt x="1124" y="421"/>
                      <a:pt x="1064" y="457"/>
                    </a:cubicBezTo>
                    <a:cubicBezTo>
                      <a:pt x="1064" y="487"/>
                      <a:pt x="1034" y="487"/>
                      <a:pt x="1003" y="518"/>
                    </a:cubicBezTo>
                    <a:cubicBezTo>
                      <a:pt x="882" y="639"/>
                      <a:pt x="882" y="882"/>
                      <a:pt x="1003" y="1004"/>
                    </a:cubicBezTo>
                    <a:cubicBezTo>
                      <a:pt x="943" y="943"/>
                      <a:pt x="851" y="913"/>
                      <a:pt x="760" y="913"/>
                    </a:cubicBezTo>
                    <a:cubicBezTo>
                      <a:pt x="669" y="913"/>
                      <a:pt x="578" y="943"/>
                      <a:pt x="517" y="1004"/>
                    </a:cubicBezTo>
                    <a:cubicBezTo>
                      <a:pt x="487" y="1034"/>
                      <a:pt x="487" y="1065"/>
                      <a:pt x="456" y="1065"/>
                    </a:cubicBezTo>
                    <a:cubicBezTo>
                      <a:pt x="365" y="1217"/>
                      <a:pt x="395" y="1399"/>
                      <a:pt x="517" y="1521"/>
                    </a:cubicBezTo>
                    <a:cubicBezTo>
                      <a:pt x="441" y="1445"/>
                      <a:pt x="350" y="1407"/>
                      <a:pt x="259" y="1407"/>
                    </a:cubicBezTo>
                    <a:cubicBezTo>
                      <a:pt x="168" y="1407"/>
                      <a:pt x="76" y="1445"/>
                      <a:pt x="0" y="1521"/>
                    </a:cubicBezTo>
                    <a:lnTo>
                      <a:pt x="183" y="1703"/>
                    </a:lnTo>
                    <a:cubicBezTo>
                      <a:pt x="213" y="1734"/>
                      <a:pt x="244" y="1764"/>
                      <a:pt x="274" y="1764"/>
                    </a:cubicBezTo>
                    <a:cubicBezTo>
                      <a:pt x="335" y="1825"/>
                      <a:pt x="395" y="1885"/>
                      <a:pt x="487" y="1916"/>
                    </a:cubicBezTo>
                    <a:lnTo>
                      <a:pt x="2918" y="3284"/>
                    </a:lnTo>
                    <a:cubicBezTo>
                      <a:pt x="2797" y="3089"/>
                      <a:pt x="2948" y="2875"/>
                      <a:pt x="3137" y="2875"/>
                    </a:cubicBezTo>
                    <a:cubicBezTo>
                      <a:pt x="3185" y="2875"/>
                      <a:pt x="3234" y="2889"/>
                      <a:pt x="3283" y="2919"/>
                    </a:cubicBezTo>
                    <a:lnTo>
                      <a:pt x="1915" y="487"/>
                    </a:lnTo>
                    <a:cubicBezTo>
                      <a:pt x="1885" y="396"/>
                      <a:pt x="1824" y="335"/>
                      <a:pt x="1763" y="244"/>
                    </a:cubicBezTo>
                    <a:cubicBezTo>
                      <a:pt x="1763" y="244"/>
                      <a:pt x="1733" y="214"/>
                      <a:pt x="1703" y="183"/>
                    </a:cubicBezTo>
                    <a:lnTo>
                      <a:pt x="15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77" name="Google Shape;23977;p25"/>
            <p:cNvSpPr/>
            <p:nvPr/>
          </p:nvSpPr>
          <p:spPr>
            <a:xfrm>
              <a:off x="1918988" y="2796850"/>
              <a:ext cx="436225" cy="433900"/>
            </a:xfrm>
            <a:custGeom>
              <a:avLst/>
              <a:gdLst/>
              <a:ahLst/>
              <a:cxnLst/>
              <a:rect l="l" t="t" r="r" b="b"/>
              <a:pathLst>
                <a:path w="17449" h="17356" extrusionOk="0">
                  <a:moveTo>
                    <a:pt x="670" y="426"/>
                  </a:moveTo>
                  <a:lnTo>
                    <a:pt x="17053" y="16839"/>
                  </a:lnTo>
                  <a:cubicBezTo>
                    <a:pt x="17053" y="16900"/>
                    <a:pt x="17023" y="16961"/>
                    <a:pt x="17023" y="17022"/>
                  </a:cubicBezTo>
                  <a:cubicBezTo>
                    <a:pt x="16962" y="17022"/>
                    <a:pt x="16871" y="17022"/>
                    <a:pt x="16810" y="17052"/>
                  </a:cubicBezTo>
                  <a:lnTo>
                    <a:pt x="426" y="669"/>
                  </a:lnTo>
                  <a:lnTo>
                    <a:pt x="670" y="426"/>
                  </a:lnTo>
                  <a:close/>
                  <a:moveTo>
                    <a:pt x="670" y="0"/>
                  </a:moveTo>
                  <a:lnTo>
                    <a:pt x="1" y="669"/>
                  </a:lnTo>
                  <a:lnTo>
                    <a:pt x="16688" y="17356"/>
                  </a:lnTo>
                  <a:lnTo>
                    <a:pt x="16779" y="17265"/>
                  </a:lnTo>
                  <a:lnTo>
                    <a:pt x="16901" y="17356"/>
                  </a:lnTo>
                  <a:cubicBezTo>
                    <a:pt x="16931" y="17326"/>
                    <a:pt x="16985" y="17310"/>
                    <a:pt x="17038" y="17310"/>
                  </a:cubicBezTo>
                  <a:cubicBezTo>
                    <a:pt x="17091" y="17310"/>
                    <a:pt x="17144" y="17326"/>
                    <a:pt x="17174" y="17356"/>
                  </a:cubicBezTo>
                  <a:lnTo>
                    <a:pt x="17387" y="17143"/>
                  </a:lnTo>
                  <a:cubicBezTo>
                    <a:pt x="17326" y="17082"/>
                    <a:pt x="17326" y="16961"/>
                    <a:pt x="17357" y="16900"/>
                  </a:cubicBezTo>
                  <a:lnTo>
                    <a:pt x="17448" y="16778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8" name="Google Shape;23978;p25"/>
            <p:cNvSpPr/>
            <p:nvPr/>
          </p:nvSpPr>
          <p:spPr>
            <a:xfrm>
              <a:off x="1945588" y="2771000"/>
              <a:ext cx="436200" cy="436200"/>
            </a:xfrm>
            <a:custGeom>
              <a:avLst/>
              <a:gdLst/>
              <a:ahLst/>
              <a:cxnLst/>
              <a:rect l="l" t="t" r="r" b="b"/>
              <a:pathLst>
                <a:path w="17448" h="17448" extrusionOk="0">
                  <a:moveTo>
                    <a:pt x="669" y="396"/>
                  </a:moveTo>
                  <a:lnTo>
                    <a:pt x="17053" y="16779"/>
                  </a:lnTo>
                  <a:cubicBezTo>
                    <a:pt x="16992" y="16870"/>
                    <a:pt x="16992" y="16931"/>
                    <a:pt x="16992" y="17022"/>
                  </a:cubicBezTo>
                  <a:cubicBezTo>
                    <a:pt x="16931" y="17022"/>
                    <a:pt x="16870" y="17022"/>
                    <a:pt x="16810" y="17053"/>
                  </a:cubicBezTo>
                  <a:lnTo>
                    <a:pt x="426" y="639"/>
                  </a:lnTo>
                  <a:lnTo>
                    <a:pt x="669" y="396"/>
                  </a:lnTo>
                  <a:close/>
                  <a:moveTo>
                    <a:pt x="669" y="1"/>
                  </a:moveTo>
                  <a:lnTo>
                    <a:pt x="1" y="639"/>
                  </a:lnTo>
                  <a:lnTo>
                    <a:pt x="16779" y="17448"/>
                  </a:lnTo>
                  <a:lnTo>
                    <a:pt x="16870" y="17356"/>
                  </a:lnTo>
                  <a:cubicBezTo>
                    <a:pt x="16908" y="17344"/>
                    <a:pt x="16946" y="17337"/>
                    <a:pt x="16984" y="17337"/>
                  </a:cubicBezTo>
                  <a:cubicBezTo>
                    <a:pt x="17037" y="17337"/>
                    <a:pt x="17091" y="17351"/>
                    <a:pt x="17144" y="17387"/>
                  </a:cubicBezTo>
                  <a:lnTo>
                    <a:pt x="17357" y="17174"/>
                  </a:lnTo>
                  <a:cubicBezTo>
                    <a:pt x="17266" y="17113"/>
                    <a:pt x="17266" y="16961"/>
                    <a:pt x="17357" y="16901"/>
                  </a:cubicBezTo>
                  <a:lnTo>
                    <a:pt x="17448" y="16779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9" name="Google Shape;23979;p25"/>
            <p:cNvSpPr/>
            <p:nvPr/>
          </p:nvSpPr>
          <p:spPr>
            <a:xfrm>
              <a:off x="1930388" y="2781650"/>
              <a:ext cx="440775" cy="441500"/>
            </a:xfrm>
            <a:custGeom>
              <a:avLst/>
              <a:gdLst/>
              <a:ahLst/>
              <a:cxnLst/>
              <a:rect l="l" t="t" r="r" b="b"/>
              <a:pathLst>
                <a:path w="17631" h="17660" extrusionOk="0">
                  <a:moveTo>
                    <a:pt x="791" y="426"/>
                  </a:moveTo>
                  <a:lnTo>
                    <a:pt x="17174" y="16809"/>
                  </a:lnTo>
                  <a:cubicBezTo>
                    <a:pt x="17114" y="16900"/>
                    <a:pt x="17083" y="16991"/>
                    <a:pt x="17083" y="17113"/>
                  </a:cubicBezTo>
                  <a:cubicBezTo>
                    <a:pt x="16992" y="17113"/>
                    <a:pt x="16870" y="17143"/>
                    <a:pt x="16779" y="17204"/>
                  </a:cubicBezTo>
                  <a:lnTo>
                    <a:pt x="426" y="821"/>
                  </a:lnTo>
                  <a:lnTo>
                    <a:pt x="791" y="426"/>
                  </a:lnTo>
                  <a:close/>
                  <a:moveTo>
                    <a:pt x="822" y="0"/>
                  </a:moveTo>
                  <a:lnTo>
                    <a:pt x="1" y="821"/>
                  </a:lnTo>
                  <a:lnTo>
                    <a:pt x="16810" y="17660"/>
                  </a:lnTo>
                  <a:lnTo>
                    <a:pt x="16901" y="17508"/>
                  </a:lnTo>
                  <a:cubicBezTo>
                    <a:pt x="16931" y="17478"/>
                    <a:pt x="16931" y="17478"/>
                    <a:pt x="16931" y="17478"/>
                  </a:cubicBezTo>
                  <a:cubicBezTo>
                    <a:pt x="16977" y="17432"/>
                    <a:pt x="17030" y="17409"/>
                    <a:pt x="17083" y="17409"/>
                  </a:cubicBezTo>
                  <a:cubicBezTo>
                    <a:pt x="17136" y="17409"/>
                    <a:pt x="17190" y="17432"/>
                    <a:pt x="17235" y="17478"/>
                  </a:cubicBezTo>
                  <a:lnTo>
                    <a:pt x="17448" y="17265"/>
                  </a:lnTo>
                  <a:cubicBezTo>
                    <a:pt x="17357" y="17174"/>
                    <a:pt x="17357" y="17052"/>
                    <a:pt x="17448" y="16961"/>
                  </a:cubicBezTo>
                  <a:cubicBezTo>
                    <a:pt x="17448" y="16961"/>
                    <a:pt x="17478" y="16961"/>
                    <a:pt x="17478" y="16930"/>
                  </a:cubicBezTo>
                  <a:lnTo>
                    <a:pt x="17630" y="16839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0" name="Google Shape;23980;p25"/>
            <p:cNvSpPr/>
            <p:nvPr/>
          </p:nvSpPr>
          <p:spPr>
            <a:xfrm>
              <a:off x="1852138" y="2705450"/>
              <a:ext cx="110200" cy="108125"/>
            </a:xfrm>
            <a:custGeom>
              <a:avLst/>
              <a:gdLst/>
              <a:ahLst/>
              <a:cxnLst/>
              <a:rect l="l" t="t" r="r" b="b"/>
              <a:pathLst>
                <a:path w="4408" h="4325" extrusionOk="0">
                  <a:moveTo>
                    <a:pt x="1231" y="1"/>
                  </a:moveTo>
                  <a:cubicBezTo>
                    <a:pt x="1018" y="1"/>
                    <a:pt x="806" y="85"/>
                    <a:pt x="638" y="252"/>
                  </a:cubicBezTo>
                  <a:lnTo>
                    <a:pt x="486" y="404"/>
                  </a:lnTo>
                  <a:lnTo>
                    <a:pt x="304" y="586"/>
                  </a:lnTo>
                  <a:cubicBezTo>
                    <a:pt x="0" y="920"/>
                    <a:pt x="0" y="1437"/>
                    <a:pt x="304" y="1772"/>
                  </a:cubicBezTo>
                  <a:lnTo>
                    <a:pt x="2888" y="4325"/>
                  </a:lnTo>
                  <a:lnTo>
                    <a:pt x="3344" y="3869"/>
                  </a:lnTo>
                  <a:lnTo>
                    <a:pt x="3952" y="3261"/>
                  </a:lnTo>
                  <a:lnTo>
                    <a:pt x="4407" y="2805"/>
                  </a:lnTo>
                  <a:lnTo>
                    <a:pt x="1824" y="252"/>
                  </a:lnTo>
                  <a:cubicBezTo>
                    <a:pt x="1657" y="85"/>
                    <a:pt x="1444" y="1"/>
                    <a:pt x="1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1" name="Google Shape;23981;p25"/>
            <p:cNvSpPr/>
            <p:nvPr/>
          </p:nvSpPr>
          <p:spPr>
            <a:xfrm>
              <a:off x="2381038" y="3195050"/>
              <a:ext cx="1525" cy="2275"/>
            </a:xfrm>
            <a:custGeom>
              <a:avLst/>
              <a:gdLst/>
              <a:ahLst/>
              <a:cxnLst/>
              <a:rect l="l" t="t" r="r" b="b"/>
              <a:pathLst>
                <a:path w="61" h="91" extrusionOk="0">
                  <a:moveTo>
                    <a:pt x="0" y="0"/>
                  </a:moveTo>
                  <a:cubicBezTo>
                    <a:pt x="30" y="30"/>
                    <a:pt x="60" y="60"/>
                    <a:pt x="60" y="91"/>
                  </a:cubicBez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2" name="Google Shape;23982;p25"/>
            <p:cNvSpPr/>
            <p:nvPr/>
          </p:nvSpPr>
          <p:spPr>
            <a:xfrm>
              <a:off x="2378738" y="3192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213" y="0"/>
                  </a:moveTo>
                  <a:lnTo>
                    <a:pt x="92" y="91"/>
                  </a:lnTo>
                  <a:lnTo>
                    <a:pt x="0" y="213"/>
                  </a:lnTo>
                  <a:cubicBezTo>
                    <a:pt x="0" y="213"/>
                    <a:pt x="31" y="243"/>
                    <a:pt x="31" y="243"/>
                  </a:cubicBezTo>
                  <a:lnTo>
                    <a:pt x="152" y="395"/>
                  </a:lnTo>
                  <a:lnTo>
                    <a:pt x="365" y="15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3" name="Google Shape;23983;p25"/>
            <p:cNvSpPr/>
            <p:nvPr/>
          </p:nvSpPr>
          <p:spPr>
            <a:xfrm>
              <a:off x="2343788" y="32330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cubicBezTo>
                    <a:pt x="0" y="31"/>
                    <a:pt x="31" y="31"/>
                    <a:pt x="61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4" name="Google Shape;23984;p25"/>
            <p:cNvSpPr/>
            <p:nvPr/>
          </p:nvSpPr>
          <p:spPr>
            <a:xfrm>
              <a:off x="2340738" y="323072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lnTo>
                    <a:pt x="122" y="92"/>
                  </a:lnTo>
                  <a:lnTo>
                    <a:pt x="1" y="214"/>
                  </a:lnTo>
                  <a:lnTo>
                    <a:pt x="183" y="366"/>
                  </a:lnTo>
                  <a:lnTo>
                    <a:pt x="396" y="153"/>
                  </a:lnTo>
                  <a:lnTo>
                    <a:pt x="244" y="31"/>
                  </a:lnTo>
                  <a:cubicBezTo>
                    <a:pt x="244" y="1"/>
                    <a:pt x="213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5" name="Google Shape;23985;p25"/>
            <p:cNvSpPr/>
            <p:nvPr/>
          </p:nvSpPr>
          <p:spPr>
            <a:xfrm>
              <a:off x="2333138" y="3185150"/>
              <a:ext cx="97300" cy="97275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794" y="456"/>
                  </a:moveTo>
                  <a:lnTo>
                    <a:pt x="1824" y="517"/>
                  </a:lnTo>
                  <a:cubicBezTo>
                    <a:pt x="1824" y="517"/>
                    <a:pt x="1824" y="547"/>
                    <a:pt x="1855" y="547"/>
                  </a:cubicBezTo>
                  <a:lnTo>
                    <a:pt x="1885" y="578"/>
                  </a:lnTo>
                  <a:cubicBezTo>
                    <a:pt x="1916" y="639"/>
                    <a:pt x="1976" y="699"/>
                    <a:pt x="2007" y="760"/>
                  </a:cubicBezTo>
                  <a:lnTo>
                    <a:pt x="3253" y="2949"/>
                  </a:lnTo>
                  <a:cubicBezTo>
                    <a:pt x="3162" y="2979"/>
                    <a:pt x="3101" y="3009"/>
                    <a:pt x="3071" y="3070"/>
                  </a:cubicBezTo>
                  <a:cubicBezTo>
                    <a:pt x="3010" y="3101"/>
                    <a:pt x="2979" y="3161"/>
                    <a:pt x="2949" y="3222"/>
                  </a:cubicBezTo>
                  <a:lnTo>
                    <a:pt x="760" y="2006"/>
                  </a:lnTo>
                  <a:cubicBezTo>
                    <a:pt x="700" y="1976"/>
                    <a:pt x="639" y="1915"/>
                    <a:pt x="578" y="1854"/>
                  </a:cubicBezTo>
                  <a:lnTo>
                    <a:pt x="548" y="1854"/>
                  </a:lnTo>
                  <a:cubicBezTo>
                    <a:pt x="548" y="1824"/>
                    <a:pt x="517" y="1824"/>
                    <a:pt x="517" y="1824"/>
                  </a:cubicBezTo>
                  <a:lnTo>
                    <a:pt x="487" y="1794"/>
                  </a:lnTo>
                  <a:lnTo>
                    <a:pt x="487" y="1763"/>
                  </a:lnTo>
                  <a:cubicBezTo>
                    <a:pt x="517" y="1763"/>
                    <a:pt x="578" y="1794"/>
                    <a:pt x="608" y="1824"/>
                  </a:cubicBezTo>
                  <a:lnTo>
                    <a:pt x="821" y="1611"/>
                  </a:lnTo>
                  <a:cubicBezTo>
                    <a:pt x="760" y="1550"/>
                    <a:pt x="760" y="1429"/>
                    <a:pt x="791" y="1368"/>
                  </a:cubicBezTo>
                  <a:cubicBezTo>
                    <a:pt x="821" y="1338"/>
                    <a:pt x="821" y="1338"/>
                    <a:pt x="821" y="1338"/>
                  </a:cubicBezTo>
                  <a:cubicBezTo>
                    <a:pt x="867" y="1292"/>
                    <a:pt x="920" y="1269"/>
                    <a:pt x="973" y="1269"/>
                  </a:cubicBezTo>
                  <a:cubicBezTo>
                    <a:pt x="1026" y="1269"/>
                    <a:pt x="1080" y="1292"/>
                    <a:pt x="1125" y="1338"/>
                  </a:cubicBezTo>
                  <a:lnTo>
                    <a:pt x="1338" y="1125"/>
                  </a:lnTo>
                  <a:cubicBezTo>
                    <a:pt x="1247" y="1034"/>
                    <a:pt x="1247" y="912"/>
                    <a:pt x="1338" y="821"/>
                  </a:cubicBezTo>
                  <a:cubicBezTo>
                    <a:pt x="1338" y="821"/>
                    <a:pt x="1368" y="790"/>
                    <a:pt x="1368" y="790"/>
                  </a:cubicBezTo>
                  <a:cubicBezTo>
                    <a:pt x="1403" y="767"/>
                    <a:pt x="1438" y="757"/>
                    <a:pt x="1473" y="757"/>
                  </a:cubicBezTo>
                  <a:cubicBezTo>
                    <a:pt x="1529" y="757"/>
                    <a:pt x="1586" y="783"/>
                    <a:pt x="1642" y="821"/>
                  </a:cubicBezTo>
                  <a:lnTo>
                    <a:pt x="1855" y="608"/>
                  </a:lnTo>
                  <a:cubicBezTo>
                    <a:pt x="1794" y="578"/>
                    <a:pt x="1794" y="517"/>
                    <a:pt x="1794" y="456"/>
                  </a:cubicBezTo>
                  <a:close/>
                  <a:moveTo>
                    <a:pt x="1733" y="0"/>
                  </a:moveTo>
                  <a:lnTo>
                    <a:pt x="1612" y="122"/>
                  </a:lnTo>
                  <a:cubicBezTo>
                    <a:pt x="1520" y="213"/>
                    <a:pt x="1490" y="335"/>
                    <a:pt x="1490" y="456"/>
                  </a:cubicBezTo>
                  <a:cubicBezTo>
                    <a:pt x="1399" y="456"/>
                    <a:pt x="1277" y="487"/>
                    <a:pt x="1216" y="547"/>
                  </a:cubicBezTo>
                  <a:cubicBezTo>
                    <a:pt x="1186" y="578"/>
                    <a:pt x="1156" y="578"/>
                    <a:pt x="1125" y="608"/>
                  </a:cubicBezTo>
                  <a:cubicBezTo>
                    <a:pt x="1034" y="699"/>
                    <a:pt x="973" y="821"/>
                    <a:pt x="973" y="973"/>
                  </a:cubicBezTo>
                  <a:cubicBezTo>
                    <a:pt x="852" y="973"/>
                    <a:pt x="700" y="1034"/>
                    <a:pt x="608" y="1125"/>
                  </a:cubicBezTo>
                  <a:cubicBezTo>
                    <a:pt x="608" y="1155"/>
                    <a:pt x="578" y="1155"/>
                    <a:pt x="548" y="1186"/>
                  </a:cubicBezTo>
                  <a:cubicBezTo>
                    <a:pt x="487" y="1277"/>
                    <a:pt x="457" y="1368"/>
                    <a:pt x="457" y="1490"/>
                  </a:cubicBezTo>
                  <a:cubicBezTo>
                    <a:pt x="335" y="1490"/>
                    <a:pt x="213" y="1520"/>
                    <a:pt x="122" y="1611"/>
                  </a:cubicBezTo>
                  <a:lnTo>
                    <a:pt x="1" y="1733"/>
                  </a:lnTo>
                  <a:lnTo>
                    <a:pt x="335" y="2037"/>
                  </a:lnTo>
                  <a:cubicBezTo>
                    <a:pt x="335" y="2067"/>
                    <a:pt x="365" y="2067"/>
                    <a:pt x="365" y="2067"/>
                  </a:cubicBezTo>
                  <a:lnTo>
                    <a:pt x="396" y="2097"/>
                  </a:lnTo>
                  <a:cubicBezTo>
                    <a:pt x="457" y="2158"/>
                    <a:pt x="548" y="2219"/>
                    <a:pt x="608" y="2280"/>
                  </a:cubicBezTo>
                  <a:lnTo>
                    <a:pt x="3526" y="3891"/>
                  </a:lnTo>
                  <a:lnTo>
                    <a:pt x="3253" y="3435"/>
                  </a:lnTo>
                  <a:cubicBezTo>
                    <a:pt x="3192" y="3344"/>
                    <a:pt x="3253" y="3283"/>
                    <a:pt x="3253" y="3253"/>
                  </a:cubicBezTo>
                  <a:cubicBezTo>
                    <a:pt x="3273" y="3253"/>
                    <a:pt x="3307" y="3226"/>
                    <a:pt x="3354" y="3226"/>
                  </a:cubicBezTo>
                  <a:cubicBezTo>
                    <a:pt x="3378" y="3226"/>
                    <a:pt x="3405" y="3232"/>
                    <a:pt x="3435" y="3253"/>
                  </a:cubicBezTo>
                  <a:lnTo>
                    <a:pt x="3891" y="3496"/>
                  </a:lnTo>
                  <a:lnTo>
                    <a:pt x="2250" y="608"/>
                  </a:lnTo>
                  <a:cubicBezTo>
                    <a:pt x="2219" y="547"/>
                    <a:pt x="2159" y="456"/>
                    <a:pt x="2098" y="365"/>
                  </a:cubicBezTo>
                  <a:lnTo>
                    <a:pt x="2067" y="365"/>
                  </a:lnTo>
                  <a:cubicBezTo>
                    <a:pt x="2067" y="335"/>
                    <a:pt x="2037" y="304"/>
                    <a:pt x="2037" y="304"/>
                  </a:cubicBezTo>
                  <a:lnTo>
                    <a:pt x="1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6" name="Google Shape;23986;p25"/>
            <p:cNvSpPr/>
            <p:nvPr/>
          </p:nvSpPr>
          <p:spPr>
            <a:xfrm>
              <a:off x="2407688" y="3262200"/>
              <a:ext cx="31100" cy="28600"/>
            </a:xfrm>
            <a:custGeom>
              <a:avLst/>
              <a:gdLst/>
              <a:ahLst/>
              <a:cxnLst/>
              <a:rect l="l" t="t" r="r" b="b"/>
              <a:pathLst>
                <a:path w="1244" h="1144" extrusionOk="0">
                  <a:moveTo>
                    <a:pt x="464" y="0"/>
                  </a:moveTo>
                  <a:cubicBezTo>
                    <a:pt x="215" y="0"/>
                    <a:pt x="1" y="288"/>
                    <a:pt x="149" y="535"/>
                  </a:cubicBezTo>
                  <a:lnTo>
                    <a:pt x="1244" y="1143"/>
                  </a:lnTo>
                  <a:lnTo>
                    <a:pt x="636" y="49"/>
                  </a:lnTo>
                  <a:cubicBezTo>
                    <a:pt x="579" y="15"/>
                    <a:pt x="521" y="0"/>
                    <a:pt x="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7" name="Google Shape;23987;p25"/>
            <p:cNvSpPr/>
            <p:nvPr/>
          </p:nvSpPr>
          <p:spPr>
            <a:xfrm>
              <a:off x="2408363" y="3260600"/>
              <a:ext cx="34225" cy="34000"/>
            </a:xfrm>
            <a:custGeom>
              <a:avLst/>
              <a:gdLst/>
              <a:ahLst/>
              <a:cxnLst/>
              <a:rect l="l" t="t" r="r" b="b"/>
              <a:pathLst>
                <a:path w="1369" h="1360" extrusionOk="0">
                  <a:moveTo>
                    <a:pt x="447" y="118"/>
                  </a:moveTo>
                  <a:cubicBezTo>
                    <a:pt x="489" y="118"/>
                    <a:pt x="534" y="126"/>
                    <a:pt x="578" y="143"/>
                  </a:cubicBezTo>
                  <a:lnTo>
                    <a:pt x="1095" y="1086"/>
                  </a:lnTo>
                  <a:lnTo>
                    <a:pt x="153" y="569"/>
                  </a:lnTo>
                  <a:cubicBezTo>
                    <a:pt x="92" y="417"/>
                    <a:pt x="153" y="265"/>
                    <a:pt x="214" y="204"/>
                  </a:cubicBezTo>
                  <a:cubicBezTo>
                    <a:pt x="257" y="161"/>
                    <a:pt x="345" y="118"/>
                    <a:pt x="447" y="118"/>
                  </a:cubicBezTo>
                  <a:close/>
                  <a:moveTo>
                    <a:pt x="450" y="1"/>
                  </a:moveTo>
                  <a:cubicBezTo>
                    <a:pt x="340" y="1"/>
                    <a:pt x="229" y="48"/>
                    <a:pt x="153" y="143"/>
                  </a:cubicBezTo>
                  <a:cubicBezTo>
                    <a:pt x="31" y="265"/>
                    <a:pt x="1" y="447"/>
                    <a:pt x="92" y="630"/>
                  </a:cubicBezTo>
                  <a:lnTo>
                    <a:pt x="1369" y="1359"/>
                  </a:lnTo>
                  <a:lnTo>
                    <a:pt x="639" y="83"/>
                  </a:lnTo>
                  <a:lnTo>
                    <a:pt x="639" y="52"/>
                  </a:lnTo>
                  <a:cubicBezTo>
                    <a:pt x="582" y="18"/>
                    <a:pt x="517" y="1"/>
                    <a:pt x="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8" name="Google Shape;23988;p25"/>
            <p:cNvSpPr/>
            <p:nvPr/>
          </p:nvSpPr>
          <p:spPr>
            <a:xfrm>
              <a:off x="1849838" y="2701850"/>
              <a:ext cx="117050" cy="117050"/>
            </a:xfrm>
            <a:custGeom>
              <a:avLst/>
              <a:gdLst/>
              <a:ahLst/>
              <a:cxnLst/>
              <a:rect l="l" t="t" r="r" b="b"/>
              <a:pathLst>
                <a:path w="4682" h="4682" extrusionOk="0">
                  <a:moveTo>
                    <a:pt x="1338" y="305"/>
                  </a:moveTo>
                  <a:cubicBezTo>
                    <a:pt x="1521" y="305"/>
                    <a:pt x="1703" y="365"/>
                    <a:pt x="1825" y="517"/>
                  </a:cubicBezTo>
                  <a:lnTo>
                    <a:pt x="4287" y="2949"/>
                  </a:lnTo>
                  <a:lnTo>
                    <a:pt x="2980" y="4256"/>
                  </a:lnTo>
                  <a:lnTo>
                    <a:pt x="518" y="1824"/>
                  </a:lnTo>
                  <a:cubicBezTo>
                    <a:pt x="244" y="1551"/>
                    <a:pt x="244" y="1095"/>
                    <a:pt x="518" y="821"/>
                  </a:cubicBezTo>
                  <a:lnTo>
                    <a:pt x="670" y="669"/>
                  </a:lnTo>
                  <a:lnTo>
                    <a:pt x="852" y="517"/>
                  </a:lnTo>
                  <a:cubicBezTo>
                    <a:pt x="974" y="365"/>
                    <a:pt x="1156" y="305"/>
                    <a:pt x="1338" y="305"/>
                  </a:cubicBezTo>
                  <a:close/>
                  <a:moveTo>
                    <a:pt x="1338" y="1"/>
                  </a:moveTo>
                  <a:cubicBezTo>
                    <a:pt x="1065" y="1"/>
                    <a:pt x="822" y="122"/>
                    <a:pt x="639" y="305"/>
                  </a:cubicBezTo>
                  <a:lnTo>
                    <a:pt x="305" y="639"/>
                  </a:lnTo>
                  <a:cubicBezTo>
                    <a:pt x="122" y="821"/>
                    <a:pt x="1" y="1064"/>
                    <a:pt x="1" y="1338"/>
                  </a:cubicBezTo>
                  <a:cubicBezTo>
                    <a:pt x="1" y="1581"/>
                    <a:pt x="122" y="1824"/>
                    <a:pt x="305" y="2037"/>
                  </a:cubicBezTo>
                  <a:lnTo>
                    <a:pt x="2980" y="4682"/>
                  </a:lnTo>
                  <a:lnTo>
                    <a:pt x="4682" y="2979"/>
                  </a:lnTo>
                  <a:lnTo>
                    <a:pt x="2037" y="305"/>
                  </a:lnTo>
                  <a:cubicBezTo>
                    <a:pt x="1855" y="122"/>
                    <a:pt x="1581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aah One"/>
              <a:buNone/>
              <a:defRPr sz="3000">
                <a:solidFill>
                  <a:schemeClr val="dk1"/>
                </a:solidFill>
                <a:latin typeface="Braah One"/>
                <a:ea typeface="Braah One"/>
                <a:cs typeface="Braah One"/>
                <a:sym typeface="Braa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aah One"/>
              <a:buNone/>
              <a:defRPr sz="3000">
                <a:solidFill>
                  <a:schemeClr val="dk1"/>
                </a:solidFill>
                <a:latin typeface="Braah One"/>
                <a:ea typeface="Braah One"/>
                <a:cs typeface="Braah One"/>
                <a:sym typeface="Braa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aah One"/>
              <a:buNone/>
              <a:defRPr sz="3000">
                <a:solidFill>
                  <a:schemeClr val="dk1"/>
                </a:solidFill>
                <a:latin typeface="Braah One"/>
                <a:ea typeface="Braah One"/>
                <a:cs typeface="Braah One"/>
                <a:sym typeface="Braa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aah One"/>
              <a:buNone/>
              <a:defRPr sz="3000">
                <a:solidFill>
                  <a:schemeClr val="dk1"/>
                </a:solidFill>
                <a:latin typeface="Braah One"/>
                <a:ea typeface="Braah One"/>
                <a:cs typeface="Braah One"/>
                <a:sym typeface="Braa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aah One"/>
              <a:buNone/>
              <a:defRPr sz="3000">
                <a:solidFill>
                  <a:schemeClr val="dk1"/>
                </a:solidFill>
                <a:latin typeface="Braah One"/>
                <a:ea typeface="Braah One"/>
                <a:cs typeface="Braah One"/>
                <a:sym typeface="Braa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aah One"/>
              <a:buNone/>
              <a:defRPr sz="3000">
                <a:solidFill>
                  <a:schemeClr val="dk1"/>
                </a:solidFill>
                <a:latin typeface="Braah One"/>
                <a:ea typeface="Braah One"/>
                <a:cs typeface="Braah One"/>
                <a:sym typeface="Braa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aah One"/>
              <a:buNone/>
              <a:defRPr sz="3000">
                <a:solidFill>
                  <a:schemeClr val="dk1"/>
                </a:solidFill>
                <a:latin typeface="Braah One"/>
                <a:ea typeface="Braah One"/>
                <a:cs typeface="Braah One"/>
                <a:sym typeface="Braa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aah One"/>
              <a:buNone/>
              <a:defRPr sz="3000">
                <a:solidFill>
                  <a:schemeClr val="dk1"/>
                </a:solidFill>
                <a:latin typeface="Braah One"/>
                <a:ea typeface="Braah One"/>
                <a:cs typeface="Braah One"/>
                <a:sym typeface="Braa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raah One"/>
              <a:buNone/>
              <a:defRPr sz="3000">
                <a:solidFill>
                  <a:schemeClr val="dk1"/>
                </a:solidFill>
                <a:latin typeface="Braah One"/>
                <a:ea typeface="Braah One"/>
                <a:cs typeface="Braah One"/>
                <a:sym typeface="Braa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62" r:id="rId6"/>
    <p:sldLayoutId id="2147483668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9" name="Google Shape;23999;p29"/>
          <p:cNvSpPr/>
          <p:nvPr/>
        </p:nvSpPr>
        <p:spPr>
          <a:xfrm>
            <a:off x="1568875" y="1056881"/>
            <a:ext cx="1300142" cy="127922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000" name="Google Shape;24000;p29"/>
          <p:cNvSpPr/>
          <p:nvPr/>
        </p:nvSpPr>
        <p:spPr>
          <a:xfrm>
            <a:off x="760000" y="3254331"/>
            <a:ext cx="1363610" cy="1341672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001" name="Google Shape;24001;p29"/>
          <p:cNvSpPr txBox="1">
            <a:spLocks noGrp="1"/>
          </p:cNvSpPr>
          <p:nvPr>
            <p:ph type="ctrTitle"/>
          </p:nvPr>
        </p:nvSpPr>
        <p:spPr>
          <a:xfrm>
            <a:off x="3191494" y="1263743"/>
            <a:ext cx="5237400" cy="21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Sistem Informasi </a:t>
            </a:r>
            <a:r>
              <a:rPr lang="en" sz="4800" dirty="0">
                <a:solidFill>
                  <a:schemeClr val="dk2"/>
                </a:solidFill>
              </a:rPr>
              <a:t>Absensi Guru dengan QR code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24002" name="Google Shape;24002;p29"/>
          <p:cNvSpPr txBox="1">
            <a:spLocks noGrp="1"/>
          </p:cNvSpPr>
          <p:nvPr>
            <p:ph type="subTitle" idx="1"/>
          </p:nvPr>
        </p:nvSpPr>
        <p:spPr>
          <a:xfrm>
            <a:off x="3191425" y="3470250"/>
            <a:ext cx="5237400" cy="1341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Kelompok</a:t>
            </a:r>
            <a:r>
              <a:rPr lang="en-US" dirty="0"/>
              <a:t> 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Arif Rahmat Ikhsan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Mareta</a:t>
            </a:r>
            <a:r>
              <a:rPr lang="en-US" dirty="0"/>
              <a:t> Aliana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Widhia</a:t>
            </a:r>
            <a:r>
              <a:rPr lang="en-US" dirty="0"/>
              <a:t> </a:t>
            </a:r>
            <a:r>
              <a:rPr lang="en-US" dirty="0" err="1"/>
              <a:t>Oktoberza</a:t>
            </a:r>
            <a:r>
              <a:rPr lang="en-US" dirty="0"/>
              <a:t> KZ, S.T., M.Eng.</a:t>
            </a:r>
          </a:p>
        </p:txBody>
      </p:sp>
      <p:grpSp>
        <p:nvGrpSpPr>
          <p:cNvPr id="24003" name="Google Shape;24003;p29"/>
          <p:cNvGrpSpPr/>
          <p:nvPr/>
        </p:nvGrpSpPr>
        <p:grpSpPr>
          <a:xfrm>
            <a:off x="1168658" y="1365619"/>
            <a:ext cx="1207121" cy="1511247"/>
            <a:chOff x="1978263" y="2502500"/>
            <a:chExt cx="515225" cy="644950"/>
          </a:xfrm>
        </p:grpSpPr>
        <p:sp>
          <p:nvSpPr>
            <p:cNvPr id="24004" name="Google Shape;24004;p29"/>
            <p:cNvSpPr/>
            <p:nvPr/>
          </p:nvSpPr>
          <p:spPr>
            <a:xfrm>
              <a:off x="1979013" y="2507825"/>
              <a:ext cx="509150" cy="634700"/>
            </a:xfrm>
            <a:custGeom>
              <a:avLst/>
              <a:gdLst/>
              <a:ahLst/>
              <a:cxnLst/>
              <a:rect l="l" t="t" r="r" b="b"/>
              <a:pathLst>
                <a:path w="20366" h="25388" extrusionOk="0">
                  <a:moveTo>
                    <a:pt x="16475" y="0"/>
                  </a:moveTo>
                  <a:lnTo>
                    <a:pt x="2615" y="1915"/>
                  </a:lnTo>
                  <a:cubicBezTo>
                    <a:pt x="1703" y="2037"/>
                    <a:pt x="1" y="2705"/>
                    <a:pt x="244" y="4377"/>
                  </a:cubicBezTo>
                  <a:cubicBezTo>
                    <a:pt x="244" y="4438"/>
                    <a:pt x="274" y="4499"/>
                    <a:pt x="274" y="4560"/>
                  </a:cubicBezTo>
                  <a:lnTo>
                    <a:pt x="244" y="4529"/>
                  </a:lnTo>
                  <a:lnTo>
                    <a:pt x="2949" y="24104"/>
                  </a:lnTo>
                  <a:cubicBezTo>
                    <a:pt x="2949" y="24104"/>
                    <a:pt x="3375" y="24925"/>
                    <a:pt x="4074" y="25198"/>
                  </a:cubicBezTo>
                  <a:cubicBezTo>
                    <a:pt x="4475" y="25344"/>
                    <a:pt x="4910" y="25388"/>
                    <a:pt x="5290" y="25388"/>
                  </a:cubicBezTo>
                  <a:cubicBezTo>
                    <a:pt x="5860" y="25388"/>
                    <a:pt x="6305" y="25289"/>
                    <a:pt x="6323" y="25289"/>
                  </a:cubicBezTo>
                  <a:lnTo>
                    <a:pt x="20366" y="23374"/>
                  </a:lnTo>
                  <a:lnTo>
                    <a:pt x="17752" y="4408"/>
                  </a:lnTo>
                  <a:lnTo>
                    <a:pt x="17600" y="3283"/>
                  </a:lnTo>
                  <a:lnTo>
                    <a:pt x="16961" y="3374"/>
                  </a:lnTo>
                  <a:lnTo>
                    <a:pt x="16931" y="3374"/>
                  </a:lnTo>
                  <a:lnTo>
                    <a:pt x="16870" y="3040"/>
                  </a:lnTo>
                  <a:lnTo>
                    <a:pt x="16627" y="1125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05" name="Google Shape;24005;p29"/>
            <p:cNvGrpSpPr/>
            <p:nvPr/>
          </p:nvGrpSpPr>
          <p:grpSpPr>
            <a:xfrm>
              <a:off x="2009413" y="2538225"/>
              <a:ext cx="387575" cy="588175"/>
              <a:chOff x="2009413" y="2538225"/>
              <a:chExt cx="387575" cy="588175"/>
            </a:xfrm>
          </p:grpSpPr>
          <p:sp>
            <p:nvSpPr>
              <p:cNvPr id="24006" name="Google Shape;24006;p29"/>
              <p:cNvSpPr/>
              <p:nvPr/>
            </p:nvSpPr>
            <p:spPr>
              <a:xfrm>
                <a:off x="2009413" y="2538225"/>
                <a:ext cx="37770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4065" extrusionOk="0">
                    <a:moveTo>
                      <a:pt x="14621" y="0"/>
                    </a:moveTo>
                    <a:lnTo>
                      <a:pt x="1551" y="1824"/>
                    </a:lnTo>
                    <a:cubicBezTo>
                      <a:pt x="1490" y="1824"/>
                      <a:pt x="0" y="2037"/>
                      <a:pt x="152" y="3009"/>
                    </a:cubicBezTo>
                    <a:cubicBezTo>
                      <a:pt x="267" y="3926"/>
                      <a:pt x="1159" y="4065"/>
                      <a:pt x="1669" y="4065"/>
                    </a:cubicBezTo>
                    <a:cubicBezTo>
                      <a:pt x="1836" y="4065"/>
                      <a:pt x="1962" y="4050"/>
                      <a:pt x="2007" y="4043"/>
                    </a:cubicBezTo>
                    <a:lnTo>
                      <a:pt x="15107" y="2249"/>
                    </a:lnTo>
                    <a:cubicBezTo>
                      <a:pt x="14773" y="2006"/>
                      <a:pt x="14317" y="1611"/>
                      <a:pt x="14256" y="1125"/>
                    </a:cubicBezTo>
                    <a:cubicBezTo>
                      <a:pt x="14195" y="608"/>
                      <a:pt x="14378" y="243"/>
                      <a:pt x="146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7" name="Google Shape;24007;p29"/>
              <p:cNvSpPr/>
              <p:nvPr/>
            </p:nvSpPr>
            <p:spPr>
              <a:xfrm>
                <a:off x="2075513" y="2640800"/>
                <a:ext cx="321475" cy="174025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6961" extrusionOk="0">
                    <a:moveTo>
                      <a:pt x="12129" y="0"/>
                    </a:moveTo>
                    <a:lnTo>
                      <a:pt x="1" y="1672"/>
                    </a:lnTo>
                    <a:lnTo>
                      <a:pt x="730" y="6961"/>
                    </a:lnTo>
                    <a:lnTo>
                      <a:pt x="12858" y="5289"/>
                    </a:lnTo>
                    <a:lnTo>
                      <a:pt x="12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8" name="Google Shape;24008;p29"/>
              <p:cNvSpPr/>
              <p:nvPr/>
            </p:nvSpPr>
            <p:spPr>
              <a:xfrm>
                <a:off x="2028413" y="2646125"/>
                <a:ext cx="75250" cy="48027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9211" extrusionOk="0">
                    <a:moveTo>
                      <a:pt x="365" y="0"/>
                    </a:moveTo>
                    <a:lnTo>
                      <a:pt x="0" y="61"/>
                    </a:lnTo>
                    <a:lnTo>
                      <a:pt x="2614" y="19210"/>
                    </a:lnTo>
                    <a:lnTo>
                      <a:pt x="3010" y="19149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09" name="Google Shape;24009;p29"/>
            <p:cNvSpPr/>
            <p:nvPr/>
          </p:nvSpPr>
          <p:spPr>
            <a:xfrm>
              <a:off x="2396188" y="2583050"/>
              <a:ext cx="12950" cy="14450"/>
            </a:xfrm>
            <a:custGeom>
              <a:avLst/>
              <a:gdLst/>
              <a:ahLst/>
              <a:cxnLst/>
              <a:rect l="l" t="t" r="r" b="b"/>
              <a:pathLst>
                <a:path w="518" h="578" extrusionOk="0">
                  <a:moveTo>
                    <a:pt x="396" y="0"/>
                  </a:moveTo>
                  <a:lnTo>
                    <a:pt x="1" y="61"/>
                  </a:lnTo>
                  <a:lnTo>
                    <a:pt x="62" y="578"/>
                  </a:lnTo>
                  <a:lnTo>
                    <a:pt x="518" y="51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333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0" name="Google Shape;24010;p29"/>
            <p:cNvSpPr/>
            <p:nvPr/>
          </p:nvSpPr>
          <p:spPr>
            <a:xfrm>
              <a:off x="1978263" y="2502500"/>
              <a:ext cx="515225" cy="644950"/>
            </a:xfrm>
            <a:custGeom>
              <a:avLst/>
              <a:gdLst/>
              <a:ahLst/>
              <a:cxnLst/>
              <a:rect l="l" t="t" r="r" b="b"/>
              <a:pathLst>
                <a:path w="20609" h="25798" extrusionOk="0">
                  <a:moveTo>
                    <a:pt x="16323" y="426"/>
                  </a:moveTo>
                  <a:lnTo>
                    <a:pt x="16779" y="3800"/>
                  </a:lnTo>
                  <a:lnTo>
                    <a:pt x="17447" y="3709"/>
                  </a:lnTo>
                  <a:lnTo>
                    <a:pt x="20153" y="23405"/>
                  </a:lnTo>
                  <a:lnTo>
                    <a:pt x="6292" y="25320"/>
                  </a:lnTo>
                  <a:cubicBezTo>
                    <a:pt x="6274" y="25320"/>
                    <a:pt x="5861" y="25405"/>
                    <a:pt x="5332" y="25405"/>
                  </a:cubicBezTo>
                  <a:cubicBezTo>
                    <a:pt x="4968" y="25405"/>
                    <a:pt x="4548" y="25365"/>
                    <a:pt x="4164" y="25229"/>
                  </a:cubicBezTo>
                  <a:cubicBezTo>
                    <a:pt x="3617" y="25016"/>
                    <a:pt x="3222" y="24378"/>
                    <a:pt x="3161" y="24256"/>
                  </a:cubicBezTo>
                  <a:lnTo>
                    <a:pt x="547" y="5259"/>
                  </a:lnTo>
                  <a:lnTo>
                    <a:pt x="608" y="5320"/>
                  </a:lnTo>
                  <a:lnTo>
                    <a:pt x="487" y="4712"/>
                  </a:lnTo>
                  <a:cubicBezTo>
                    <a:pt x="487" y="4681"/>
                    <a:pt x="487" y="4651"/>
                    <a:pt x="456" y="4621"/>
                  </a:cubicBezTo>
                  <a:cubicBezTo>
                    <a:pt x="456" y="4621"/>
                    <a:pt x="456" y="4590"/>
                    <a:pt x="456" y="4560"/>
                  </a:cubicBezTo>
                  <a:cubicBezTo>
                    <a:pt x="243" y="3040"/>
                    <a:pt x="1824" y="2432"/>
                    <a:pt x="2675" y="2310"/>
                  </a:cubicBezTo>
                  <a:lnTo>
                    <a:pt x="16323" y="426"/>
                  </a:lnTo>
                  <a:close/>
                  <a:moveTo>
                    <a:pt x="16657" y="0"/>
                  </a:moveTo>
                  <a:lnTo>
                    <a:pt x="2614" y="1915"/>
                  </a:lnTo>
                  <a:cubicBezTo>
                    <a:pt x="1702" y="2037"/>
                    <a:pt x="61" y="2706"/>
                    <a:pt x="31" y="4225"/>
                  </a:cubicBezTo>
                  <a:lnTo>
                    <a:pt x="0" y="4195"/>
                  </a:lnTo>
                  <a:lnTo>
                    <a:pt x="0" y="4195"/>
                  </a:lnTo>
                  <a:lnTo>
                    <a:pt x="2766" y="24378"/>
                  </a:lnTo>
                  <a:lnTo>
                    <a:pt x="2797" y="24408"/>
                  </a:lnTo>
                  <a:cubicBezTo>
                    <a:pt x="2797" y="24438"/>
                    <a:pt x="3253" y="25320"/>
                    <a:pt x="4012" y="25593"/>
                  </a:cubicBezTo>
                  <a:cubicBezTo>
                    <a:pt x="4448" y="25750"/>
                    <a:pt x="4914" y="25797"/>
                    <a:pt x="5318" y="25797"/>
                  </a:cubicBezTo>
                  <a:cubicBezTo>
                    <a:pt x="5619" y="25797"/>
                    <a:pt x="5885" y="25771"/>
                    <a:pt x="6079" y="25745"/>
                  </a:cubicBezTo>
                  <a:cubicBezTo>
                    <a:pt x="6201" y="25745"/>
                    <a:pt x="6323" y="25715"/>
                    <a:pt x="6353" y="25715"/>
                  </a:cubicBezTo>
                  <a:lnTo>
                    <a:pt x="20608" y="23739"/>
                  </a:lnTo>
                  <a:lnTo>
                    <a:pt x="17782" y="3283"/>
                  </a:lnTo>
                  <a:lnTo>
                    <a:pt x="17113" y="3374"/>
                  </a:lnTo>
                  <a:lnTo>
                    <a:pt x="16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1" name="Google Shape;24011;p29"/>
            <p:cNvSpPr/>
            <p:nvPr/>
          </p:nvSpPr>
          <p:spPr>
            <a:xfrm>
              <a:off x="2070963" y="2561000"/>
              <a:ext cx="275100" cy="47150"/>
            </a:xfrm>
            <a:custGeom>
              <a:avLst/>
              <a:gdLst/>
              <a:ahLst/>
              <a:cxnLst/>
              <a:rect l="l" t="t" r="r" b="b"/>
              <a:pathLst>
                <a:path w="11004" h="1886" extrusionOk="0">
                  <a:moveTo>
                    <a:pt x="10973" y="1"/>
                  </a:moveTo>
                  <a:lnTo>
                    <a:pt x="0" y="1490"/>
                  </a:lnTo>
                  <a:lnTo>
                    <a:pt x="61" y="1885"/>
                  </a:lnTo>
                  <a:lnTo>
                    <a:pt x="11004" y="366"/>
                  </a:lnTo>
                  <a:lnTo>
                    <a:pt x="10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2" name="Google Shape;24012;p29"/>
            <p:cNvSpPr/>
            <p:nvPr/>
          </p:nvSpPr>
          <p:spPr>
            <a:xfrm>
              <a:off x="2136313" y="2579250"/>
              <a:ext cx="212800" cy="37250"/>
            </a:xfrm>
            <a:custGeom>
              <a:avLst/>
              <a:gdLst/>
              <a:ahLst/>
              <a:cxnLst/>
              <a:rect l="l" t="t" r="r" b="b"/>
              <a:pathLst>
                <a:path w="8512" h="1490" extrusionOk="0">
                  <a:moveTo>
                    <a:pt x="8451" y="0"/>
                  </a:moveTo>
                  <a:lnTo>
                    <a:pt x="1" y="1125"/>
                  </a:lnTo>
                  <a:lnTo>
                    <a:pt x="61" y="1490"/>
                  </a:lnTo>
                  <a:lnTo>
                    <a:pt x="8511" y="396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3" name="Google Shape;24013;p29"/>
          <p:cNvGrpSpPr/>
          <p:nvPr/>
        </p:nvGrpSpPr>
        <p:grpSpPr>
          <a:xfrm rot="10593085">
            <a:off x="872082" y="3127676"/>
            <a:ext cx="1647863" cy="1059285"/>
            <a:chOff x="746408" y="2941956"/>
            <a:chExt cx="1020840" cy="656220"/>
          </a:xfrm>
        </p:grpSpPr>
        <p:sp>
          <p:nvSpPr>
            <p:cNvPr id="24014" name="Google Shape;24014;p29"/>
            <p:cNvSpPr/>
            <p:nvPr/>
          </p:nvSpPr>
          <p:spPr>
            <a:xfrm>
              <a:off x="746408" y="3428637"/>
              <a:ext cx="134002" cy="169538"/>
            </a:xfrm>
            <a:custGeom>
              <a:avLst/>
              <a:gdLst/>
              <a:ahLst/>
              <a:cxnLst/>
              <a:rect l="l" t="t" r="r" b="b"/>
              <a:pathLst>
                <a:path w="2402" h="3039" extrusionOk="0">
                  <a:moveTo>
                    <a:pt x="912" y="0"/>
                  </a:moveTo>
                  <a:lnTo>
                    <a:pt x="213" y="426"/>
                  </a:lnTo>
                  <a:cubicBezTo>
                    <a:pt x="61" y="517"/>
                    <a:pt x="0" y="669"/>
                    <a:pt x="91" y="821"/>
                  </a:cubicBezTo>
                  <a:lnTo>
                    <a:pt x="1277" y="2888"/>
                  </a:lnTo>
                  <a:cubicBezTo>
                    <a:pt x="1339" y="2992"/>
                    <a:pt x="1430" y="3039"/>
                    <a:pt x="1529" y="3039"/>
                  </a:cubicBezTo>
                  <a:cubicBezTo>
                    <a:pt x="1576" y="3039"/>
                    <a:pt x="1624" y="3029"/>
                    <a:pt x="1672" y="3010"/>
                  </a:cubicBezTo>
                  <a:lnTo>
                    <a:pt x="2401" y="2584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5" name="Google Shape;24015;p29"/>
            <p:cNvSpPr/>
            <p:nvPr/>
          </p:nvSpPr>
          <p:spPr>
            <a:xfrm>
              <a:off x="873546" y="3279408"/>
              <a:ext cx="234084" cy="262871"/>
            </a:xfrm>
            <a:custGeom>
              <a:avLst/>
              <a:gdLst/>
              <a:ahLst/>
              <a:cxnLst/>
              <a:rect l="l" t="t" r="r" b="b"/>
              <a:pathLst>
                <a:path w="4196" h="4712" extrusionOk="0">
                  <a:moveTo>
                    <a:pt x="2189" y="1"/>
                  </a:moveTo>
                  <a:lnTo>
                    <a:pt x="1" y="1399"/>
                  </a:lnTo>
                  <a:lnTo>
                    <a:pt x="1916" y="4712"/>
                  </a:lnTo>
                  <a:lnTo>
                    <a:pt x="4195" y="3557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6" name="Google Shape;24016;p29"/>
            <p:cNvSpPr/>
            <p:nvPr/>
          </p:nvSpPr>
          <p:spPr>
            <a:xfrm>
              <a:off x="1568813" y="2968343"/>
              <a:ext cx="134002" cy="158548"/>
            </a:xfrm>
            <a:custGeom>
              <a:avLst/>
              <a:gdLst/>
              <a:ahLst/>
              <a:cxnLst/>
              <a:rect l="l" t="t" r="r" b="b"/>
              <a:pathLst>
                <a:path w="2402" h="2842" extrusionOk="0">
                  <a:moveTo>
                    <a:pt x="1108" y="1"/>
                  </a:moveTo>
                  <a:cubicBezTo>
                    <a:pt x="1060" y="1"/>
                    <a:pt x="1013" y="14"/>
                    <a:pt x="973" y="45"/>
                  </a:cubicBezTo>
                  <a:lnTo>
                    <a:pt x="0" y="501"/>
                  </a:lnTo>
                  <a:lnTo>
                    <a:pt x="1337" y="2841"/>
                  </a:lnTo>
                  <a:lnTo>
                    <a:pt x="2219" y="2233"/>
                  </a:lnTo>
                  <a:cubicBezTo>
                    <a:pt x="2371" y="2172"/>
                    <a:pt x="2401" y="1990"/>
                    <a:pt x="2340" y="1868"/>
                  </a:cubicBezTo>
                  <a:lnTo>
                    <a:pt x="2280" y="1777"/>
                  </a:lnTo>
                  <a:lnTo>
                    <a:pt x="1429" y="318"/>
                  </a:lnTo>
                  <a:lnTo>
                    <a:pt x="1337" y="136"/>
                  </a:lnTo>
                  <a:cubicBezTo>
                    <a:pt x="1297" y="55"/>
                    <a:pt x="120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7" name="Google Shape;24017;p29"/>
            <p:cNvSpPr/>
            <p:nvPr/>
          </p:nvSpPr>
          <p:spPr>
            <a:xfrm>
              <a:off x="1461982" y="2996236"/>
              <a:ext cx="181477" cy="213722"/>
            </a:xfrm>
            <a:custGeom>
              <a:avLst/>
              <a:gdLst/>
              <a:ahLst/>
              <a:cxnLst/>
              <a:rect l="l" t="t" r="r" b="b"/>
              <a:pathLst>
                <a:path w="3253" h="3831" extrusionOk="0">
                  <a:moveTo>
                    <a:pt x="1915" y="1"/>
                  </a:moveTo>
                  <a:lnTo>
                    <a:pt x="0" y="274"/>
                  </a:lnTo>
                  <a:lnTo>
                    <a:pt x="2037" y="3830"/>
                  </a:lnTo>
                  <a:lnTo>
                    <a:pt x="3252" y="2341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8" name="Google Shape;24018;p29"/>
            <p:cNvSpPr/>
            <p:nvPr/>
          </p:nvSpPr>
          <p:spPr>
            <a:xfrm>
              <a:off x="995663" y="3011522"/>
              <a:ext cx="579967" cy="466328"/>
            </a:xfrm>
            <a:custGeom>
              <a:avLst/>
              <a:gdLst/>
              <a:ahLst/>
              <a:cxnLst/>
              <a:rect l="l" t="t" r="r" b="b"/>
              <a:pathLst>
                <a:path w="10396" h="8359" extrusionOk="0">
                  <a:moveTo>
                    <a:pt x="8359" y="0"/>
                  </a:moveTo>
                  <a:lnTo>
                    <a:pt x="7538" y="487"/>
                  </a:lnTo>
                  <a:lnTo>
                    <a:pt x="6870" y="851"/>
                  </a:lnTo>
                  <a:lnTo>
                    <a:pt x="6323" y="1186"/>
                  </a:lnTo>
                  <a:lnTo>
                    <a:pt x="5563" y="1611"/>
                  </a:lnTo>
                  <a:lnTo>
                    <a:pt x="5471" y="1672"/>
                  </a:lnTo>
                  <a:lnTo>
                    <a:pt x="0" y="4803"/>
                  </a:lnTo>
                  <a:lnTo>
                    <a:pt x="1611" y="7660"/>
                  </a:lnTo>
                  <a:lnTo>
                    <a:pt x="1854" y="8085"/>
                  </a:lnTo>
                  <a:lnTo>
                    <a:pt x="2006" y="8359"/>
                  </a:lnTo>
                  <a:lnTo>
                    <a:pt x="2067" y="8329"/>
                  </a:lnTo>
                  <a:lnTo>
                    <a:pt x="2189" y="8268"/>
                  </a:lnTo>
                  <a:lnTo>
                    <a:pt x="3678" y="7417"/>
                  </a:lnTo>
                  <a:lnTo>
                    <a:pt x="10396" y="3556"/>
                  </a:lnTo>
                  <a:lnTo>
                    <a:pt x="8815" y="790"/>
                  </a:lnTo>
                  <a:lnTo>
                    <a:pt x="8572" y="365"/>
                  </a:lnTo>
                  <a:lnTo>
                    <a:pt x="8389" y="61"/>
                  </a:lnTo>
                  <a:lnTo>
                    <a:pt x="8359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9" name="Google Shape;24019;p29"/>
            <p:cNvSpPr/>
            <p:nvPr/>
          </p:nvSpPr>
          <p:spPr>
            <a:xfrm>
              <a:off x="793883" y="3357398"/>
              <a:ext cx="186553" cy="222202"/>
            </a:xfrm>
            <a:custGeom>
              <a:avLst/>
              <a:gdLst/>
              <a:ahLst/>
              <a:cxnLst/>
              <a:rect l="l" t="t" r="r" b="b"/>
              <a:pathLst>
                <a:path w="3344" h="3983" extrusionOk="0">
                  <a:moveTo>
                    <a:pt x="1429" y="1"/>
                  </a:moveTo>
                  <a:lnTo>
                    <a:pt x="0" y="1156"/>
                  </a:lnTo>
                  <a:lnTo>
                    <a:pt x="1611" y="3983"/>
                  </a:lnTo>
                  <a:lnTo>
                    <a:pt x="3344" y="3314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0" name="Google Shape;24020;p29"/>
            <p:cNvSpPr/>
            <p:nvPr/>
          </p:nvSpPr>
          <p:spPr>
            <a:xfrm>
              <a:off x="1426335" y="3292965"/>
              <a:ext cx="1785" cy="178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1"/>
                  </a:moveTo>
                  <a:cubicBezTo>
                    <a:pt x="31" y="31"/>
                    <a:pt x="31" y="31"/>
                    <a:pt x="1" y="1"/>
                  </a:cubicBezTo>
                  <a:cubicBezTo>
                    <a:pt x="31" y="31"/>
                    <a:pt x="31" y="31"/>
                    <a:pt x="31" y="31"/>
                  </a:cubicBezTo>
                  <a:close/>
                </a:path>
              </a:pathLst>
            </a:custGeom>
            <a:solidFill>
              <a:srgbClr val="333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1" name="Google Shape;24021;p29"/>
            <p:cNvSpPr/>
            <p:nvPr/>
          </p:nvSpPr>
          <p:spPr>
            <a:xfrm>
              <a:off x="1092285" y="3220052"/>
              <a:ext cx="335841" cy="83179"/>
            </a:xfrm>
            <a:custGeom>
              <a:avLst/>
              <a:gdLst/>
              <a:ahLst/>
              <a:cxnLst/>
              <a:rect l="l" t="t" r="r" b="b"/>
              <a:pathLst>
                <a:path w="6020" h="1491" extrusionOk="0">
                  <a:moveTo>
                    <a:pt x="2098" y="366"/>
                  </a:moveTo>
                  <a:lnTo>
                    <a:pt x="2098" y="366"/>
                  </a:lnTo>
                  <a:cubicBezTo>
                    <a:pt x="2113" y="373"/>
                    <a:pt x="2187" y="393"/>
                    <a:pt x="2293" y="418"/>
                  </a:cubicBezTo>
                  <a:lnTo>
                    <a:pt x="2293" y="418"/>
                  </a:lnTo>
                  <a:cubicBezTo>
                    <a:pt x="2183" y="387"/>
                    <a:pt x="2107" y="366"/>
                    <a:pt x="2098" y="366"/>
                  </a:cubicBezTo>
                  <a:close/>
                  <a:moveTo>
                    <a:pt x="5035" y="1293"/>
                  </a:moveTo>
                  <a:lnTo>
                    <a:pt x="5035" y="1293"/>
                  </a:lnTo>
                  <a:cubicBezTo>
                    <a:pt x="5057" y="1297"/>
                    <a:pt x="5083" y="1302"/>
                    <a:pt x="5111" y="1308"/>
                  </a:cubicBezTo>
                  <a:lnTo>
                    <a:pt x="5111" y="1308"/>
                  </a:lnTo>
                  <a:cubicBezTo>
                    <a:pt x="5078" y="1307"/>
                    <a:pt x="5056" y="1305"/>
                    <a:pt x="5035" y="1293"/>
                  </a:cubicBezTo>
                  <a:close/>
                  <a:moveTo>
                    <a:pt x="153" y="1"/>
                  </a:moveTo>
                  <a:lnTo>
                    <a:pt x="1" y="92"/>
                  </a:lnTo>
                  <a:cubicBezTo>
                    <a:pt x="62" y="92"/>
                    <a:pt x="153" y="122"/>
                    <a:pt x="214" y="153"/>
                  </a:cubicBezTo>
                  <a:cubicBezTo>
                    <a:pt x="366" y="183"/>
                    <a:pt x="1247" y="366"/>
                    <a:pt x="1429" y="426"/>
                  </a:cubicBezTo>
                  <a:cubicBezTo>
                    <a:pt x="1612" y="457"/>
                    <a:pt x="2372" y="670"/>
                    <a:pt x="2524" y="700"/>
                  </a:cubicBezTo>
                  <a:cubicBezTo>
                    <a:pt x="2615" y="730"/>
                    <a:pt x="3466" y="973"/>
                    <a:pt x="3588" y="1004"/>
                  </a:cubicBezTo>
                  <a:cubicBezTo>
                    <a:pt x="3891" y="1065"/>
                    <a:pt x="4560" y="1217"/>
                    <a:pt x="4803" y="1277"/>
                  </a:cubicBezTo>
                  <a:cubicBezTo>
                    <a:pt x="5016" y="1338"/>
                    <a:pt x="5442" y="1429"/>
                    <a:pt x="5746" y="1490"/>
                  </a:cubicBezTo>
                  <a:cubicBezTo>
                    <a:pt x="5685" y="1460"/>
                    <a:pt x="5594" y="1460"/>
                    <a:pt x="5533" y="1429"/>
                  </a:cubicBezTo>
                  <a:cubicBezTo>
                    <a:pt x="5406" y="1404"/>
                    <a:pt x="5300" y="1357"/>
                    <a:pt x="5198" y="1325"/>
                  </a:cubicBezTo>
                  <a:lnTo>
                    <a:pt x="5198" y="1325"/>
                  </a:lnTo>
                  <a:cubicBezTo>
                    <a:pt x="5371" y="1360"/>
                    <a:pt x="5607" y="1410"/>
                    <a:pt x="5806" y="1460"/>
                  </a:cubicBezTo>
                  <a:lnTo>
                    <a:pt x="6019" y="1338"/>
                  </a:lnTo>
                  <a:lnTo>
                    <a:pt x="5989" y="1338"/>
                  </a:lnTo>
                  <a:cubicBezTo>
                    <a:pt x="5958" y="1308"/>
                    <a:pt x="5898" y="1308"/>
                    <a:pt x="5867" y="1308"/>
                  </a:cubicBezTo>
                  <a:cubicBezTo>
                    <a:pt x="5837" y="1277"/>
                    <a:pt x="5837" y="1277"/>
                    <a:pt x="5806" y="1277"/>
                  </a:cubicBezTo>
                  <a:cubicBezTo>
                    <a:pt x="5776" y="1277"/>
                    <a:pt x="5746" y="1247"/>
                    <a:pt x="5715" y="1247"/>
                  </a:cubicBezTo>
                  <a:lnTo>
                    <a:pt x="5685" y="1247"/>
                  </a:lnTo>
                  <a:cubicBezTo>
                    <a:pt x="5654" y="1247"/>
                    <a:pt x="5624" y="1217"/>
                    <a:pt x="5624" y="1217"/>
                  </a:cubicBezTo>
                  <a:cubicBezTo>
                    <a:pt x="5381" y="1156"/>
                    <a:pt x="4621" y="943"/>
                    <a:pt x="4560" y="943"/>
                  </a:cubicBezTo>
                  <a:cubicBezTo>
                    <a:pt x="4530" y="943"/>
                    <a:pt x="4469" y="913"/>
                    <a:pt x="4347" y="882"/>
                  </a:cubicBezTo>
                  <a:cubicBezTo>
                    <a:pt x="4256" y="852"/>
                    <a:pt x="4104" y="822"/>
                    <a:pt x="3952" y="791"/>
                  </a:cubicBezTo>
                  <a:cubicBezTo>
                    <a:pt x="3648" y="730"/>
                    <a:pt x="3375" y="639"/>
                    <a:pt x="3314" y="639"/>
                  </a:cubicBezTo>
                  <a:cubicBezTo>
                    <a:pt x="3268" y="639"/>
                    <a:pt x="2626" y="499"/>
                    <a:pt x="2293" y="418"/>
                  </a:cubicBezTo>
                  <a:lnTo>
                    <a:pt x="2293" y="418"/>
                  </a:lnTo>
                  <a:cubicBezTo>
                    <a:pt x="2575" y="499"/>
                    <a:pt x="3074" y="648"/>
                    <a:pt x="3162" y="670"/>
                  </a:cubicBezTo>
                  <a:lnTo>
                    <a:pt x="3739" y="822"/>
                  </a:lnTo>
                  <a:cubicBezTo>
                    <a:pt x="3496" y="761"/>
                    <a:pt x="3253" y="730"/>
                    <a:pt x="3132" y="700"/>
                  </a:cubicBezTo>
                  <a:cubicBezTo>
                    <a:pt x="2797" y="609"/>
                    <a:pt x="2311" y="487"/>
                    <a:pt x="2037" y="426"/>
                  </a:cubicBezTo>
                  <a:cubicBezTo>
                    <a:pt x="1855" y="396"/>
                    <a:pt x="1156" y="214"/>
                    <a:pt x="943" y="153"/>
                  </a:cubicBezTo>
                  <a:cubicBezTo>
                    <a:pt x="821" y="122"/>
                    <a:pt x="457" y="62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2" name="Google Shape;24022;p29"/>
            <p:cNvSpPr/>
            <p:nvPr/>
          </p:nvSpPr>
          <p:spPr>
            <a:xfrm>
              <a:off x="1053290" y="3243817"/>
              <a:ext cx="340917" cy="86526"/>
            </a:xfrm>
            <a:custGeom>
              <a:avLst/>
              <a:gdLst/>
              <a:ahLst/>
              <a:cxnLst/>
              <a:rect l="l" t="t" r="r" b="b"/>
              <a:pathLst>
                <a:path w="6111" h="1551" extrusionOk="0">
                  <a:moveTo>
                    <a:pt x="61" y="0"/>
                  </a:moveTo>
                  <a:lnTo>
                    <a:pt x="1" y="31"/>
                  </a:lnTo>
                  <a:cubicBezTo>
                    <a:pt x="244" y="92"/>
                    <a:pt x="913" y="274"/>
                    <a:pt x="1186" y="335"/>
                  </a:cubicBezTo>
                  <a:cubicBezTo>
                    <a:pt x="1338" y="365"/>
                    <a:pt x="2128" y="578"/>
                    <a:pt x="2250" y="639"/>
                  </a:cubicBezTo>
                  <a:lnTo>
                    <a:pt x="3283" y="912"/>
                  </a:lnTo>
                  <a:cubicBezTo>
                    <a:pt x="3648" y="1034"/>
                    <a:pt x="4013" y="1125"/>
                    <a:pt x="4347" y="1216"/>
                  </a:cubicBezTo>
                  <a:cubicBezTo>
                    <a:pt x="4469" y="1247"/>
                    <a:pt x="5077" y="1429"/>
                    <a:pt x="5320" y="1490"/>
                  </a:cubicBezTo>
                  <a:cubicBezTo>
                    <a:pt x="5411" y="1520"/>
                    <a:pt x="5502" y="1551"/>
                    <a:pt x="5594" y="1551"/>
                  </a:cubicBezTo>
                  <a:lnTo>
                    <a:pt x="6110" y="1247"/>
                  </a:lnTo>
                  <a:cubicBezTo>
                    <a:pt x="5806" y="1186"/>
                    <a:pt x="5411" y="1125"/>
                    <a:pt x="5168" y="1064"/>
                  </a:cubicBezTo>
                  <a:cubicBezTo>
                    <a:pt x="4773" y="973"/>
                    <a:pt x="4317" y="882"/>
                    <a:pt x="3891" y="821"/>
                  </a:cubicBezTo>
                  <a:cubicBezTo>
                    <a:pt x="3770" y="791"/>
                    <a:pt x="2949" y="578"/>
                    <a:pt x="2767" y="547"/>
                  </a:cubicBezTo>
                  <a:cubicBezTo>
                    <a:pt x="2554" y="487"/>
                    <a:pt x="1703" y="335"/>
                    <a:pt x="1520" y="304"/>
                  </a:cubicBezTo>
                  <a:cubicBezTo>
                    <a:pt x="1065" y="213"/>
                    <a:pt x="669" y="122"/>
                    <a:pt x="244" y="31"/>
                  </a:cubicBezTo>
                  <a:cubicBezTo>
                    <a:pt x="244" y="31"/>
                    <a:pt x="183" y="31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3" name="Google Shape;24023;p29"/>
            <p:cNvSpPr/>
            <p:nvPr/>
          </p:nvSpPr>
          <p:spPr>
            <a:xfrm>
              <a:off x="1155045" y="3181057"/>
              <a:ext cx="342591" cy="88256"/>
            </a:xfrm>
            <a:custGeom>
              <a:avLst/>
              <a:gdLst/>
              <a:ahLst/>
              <a:cxnLst/>
              <a:rect l="l" t="t" r="r" b="b"/>
              <a:pathLst>
                <a:path w="6141" h="1582" extrusionOk="0">
                  <a:moveTo>
                    <a:pt x="183" y="1"/>
                  </a:moveTo>
                  <a:lnTo>
                    <a:pt x="0" y="122"/>
                  </a:lnTo>
                  <a:cubicBezTo>
                    <a:pt x="274" y="183"/>
                    <a:pt x="548" y="274"/>
                    <a:pt x="821" y="335"/>
                  </a:cubicBezTo>
                  <a:cubicBezTo>
                    <a:pt x="1216" y="426"/>
                    <a:pt x="1642" y="548"/>
                    <a:pt x="2037" y="639"/>
                  </a:cubicBezTo>
                  <a:cubicBezTo>
                    <a:pt x="2402" y="730"/>
                    <a:pt x="2736" y="821"/>
                    <a:pt x="3101" y="943"/>
                  </a:cubicBezTo>
                  <a:cubicBezTo>
                    <a:pt x="3466" y="1034"/>
                    <a:pt x="3921" y="1125"/>
                    <a:pt x="4317" y="1217"/>
                  </a:cubicBezTo>
                  <a:cubicBezTo>
                    <a:pt x="4681" y="1338"/>
                    <a:pt x="4985" y="1429"/>
                    <a:pt x="5380" y="1521"/>
                  </a:cubicBezTo>
                  <a:cubicBezTo>
                    <a:pt x="5472" y="1551"/>
                    <a:pt x="5563" y="1581"/>
                    <a:pt x="5654" y="1581"/>
                  </a:cubicBezTo>
                  <a:lnTo>
                    <a:pt x="6140" y="1308"/>
                  </a:lnTo>
                  <a:cubicBezTo>
                    <a:pt x="6110" y="1308"/>
                    <a:pt x="6049" y="1277"/>
                    <a:pt x="6019" y="1277"/>
                  </a:cubicBezTo>
                  <a:cubicBezTo>
                    <a:pt x="5867" y="1247"/>
                    <a:pt x="5107" y="1065"/>
                    <a:pt x="4894" y="1004"/>
                  </a:cubicBezTo>
                  <a:cubicBezTo>
                    <a:pt x="4681" y="973"/>
                    <a:pt x="3800" y="791"/>
                    <a:pt x="3618" y="761"/>
                  </a:cubicBezTo>
                  <a:cubicBezTo>
                    <a:pt x="3314" y="700"/>
                    <a:pt x="2736" y="609"/>
                    <a:pt x="2341" y="517"/>
                  </a:cubicBezTo>
                  <a:cubicBezTo>
                    <a:pt x="2128" y="457"/>
                    <a:pt x="1490" y="305"/>
                    <a:pt x="1247" y="244"/>
                  </a:cubicBezTo>
                  <a:cubicBezTo>
                    <a:pt x="882" y="183"/>
                    <a:pt x="548" y="92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4" name="Google Shape;24024;p29"/>
            <p:cNvSpPr/>
            <p:nvPr/>
          </p:nvSpPr>
          <p:spPr>
            <a:xfrm>
              <a:off x="1127932" y="3199745"/>
              <a:ext cx="337459" cy="84797"/>
            </a:xfrm>
            <a:custGeom>
              <a:avLst/>
              <a:gdLst/>
              <a:ahLst/>
              <a:cxnLst/>
              <a:rect l="l" t="t" r="r" b="b"/>
              <a:pathLst>
                <a:path w="6049" h="1520" extrusionOk="0">
                  <a:moveTo>
                    <a:pt x="122" y="0"/>
                  </a:moveTo>
                  <a:lnTo>
                    <a:pt x="0" y="61"/>
                  </a:lnTo>
                  <a:cubicBezTo>
                    <a:pt x="182" y="122"/>
                    <a:pt x="973" y="304"/>
                    <a:pt x="1216" y="365"/>
                  </a:cubicBezTo>
                  <a:cubicBezTo>
                    <a:pt x="1277" y="365"/>
                    <a:pt x="2280" y="638"/>
                    <a:pt x="2280" y="638"/>
                  </a:cubicBezTo>
                  <a:cubicBezTo>
                    <a:pt x="2280" y="638"/>
                    <a:pt x="1094" y="365"/>
                    <a:pt x="1064" y="365"/>
                  </a:cubicBezTo>
                  <a:lnTo>
                    <a:pt x="1064" y="365"/>
                  </a:lnTo>
                  <a:cubicBezTo>
                    <a:pt x="1246" y="426"/>
                    <a:pt x="1885" y="608"/>
                    <a:pt x="2128" y="669"/>
                  </a:cubicBezTo>
                  <a:cubicBezTo>
                    <a:pt x="2432" y="730"/>
                    <a:pt x="3040" y="882"/>
                    <a:pt x="3344" y="942"/>
                  </a:cubicBezTo>
                  <a:cubicBezTo>
                    <a:pt x="3739" y="1034"/>
                    <a:pt x="4012" y="1125"/>
                    <a:pt x="4407" y="1246"/>
                  </a:cubicBezTo>
                  <a:cubicBezTo>
                    <a:pt x="4772" y="1337"/>
                    <a:pt x="5259" y="1429"/>
                    <a:pt x="5623" y="1520"/>
                  </a:cubicBezTo>
                  <a:lnTo>
                    <a:pt x="5684" y="1520"/>
                  </a:lnTo>
                  <a:lnTo>
                    <a:pt x="6049" y="1307"/>
                  </a:lnTo>
                  <a:cubicBezTo>
                    <a:pt x="5775" y="1277"/>
                    <a:pt x="5471" y="1216"/>
                    <a:pt x="5259" y="1155"/>
                  </a:cubicBezTo>
                  <a:cubicBezTo>
                    <a:pt x="4924" y="1094"/>
                    <a:pt x="4499" y="973"/>
                    <a:pt x="4164" y="912"/>
                  </a:cubicBezTo>
                  <a:cubicBezTo>
                    <a:pt x="3860" y="851"/>
                    <a:pt x="3131" y="699"/>
                    <a:pt x="2918" y="638"/>
                  </a:cubicBezTo>
                  <a:cubicBezTo>
                    <a:pt x="2736" y="608"/>
                    <a:pt x="1854" y="426"/>
                    <a:pt x="1641" y="395"/>
                  </a:cubicBezTo>
                  <a:cubicBezTo>
                    <a:pt x="1429" y="334"/>
                    <a:pt x="730" y="152"/>
                    <a:pt x="547" y="122"/>
                  </a:cubicBezTo>
                  <a:cubicBezTo>
                    <a:pt x="486" y="91"/>
                    <a:pt x="304" y="61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5" name="Google Shape;24025;p29"/>
            <p:cNvSpPr/>
            <p:nvPr/>
          </p:nvSpPr>
          <p:spPr>
            <a:xfrm>
              <a:off x="1648477" y="2941956"/>
              <a:ext cx="118772" cy="125578"/>
            </a:xfrm>
            <a:custGeom>
              <a:avLst/>
              <a:gdLst/>
              <a:ahLst/>
              <a:cxnLst/>
              <a:rect l="l" t="t" r="r" b="b"/>
              <a:pathLst>
                <a:path w="2129" h="2251" extrusionOk="0">
                  <a:moveTo>
                    <a:pt x="1710" y="1"/>
                  </a:moveTo>
                  <a:cubicBezTo>
                    <a:pt x="1676" y="1"/>
                    <a:pt x="1642" y="11"/>
                    <a:pt x="1612" y="31"/>
                  </a:cubicBezTo>
                  <a:lnTo>
                    <a:pt x="1" y="791"/>
                  </a:lnTo>
                  <a:lnTo>
                    <a:pt x="852" y="2250"/>
                  </a:lnTo>
                  <a:lnTo>
                    <a:pt x="2007" y="1399"/>
                  </a:lnTo>
                  <a:cubicBezTo>
                    <a:pt x="2098" y="1338"/>
                    <a:pt x="2128" y="1217"/>
                    <a:pt x="2068" y="1095"/>
                  </a:cubicBezTo>
                  <a:lnTo>
                    <a:pt x="1885" y="123"/>
                  </a:lnTo>
                  <a:cubicBezTo>
                    <a:pt x="1845" y="41"/>
                    <a:pt x="1777" y="1"/>
                    <a:pt x="1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26" name="Google Shape;24026;p29"/>
          <p:cNvSpPr/>
          <p:nvPr/>
        </p:nvSpPr>
        <p:spPr>
          <a:xfrm>
            <a:off x="493371" y="547356"/>
            <a:ext cx="838047" cy="824587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027" name="Google Shape;24027;p29"/>
          <p:cNvSpPr/>
          <p:nvPr/>
        </p:nvSpPr>
        <p:spPr>
          <a:xfrm>
            <a:off x="730462" y="2729931"/>
            <a:ext cx="363874" cy="358063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028" name="Google Shape;24028;p29"/>
          <p:cNvSpPr/>
          <p:nvPr/>
        </p:nvSpPr>
        <p:spPr>
          <a:xfrm>
            <a:off x="2326187" y="4238081"/>
            <a:ext cx="363874" cy="358063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4" name="Google Shape;24244;p38"/>
          <p:cNvSpPr txBox="1">
            <a:spLocks noGrp="1"/>
          </p:cNvSpPr>
          <p:nvPr>
            <p:ph type="title"/>
          </p:nvPr>
        </p:nvSpPr>
        <p:spPr>
          <a:xfrm>
            <a:off x="1688225" y="2112186"/>
            <a:ext cx="57675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LATAR BELAKANG</a:t>
            </a:r>
            <a:endParaRPr sz="4800" dirty="0"/>
          </a:p>
        </p:txBody>
      </p:sp>
      <p:sp>
        <p:nvSpPr>
          <p:cNvPr id="24245" name="Google Shape;24245;p38"/>
          <p:cNvSpPr txBox="1">
            <a:spLocks noGrp="1"/>
          </p:cNvSpPr>
          <p:nvPr>
            <p:ph type="subTitle" idx="1"/>
          </p:nvPr>
        </p:nvSpPr>
        <p:spPr>
          <a:xfrm>
            <a:off x="1688225" y="690023"/>
            <a:ext cx="5767500" cy="13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46" name="Google Shape;24246;p38"/>
          <p:cNvSpPr/>
          <p:nvPr/>
        </p:nvSpPr>
        <p:spPr>
          <a:xfrm>
            <a:off x="675720" y="3375200"/>
            <a:ext cx="1196059" cy="1176825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247" name="Google Shape;24247;p38"/>
          <p:cNvSpPr/>
          <p:nvPr/>
        </p:nvSpPr>
        <p:spPr>
          <a:xfrm>
            <a:off x="7340074" y="413686"/>
            <a:ext cx="1300142" cy="127922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grpSp>
        <p:nvGrpSpPr>
          <p:cNvPr id="24248" name="Google Shape;24248;p38"/>
          <p:cNvGrpSpPr/>
          <p:nvPr/>
        </p:nvGrpSpPr>
        <p:grpSpPr>
          <a:xfrm rot="5139401">
            <a:off x="351268" y="3194190"/>
            <a:ext cx="1844757" cy="1538848"/>
            <a:chOff x="2103534" y="3494298"/>
            <a:chExt cx="658691" cy="549462"/>
          </a:xfrm>
        </p:grpSpPr>
        <p:sp>
          <p:nvSpPr>
            <p:cNvPr id="24249" name="Google Shape;24249;p38"/>
            <p:cNvSpPr/>
            <p:nvPr/>
          </p:nvSpPr>
          <p:spPr>
            <a:xfrm>
              <a:off x="2637200" y="3499000"/>
              <a:ext cx="118550" cy="102950"/>
            </a:xfrm>
            <a:custGeom>
              <a:avLst/>
              <a:gdLst/>
              <a:ahLst/>
              <a:cxnLst/>
              <a:rect l="l" t="t" r="r" b="b"/>
              <a:pathLst>
                <a:path w="4742" h="4118" extrusionOk="0">
                  <a:moveTo>
                    <a:pt x="4619" y="0"/>
                  </a:moveTo>
                  <a:cubicBezTo>
                    <a:pt x="4610" y="0"/>
                    <a:pt x="4600" y="4"/>
                    <a:pt x="4590" y="14"/>
                  </a:cubicBezTo>
                  <a:cubicBezTo>
                    <a:pt x="3982" y="348"/>
                    <a:pt x="3313" y="348"/>
                    <a:pt x="2918" y="440"/>
                  </a:cubicBezTo>
                  <a:cubicBezTo>
                    <a:pt x="2645" y="470"/>
                    <a:pt x="2432" y="622"/>
                    <a:pt x="2280" y="835"/>
                  </a:cubicBezTo>
                  <a:cubicBezTo>
                    <a:pt x="1520" y="1868"/>
                    <a:pt x="122" y="2902"/>
                    <a:pt x="122" y="2902"/>
                  </a:cubicBezTo>
                  <a:lnTo>
                    <a:pt x="0" y="2902"/>
                  </a:lnTo>
                  <a:lnTo>
                    <a:pt x="1003" y="4117"/>
                  </a:lnTo>
                  <a:lnTo>
                    <a:pt x="1003" y="3996"/>
                  </a:lnTo>
                  <a:cubicBezTo>
                    <a:pt x="1003" y="3996"/>
                    <a:pt x="2310" y="2841"/>
                    <a:pt x="3496" y="2294"/>
                  </a:cubicBezTo>
                  <a:cubicBezTo>
                    <a:pt x="3708" y="2172"/>
                    <a:pt x="3891" y="1990"/>
                    <a:pt x="4012" y="1747"/>
                  </a:cubicBezTo>
                  <a:cubicBezTo>
                    <a:pt x="4134" y="1382"/>
                    <a:pt x="4286" y="713"/>
                    <a:pt x="4742" y="166"/>
                  </a:cubicBezTo>
                  <a:cubicBezTo>
                    <a:pt x="4742" y="166"/>
                    <a:pt x="4742" y="136"/>
                    <a:pt x="4711" y="105"/>
                  </a:cubicBezTo>
                  <a:lnTo>
                    <a:pt x="4711" y="75"/>
                  </a:lnTo>
                  <a:lnTo>
                    <a:pt x="4681" y="44"/>
                  </a:lnTo>
                  <a:lnTo>
                    <a:pt x="4651" y="14"/>
                  </a:lnTo>
                  <a:cubicBezTo>
                    <a:pt x="4651" y="14"/>
                    <a:pt x="4637" y="0"/>
                    <a:pt x="4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0" name="Google Shape;24250;p38"/>
            <p:cNvSpPr/>
            <p:nvPr/>
          </p:nvSpPr>
          <p:spPr>
            <a:xfrm>
              <a:off x="2630750" y="3494298"/>
              <a:ext cx="131475" cy="116575"/>
            </a:xfrm>
            <a:custGeom>
              <a:avLst/>
              <a:gdLst/>
              <a:ahLst/>
              <a:cxnLst/>
              <a:rect l="l" t="t" r="r" b="b"/>
              <a:pathLst>
                <a:path w="5259" h="4663" extrusionOk="0">
                  <a:moveTo>
                    <a:pt x="4894" y="346"/>
                  </a:moveTo>
                  <a:lnTo>
                    <a:pt x="4894" y="346"/>
                  </a:lnTo>
                  <a:cubicBezTo>
                    <a:pt x="4590" y="772"/>
                    <a:pt x="4438" y="1258"/>
                    <a:pt x="4317" y="1593"/>
                  </a:cubicBezTo>
                  <a:cubicBezTo>
                    <a:pt x="4286" y="1684"/>
                    <a:pt x="4256" y="1745"/>
                    <a:pt x="4225" y="1836"/>
                  </a:cubicBezTo>
                  <a:cubicBezTo>
                    <a:pt x="4134" y="2049"/>
                    <a:pt x="3982" y="2200"/>
                    <a:pt x="3769" y="2292"/>
                  </a:cubicBezTo>
                  <a:cubicBezTo>
                    <a:pt x="2736" y="2808"/>
                    <a:pt x="1581" y="3751"/>
                    <a:pt x="1338" y="3994"/>
                  </a:cubicBezTo>
                  <a:lnTo>
                    <a:pt x="639" y="3143"/>
                  </a:lnTo>
                  <a:cubicBezTo>
                    <a:pt x="912" y="2930"/>
                    <a:pt x="2067" y="1988"/>
                    <a:pt x="2766" y="1045"/>
                  </a:cubicBezTo>
                  <a:cubicBezTo>
                    <a:pt x="2888" y="863"/>
                    <a:pt x="3070" y="741"/>
                    <a:pt x="3314" y="711"/>
                  </a:cubicBezTo>
                  <a:cubicBezTo>
                    <a:pt x="3374" y="711"/>
                    <a:pt x="3466" y="681"/>
                    <a:pt x="3557" y="681"/>
                  </a:cubicBezTo>
                  <a:cubicBezTo>
                    <a:pt x="3921" y="650"/>
                    <a:pt x="4408" y="590"/>
                    <a:pt x="4894" y="346"/>
                  </a:cubicBezTo>
                  <a:close/>
                  <a:moveTo>
                    <a:pt x="4954" y="0"/>
                  </a:moveTo>
                  <a:cubicBezTo>
                    <a:pt x="4931" y="0"/>
                    <a:pt x="4910" y="4"/>
                    <a:pt x="4894" y="12"/>
                  </a:cubicBezTo>
                  <a:cubicBezTo>
                    <a:pt x="4408" y="286"/>
                    <a:pt x="3891" y="346"/>
                    <a:pt x="3526" y="377"/>
                  </a:cubicBezTo>
                  <a:cubicBezTo>
                    <a:pt x="3435" y="407"/>
                    <a:pt x="3344" y="407"/>
                    <a:pt x="3253" y="438"/>
                  </a:cubicBezTo>
                  <a:cubicBezTo>
                    <a:pt x="2949" y="468"/>
                    <a:pt x="2706" y="650"/>
                    <a:pt x="2523" y="893"/>
                  </a:cubicBezTo>
                  <a:cubicBezTo>
                    <a:pt x="1855" y="1775"/>
                    <a:pt x="730" y="2687"/>
                    <a:pt x="456" y="2900"/>
                  </a:cubicBezTo>
                  <a:lnTo>
                    <a:pt x="426" y="2869"/>
                  </a:lnTo>
                  <a:lnTo>
                    <a:pt x="426" y="2900"/>
                  </a:lnTo>
                  <a:lnTo>
                    <a:pt x="0" y="2808"/>
                  </a:lnTo>
                  <a:lnTo>
                    <a:pt x="1520" y="4663"/>
                  </a:lnTo>
                  <a:lnTo>
                    <a:pt x="1520" y="4207"/>
                  </a:lnTo>
                  <a:cubicBezTo>
                    <a:pt x="1763" y="3994"/>
                    <a:pt x="2888" y="3052"/>
                    <a:pt x="3891" y="2565"/>
                  </a:cubicBezTo>
                  <a:cubicBezTo>
                    <a:pt x="4165" y="2444"/>
                    <a:pt x="4377" y="2231"/>
                    <a:pt x="4499" y="1927"/>
                  </a:cubicBezTo>
                  <a:cubicBezTo>
                    <a:pt x="4529" y="1866"/>
                    <a:pt x="4560" y="1775"/>
                    <a:pt x="4590" y="1684"/>
                  </a:cubicBezTo>
                  <a:cubicBezTo>
                    <a:pt x="4712" y="1319"/>
                    <a:pt x="4864" y="833"/>
                    <a:pt x="5198" y="407"/>
                  </a:cubicBezTo>
                  <a:cubicBezTo>
                    <a:pt x="5259" y="346"/>
                    <a:pt x="5259" y="225"/>
                    <a:pt x="5198" y="164"/>
                  </a:cubicBezTo>
                  <a:lnTo>
                    <a:pt x="5137" y="73"/>
                  </a:lnTo>
                  <a:cubicBezTo>
                    <a:pt x="5093" y="28"/>
                    <a:pt x="5016" y="0"/>
                    <a:pt x="4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1" name="Google Shape;24251;p38"/>
            <p:cNvSpPr/>
            <p:nvPr/>
          </p:nvSpPr>
          <p:spPr>
            <a:xfrm>
              <a:off x="2149213" y="3564050"/>
              <a:ext cx="522850" cy="445300"/>
            </a:xfrm>
            <a:custGeom>
              <a:avLst/>
              <a:gdLst/>
              <a:ahLst/>
              <a:cxnLst/>
              <a:rect l="l" t="t" r="r" b="b"/>
              <a:pathLst>
                <a:path w="20914" h="17812" extrusionOk="0">
                  <a:moveTo>
                    <a:pt x="19454" y="0"/>
                  </a:moveTo>
                  <a:cubicBezTo>
                    <a:pt x="19454" y="0"/>
                    <a:pt x="14560" y="3891"/>
                    <a:pt x="13800" y="4164"/>
                  </a:cubicBezTo>
                  <a:lnTo>
                    <a:pt x="13740" y="4164"/>
                  </a:lnTo>
                  <a:lnTo>
                    <a:pt x="13740" y="4195"/>
                  </a:lnTo>
                  <a:lnTo>
                    <a:pt x="8177" y="8936"/>
                  </a:lnTo>
                  <a:cubicBezTo>
                    <a:pt x="8116" y="8876"/>
                    <a:pt x="8086" y="8876"/>
                    <a:pt x="8056" y="8876"/>
                  </a:cubicBezTo>
                  <a:lnTo>
                    <a:pt x="1" y="15563"/>
                  </a:lnTo>
                  <a:lnTo>
                    <a:pt x="1825" y="17812"/>
                  </a:lnTo>
                  <a:lnTo>
                    <a:pt x="9971" y="11216"/>
                  </a:lnTo>
                  <a:cubicBezTo>
                    <a:pt x="9971" y="11186"/>
                    <a:pt x="9971" y="11125"/>
                    <a:pt x="9940" y="11064"/>
                  </a:cubicBezTo>
                  <a:lnTo>
                    <a:pt x="15685" y="6535"/>
                  </a:lnTo>
                  <a:cubicBezTo>
                    <a:pt x="15715" y="6505"/>
                    <a:pt x="15715" y="6505"/>
                    <a:pt x="15715" y="6505"/>
                  </a:cubicBezTo>
                  <a:cubicBezTo>
                    <a:pt x="16141" y="5775"/>
                    <a:pt x="20883" y="1733"/>
                    <a:pt x="20883" y="1733"/>
                  </a:cubicBezTo>
                  <a:lnTo>
                    <a:pt x="20913" y="1733"/>
                  </a:lnTo>
                  <a:lnTo>
                    <a:pt x="1945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2" name="Google Shape;24252;p38"/>
            <p:cNvSpPr/>
            <p:nvPr/>
          </p:nvSpPr>
          <p:spPr>
            <a:xfrm>
              <a:off x="2111238" y="3953100"/>
              <a:ext cx="83600" cy="84375"/>
            </a:xfrm>
            <a:custGeom>
              <a:avLst/>
              <a:gdLst/>
              <a:ahLst/>
              <a:cxnLst/>
              <a:rect l="l" t="t" r="r" b="b"/>
              <a:pathLst>
                <a:path w="3344" h="3375" extrusionOk="0">
                  <a:moveTo>
                    <a:pt x="1520" y="1"/>
                  </a:moveTo>
                  <a:lnTo>
                    <a:pt x="0" y="1885"/>
                  </a:lnTo>
                  <a:lnTo>
                    <a:pt x="1216" y="3375"/>
                  </a:lnTo>
                  <a:lnTo>
                    <a:pt x="3344" y="2220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3" name="Google Shape;24253;p38"/>
            <p:cNvSpPr/>
            <p:nvPr/>
          </p:nvSpPr>
          <p:spPr>
            <a:xfrm>
              <a:off x="2103534" y="3949510"/>
              <a:ext cx="95000" cy="94250"/>
            </a:xfrm>
            <a:custGeom>
              <a:avLst/>
              <a:gdLst/>
              <a:ahLst/>
              <a:cxnLst/>
              <a:rect l="l" t="t" r="r" b="b"/>
              <a:pathLst>
                <a:path w="3800" h="3770" extrusionOk="0">
                  <a:moveTo>
                    <a:pt x="1733" y="457"/>
                  </a:moveTo>
                  <a:lnTo>
                    <a:pt x="3344" y="2402"/>
                  </a:lnTo>
                  <a:lnTo>
                    <a:pt x="1459" y="3405"/>
                  </a:lnTo>
                  <a:lnTo>
                    <a:pt x="395" y="2098"/>
                  </a:lnTo>
                  <a:lnTo>
                    <a:pt x="1733" y="457"/>
                  </a:lnTo>
                  <a:close/>
                  <a:moveTo>
                    <a:pt x="1733" y="1"/>
                  </a:moveTo>
                  <a:lnTo>
                    <a:pt x="0" y="2098"/>
                  </a:lnTo>
                  <a:lnTo>
                    <a:pt x="1398" y="3770"/>
                  </a:lnTo>
                  <a:lnTo>
                    <a:pt x="3800" y="2493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4" name="Google Shape;24254;p38"/>
            <p:cNvSpPr/>
            <p:nvPr/>
          </p:nvSpPr>
          <p:spPr>
            <a:xfrm>
              <a:off x="2159088" y="3827575"/>
              <a:ext cx="199125" cy="173425"/>
            </a:xfrm>
            <a:custGeom>
              <a:avLst/>
              <a:gdLst/>
              <a:ahLst/>
              <a:cxnLst/>
              <a:rect l="l" t="t" r="r" b="b"/>
              <a:pathLst>
                <a:path w="7965" h="6937" extrusionOk="0">
                  <a:moveTo>
                    <a:pt x="7493" y="0"/>
                  </a:moveTo>
                  <a:cubicBezTo>
                    <a:pt x="7404" y="0"/>
                    <a:pt x="7314" y="32"/>
                    <a:pt x="7235" y="98"/>
                  </a:cubicBezTo>
                  <a:lnTo>
                    <a:pt x="6870" y="402"/>
                  </a:lnTo>
                  <a:cubicBezTo>
                    <a:pt x="6870" y="402"/>
                    <a:pt x="5776" y="1405"/>
                    <a:pt x="4530" y="2438"/>
                  </a:cubicBezTo>
                  <a:cubicBezTo>
                    <a:pt x="3253" y="3472"/>
                    <a:pt x="2068" y="4353"/>
                    <a:pt x="2068" y="4353"/>
                  </a:cubicBezTo>
                  <a:lnTo>
                    <a:pt x="1065" y="5174"/>
                  </a:lnTo>
                  <a:lnTo>
                    <a:pt x="305" y="4444"/>
                  </a:lnTo>
                  <a:lnTo>
                    <a:pt x="1" y="4687"/>
                  </a:lnTo>
                  <a:lnTo>
                    <a:pt x="1855" y="6937"/>
                  </a:lnTo>
                  <a:lnTo>
                    <a:pt x="2129" y="6693"/>
                  </a:lnTo>
                  <a:lnTo>
                    <a:pt x="1582" y="5782"/>
                  </a:lnTo>
                  <a:lnTo>
                    <a:pt x="2585" y="4991"/>
                  </a:lnTo>
                  <a:cubicBezTo>
                    <a:pt x="2585" y="4991"/>
                    <a:pt x="3618" y="4019"/>
                    <a:pt x="4925" y="2924"/>
                  </a:cubicBezTo>
                  <a:cubicBezTo>
                    <a:pt x="6262" y="1861"/>
                    <a:pt x="7387" y="1040"/>
                    <a:pt x="7387" y="1040"/>
                  </a:cubicBezTo>
                  <a:lnTo>
                    <a:pt x="7752" y="736"/>
                  </a:lnTo>
                  <a:cubicBezTo>
                    <a:pt x="7934" y="584"/>
                    <a:pt x="7965" y="341"/>
                    <a:pt x="7813" y="158"/>
                  </a:cubicBezTo>
                  <a:cubicBezTo>
                    <a:pt x="7726" y="55"/>
                    <a:pt x="7611" y="0"/>
                    <a:pt x="7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5" name="Google Shape;24255;p38"/>
          <p:cNvGrpSpPr/>
          <p:nvPr/>
        </p:nvGrpSpPr>
        <p:grpSpPr>
          <a:xfrm rot="-1025870">
            <a:off x="7473156" y="297266"/>
            <a:ext cx="1033991" cy="1512064"/>
            <a:chOff x="4114288" y="4190763"/>
            <a:chExt cx="429375" cy="627875"/>
          </a:xfrm>
        </p:grpSpPr>
        <p:sp>
          <p:nvSpPr>
            <p:cNvPr id="24256" name="Google Shape;24256;p38"/>
            <p:cNvSpPr/>
            <p:nvPr/>
          </p:nvSpPr>
          <p:spPr>
            <a:xfrm>
              <a:off x="4187238" y="4224388"/>
              <a:ext cx="315375" cy="374950"/>
            </a:xfrm>
            <a:custGeom>
              <a:avLst/>
              <a:gdLst/>
              <a:ahLst/>
              <a:cxnLst/>
              <a:rect l="l" t="t" r="r" b="b"/>
              <a:pathLst>
                <a:path w="12615" h="14998" extrusionOk="0">
                  <a:moveTo>
                    <a:pt x="0" y="0"/>
                  </a:moveTo>
                  <a:cubicBezTo>
                    <a:pt x="1" y="0"/>
                    <a:pt x="122" y="517"/>
                    <a:pt x="213" y="2189"/>
                  </a:cubicBezTo>
                  <a:cubicBezTo>
                    <a:pt x="244" y="2584"/>
                    <a:pt x="244" y="3070"/>
                    <a:pt x="274" y="3587"/>
                  </a:cubicBezTo>
                  <a:cubicBezTo>
                    <a:pt x="304" y="4316"/>
                    <a:pt x="304" y="5198"/>
                    <a:pt x="304" y="6201"/>
                  </a:cubicBezTo>
                  <a:lnTo>
                    <a:pt x="335" y="7325"/>
                  </a:lnTo>
                  <a:lnTo>
                    <a:pt x="365" y="9757"/>
                  </a:lnTo>
                  <a:lnTo>
                    <a:pt x="365" y="9879"/>
                  </a:lnTo>
                  <a:cubicBezTo>
                    <a:pt x="244" y="12280"/>
                    <a:pt x="1611" y="14134"/>
                    <a:pt x="3587" y="14742"/>
                  </a:cubicBezTo>
                  <a:cubicBezTo>
                    <a:pt x="3830" y="14833"/>
                    <a:pt x="4104" y="14894"/>
                    <a:pt x="4408" y="14924"/>
                  </a:cubicBezTo>
                  <a:lnTo>
                    <a:pt x="4529" y="14924"/>
                  </a:lnTo>
                  <a:lnTo>
                    <a:pt x="4651" y="14955"/>
                  </a:lnTo>
                  <a:lnTo>
                    <a:pt x="4773" y="14955"/>
                  </a:lnTo>
                  <a:cubicBezTo>
                    <a:pt x="4988" y="14976"/>
                    <a:pt x="5187" y="14998"/>
                    <a:pt x="5383" y="14998"/>
                  </a:cubicBezTo>
                  <a:cubicBezTo>
                    <a:pt x="5463" y="14998"/>
                    <a:pt x="5544" y="14994"/>
                    <a:pt x="5624" y="14985"/>
                  </a:cubicBezTo>
                  <a:cubicBezTo>
                    <a:pt x="7691" y="14864"/>
                    <a:pt x="9454" y="13405"/>
                    <a:pt x="9879" y="11034"/>
                  </a:cubicBezTo>
                  <a:lnTo>
                    <a:pt x="9909" y="10912"/>
                  </a:lnTo>
                  <a:lnTo>
                    <a:pt x="10548" y="8541"/>
                  </a:lnTo>
                  <a:lnTo>
                    <a:pt x="10821" y="7477"/>
                  </a:lnTo>
                  <a:cubicBezTo>
                    <a:pt x="11065" y="6474"/>
                    <a:pt x="11277" y="5654"/>
                    <a:pt x="11490" y="4955"/>
                  </a:cubicBezTo>
                  <a:cubicBezTo>
                    <a:pt x="11612" y="4438"/>
                    <a:pt x="11764" y="3982"/>
                    <a:pt x="11855" y="3587"/>
                  </a:cubicBezTo>
                  <a:cubicBezTo>
                    <a:pt x="12341" y="2006"/>
                    <a:pt x="12615" y="1520"/>
                    <a:pt x="12615" y="1520"/>
                  </a:cubicBezTo>
                  <a:lnTo>
                    <a:pt x="12584" y="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7" name="Google Shape;24257;p38"/>
            <p:cNvSpPr/>
            <p:nvPr/>
          </p:nvSpPr>
          <p:spPr>
            <a:xfrm>
              <a:off x="4254863" y="4592938"/>
              <a:ext cx="79825" cy="70675"/>
            </a:xfrm>
            <a:custGeom>
              <a:avLst/>
              <a:gdLst/>
              <a:ahLst/>
              <a:cxnLst/>
              <a:rect l="l" t="t" r="r" b="b"/>
              <a:pathLst>
                <a:path w="3193" h="2827" extrusionOk="0">
                  <a:moveTo>
                    <a:pt x="882" y="0"/>
                  </a:moveTo>
                  <a:cubicBezTo>
                    <a:pt x="609" y="1064"/>
                    <a:pt x="305" y="1915"/>
                    <a:pt x="1" y="2432"/>
                  </a:cubicBezTo>
                  <a:lnTo>
                    <a:pt x="3192" y="2827"/>
                  </a:lnTo>
                  <a:cubicBezTo>
                    <a:pt x="3010" y="2249"/>
                    <a:pt x="2919" y="1337"/>
                    <a:pt x="2919" y="243"/>
                  </a:cubicBezTo>
                  <a:cubicBezTo>
                    <a:pt x="2839" y="252"/>
                    <a:pt x="2756" y="256"/>
                    <a:pt x="2672" y="256"/>
                  </a:cubicBezTo>
                  <a:cubicBezTo>
                    <a:pt x="2470" y="256"/>
                    <a:pt x="2261" y="234"/>
                    <a:pt x="2068" y="213"/>
                  </a:cubicBezTo>
                  <a:lnTo>
                    <a:pt x="1946" y="213"/>
                  </a:lnTo>
                  <a:lnTo>
                    <a:pt x="1824" y="182"/>
                  </a:lnTo>
                  <a:lnTo>
                    <a:pt x="1672" y="182"/>
                  </a:lnTo>
                  <a:cubicBezTo>
                    <a:pt x="1399" y="122"/>
                    <a:pt x="1125" y="91"/>
                    <a:pt x="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8" name="Google Shape;24258;p38"/>
            <p:cNvSpPr/>
            <p:nvPr/>
          </p:nvSpPr>
          <p:spPr>
            <a:xfrm>
              <a:off x="4117338" y="4278788"/>
              <a:ext cx="79050" cy="188775"/>
            </a:xfrm>
            <a:custGeom>
              <a:avLst/>
              <a:gdLst/>
              <a:ahLst/>
              <a:cxnLst/>
              <a:rect l="l" t="t" r="r" b="b"/>
              <a:pathLst>
                <a:path w="3162" h="7551" extrusionOk="0">
                  <a:moveTo>
                    <a:pt x="2789" y="1"/>
                  </a:moveTo>
                  <a:cubicBezTo>
                    <a:pt x="2589" y="1"/>
                    <a:pt x="2389" y="29"/>
                    <a:pt x="2189" y="73"/>
                  </a:cubicBezTo>
                  <a:cubicBezTo>
                    <a:pt x="1216" y="286"/>
                    <a:pt x="456" y="1016"/>
                    <a:pt x="243" y="1928"/>
                  </a:cubicBezTo>
                  <a:cubicBezTo>
                    <a:pt x="0" y="2809"/>
                    <a:pt x="304" y="3873"/>
                    <a:pt x="1003" y="4846"/>
                  </a:cubicBezTo>
                  <a:cubicBezTo>
                    <a:pt x="1307" y="5210"/>
                    <a:pt x="1611" y="5545"/>
                    <a:pt x="1915" y="5879"/>
                  </a:cubicBezTo>
                  <a:cubicBezTo>
                    <a:pt x="2341" y="6305"/>
                    <a:pt x="2766" y="6760"/>
                    <a:pt x="3009" y="7247"/>
                  </a:cubicBezTo>
                  <a:cubicBezTo>
                    <a:pt x="3070" y="7338"/>
                    <a:pt x="3131" y="7460"/>
                    <a:pt x="3161" y="7551"/>
                  </a:cubicBezTo>
                  <a:lnTo>
                    <a:pt x="3131" y="5119"/>
                  </a:lnTo>
                  <a:cubicBezTo>
                    <a:pt x="3070" y="5058"/>
                    <a:pt x="2979" y="4998"/>
                    <a:pt x="2918" y="4906"/>
                  </a:cubicBezTo>
                  <a:cubicBezTo>
                    <a:pt x="2614" y="4602"/>
                    <a:pt x="2341" y="4329"/>
                    <a:pt x="2128" y="4025"/>
                  </a:cubicBezTo>
                  <a:cubicBezTo>
                    <a:pt x="1854" y="3660"/>
                    <a:pt x="1398" y="2931"/>
                    <a:pt x="1581" y="2262"/>
                  </a:cubicBezTo>
                  <a:cubicBezTo>
                    <a:pt x="1672" y="1867"/>
                    <a:pt x="2037" y="1532"/>
                    <a:pt x="2493" y="1411"/>
                  </a:cubicBezTo>
                  <a:cubicBezTo>
                    <a:pt x="2580" y="1393"/>
                    <a:pt x="2688" y="1376"/>
                    <a:pt x="2805" y="1376"/>
                  </a:cubicBezTo>
                  <a:cubicBezTo>
                    <a:pt x="2890" y="1376"/>
                    <a:pt x="2980" y="1385"/>
                    <a:pt x="3070" y="1411"/>
                  </a:cubicBezTo>
                  <a:cubicBezTo>
                    <a:pt x="3040" y="864"/>
                    <a:pt x="3040" y="408"/>
                    <a:pt x="3009" y="13"/>
                  </a:cubicBezTo>
                  <a:cubicBezTo>
                    <a:pt x="2936" y="4"/>
                    <a:pt x="286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9" name="Google Shape;24259;p38"/>
            <p:cNvSpPr/>
            <p:nvPr/>
          </p:nvSpPr>
          <p:spPr>
            <a:xfrm>
              <a:off x="4434963" y="4314038"/>
              <a:ext cx="104900" cy="182400"/>
            </a:xfrm>
            <a:custGeom>
              <a:avLst/>
              <a:gdLst/>
              <a:ahLst/>
              <a:cxnLst/>
              <a:rect l="l" t="t" r="r" b="b"/>
              <a:pathLst>
                <a:path w="4196" h="7296" extrusionOk="0">
                  <a:moveTo>
                    <a:pt x="1946" y="1"/>
                  </a:moveTo>
                  <a:cubicBezTo>
                    <a:pt x="1855" y="396"/>
                    <a:pt x="1703" y="822"/>
                    <a:pt x="1581" y="1369"/>
                  </a:cubicBezTo>
                  <a:cubicBezTo>
                    <a:pt x="1610" y="1364"/>
                    <a:pt x="1639" y="1363"/>
                    <a:pt x="1667" y="1363"/>
                  </a:cubicBezTo>
                  <a:cubicBezTo>
                    <a:pt x="1843" y="1363"/>
                    <a:pt x="1993" y="1438"/>
                    <a:pt x="2098" y="1490"/>
                  </a:cubicBezTo>
                  <a:cubicBezTo>
                    <a:pt x="2523" y="1703"/>
                    <a:pt x="2797" y="2129"/>
                    <a:pt x="2797" y="2524"/>
                  </a:cubicBezTo>
                  <a:cubicBezTo>
                    <a:pt x="2827" y="3223"/>
                    <a:pt x="2219" y="3800"/>
                    <a:pt x="1855" y="4104"/>
                  </a:cubicBezTo>
                  <a:cubicBezTo>
                    <a:pt x="1551" y="4347"/>
                    <a:pt x="1247" y="4560"/>
                    <a:pt x="882" y="4803"/>
                  </a:cubicBezTo>
                  <a:lnTo>
                    <a:pt x="639" y="4955"/>
                  </a:lnTo>
                  <a:lnTo>
                    <a:pt x="0" y="7296"/>
                  </a:lnTo>
                  <a:lnTo>
                    <a:pt x="31" y="7296"/>
                  </a:lnTo>
                  <a:cubicBezTo>
                    <a:pt x="61" y="7205"/>
                    <a:pt x="152" y="7113"/>
                    <a:pt x="213" y="7022"/>
                  </a:cubicBezTo>
                  <a:cubicBezTo>
                    <a:pt x="578" y="6627"/>
                    <a:pt x="1095" y="6293"/>
                    <a:pt x="1611" y="5958"/>
                  </a:cubicBezTo>
                  <a:cubicBezTo>
                    <a:pt x="1976" y="5715"/>
                    <a:pt x="2371" y="5472"/>
                    <a:pt x="2736" y="5168"/>
                  </a:cubicBezTo>
                  <a:cubicBezTo>
                    <a:pt x="3678" y="4408"/>
                    <a:pt x="4195" y="3466"/>
                    <a:pt x="4195" y="2524"/>
                  </a:cubicBezTo>
                  <a:cubicBezTo>
                    <a:pt x="4195" y="1612"/>
                    <a:pt x="3618" y="700"/>
                    <a:pt x="2736" y="274"/>
                  </a:cubicBezTo>
                  <a:cubicBezTo>
                    <a:pt x="2493" y="122"/>
                    <a:pt x="2219" y="62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0" name="Google Shape;24260;p38"/>
            <p:cNvSpPr/>
            <p:nvPr/>
          </p:nvSpPr>
          <p:spPr>
            <a:xfrm>
              <a:off x="4204713" y="4687163"/>
              <a:ext cx="162650" cy="84350"/>
            </a:xfrm>
            <a:custGeom>
              <a:avLst/>
              <a:gdLst/>
              <a:ahLst/>
              <a:cxnLst/>
              <a:rect l="l" t="t" r="r" b="b"/>
              <a:pathLst>
                <a:path w="6506" h="3374" extrusionOk="0">
                  <a:moveTo>
                    <a:pt x="305" y="0"/>
                  </a:moveTo>
                  <a:lnTo>
                    <a:pt x="1" y="2614"/>
                  </a:lnTo>
                  <a:lnTo>
                    <a:pt x="6171" y="3374"/>
                  </a:lnTo>
                  <a:lnTo>
                    <a:pt x="6505" y="76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61" name="Google Shape;24261;p38"/>
            <p:cNvGrpSpPr/>
            <p:nvPr/>
          </p:nvGrpSpPr>
          <p:grpSpPr>
            <a:xfrm>
              <a:off x="4114288" y="4190763"/>
              <a:ext cx="429375" cy="627875"/>
              <a:chOff x="4114288" y="4190763"/>
              <a:chExt cx="429375" cy="627875"/>
            </a:xfrm>
          </p:grpSpPr>
          <p:sp>
            <p:nvSpPr>
              <p:cNvPr id="24262" name="Google Shape;24262;p38"/>
              <p:cNvSpPr/>
              <p:nvPr/>
            </p:nvSpPr>
            <p:spPr>
              <a:xfrm>
                <a:off x="4182688" y="4219813"/>
                <a:ext cx="3252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15321" extrusionOk="0">
                    <a:moveTo>
                      <a:pt x="365" y="335"/>
                    </a:moveTo>
                    <a:lnTo>
                      <a:pt x="12584" y="1825"/>
                    </a:lnTo>
                    <a:cubicBezTo>
                      <a:pt x="12462" y="2068"/>
                      <a:pt x="12250" y="2645"/>
                      <a:pt x="11915" y="3739"/>
                    </a:cubicBezTo>
                    <a:cubicBezTo>
                      <a:pt x="11794" y="4135"/>
                      <a:pt x="11672" y="4591"/>
                      <a:pt x="11520" y="5077"/>
                    </a:cubicBezTo>
                    <a:cubicBezTo>
                      <a:pt x="11307" y="5867"/>
                      <a:pt x="11095" y="6688"/>
                      <a:pt x="10882" y="7600"/>
                    </a:cubicBezTo>
                    <a:lnTo>
                      <a:pt x="9940" y="11156"/>
                    </a:lnTo>
                    <a:lnTo>
                      <a:pt x="9909" y="11186"/>
                    </a:lnTo>
                    <a:cubicBezTo>
                      <a:pt x="9514" y="13405"/>
                      <a:pt x="7903" y="14925"/>
                      <a:pt x="5775" y="15016"/>
                    </a:cubicBezTo>
                    <a:cubicBezTo>
                      <a:pt x="5639" y="15031"/>
                      <a:pt x="5509" y="15039"/>
                      <a:pt x="5380" y="15039"/>
                    </a:cubicBezTo>
                    <a:cubicBezTo>
                      <a:pt x="5251" y="15039"/>
                      <a:pt x="5122" y="15031"/>
                      <a:pt x="4985" y="15016"/>
                    </a:cubicBezTo>
                    <a:lnTo>
                      <a:pt x="4590" y="14955"/>
                    </a:lnTo>
                    <a:cubicBezTo>
                      <a:pt x="4316" y="14925"/>
                      <a:pt x="4073" y="14864"/>
                      <a:pt x="3800" y="14803"/>
                    </a:cubicBezTo>
                    <a:cubicBezTo>
                      <a:pt x="1763" y="14165"/>
                      <a:pt x="547" y="12311"/>
                      <a:pt x="699" y="10062"/>
                    </a:cubicBezTo>
                    <a:lnTo>
                      <a:pt x="638" y="6384"/>
                    </a:lnTo>
                    <a:cubicBezTo>
                      <a:pt x="638" y="5442"/>
                      <a:pt x="608" y="4560"/>
                      <a:pt x="608" y="3770"/>
                    </a:cubicBezTo>
                    <a:cubicBezTo>
                      <a:pt x="578" y="3253"/>
                      <a:pt x="547" y="2797"/>
                      <a:pt x="547" y="2372"/>
                    </a:cubicBezTo>
                    <a:cubicBezTo>
                      <a:pt x="486" y="1217"/>
                      <a:pt x="395" y="609"/>
                      <a:pt x="365" y="335"/>
                    </a:cubicBezTo>
                    <a:close/>
                    <a:moveTo>
                      <a:pt x="0" y="1"/>
                    </a:moveTo>
                    <a:lnTo>
                      <a:pt x="61" y="214"/>
                    </a:lnTo>
                    <a:cubicBezTo>
                      <a:pt x="61" y="214"/>
                      <a:pt x="182" y="761"/>
                      <a:pt x="274" y="2372"/>
                    </a:cubicBezTo>
                    <a:cubicBezTo>
                      <a:pt x="274" y="2797"/>
                      <a:pt x="304" y="3284"/>
                      <a:pt x="304" y="3770"/>
                    </a:cubicBezTo>
                    <a:cubicBezTo>
                      <a:pt x="334" y="4560"/>
                      <a:pt x="365" y="5442"/>
                      <a:pt x="365" y="6384"/>
                    </a:cubicBezTo>
                    <a:lnTo>
                      <a:pt x="426" y="10062"/>
                    </a:lnTo>
                    <a:cubicBezTo>
                      <a:pt x="274" y="12402"/>
                      <a:pt x="1611" y="14408"/>
                      <a:pt x="3739" y="15047"/>
                    </a:cubicBezTo>
                    <a:cubicBezTo>
                      <a:pt x="4012" y="15138"/>
                      <a:pt x="4286" y="15199"/>
                      <a:pt x="4559" y="15229"/>
                    </a:cubicBezTo>
                    <a:lnTo>
                      <a:pt x="4955" y="15290"/>
                    </a:lnTo>
                    <a:lnTo>
                      <a:pt x="4985" y="15290"/>
                    </a:lnTo>
                    <a:cubicBezTo>
                      <a:pt x="5259" y="15320"/>
                      <a:pt x="5532" y="15320"/>
                      <a:pt x="5806" y="15320"/>
                    </a:cubicBezTo>
                    <a:cubicBezTo>
                      <a:pt x="8025" y="15199"/>
                      <a:pt x="9788" y="13557"/>
                      <a:pt x="10213" y="11217"/>
                    </a:cubicBezTo>
                    <a:lnTo>
                      <a:pt x="10851" y="8755"/>
                    </a:lnTo>
                    <a:lnTo>
                      <a:pt x="11155" y="7691"/>
                    </a:lnTo>
                    <a:cubicBezTo>
                      <a:pt x="11368" y="6779"/>
                      <a:pt x="11581" y="5928"/>
                      <a:pt x="11794" y="5168"/>
                    </a:cubicBezTo>
                    <a:cubicBezTo>
                      <a:pt x="11946" y="4682"/>
                      <a:pt x="12067" y="4226"/>
                      <a:pt x="12189" y="3831"/>
                    </a:cubicBezTo>
                    <a:cubicBezTo>
                      <a:pt x="12675" y="2280"/>
                      <a:pt x="12918" y="1764"/>
                      <a:pt x="12918" y="1764"/>
                    </a:cubicBezTo>
                    <a:lnTo>
                      <a:pt x="13009" y="1581"/>
                    </a:lnTo>
                    <a:lnTo>
                      <a:pt x="213" y="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3" name="Google Shape;24263;p38"/>
              <p:cNvSpPr/>
              <p:nvPr/>
            </p:nvSpPr>
            <p:spPr>
              <a:xfrm>
                <a:off x="4148488" y="4309413"/>
                <a:ext cx="50925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259" extrusionOk="0">
                    <a:moveTo>
                      <a:pt x="1546" y="295"/>
                    </a:moveTo>
                    <a:cubicBezTo>
                      <a:pt x="1586" y="295"/>
                      <a:pt x="1628" y="299"/>
                      <a:pt x="1672" y="307"/>
                    </a:cubicBezTo>
                    <a:cubicBezTo>
                      <a:pt x="1702" y="1067"/>
                      <a:pt x="1702" y="1888"/>
                      <a:pt x="1702" y="2800"/>
                    </a:cubicBezTo>
                    <a:lnTo>
                      <a:pt x="1733" y="3560"/>
                    </a:lnTo>
                    <a:cubicBezTo>
                      <a:pt x="1459" y="3256"/>
                      <a:pt x="1216" y="2982"/>
                      <a:pt x="1003" y="2709"/>
                    </a:cubicBezTo>
                    <a:cubicBezTo>
                      <a:pt x="730" y="2344"/>
                      <a:pt x="304" y="1675"/>
                      <a:pt x="456" y="1067"/>
                    </a:cubicBezTo>
                    <a:cubicBezTo>
                      <a:pt x="547" y="703"/>
                      <a:pt x="882" y="429"/>
                      <a:pt x="1277" y="338"/>
                    </a:cubicBezTo>
                    <a:cubicBezTo>
                      <a:pt x="1363" y="316"/>
                      <a:pt x="1449" y="295"/>
                      <a:pt x="1546" y="295"/>
                    </a:cubicBezTo>
                    <a:close/>
                    <a:moveTo>
                      <a:pt x="1581" y="1"/>
                    </a:moveTo>
                    <a:cubicBezTo>
                      <a:pt x="1439" y="1"/>
                      <a:pt x="1310" y="27"/>
                      <a:pt x="1216" y="64"/>
                    </a:cubicBezTo>
                    <a:cubicBezTo>
                      <a:pt x="699" y="155"/>
                      <a:pt x="304" y="551"/>
                      <a:pt x="183" y="1007"/>
                    </a:cubicBezTo>
                    <a:cubicBezTo>
                      <a:pt x="0" y="1706"/>
                      <a:pt x="487" y="2466"/>
                      <a:pt x="760" y="2861"/>
                    </a:cubicBezTo>
                    <a:cubicBezTo>
                      <a:pt x="1003" y="3195"/>
                      <a:pt x="1277" y="3469"/>
                      <a:pt x="1550" y="3773"/>
                    </a:cubicBezTo>
                    <a:lnTo>
                      <a:pt x="1763" y="3985"/>
                    </a:lnTo>
                    <a:lnTo>
                      <a:pt x="2037" y="4259"/>
                    </a:lnTo>
                    <a:lnTo>
                      <a:pt x="1976" y="2800"/>
                    </a:lnTo>
                    <a:cubicBezTo>
                      <a:pt x="1976" y="1858"/>
                      <a:pt x="1976" y="976"/>
                      <a:pt x="1946" y="186"/>
                    </a:cubicBezTo>
                    <a:lnTo>
                      <a:pt x="1946" y="64"/>
                    </a:lnTo>
                    <a:lnTo>
                      <a:pt x="1854" y="34"/>
                    </a:lnTo>
                    <a:cubicBezTo>
                      <a:pt x="1762" y="11"/>
                      <a:pt x="1669" y="1"/>
                      <a:pt x="1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4" name="Google Shape;24264;p38"/>
              <p:cNvSpPr/>
              <p:nvPr/>
            </p:nvSpPr>
            <p:spPr>
              <a:xfrm>
                <a:off x="4444838" y="4344438"/>
                <a:ext cx="6385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4044" extrusionOk="0">
                    <a:moveTo>
                      <a:pt x="1277" y="274"/>
                    </a:moveTo>
                    <a:cubicBezTo>
                      <a:pt x="1429" y="305"/>
                      <a:pt x="1551" y="365"/>
                      <a:pt x="1672" y="396"/>
                    </a:cubicBezTo>
                    <a:cubicBezTo>
                      <a:pt x="2037" y="578"/>
                      <a:pt x="2280" y="943"/>
                      <a:pt x="2280" y="1308"/>
                    </a:cubicBezTo>
                    <a:cubicBezTo>
                      <a:pt x="2280" y="1946"/>
                      <a:pt x="1733" y="2493"/>
                      <a:pt x="1368" y="2767"/>
                    </a:cubicBezTo>
                    <a:cubicBezTo>
                      <a:pt x="1095" y="3010"/>
                      <a:pt x="791" y="3223"/>
                      <a:pt x="457" y="3435"/>
                    </a:cubicBezTo>
                    <a:lnTo>
                      <a:pt x="669" y="2706"/>
                    </a:lnTo>
                    <a:cubicBezTo>
                      <a:pt x="882" y="1824"/>
                      <a:pt x="1064" y="1004"/>
                      <a:pt x="1277" y="274"/>
                    </a:cubicBezTo>
                    <a:close/>
                    <a:moveTo>
                      <a:pt x="1064" y="1"/>
                    </a:moveTo>
                    <a:lnTo>
                      <a:pt x="1034" y="92"/>
                    </a:lnTo>
                    <a:cubicBezTo>
                      <a:pt x="821" y="882"/>
                      <a:pt x="609" y="1733"/>
                      <a:pt x="396" y="2615"/>
                    </a:cubicBezTo>
                    <a:lnTo>
                      <a:pt x="1" y="4043"/>
                    </a:lnTo>
                    <a:lnTo>
                      <a:pt x="1" y="4043"/>
                    </a:lnTo>
                    <a:lnTo>
                      <a:pt x="305" y="3861"/>
                    </a:lnTo>
                    <a:cubicBezTo>
                      <a:pt x="396" y="3800"/>
                      <a:pt x="487" y="3739"/>
                      <a:pt x="548" y="3709"/>
                    </a:cubicBezTo>
                    <a:cubicBezTo>
                      <a:pt x="913" y="3466"/>
                      <a:pt x="1247" y="3253"/>
                      <a:pt x="1551" y="3010"/>
                    </a:cubicBezTo>
                    <a:cubicBezTo>
                      <a:pt x="1916" y="2706"/>
                      <a:pt x="2554" y="2068"/>
                      <a:pt x="2554" y="1308"/>
                    </a:cubicBezTo>
                    <a:cubicBezTo>
                      <a:pt x="2554" y="852"/>
                      <a:pt x="2250" y="396"/>
                      <a:pt x="1794" y="153"/>
                    </a:cubicBezTo>
                    <a:cubicBezTo>
                      <a:pt x="1642" y="92"/>
                      <a:pt x="1429" y="1"/>
                      <a:pt x="1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5" name="Google Shape;24265;p38"/>
              <p:cNvSpPr/>
              <p:nvPr/>
            </p:nvSpPr>
            <p:spPr>
              <a:xfrm>
                <a:off x="4248788" y="4588363"/>
                <a:ext cx="90450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193" extrusionOk="0">
                    <a:moveTo>
                      <a:pt x="1216" y="365"/>
                    </a:moveTo>
                    <a:cubicBezTo>
                      <a:pt x="1460" y="426"/>
                      <a:pt x="1672" y="457"/>
                      <a:pt x="1915" y="487"/>
                    </a:cubicBezTo>
                    <a:lnTo>
                      <a:pt x="2311" y="548"/>
                    </a:lnTo>
                    <a:cubicBezTo>
                      <a:pt x="2523" y="578"/>
                      <a:pt x="2767" y="578"/>
                      <a:pt x="3010" y="578"/>
                    </a:cubicBezTo>
                    <a:cubicBezTo>
                      <a:pt x="3040" y="1520"/>
                      <a:pt x="3101" y="2280"/>
                      <a:pt x="3253" y="2858"/>
                    </a:cubicBezTo>
                    <a:lnTo>
                      <a:pt x="456" y="2523"/>
                    </a:lnTo>
                    <a:cubicBezTo>
                      <a:pt x="730" y="2007"/>
                      <a:pt x="973" y="1247"/>
                      <a:pt x="1216" y="365"/>
                    </a:cubicBezTo>
                    <a:close/>
                    <a:moveTo>
                      <a:pt x="1004" y="1"/>
                    </a:moveTo>
                    <a:lnTo>
                      <a:pt x="973" y="153"/>
                    </a:lnTo>
                    <a:cubicBezTo>
                      <a:pt x="700" y="1186"/>
                      <a:pt x="426" y="2037"/>
                      <a:pt x="122" y="2554"/>
                    </a:cubicBezTo>
                    <a:lnTo>
                      <a:pt x="1" y="2736"/>
                    </a:lnTo>
                    <a:lnTo>
                      <a:pt x="3618" y="3192"/>
                    </a:lnTo>
                    <a:lnTo>
                      <a:pt x="3557" y="2979"/>
                    </a:lnTo>
                    <a:cubicBezTo>
                      <a:pt x="3405" y="2402"/>
                      <a:pt x="3283" y="1520"/>
                      <a:pt x="3283" y="426"/>
                    </a:cubicBezTo>
                    <a:lnTo>
                      <a:pt x="3283" y="274"/>
                    </a:lnTo>
                    <a:lnTo>
                      <a:pt x="3131" y="274"/>
                    </a:lnTo>
                    <a:cubicBezTo>
                      <a:pt x="3051" y="283"/>
                      <a:pt x="2974" y="287"/>
                      <a:pt x="2897" y="287"/>
                    </a:cubicBezTo>
                    <a:cubicBezTo>
                      <a:pt x="2713" y="287"/>
                      <a:pt x="2534" y="265"/>
                      <a:pt x="2341" y="244"/>
                    </a:cubicBezTo>
                    <a:lnTo>
                      <a:pt x="1946" y="213"/>
                    </a:lnTo>
                    <a:cubicBezTo>
                      <a:pt x="1672" y="183"/>
                      <a:pt x="1429" y="122"/>
                      <a:pt x="1156" y="31"/>
                    </a:cubicBezTo>
                    <a:lnTo>
                      <a:pt x="10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6" name="Google Shape;24266;p38"/>
              <p:cNvSpPr/>
              <p:nvPr/>
            </p:nvSpPr>
            <p:spPr>
              <a:xfrm>
                <a:off x="4114288" y="4274988"/>
                <a:ext cx="85900" cy="19715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7886" extrusionOk="0">
                    <a:moveTo>
                      <a:pt x="3010" y="286"/>
                    </a:moveTo>
                    <a:cubicBezTo>
                      <a:pt x="3010" y="651"/>
                      <a:pt x="3040" y="1016"/>
                      <a:pt x="3040" y="1380"/>
                    </a:cubicBezTo>
                    <a:cubicBezTo>
                      <a:pt x="2888" y="1380"/>
                      <a:pt x="2706" y="1411"/>
                      <a:pt x="2615" y="1441"/>
                    </a:cubicBezTo>
                    <a:cubicBezTo>
                      <a:pt x="2098" y="1563"/>
                      <a:pt x="1672" y="1928"/>
                      <a:pt x="1581" y="2384"/>
                    </a:cubicBezTo>
                    <a:cubicBezTo>
                      <a:pt x="1399" y="3113"/>
                      <a:pt x="1855" y="3873"/>
                      <a:pt x="2128" y="4238"/>
                    </a:cubicBezTo>
                    <a:cubicBezTo>
                      <a:pt x="2371" y="4572"/>
                      <a:pt x="2645" y="4846"/>
                      <a:pt x="2949" y="5150"/>
                    </a:cubicBezTo>
                    <a:cubicBezTo>
                      <a:pt x="3010" y="5210"/>
                      <a:pt x="3040" y="5271"/>
                      <a:pt x="3101" y="5332"/>
                    </a:cubicBezTo>
                    <a:lnTo>
                      <a:pt x="3131" y="7125"/>
                    </a:lnTo>
                    <a:cubicBezTo>
                      <a:pt x="2888" y="6700"/>
                      <a:pt x="2523" y="6305"/>
                      <a:pt x="2159" y="5909"/>
                    </a:cubicBezTo>
                    <a:cubicBezTo>
                      <a:pt x="1855" y="5605"/>
                      <a:pt x="1520" y="5271"/>
                      <a:pt x="1247" y="4906"/>
                    </a:cubicBezTo>
                    <a:cubicBezTo>
                      <a:pt x="548" y="3964"/>
                      <a:pt x="274" y="2961"/>
                      <a:pt x="487" y="2110"/>
                    </a:cubicBezTo>
                    <a:cubicBezTo>
                      <a:pt x="700" y="1259"/>
                      <a:pt x="1429" y="560"/>
                      <a:pt x="2341" y="347"/>
                    </a:cubicBezTo>
                    <a:cubicBezTo>
                      <a:pt x="2554" y="317"/>
                      <a:pt x="2797" y="286"/>
                      <a:pt x="3010" y="286"/>
                    </a:cubicBezTo>
                    <a:close/>
                    <a:moveTo>
                      <a:pt x="2923" y="1"/>
                    </a:moveTo>
                    <a:cubicBezTo>
                      <a:pt x="2709" y="1"/>
                      <a:pt x="2503" y="29"/>
                      <a:pt x="2280" y="73"/>
                    </a:cubicBezTo>
                    <a:cubicBezTo>
                      <a:pt x="1277" y="317"/>
                      <a:pt x="456" y="1077"/>
                      <a:pt x="244" y="2049"/>
                    </a:cubicBezTo>
                    <a:cubicBezTo>
                      <a:pt x="1" y="2991"/>
                      <a:pt x="274" y="4055"/>
                      <a:pt x="1034" y="5058"/>
                    </a:cubicBezTo>
                    <a:cubicBezTo>
                      <a:pt x="1308" y="5453"/>
                      <a:pt x="1642" y="5788"/>
                      <a:pt x="1946" y="6122"/>
                    </a:cubicBezTo>
                    <a:cubicBezTo>
                      <a:pt x="2371" y="6548"/>
                      <a:pt x="2767" y="6973"/>
                      <a:pt x="3010" y="7460"/>
                    </a:cubicBezTo>
                    <a:cubicBezTo>
                      <a:pt x="3070" y="7551"/>
                      <a:pt x="3101" y="7642"/>
                      <a:pt x="3131" y="7764"/>
                    </a:cubicBezTo>
                    <a:lnTo>
                      <a:pt x="3162" y="7824"/>
                    </a:lnTo>
                    <a:lnTo>
                      <a:pt x="3435" y="7885"/>
                    </a:lnTo>
                    <a:lnTo>
                      <a:pt x="3435" y="7885"/>
                    </a:lnTo>
                    <a:lnTo>
                      <a:pt x="3405" y="5210"/>
                    </a:lnTo>
                    <a:lnTo>
                      <a:pt x="3344" y="5180"/>
                    </a:lnTo>
                    <a:cubicBezTo>
                      <a:pt x="3283" y="5119"/>
                      <a:pt x="3222" y="5028"/>
                      <a:pt x="3131" y="4967"/>
                    </a:cubicBezTo>
                    <a:cubicBezTo>
                      <a:pt x="2858" y="4663"/>
                      <a:pt x="2584" y="4390"/>
                      <a:pt x="2371" y="4086"/>
                    </a:cubicBezTo>
                    <a:cubicBezTo>
                      <a:pt x="2098" y="3721"/>
                      <a:pt x="1672" y="3052"/>
                      <a:pt x="1824" y="2444"/>
                    </a:cubicBezTo>
                    <a:cubicBezTo>
                      <a:pt x="1915" y="2080"/>
                      <a:pt x="2250" y="1806"/>
                      <a:pt x="2645" y="1715"/>
                    </a:cubicBezTo>
                    <a:cubicBezTo>
                      <a:pt x="2731" y="1693"/>
                      <a:pt x="2862" y="1672"/>
                      <a:pt x="2997" y="1672"/>
                    </a:cubicBezTo>
                    <a:cubicBezTo>
                      <a:pt x="3052" y="1672"/>
                      <a:pt x="3108" y="1676"/>
                      <a:pt x="3162" y="1684"/>
                    </a:cubicBezTo>
                    <a:lnTo>
                      <a:pt x="3344" y="1745"/>
                    </a:lnTo>
                    <a:lnTo>
                      <a:pt x="3344" y="1563"/>
                    </a:lnTo>
                    <a:cubicBezTo>
                      <a:pt x="3314" y="1046"/>
                      <a:pt x="3314" y="590"/>
                      <a:pt x="3283" y="165"/>
                    </a:cubicBezTo>
                    <a:lnTo>
                      <a:pt x="3283" y="43"/>
                    </a:lnTo>
                    <a:lnTo>
                      <a:pt x="3162" y="13"/>
                    </a:lnTo>
                    <a:cubicBezTo>
                      <a:pt x="3080" y="5"/>
                      <a:pt x="3001" y="1"/>
                      <a:pt x="29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7" name="Google Shape;24267;p38"/>
              <p:cNvSpPr/>
              <p:nvPr/>
            </p:nvSpPr>
            <p:spPr>
              <a:xfrm>
                <a:off x="4430413" y="4310238"/>
                <a:ext cx="11325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600" extrusionOk="0">
                    <a:moveTo>
                      <a:pt x="2249" y="335"/>
                    </a:moveTo>
                    <a:cubicBezTo>
                      <a:pt x="2462" y="366"/>
                      <a:pt x="2645" y="426"/>
                      <a:pt x="2857" y="548"/>
                    </a:cubicBezTo>
                    <a:cubicBezTo>
                      <a:pt x="3708" y="974"/>
                      <a:pt x="4225" y="1794"/>
                      <a:pt x="4225" y="2676"/>
                    </a:cubicBezTo>
                    <a:cubicBezTo>
                      <a:pt x="4225" y="3557"/>
                      <a:pt x="3739" y="4469"/>
                      <a:pt x="2827" y="5229"/>
                    </a:cubicBezTo>
                    <a:cubicBezTo>
                      <a:pt x="2493" y="5502"/>
                      <a:pt x="2097" y="5746"/>
                      <a:pt x="1733" y="5989"/>
                    </a:cubicBezTo>
                    <a:cubicBezTo>
                      <a:pt x="1277" y="6293"/>
                      <a:pt x="821" y="6566"/>
                      <a:pt x="486" y="6901"/>
                    </a:cubicBezTo>
                    <a:lnTo>
                      <a:pt x="942" y="5198"/>
                    </a:lnTo>
                    <a:cubicBezTo>
                      <a:pt x="1003" y="5138"/>
                      <a:pt x="1064" y="5107"/>
                      <a:pt x="1125" y="5077"/>
                    </a:cubicBezTo>
                    <a:cubicBezTo>
                      <a:pt x="1490" y="4834"/>
                      <a:pt x="1824" y="4621"/>
                      <a:pt x="2128" y="4378"/>
                    </a:cubicBezTo>
                    <a:cubicBezTo>
                      <a:pt x="2493" y="4074"/>
                      <a:pt x="3131" y="3436"/>
                      <a:pt x="3131" y="2676"/>
                    </a:cubicBezTo>
                    <a:cubicBezTo>
                      <a:pt x="3131" y="2220"/>
                      <a:pt x="2827" y="1764"/>
                      <a:pt x="2371" y="1521"/>
                    </a:cubicBezTo>
                    <a:cubicBezTo>
                      <a:pt x="2249" y="1460"/>
                      <a:pt x="2097" y="1399"/>
                      <a:pt x="1945" y="1369"/>
                    </a:cubicBezTo>
                    <a:cubicBezTo>
                      <a:pt x="2037" y="1004"/>
                      <a:pt x="2128" y="639"/>
                      <a:pt x="2249" y="335"/>
                    </a:cubicBezTo>
                    <a:close/>
                    <a:moveTo>
                      <a:pt x="2037" y="1"/>
                    </a:moveTo>
                    <a:lnTo>
                      <a:pt x="2006" y="122"/>
                    </a:lnTo>
                    <a:cubicBezTo>
                      <a:pt x="1885" y="518"/>
                      <a:pt x="1763" y="974"/>
                      <a:pt x="1611" y="1460"/>
                    </a:cubicBezTo>
                    <a:lnTo>
                      <a:pt x="1581" y="1642"/>
                    </a:lnTo>
                    <a:lnTo>
                      <a:pt x="1763" y="1642"/>
                    </a:lnTo>
                    <a:cubicBezTo>
                      <a:pt x="1945" y="1642"/>
                      <a:pt x="2128" y="1703"/>
                      <a:pt x="2249" y="1764"/>
                    </a:cubicBezTo>
                    <a:cubicBezTo>
                      <a:pt x="2614" y="1946"/>
                      <a:pt x="2857" y="2311"/>
                      <a:pt x="2857" y="2676"/>
                    </a:cubicBezTo>
                    <a:cubicBezTo>
                      <a:pt x="2857" y="3314"/>
                      <a:pt x="2310" y="3861"/>
                      <a:pt x="1945" y="4165"/>
                    </a:cubicBezTo>
                    <a:cubicBezTo>
                      <a:pt x="1672" y="4378"/>
                      <a:pt x="1338" y="4591"/>
                      <a:pt x="973" y="4834"/>
                    </a:cubicBezTo>
                    <a:lnTo>
                      <a:pt x="730" y="4986"/>
                    </a:lnTo>
                    <a:lnTo>
                      <a:pt x="699" y="5016"/>
                    </a:lnTo>
                    <a:lnTo>
                      <a:pt x="0" y="7569"/>
                    </a:lnTo>
                    <a:lnTo>
                      <a:pt x="274" y="7600"/>
                    </a:lnTo>
                    <a:lnTo>
                      <a:pt x="334" y="7539"/>
                    </a:lnTo>
                    <a:cubicBezTo>
                      <a:pt x="395" y="7448"/>
                      <a:pt x="456" y="7357"/>
                      <a:pt x="517" y="7296"/>
                    </a:cubicBezTo>
                    <a:cubicBezTo>
                      <a:pt x="882" y="6870"/>
                      <a:pt x="1368" y="6566"/>
                      <a:pt x="1885" y="6232"/>
                    </a:cubicBezTo>
                    <a:cubicBezTo>
                      <a:pt x="2249" y="5989"/>
                      <a:pt x="2645" y="5746"/>
                      <a:pt x="3009" y="5442"/>
                    </a:cubicBezTo>
                    <a:cubicBezTo>
                      <a:pt x="3982" y="4621"/>
                      <a:pt x="4529" y="3648"/>
                      <a:pt x="4529" y="2676"/>
                    </a:cubicBezTo>
                    <a:cubicBezTo>
                      <a:pt x="4529" y="1703"/>
                      <a:pt x="3921" y="761"/>
                      <a:pt x="2979" y="305"/>
                    </a:cubicBezTo>
                    <a:cubicBezTo>
                      <a:pt x="2736" y="153"/>
                      <a:pt x="2462" y="62"/>
                      <a:pt x="2158" y="31"/>
                    </a:cubicBez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8" name="Google Shape;24268;p38"/>
              <p:cNvSpPr/>
              <p:nvPr/>
            </p:nvSpPr>
            <p:spPr>
              <a:xfrm>
                <a:off x="4161413" y="4644588"/>
                <a:ext cx="248500" cy="1702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6810" extrusionOk="0">
                    <a:moveTo>
                      <a:pt x="699" y="1"/>
                    </a:moveTo>
                    <a:lnTo>
                      <a:pt x="0" y="5685"/>
                    </a:lnTo>
                    <a:lnTo>
                      <a:pt x="9271" y="6810"/>
                    </a:lnTo>
                    <a:lnTo>
                      <a:pt x="9939" y="1126"/>
                    </a:lnTo>
                    <a:lnTo>
                      <a:pt x="6930" y="761"/>
                    </a:lnTo>
                    <a:lnTo>
                      <a:pt x="3739" y="36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9" name="Google Shape;24269;p38"/>
              <p:cNvSpPr/>
              <p:nvPr/>
            </p:nvSpPr>
            <p:spPr>
              <a:xfrm>
                <a:off x="4157613" y="4640788"/>
                <a:ext cx="256100" cy="17785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7114" extrusionOk="0">
                    <a:moveTo>
                      <a:pt x="973" y="335"/>
                    </a:moveTo>
                    <a:lnTo>
                      <a:pt x="9939" y="1399"/>
                    </a:lnTo>
                    <a:lnTo>
                      <a:pt x="9301" y="6810"/>
                    </a:lnTo>
                    <a:lnTo>
                      <a:pt x="304" y="5715"/>
                    </a:lnTo>
                    <a:lnTo>
                      <a:pt x="973" y="335"/>
                    </a:lnTo>
                    <a:close/>
                    <a:moveTo>
                      <a:pt x="730" y="1"/>
                    </a:moveTo>
                    <a:lnTo>
                      <a:pt x="0" y="5958"/>
                    </a:lnTo>
                    <a:lnTo>
                      <a:pt x="9544" y="7113"/>
                    </a:lnTo>
                    <a:lnTo>
                      <a:pt x="10243" y="1156"/>
                    </a:lnTo>
                    <a:lnTo>
                      <a:pt x="7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0" name="Google Shape;24270;p38"/>
              <p:cNvSpPr/>
              <p:nvPr/>
            </p:nvSpPr>
            <p:spPr>
              <a:xfrm>
                <a:off x="4200913" y="4684113"/>
                <a:ext cx="170250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3648" extrusionOk="0">
                    <a:moveTo>
                      <a:pt x="578" y="304"/>
                    </a:moveTo>
                    <a:lnTo>
                      <a:pt x="6505" y="1034"/>
                    </a:lnTo>
                    <a:lnTo>
                      <a:pt x="6201" y="3344"/>
                    </a:lnTo>
                    <a:lnTo>
                      <a:pt x="305" y="2645"/>
                    </a:lnTo>
                    <a:lnTo>
                      <a:pt x="578" y="304"/>
                    </a:lnTo>
                    <a:close/>
                    <a:moveTo>
                      <a:pt x="335" y="0"/>
                    </a:moveTo>
                    <a:lnTo>
                      <a:pt x="1" y="2888"/>
                    </a:lnTo>
                    <a:lnTo>
                      <a:pt x="6445" y="3648"/>
                    </a:lnTo>
                    <a:lnTo>
                      <a:pt x="6809" y="79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1" name="Google Shape;24271;p38"/>
              <p:cNvSpPr/>
              <p:nvPr/>
            </p:nvSpPr>
            <p:spPr>
              <a:xfrm>
                <a:off x="4162913" y="4194538"/>
                <a:ext cx="367050" cy="69450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2778" extrusionOk="0">
                    <a:moveTo>
                      <a:pt x="559" y="1"/>
                    </a:moveTo>
                    <a:cubicBezTo>
                      <a:pt x="435" y="1"/>
                      <a:pt x="319" y="55"/>
                      <a:pt x="244" y="130"/>
                    </a:cubicBezTo>
                    <a:cubicBezTo>
                      <a:pt x="122" y="221"/>
                      <a:pt x="31" y="373"/>
                      <a:pt x="31" y="525"/>
                    </a:cubicBezTo>
                    <a:cubicBezTo>
                      <a:pt x="1" y="829"/>
                      <a:pt x="214" y="1103"/>
                      <a:pt x="487" y="1133"/>
                    </a:cubicBezTo>
                    <a:lnTo>
                      <a:pt x="973" y="1194"/>
                    </a:lnTo>
                    <a:lnTo>
                      <a:pt x="13557" y="2714"/>
                    </a:lnTo>
                    <a:lnTo>
                      <a:pt x="14044" y="2775"/>
                    </a:lnTo>
                    <a:cubicBezTo>
                      <a:pt x="14061" y="2777"/>
                      <a:pt x="14079" y="2778"/>
                      <a:pt x="14096" y="2778"/>
                    </a:cubicBezTo>
                    <a:cubicBezTo>
                      <a:pt x="14351" y="2778"/>
                      <a:pt x="14595" y="2573"/>
                      <a:pt x="14652" y="2288"/>
                    </a:cubicBezTo>
                    <a:cubicBezTo>
                      <a:pt x="14682" y="2136"/>
                      <a:pt x="14621" y="1954"/>
                      <a:pt x="14530" y="1832"/>
                    </a:cubicBezTo>
                    <a:cubicBezTo>
                      <a:pt x="14439" y="1741"/>
                      <a:pt x="14317" y="1650"/>
                      <a:pt x="14165" y="1650"/>
                    </a:cubicBezTo>
                    <a:lnTo>
                      <a:pt x="639" y="9"/>
                    </a:lnTo>
                    <a:cubicBezTo>
                      <a:pt x="612" y="3"/>
                      <a:pt x="585" y="1"/>
                      <a:pt x="5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2" name="Google Shape;24272;p38"/>
              <p:cNvSpPr/>
              <p:nvPr/>
            </p:nvSpPr>
            <p:spPr>
              <a:xfrm>
                <a:off x="4159113" y="4190763"/>
                <a:ext cx="374650" cy="764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3056" extrusionOk="0">
                    <a:moveTo>
                      <a:pt x="761" y="281"/>
                    </a:moveTo>
                    <a:lnTo>
                      <a:pt x="14317" y="1923"/>
                    </a:lnTo>
                    <a:cubicBezTo>
                      <a:pt x="14408" y="1923"/>
                      <a:pt x="14500" y="1983"/>
                      <a:pt x="14591" y="2075"/>
                    </a:cubicBezTo>
                    <a:cubicBezTo>
                      <a:pt x="14652" y="2166"/>
                      <a:pt x="14682" y="2287"/>
                      <a:pt x="14652" y="2409"/>
                    </a:cubicBezTo>
                    <a:cubicBezTo>
                      <a:pt x="14624" y="2631"/>
                      <a:pt x="14469" y="2778"/>
                      <a:pt x="14256" y="2778"/>
                    </a:cubicBezTo>
                    <a:cubicBezTo>
                      <a:pt x="14237" y="2778"/>
                      <a:pt x="14216" y="2776"/>
                      <a:pt x="14196" y="2774"/>
                    </a:cubicBezTo>
                    <a:lnTo>
                      <a:pt x="670" y="1132"/>
                    </a:lnTo>
                    <a:cubicBezTo>
                      <a:pt x="457" y="1102"/>
                      <a:pt x="305" y="920"/>
                      <a:pt x="305" y="676"/>
                    </a:cubicBezTo>
                    <a:cubicBezTo>
                      <a:pt x="335" y="555"/>
                      <a:pt x="396" y="464"/>
                      <a:pt x="487" y="372"/>
                    </a:cubicBezTo>
                    <a:cubicBezTo>
                      <a:pt x="548" y="312"/>
                      <a:pt x="670" y="281"/>
                      <a:pt x="761" y="281"/>
                    </a:cubicBezTo>
                    <a:close/>
                    <a:moveTo>
                      <a:pt x="728" y="0"/>
                    </a:moveTo>
                    <a:cubicBezTo>
                      <a:pt x="577" y="0"/>
                      <a:pt x="431" y="59"/>
                      <a:pt x="305" y="160"/>
                    </a:cubicBezTo>
                    <a:cubicBezTo>
                      <a:pt x="153" y="281"/>
                      <a:pt x="62" y="464"/>
                      <a:pt x="31" y="646"/>
                    </a:cubicBezTo>
                    <a:cubicBezTo>
                      <a:pt x="1" y="1041"/>
                      <a:pt x="274" y="1376"/>
                      <a:pt x="639" y="1406"/>
                    </a:cubicBezTo>
                    <a:lnTo>
                      <a:pt x="14165" y="3047"/>
                    </a:lnTo>
                    <a:lnTo>
                      <a:pt x="14196" y="3047"/>
                    </a:lnTo>
                    <a:cubicBezTo>
                      <a:pt x="14230" y="3053"/>
                      <a:pt x="14264" y="3056"/>
                      <a:pt x="14298" y="3056"/>
                    </a:cubicBezTo>
                    <a:cubicBezTo>
                      <a:pt x="14621" y="3056"/>
                      <a:pt x="14900" y="2800"/>
                      <a:pt x="14956" y="2470"/>
                    </a:cubicBezTo>
                    <a:cubicBezTo>
                      <a:pt x="14986" y="2257"/>
                      <a:pt x="14925" y="2075"/>
                      <a:pt x="14804" y="1923"/>
                    </a:cubicBezTo>
                    <a:cubicBezTo>
                      <a:pt x="14682" y="1771"/>
                      <a:pt x="14530" y="1680"/>
                      <a:pt x="14348" y="1649"/>
                    </a:cubicBezTo>
                    <a:lnTo>
                      <a:pt x="822" y="8"/>
                    </a:lnTo>
                    <a:cubicBezTo>
                      <a:pt x="790" y="3"/>
                      <a:pt x="759" y="0"/>
                      <a:pt x="7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3" name="Google Shape;24273;p38"/>
              <p:cNvSpPr/>
              <p:nvPr/>
            </p:nvSpPr>
            <p:spPr>
              <a:xfrm>
                <a:off x="4200913" y="4684113"/>
                <a:ext cx="170250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3648" extrusionOk="0">
                    <a:moveTo>
                      <a:pt x="578" y="304"/>
                    </a:moveTo>
                    <a:lnTo>
                      <a:pt x="6505" y="1034"/>
                    </a:lnTo>
                    <a:lnTo>
                      <a:pt x="6201" y="3344"/>
                    </a:lnTo>
                    <a:lnTo>
                      <a:pt x="305" y="2645"/>
                    </a:lnTo>
                    <a:lnTo>
                      <a:pt x="578" y="304"/>
                    </a:lnTo>
                    <a:close/>
                    <a:moveTo>
                      <a:pt x="335" y="0"/>
                    </a:moveTo>
                    <a:lnTo>
                      <a:pt x="1" y="2888"/>
                    </a:lnTo>
                    <a:lnTo>
                      <a:pt x="6445" y="3648"/>
                    </a:lnTo>
                    <a:lnTo>
                      <a:pt x="6809" y="79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4" name="Google Shape;24274;p38"/>
              <p:cNvSpPr/>
              <p:nvPr/>
            </p:nvSpPr>
            <p:spPr>
              <a:xfrm>
                <a:off x="4257913" y="4342163"/>
                <a:ext cx="13755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411" extrusionOk="0">
                    <a:moveTo>
                      <a:pt x="2979" y="0"/>
                    </a:moveTo>
                    <a:lnTo>
                      <a:pt x="2098" y="1915"/>
                    </a:lnTo>
                    <a:lnTo>
                      <a:pt x="0" y="1672"/>
                    </a:lnTo>
                    <a:lnTo>
                      <a:pt x="1581" y="3101"/>
                    </a:lnTo>
                    <a:lnTo>
                      <a:pt x="699" y="5016"/>
                    </a:lnTo>
                    <a:lnTo>
                      <a:pt x="2523" y="3982"/>
                    </a:lnTo>
                    <a:lnTo>
                      <a:pt x="4104" y="5411"/>
                    </a:lnTo>
                    <a:lnTo>
                      <a:pt x="3678" y="3344"/>
                    </a:lnTo>
                    <a:lnTo>
                      <a:pt x="5502" y="2280"/>
                    </a:lnTo>
                    <a:lnTo>
                      <a:pt x="3405" y="2067"/>
                    </a:lnTo>
                    <a:lnTo>
                      <a:pt x="29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75" name="Google Shape;24275;p38"/>
          <p:cNvSpPr/>
          <p:nvPr/>
        </p:nvSpPr>
        <p:spPr>
          <a:xfrm>
            <a:off x="436571" y="2161050"/>
            <a:ext cx="838047" cy="824587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276" name="Google Shape;24276;p38"/>
          <p:cNvSpPr/>
          <p:nvPr/>
        </p:nvSpPr>
        <p:spPr>
          <a:xfrm>
            <a:off x="8122720" y="1991194"/>
            <a:ext cx="584709" cy="575335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1" name="Google Shape;24281;p39"/>
          <p:cNvSpPr txBox="1">
            <a:spLocks noGrp="1"/>
          </p:cNvSpPr>
          <p:nvPr>
            <p:ph type="title"/>
          </p:nvPr>
        </p:nvSpPr>
        <p:spPr>
          <a:xfrm>
            <a:off x="3473362" y="537500"/>
            <a:ext cx="475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Masalah</a:t>
            </a:r>
            <a:endParaRPr dirty="0"/>
          </a:p>
        </p:txBody>
      </p:sp>
      <p:sp>
        <p:nvSpPr>
          <p:cNvPr id="24282" name="Google Shape;24282;p39"/>
          <p:cNvSpPr txBox="1">
            <a:spLocks noGrp="1"/>
          </p:cNvSpPr>
          <p:nvPr>
            <p:ph type="subTitle" idx="1"/>
          </p:nvPr>
        </p:nvSpPr>
        <p:spPr>
          <a:xfrm>
            <a:off x="3473362" y="1365801"/>
            <a:ext cx="4753200" cy="544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Karena sistem absensi yang digunakan saat ini oleh guru masih bersifat manual sehingga masih bersifat longgar</a:t>
            </a:r>
            <a:endParaRPr dirty="0"/>
          </a:p>
        </p:txBody>
      </p:sp>
      <p:sp>
        <p:nvSpPr>
          <p:cNvPr id="24283" name="Google Shape;24283;p39"/>
          <p:cNvSpPr txBox="1">
            <a:spLocks noGrp="1"/>
          </p:cNvSpPr>
          <p:nvPr>
            <p:ph type="subTitle" idx="3"/>
          </p:nvPr>
        </p:nvSpPr>
        <p:spPr>
          <a:xfrm>
            <a:off x="3473362" y="2738500"/>
            <a:ext cx="475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Membuat sistem informasi absensi dengan qr code</a:t>
            </a:r>
            <a:endParaRPr dirty="0"/>
          </a:p>
        </p:txBody>
      </p:sp>
      <p:sp>
        <p:nvSpPr>
          <p:cNvPr id="24284" name="Google Shape;24284;p39"/>
          <p:cNvSpPr txBox="1">
            <a:spLocks noGrp="1"/>
          </p:cNvSpPr>
          <p:nvPr>
            <p:ph type="subTitle" idx="5"/>
          </p:nvPr>
        </p:nvSpPr>
        <p:spPr>
          <a:xfrm>
            <a:off x="3473362" y="4111200"/>
            <a:ext cx="475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Absensi yang lebih efisien dan efektif</a:t>
            </a:r>
            <a:endParaRPr dirty="0"/>
          </a:p>
        </p:txBody>
      </p:sp>
      <p:sp>
        <p:nvSpPr>
          <p:cNvPr id="24285" name="Google Shape;24285;p39"/>
          <p:cNvSpPr txBox="1">
            <a:spLocks noGrp="1"/>
          </p:cNvSpPr>
          <p:nvPr>
            <p:ph type="title" idx="2"/>
          </p:nvPr>
        </p:nvSpPr>
        <p:spPr>
          <a:xfrm>
            <a:off x="3473362" y="1910200"/>
            <a:ext cx="475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Solusi</a:t>
            </a:r>
            <a:endParaRPr dirty="0"/>
          </a:p>
        </p:txBody>
      </p:sp>
      <p:sp>
        <p:nvSpPr>
          <p:cNvPr id="24286" name="Google Shape;24286;p39"/>
          <p:cNvSpPr txBox="1">
            <a:spLocks noGrp="1"/>
          </p:cNvSpPr>
          <p:nvPr>
            <p:ph type="title" idx="4"/>
          </p:nvPr>
        </p:nvSpPr>
        <p:spPr>
          <a:xfrm>
            <a:off x="3473362" y="3282899"/>
            <a:ext cx="475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24287" name="Google Shape;24287;p39"/>
          <p:cNvSpPr/>
          <p:nvPr/>
        </p:nvSpPr>
        <p:spPr>
          <a:xfrm flipH="1">
            <a:off x="1751813" y="970304"/>
            <a:ext cx="1300142" cy="127922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4288" name="Google Shape;24288;p39"/>
          <p:cNvSpPr/>
          <p:nvPr/>
        </p:nvSpPr>
        <p:spPr>
          <a:xfrm flipH="1">
            <a:off x="860163" y="3219979"/>
            <a:ext cx="1300142" cy="1279228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grpSp>
        <p:nvGrpSpPr>
          <p:cNvPr id="24289" name="Google Shape;24289;p39"/>
          <p:cNvGrpSpPr/>
          <p:nvPr/>
        </p:nvGrpSpPr>
        <p:grpSpPr>
          <a:xfrm>
            <a:off x="1060939" y="644293"/>
            <a:ext cx="1729993" cy="1931256"/>
            <a:chOff x="4391663" y="3763275"/>
            <a:chExt cx="827550" cy="923825"/>
          </a:xfrm>
        </p:grpSpPr>
        <p:grpSp>
          <p:nvGrpSpPr>
            <p:cNvPr id="24290" name="Google Shape;24290;p39"/>
            <p:cNvGrpSpPr/>
            <p:nvPr/>
          </p:nvGrpSpPr>
          <p:grpSpPr>
            <a:xfrm>
              <a:off x="4410663" y="3789350"/>
              <a:ext cx="804000" cy="893125"/>
              <a:chOff x="4410663" y="3789350"/>
              <a:chExt cx="804000" cy="893125"/>
            </a:xfrm>
          </p:grpSpPr>
          <p:sp>
            <p:nvSpPr>
              <p:cNvPr id="24291" name="Google Shape;24291;p39"/>
              <p:cNvSpPr/>
              <p:nvPr/>
            </p:nvSpPr>
            <p:spPr>
              <a:xfrm>
                <a:off x="4464613" y="3854575"/>
                <a:ext cx="691525" cy="827900"/>
              </a:xfrm>
              <a:custGeom>
                <a:avLst/>
                <a:gdLst/>
                <a:ahLst/>
                <a:cxnLst/>
                <a:rect l="l" t="t" r="r" b="b"/>
                <a:pathLst>
                  <a:path w="27661" h="33116" extrusionOk="0">
                    <a:moveTo>
                      <a:pt x="11448" y="0"/>
                    </a:moveTo>
                    <a:cubicBezTo>
                      <a:pt x="10723" y="0"/>
                      <a:pt x="9968" y="78"/>
                      <a:pt x="9180" y="245"/>
                    </a:cubicBezTo>
                    <a:cubicBezTo>
                      <a:pt x="7205" y="640"/>
                      <a:pt x="5624" y="1461"/>
                      <a:pt x="4378" y="2555"/>
                    </a:cubicBezTo>
                    <a:cubicBezTo>
                      <a:pt x="913" y="5656"/>
                      <a:pt x="1" y="11036"/>
                      <a:pt x="92" y="16112"/>
                    </a:cubicBezTo>
                    <a:cubicBezTo>
                      <a:pt x="122" y="16841"/>
                      <a:pt x="153" y="17601"/>
                      <a:pt x="183" y="18300"/>
                    </a:cubicBezTo>
                    <a:cubicBezTo>
                      <a:pt x="366" y="20641"/>
                      <a:pt x="700" y="22829"/>
                      <a:pt x="1034" y="24592"/>
                    </a:cubicBezTo>
                    <a:cubicBezTo>
                      <a:pt x="1521" y="27176"/>
                      <a:pt x="2037" y="28847"/>
                      <a:pt x="2037" y="28847"/>
                    </a:cubicBezTo>
                    <a:cubicBezTo>
                      <a:pt x="2220" y="29759"/>
                      <a:pt x="2615" y="30550"/>
                      <a:pt x="3162" y="31218"/>
                    </a:cubicBezTo>
                    <a:cubicBezTo>
                      <a:pt x="4162" y="32393"/>
                      <a:pt x="5655" y="33116"/>
                      <a:pt x="7252" y="33116"/>
                    </a:cubicBezTo>
                    <a:cubicBezTo>
                      <a:pt x="7598" y="33116"/>
                      <a:pt x="7948" y="33082"/>
                      <a:pt x="8299" y="33012"/>
                    </a:cubicBezTo>
                    <a:lnTo>
                      <a:pt x="23314" y="29942"/>
                    </a:lnTo>
                    <a:cubicBezTo>
                      <a:pt x="25290" y="29547"/>
                      <a:pt x="26779" y="28118"/>
                      <a:pt x="27327" y="26325"/>
                    </a:cubicBezTo>
                    <a:cubicBezTo>
                      <a:pt x="27600" y="25504"/>
                      <a:pt x="27661" y="24592"/>
                      <a:pt x="27478" y="23650"/>
                    </a:cubicBezTo>
                    <a:cubicBezTo>
                      <a:pt x="27478" y="23650"/>
                      <a:pt x="27235" y="21917"/>
                      <a:pt x="26627" y="19364"/>
                    </a:cubicBezTo>
                    <a:cubicBezTo>
                      <a:pt x="26202" y="17601"/>
                      <a:pt x="25624" y="15473"/>
                      <a:pt x="24804" y="13285"/>
                    </a:cubicBezTo>
                    <a:cubicBezTo>
                      <a:pt x="24469" y="12312"/>
                      <a:pt x="24074" y="11340"/>
                      <a:pt x="23618" y="10367"/>
                    </a:cubicBezTo>
                    <a:cubicBezTo>
                      <a:pt x="21643" y="5990"/>
                      <a:pt x="18725" y="1917"/>
                      <a:pt x="14591" y="519"/>
                    </a:cubicBezTo>
                    <a:cubicBezTo>
                      <a:pt x="13612" y="187"/>
                      <a:pt x="12567" y="0"/>
                      <a:pt x="11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2" name="Google Shape;24292;p39"/>
              <p:cNvSpPr/>
              <p:nvPr/>
            </p:nvSpPr>
            <p:spPr>
              <a:xfrm>
                <a:off x="5130288" y="4324975"/>
                <a:ext cx="843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7539" extrusionOk="0">
                    <a:moveTo>
                      <a:pt x="2766" y="1"/>
                    </a:moveTo>
                    <a:lnTo>
                      <a:pt x="0" y="548"/>
                    </a:lnTo>
                    <a:cubicBezTo>
                      <a:pt x="578" y="3101"/>
                      <a:pt x="821" y="4834"/>
                      <a:pt x="821" y="4834"/>
                    </a:cubicBezTo>
                    <a:cubicBezTo>
                      <a:pt x="1034" y="5776"/>
                      <a:pt x="973" y="6688"/>
                      <a:pt x="700" y="7509"/>
                    </a:cubicBezTo>
                    <a:lnTo>
                      <a:pt x="730" y="7539"/>
                    </a:lnTo>
                    <a:cubicBezTo>
                      <a:pt x="2797" y="6931"/>
                      <a:pt x="3374" y="3253"/>
                      <a:pt x="2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3" name="Google Shape;24293;p39"/>
              <p:cNvSpPr/>
              <p:nvPr/>
            </p:nvSpPr>
            <p:spPr>
              <a:xfrm>
                <a:off x="4422063" y="4469375"/>
                <a:ext cx="121600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640" extrusionOk="0">
                    <a:moveTo>
                      <a:pt x="2736" y="0"/>
                    </a:moveTo>
                    <a:lnTo>
                      <a:pt x="1" y="547"/>
                    </a:lnTo>
                    <a:cubicBezTo>
                      <a:pt x="732" y="3650"/>
                      <a:pt x="2592" y="6640"/>
                      <a:pt x="4628" y="6640"/>
                    </a:cubicBezTo>
                    <a:cubicBezTo>
                      <a:pt x="4707" y="6640"/>
                      <a:pt x="4785" y="6635"/>
                      <a:pt x="4864" y="6626"/>
                    </a:cubicBezTo>
                    <a:cubicBezTo>
                      <a:pt x="4317" y="5958"/>
                      <a:pt x="3891" y="5167"/>
                      <a:pt x="3709" y="4255"/>
                    </a:cubicBezTo>
                    <a:cubicBezTo>
                      <a:pt x="3709" y="4255"/>
                      <a:pt x="3223" y="2584"/>
                      <a:pt x="27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4" name="Google Shape;24294;p39"/>
              <p:cNvSpPr/>
              <p:nvPr/>
            </p:nvSpPr>
            <p:spPr>
              <a:xfrm>
                <a:off x="4821763" y="3789350"/>
                <a:ext cx="233325" cy="324400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12976" extrusionOk="0">
                    <a:moveTo>
                      <a:pt x="4908" y="1"/>
                    </a:moveTo>
                    <a:cubicBezTo>
                      <a:pt x="4813" y="1"/>
                      <a:pt x="4717" y="10"/>
                      <a:pt x="4621" y="27"/>
                    </a:cubicBezTo>
                    <a:lnTo>
                      <a:pt x="1369" y="696"/>
                    </a:lnTo>
                    <a:cubicBezTo>
                      <a:pt x="548" y="878"/>
                      <a:pt x="1" y="1669"/>
                      <a:pt x="183" y="2520"/>
                    </a:cubicBezTo>
                    <a:lnTo>
                      <a:pt x="305" y="3128"/>
                    </a:lnTo>
                    <a:cubicBezTo>
                      <a:pt x="4439" y="4526"/>
                      <a:pt x="7357" y="8599"/>
                      <a:pt x="9332" y="12976"/>
                    </a:cubicBezTo>
                    <a:lnTo>
                      <a:pt x="6445" y="1243"/>
                    </a:lnTo>
                    <a:cubicBezTo>
                      <a:pt x="6284" y="492"/>
                      <a:pt x="5625" y="1"/>
                      <a:pt x="49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5" name="Google Shape;24295;p39"/>
              <p:cNvSpPr/>
              <p:nvPr/>
            </p:nvSpPr>
            <p:spPr>
              <a:xfrm>
                <a:off x="4410663" y="3873500"/>
                <a:ext cx="163400" cy="383875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15355" extrusionOk="0">
                    <a:moveTo>
                      <a:pt x="4940" y="0"/>
                    </a:moveTo>
                    <a:cubicBezTo>
                      <a:pt x="4835" y="0"/>
                      <a:pt x="4728" y="12"/>
                      <a:pt x="4621" y="35"/>
                    </a:cubicBezTo>
                    <a:lnTo>
                      <a:pt x="1368" y="704"/>
                    </a:lnTo>
                    <a:cubicBezTo>
                      <a:pt x="548" y="856"/>
                      <a:pt x="1" y="1677"/>
                      <a:pt x="153" y="2497"/>
                    </a:cubicBezTo>
                    <a:lnTo>
                      <a:pt x="2250" y="15355"/>
                    </a:lnTo>
                    <a:cubicBezTo>
                      <a:pt x="2159" y="10279"/>
                      <a:pt x="3040" y="4899"/>
                      <a:pt x="6536" y="1798"/>
                    </a:cubicBezTo>
                    <a:lnTo>
                      <a:pt x="6414" y="1221"/>
                    </a:lnTo>
                    <a:cubicBezTo>
                      <a:pt x="6282" y="507"/>
                      <a:pt x="5644" y="0"/>
                      <a:pt x="49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96" name="Google Shape;24296;p39"/>
            <p:cNvSpPr/>
            <p:nvPr/>
          </p:nvSpPr>
          <p:spPr>
            <a:xfrm>
              <a:off x="4611288" y="3763275"/>
              <a:ext cx="167950" cy="139225"/>
            </a:xfrm>
            <a:custGeom>
              <a:avLst/>
              <a:gdLst/>
              <a:ahLst/>
              <a:cxnLst/>
              <a:rect l="l" t="t" r="r" b="b"/>
              <a:pathLst>
                <a:path w="6718" h="5569" extrusionOk="0">
                  <a:moveTo>
                    <a:pt x="3911" y="0"/>
                  </a:moveTo>
                  <a:cubicBezTo>
                    <a:pt x="3783" y="0"/>
                    <a:pt x="3654" y="13"/>
                    <a:pt x="3526" y="37"/>
                  </a:cubicBezTo>
                  <a:lnTo>
                    <a:pt x="2097" y="280"/>
                  </a:lnTo>
                  <a:cubicBezTo>
                    <a:pt x="821" y="523"/>
                    <a:pt x="0" y="1952"/>
                    <a:pt x="274" y="3502"/>
                  </a:cubicBezTo>
                  <a:lnTo>
                    <a:pt x="669" y="5569"/>
                  </a:lnTo>
                  <a:lnTo>
                    <a:pt x="1672" y="5387"/>
                  </a:lnTo>
                  <a:lnTo>
                    <a:pt x="1307" y="3320"/>
                  </a:lnTo>
                  <a:cubicBezTo>
                    <a:pt x="1125" y="2347"/>
                    <a:pt x="1581" y="1435"/>
                    <a:pt x="2280" y="1283"/>
                  </a:cubicBezTo>
                  <a:lnTo>
                    <a:pt x="3708" y="1040"/>
                  </a:lnTo>
                  <a:cubicBezTo>
                    <a:pt x="3774" y="1028"/>
                    <a:pt x="3840" y="1022"/>
                    <a:pt x="3905" y="1022"/>
                  </a:cubicBezTo>
                  <a:cubicBezTo>
                    <a:pt x="4173" y="1022"/>
                    <a:pt x="4437" y="1124"/>
                    <a:pt x="4681" y="1344"/>
                  </a:cubicBezTo>
                  <a:cubicBezTo>
                    <a:pt x="5015" y="1648"/>
                    <a:pt x="5259" y="2073"/>
                    <a:pt x="5350" y="2590"/>
                  </a:cubicBezTo>
                  <a:lnTo>
                    <a:pt x="5715" y="4627"/>
                  </a:lnTo>
                  <a:lnTo>
                    <a:pt x="6718" y="4444"/>
                  </a:lnTo>
                  <a:lnTo>
                    <a:pt x="6353" y="2408"/>
                  </a:lnTo>
                  <a:cubicBezTo>
                    <a:pt x="6231" y="1678"/>
                    <a:pt x="5867" y="1040"/>
                    <a:pt x="5350" y="584"/>
                  </a:cubicBezTo>
                  <a:cubicBezTo>
                    <a:pt x="4936" y="195"/>
                    <a:pt x="4426" y="0"/>
                    <a:pt x="3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7" name="Google Shape;24297;p39"/>
            <p:cNvSpPr/>
            <p:nvPr/>
          </p:nvSpPr>
          <p:spPr>
            <a:xfrm>
              <a:off x="4459288" y="3850125"/>
              <a:ext cx="700650" cy="836975"/>
            </a:xfrm>
            <a:custGeom>
              <a:avLst/>
              <a:gdLst/>
              <a:ahLst/>
              <a:cxnLst/>
              <a:rect l="l" t="t" r="r" b="b"/>
              <a:pathLst>
                <a:path w="28026" h="33479" extrusionOk="0">
                  <a:moveTo>
                    <a:pt x="11682" y="353"/>
                  </a:moveTo>
                  <a:cubicBezTo>
                    <a:pt x="12736" y="353"/>
                    <a:pt x="13753" y="515"/>
                    <a:pt x="14713" y="849"/>
                  </a:cubicBezTo>
                  <a:cubicBezTo>
                    <a:pt x="18238" y="2034"/>
                    <a:pt x="21248" y="5317"/>
                    <a:pt x="23649" y="10606"/>
                  </a:cubicBezTo>
                  <a:cubicBezTo>
                    <a:pt x="24074" y="11518"/>
                    <a:pt x="24470" y="12490"/>
                    <a:pt x="24834" y="13524"/>
                  </a:cubicBezTo>
                  <a:cubicBezTo>
                    <a:pt x="25533" y="15408"/>
                    <a:pt x="26141" y="17445"/>
                    <a:pt x="26658" y="19572"/>
                  </a:cubicBezTo>
                  <a:cubicBezTo>
                    <a:pt x="27266" y="22095"/>
                    <a:pt x="27509" y="23858"/>
                    <a:pt x="27509" y="23858"/>
                  </a:cubicBezTo>
                  <a:lnTo>
                    <a:pt x="27509" y="23889"/>
                  </a:lnTo>
                  <a:cubicBezTo>
                    <a:pt x="27691" y="24740"/>
                    <a:pt x="27631" y="25621"/>
                    <a:pt x="27357" y="26442"/>
                  </a:cubicBezTo>
                  <a:cubicBezTo>
                    <a:pt x="26810" y="28235"/>
                    <a:pt x="25321" y="29573"/>
                    <a:pt x="23497" y="29968"/>
                  </a:cubicBezTo>
                  <a:lnTo>
                    <a:pt x="8481" y="33007"/>
                  </a:lnTo>
                  <a:cubicBezTo>
                    <a:pt x="8128" y="33082"/>
                    <a:pt x="7773" y="33119"/>
                    <a:pt x="7421" y="33119"/>
                  </a:cubicBezTo>
                  <a:cubicBezTo>
                    <a:pt x="5923" y="33119"/>
                    <a:pt x="4481" y="32456"/>
                    <a:pt x="3497" y="31275"/>
                  </a:cubicBezTo>
                  <a:cubicBezTo>
                    <a:pt x="2949" y="30636"/>
                    <a:pt x="2554" y="29846"/>
                    <a:pt x="2402" y="28995"/>
                  </a:cubicBezTo>
                  <a:cubicBezTo>
                    <a:pt x="2402" y="28965"/>
                    <a:pt x="1886" y="27262"/>
                    <a:pt x="1399" y="24740"/>
                  </a:cubicBezTo>
                  <a:cubicBezTo>
                    <a:pt x="1004" y="22582"/>
                    <a:pt x="700" y="20484"/>
                    <a:pt x="579" y="18478"/>
                  </a:cubicBezTo>
                  <a:cubicBezTo>
                    <a:pt x="518" y="17718"/>
                    <a:pt x="487" y="16989"/>
                    <a:pt x="457" y="16290"/>
                  </a:cubicBezTo>
                  <a:cubicBezTo>
                    <a:pt x="366" y="9967"/>
                    <a:pt x="1764" y="5469"/>
                    <a:pt x="4712" y="2855"/>
                  </a:cubicBezTo>
                  <a:cubicBezTo>
                    <a:pt x="5989" y="1730"/>
                    <a:pt x="7570" y="940"/>
                    <a:pt x="9424" y="575"/>
                  </a:cubicBezTo>
                  <a:cubicBezTo>
                    <a:pt x="9697" y="514"/>
                    <a:pt x="9971" y="484"/>
                    <a:pt x="10214" y="454"/>
                  </a:cubicBezTo>
                  <a:cubicBezTo>
                    <a:pt x="10710" y="387"/>
                    <a:pt x="11200" y="353"/>
                    <a:pt x="11682" y="353"/>
                  </a:cubicBezTo>
                  <a:close/>
                  <a:moveTo>
                    <a:pt x="11660" y="0"/>
                  </a:moveTo>
                  <a:cubicBezTo>
                    <a:pt x="10909" y="0"/>
                    <a:pt x="10141" y="80"/>
                    <a:pt x="9363" y="241"/>
                  </a:cubicBezTo>
                  <a:cubicBezTo>
                    <a:pt x="7448" y="636"/>
                    <a:pt x="5807" y="1426"/>
                    <a:pt x="4500" y="2612"/>
                  </a:cubicBezTo>
                  <a:cubicBezTo>
                    <a:pt x="1490" y="5286"/>
                    <a:pt x="1" y="9876"/>
                    <a:pt x="123" y="16290"/>
                  </a:cubicBezTo>
                  <a:cubicBezTo>
                    <a:pt x="153" y="17019"/>
                    <a:pt x="183" y="17749"/>
                    <a:pt x="244" y="18509"/>
                  </a:cubicBezTo>
                  <a:cubicBezTo>
                    <a:pt x="366" y="20515"/>
                    <a:pt x="670" y="22642"/>
                    <a:pt x="1065" y="24800"/>
                  </a:cubicBezTo>
                  <a:cubicBezTo>
                    <a:pt x="1551" y="27262"/>
                    <a:pt x="2038" y="28965"/>
                    <a:pt x="2068" y="29086"/>
                  </a:cubicBezTo>
                  <a:cubicBezTo>
                    <a:pt x="2250" y="29968"/>
                    <a:pt x="2645" y="30819"/>
                    <a:pt x="3223" y="31487"/>
                  </a:cubicBezTo>
                  <a:cubicBezTo>
                    <a:pt x="4311" y="32761"/>
                    <a:pt x="5862" y="33479"/>
                    <a:pt x="7472" y="33479"/>
                  </a:cubicBezTo>
                  <a:cubicBezTo>
                    <a:pt x="7706" y="33479"/>
                    <a:pt x="7942" y="33464"/>
                    <a:pt x="8177" y="33433"/>
                  </a:cubicBezTo>
                  <a:cubicBezTo>
                    <a:pt x="8299" y="33402"/>
                    <a:pt x="8421" y="33372"/>
                    <a:pt x="8542" y="33342"/>
                  </a:cubicBezTo>
                  <a:lnTo>
                    <a:pt x="23558" y="30302"/>
                  </a:lnTo>
                  <a:cubicBezTo>
                    <a:pt x="25503" y="29907"/>
                    <a:pt x="27114" y="28448"/>
                    <a:pt x="27691" y="26563"/>
                  </a:cubicBezTo>
                  <a:cubicBezTo>
                    <a:pt x="27995" y="25682"/>
                    <a:pt x="28026" y="24709"/>
                    <a:pt x="27843" y="23797"/>
                  </a:cubicBezTo>
                  <a:cubicBezTo>
                    <a:pt x="27843" y="23706"/>
                    <a:pt x="27570" y="21943"/>
                    <a:pt x="26992" y="19512"/>
                  </a:cubicBezTo>
                  <a:cubicBezTo>
                    <a:pt x="26476" y="17354"/>
                    <a:pt x="25868" y="15287"/>
                    <a:pt x="25169" y="13402"/>
                  </a:cubicBezTo>
                  <a:cubicBezTo>
                    <a:pt x="24804" y="12369"/>
                    <a:pt x="24409" y="11396"/>
                    <a:pt x="23983" y="10484"/>
                  </a:cubicBezTo>
                  <a:cubicBezTo>
                    <a:pt x="21521" y="5104"/>
                    <a:pt x="18451" y="1761"/>
                    <a:pt x="14834" y="514"/>
                  </a:cubicBezTo>
                  <a:cubicBezTo>
                    <a:pt x="13823" y="171"/>
                    <a:pt x="12759" y="0"/>
                    <a:pt x="11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8" name="Google Shape;24298;p39"/>
            <p:cNvSpPr/>
            <p:nvPr/>
          </p:nvSpPr>
          <p:spPr>
            <a:xfrm>
              <a:off x="5124963" y="4319675"/>
              <a:ext cx="94250" cy="197575"/>
            </a:xfrm>
            <a:custGeom>
              <a:avLst/>
              <a:gdLst/>
              <a:ahLst/>
              <a:cxnLst/>
              <a:rect l="l" t="t" r="r" b="b"/>
              <a:pathLst>
                <a:path w="3770" h="7903" extrusionOk="0">
                  <a:moveTo>
                    <a:pt x="2858" y="395"/>
                  </a:moveTo>
                  <a:lnTo>
                    <a:pt x="2858" y="395"/>
                  </a:lnTo>
                  <a:cubicBezTo>
                    <a:pt x="3375" y="3374"/>
                    <a:pt x="2888" y="6687"/>
                    <a:pt x="1156" y="7477"/>
                  </a:cubicBezTo>
                  <a:cubicBezTo>
                    <a:pt x="1368" y="6687"/>
                    <a:pt x="1399" y="5836"/>
                    <a:pt x="1216" y="5046"/>
                  </a:cubicBezTo>
                  <a:cubicBezTo>
                    <a:pt x="1216" y="5015"/>
                    <a:pt x="973" y="3313"/>
                    <a:pt x="426" y="882"/>
                  </a:cubicBezTo>
                  <a:lnTo>
                    <a:pt x="2858" y="395"/>
                  </a:lnTo>
                  <a:close/>
                  <a:moveTo>
                    <a:pt x="3131" y="0"/>
                  </a:moveTo>
                  <a:lnTo>
                    <a:pt x="1" y="638"/>
                  </a:lnTo>
                  <a:lnTo>
                    <a:pt x="31" y="790"/>
                  </a:lnTo>
                  <a:cubicBezTo>
                    <a:pt x="639" y="3313"/>
                    <a:pt x="882" y="5076"/>
                    <a:pt x="882" y="5107"/>
                  </a:cubicBezTo>
                  <a:cubicBezTo>
                    <a:pt x="1064" y="5958"/>
                    <a:pt x="1004" y="6839"/>
                    <a:pt x="761" y="7660"/>
                  </a:cubicBezTo>
                  <a:lnTo>
                    <a:pt x="700" y="7812"/>
                  </a:lnTo>
                  <a:lnTo>
                    <a:pt x="943" y="7903"/>
                  </a:lnTo>
                  <a:lnTo>
                    <a:pt x="1004" y="7903"/>
                  </a:lnTo>
                  <a:cubicBezTo>
                    <a:pt x="3223" y="7265"/>
                    <a:pt x="3770" y="3435"/>
                    <a:pt x="3162" y="152"/>
                  </a:cubicBez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9" name="Google Shape;24299;p39"/>
            <p:cNvSpPr/>
            <p:nvPr/>
          </p:nvSpPr>
          <p:spPr>
            <a:xfrm>
              <a:off x="4416738" y="4464050"/>
              <a:ext cx="135300" cy="175200"/>
            </a:xfrm>
            <a:custGeom>
              <a:avLst/>
              <a:gdLst/>
              <a:ahLst/>
              <a:cxnLst/>
              <a:rect l="l" t="t" r="r" b="b"/>
              <a:pathLst>
                <a:path w="5412" h="7008" extrusionOk="0">
                  <a:moveTo>
                    <a:pt x="2797" y="426"/>
                  </a:moveTo>
                  <a:cubicBezTo>
                    <a:pt x="3284" y="2797"/>
                    <a:pt x="3740" y="4408"/>
                    <a:pt x="3770" y="4529"/>
                  </a:cubicBezTo>
                  <a:cubicBezTo>
                    <a:pt x="3922" y="5289"/>
                    <a:pt x="4256" y="6049"/>
                    <a:pt x="4743" y="6687"/>
                  </a:cubicBezTo>
                  <a:cubicBezTo>
                    <a:pt x="2888" y="6596"/>
                    <a:pt x="1125" y="3769"/>
                    <a:pt x="426" y="912"/>
                  </a:cubicBezTo>
                  <a:lnTo>
                    <a:pt x="2797" y="426"/>
                  </a:lnTo>
                  <a:close/>
                  <a:moveTo>
                    <a:pt x="3071" y="0"/>
                  </a:moveTo>
                  <a:lnTo>
                    <a:pt x="1" y="639"/>
                  </a:lnTo>
                  <a:lnTo>
                    <a:pt x="62" y="821"/>
                  </a:lnTo>
                  <a:cubicBezTo>
                    <a:pt x="762" y="3886"/>
                    <a:pt x="2668" y="7007"/>
                    <a:pt x="4811" y="7007"/>
                  </a:cubicBezTo>
                  <a:cubicBezTo>
                    <a:pt x="4899" y="7007"/>
                    <a:pt x="4988" y="7002"/>
                    <a:pt x="5077" y="6991"/>
                  </a:cubicBezTo>
                  <a:lnTo>
                    <a:pt x="5411" y="6961"/>
                  </a:lnTo>
                  <a:lnTo>
                    <a:pt x="5199" y="6718"/>
                  </a:lnTo>
                  <a:cubicBezTo>
                    <a:pt x="4651" y="6079"/>
                    <a:pt x="4287" y="5289"/>
                    <a:pt x="4104" y="4438"/>
                  </a:cubicBezTo>
                  <a:cubicBezTo>
                    <a:pt x="4104" y="4408"/>
                    <a:pt x="3618" y="2705"/>
                    <a:pt x="3132" y="183"/>
                  </a:cubicBezTo>
                  <a:lnTo>
                    <a:pt x="30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0" name="Google Shape;24300;p39"/>
            <p:cNvSpPr/>
            <p:nvPr/>
          </p:nvSpPr>
          <p:spPr>
            <a:xfrm>
              <a:off x="4819488" y="3785350"/>
              <a:ext cx="239400" cy="329925"/>
            </a:xfrm>
            <a:custGeom>
              <a:avLst/>
              <a:gdLst/>
              <a:ahLst/>
              <a:cxnLst/>
              <a:rect l="l" t="t" r="r" b="b"/>
              <a:pathLst>
                <a:path w="9576" h="13197" extrusionOk="0">
                  <a:moveTo>
                    <a:pt x="5012" y="342"/>
                  </a:moveTo>
                  <a:cubicBezTo>
                    <a:pt x="5644" y="342"/>
                    <a:pt x="6220" y="794"/>
                    <a:pt x="6353" y="1434"/>
                  </a:cubicBezTo>
                  <a:lnTo>
                    <a:pt x="8876" y="11586"/>
                  </a:lnTo>
                  <a:cubicBezTo>
                    <a:pt x="6566" y="7118"/>
                    <a:pt x="3770" y="4291"/>
                    <a:pt x="517" y="3136"/>
                  </a:cubicBezTo>
                  <a:lnTo>
                    <a:pt x="426" y="2649"/>
                  </a:lnTo>
                  <a:cubicBezTo>
                    <a:pt x="274" y="1890"/>
                    <a:pt x="760" y="1190"/>
                    <a:pt x="1490" y="1038"/>
                  </a:cubicBezTo>
                  <a:lnTo>
                    <a:pt x="4742" y="370"/>
                  </a:lnTo>
                  <a:cubicBezTo>
                    <a:pt x="4833" y="351"/>
                    <a:pt x="4923" y="342"/>
                    <a:pt x="5012" y="342"/>
                  </a:cubicBezTo>
                  <a:close/>
                  <a:moveTo>
                    <a:pt x="4999" y="1"/>
                  </a:moveTo>
                  <a:cubicBezTo>
                    <a:pt x="4884" y="1"/>
                    <a:pt x="4768" y="12"/>
                    <a:pt x="4651" y="35"/>
                  </a:cubicBezTo>
                  <a:lnTo>
                    <a:pt x="1429" y="704"/>
                  </a:lnTo>
                  <a:cubicBezTo>
                    <a:pt x="973" y="795"/>
                    <a:pt x="578" y="1038"/>
                    <a:pt x="335" y="1434"/>
                  </a:cubicBezTo>
                  <a:cubicBezTo>
                    <a:pt x="92" y="1798"/>
                    <a:pt x="1" y="2254"/>
                    <a:pt x="92" y="2710"/>
                  </a:cubicBezTo>
                  <a:lnTo>
                    <a:pt x="244" y="3409"/>
                  </a:lnTo>
                  <a:lnTo>
                    <a:pt x="335" y="3440"/>
                  </a:lnTo>
                  <a:cubicBezTo>
                    <a:pt x="3861" y="4625"/>
                    <a:pt x="6870" y="7908"/>
                    <a:pt x="9271" y="13197"/>
                  </a:cubicBezTo>
                  <a:lnTo>
                    <a:pt x="9575" y="13075"/>
                  </a:lnTo>
                  <a:lnTo>
                    <a:pt x="6688" y="1373"/>
                  </a:lnTo>
                  <a:cubicBezTo>
                    <a:pt x="6596" y="917"/>
                    <a:pt x="6323" y="522"/>
                    <a:pt x="5958" y="279"/>
                  </a:cubicBezTo>
                  <a:cubicBezTo>
                    <a:pt x="5664" y="98"/>
                    <a:pt x="5336" y="1"/>
                    <a:pt x="4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1" name="Google Shape;24301;p39"/>
            <p:cNvSpPr/>
            <p:nvPr/>
          </p:nvSpPr>
          <p:spPr>
            <a:xfrm>
              <a:off x="4550488" y="4234325"/>
              <a:ext cx="508400" cy="247225"/>
            </a:xfrm>
            <a:custGeom>
              <a:avLst/>
              <a:gdLst/>
              <a:ahLst/>
              <a:cxnLst/>
              <a:rect l="l" t="t" r="r" b="b"/>
              <a:pathLst>
                <a:path w="20336" h="9889" extrusionOk="0">
                  <a:moveTo>
                    <a:pt x="16586" y="0"/>
                  </a:moveTo>
                  <a:cubicBezTo>
                    <a:pt x="16369" y="0"/>
                    <a:pt x="16149" y="23"/>
                    <a:pt x="15928" y="71"/>
                  </a:cubicBezTo>
                  <a:lnTo>
                    <a:pt x="2797" y="2745"/>
                  </a:lnTo>
                  <a:cubicBezTo>
                    <a:pt x="1095" y="3080"/>
                    <a:pt x="0" y="4752"/>
                    <a:pt x="365" y="6454"/>
                  </a:cubicBezTo>
                  <a:lnTo>
                    <a:pt x="1064" y="9888"/>
                  </a:lnTo>
                  <a:lnTo>
                    <a:pt x="20335" y="5937"/>
                  </a:lnTo>
                  <a:lnTo>
                    <a:pt x="19636" y="2502"/>
                  </a:lnTo>
                  <a:cubicBezTo>
                    <a:pt x="19319" y="1021"/>
                    <a:pt x="18035" y="0"/>
                    <a:pt x="16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2" name="Google Shape;24302;p39"/>
            <p:cNvSpPr/>
            <p:nvPr/>
          </p:nvSpPr>
          <p:spPr>
            <a:xfrm>
              <a:off x="4545938" y="4229825"/>
              <a:ext cx="518250" cy="257050"/>
            </a:xfrm>
            <a:custGeom>
              <a:avLst/>
              <a:gdLst/>
              <a:ahLst/>
              <a:cxnLst/>
              <a:rect l="l" t="t" r="r" b="b"/>
              <a:pathLst>
                <a:path w="20730" h="10282" extrusionOk="0">
                  <a:moveTo>
                    <a:pt x="16751" y="344"/>
                  </a:moveTo>
                  <a:cubicBezTo>
                    <a:pt x="18120" y="344"/>
                    <a:pt x="19361" y="1326"/>
                    <a:pt x="19666" y="2713"/>
                  </a:cubicBezTo>
                  <a:lnTo>
                    <a:pt x="20335" y="5995"/>
                  </a:lnTo>
                  <a:lnTo>
                    <a:pt x="1368" y="9856"/>
                  </a:lnTo>
                  <a:lnTo>
                    <a:pt x="699" y="6603"/>
                  </a:lnTo>
                  <a:cubicBezTo>
                    <a:pt x="547" y="5813"/>
                    <a:pt x="699" y="5023"/>
                    <a:pt x="1125" y="4354"/>
                  </a:cubicBezTo>
                  <a:cubicBezTo>
                    <a:pt x="1581" y="3685"/>
                    <a:pt x="2249" y="3260"/>
                    <a:pt x="3009" y="3077"/>
                  </a:cubicBezTo>
                  <a:lnTo>
                    <a:pt x="16140" y="403"/>
                  </a:lnTo>
                  <a:cubicBezTo>
                    <a:pt x="16201" y="403"/>
                    <a:pt x="16262" y="372"/>
                    <a:pt x="16353" y="372"/>
                  </a:cubicBezTo>
                  <a:cubicBezTo>
                    <a:pt x="16486" y="354"/>
                    <a:pt x="16619" y="344"/>
                    <a:pt x="16751" y="344"/>
                  </a:cubicBezTo>
                  <a:close/>
                  <a:moveTo>
                    <a:pt x="16744" y="1"/>
                  </a:moveTo>
                  <a:cubicBezTo>
                    <a:pt x="16525" y="1"/>
                    <a:pt x="16303" y="23"/>
                    <a:pt x="16079" y="68"/>
                  </a:cubicBezTo>
                  <a:lnTo>
                    <a:pt x="2948" y="2743"/>
                  </a:lnTo>
                  <a:cubicBezTo>
                    <a:pt x="1155" y="3108"/>
                    <a:pt x="0" y="4871"/>
                    <a:pt x="365" y="6664"/>
                  </a:cubicBezTo>
                  <a:lnTo>
                    <a:pt x="1094" y="10281"/>
                  </a:lnTo>
                  <a:lnTo>
                    <a:pt x="20548" y="6299"/>
                  </a:lnTo>
                  <a:lnTo>
                    <a:pt x="20730" y="6269"/>
                  </a:lnTo>
                  <a:lnTo>
                    <a:pt x="19970" y="2652"/>
                  </a:lnTo>
                  <a:cubicBezTo>
                    <a:pt x="19651" y="1082"/>
                    <a:pt x="18283" y="1"/>
                    <a:pt x="16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3" name="Google Shape;24303;p39"/>
            <p:cNvSpPr/>
            <p:nvPr/>
          </p:nvSpPr>
          <p:spPr>
            <a:xfrm>
              <a:off x="4577838" y="4379700"/>
              <a:ext cx="501550" cy="253650"/>
            </a:xfrm>
            <a:custGeom>
              <a:avLst/>
              <a:gdLst/>
              <a:ahLst/>
              <a:cxnLst/>
              <a:rect l="l" t="t" r="r" b="b"/>
              <a:pathLst>
                <a:path w="20062" h="10146" extrusionOk="0">
                  <a:moveTo>
                    <a:pt x="18876" y="396"/>
                  </a:moveTo>
                  <a:lnTo>
                    <a:pt x="19545" y="3709"/>
                  </a:lnTo>
                  <a:cubicBezTo>
                    <a:pt x="19697" y="4469"/>
                    <a:pt x="19545" y="5228"/>
                    <a:pt x="19120" y="5897"/>
                  </a:cubicBezTo>
                  <a:cubicBezTo>
                    <a:pt x="18694" y="6535"/>
                    <a:pt x="18056" y="6961"/>
                    <a:pt x="17296" y="7143"/>
                  </a:cubicBezTo>
                  <a:lnTo>
                    <a:pt x="4499" y="9727"/>
                  </a:lnTo>
                  <a:cubicBezTo>
                    <a:pt x="4298" y="9775"/>
                    <a:pt x="4097" y="9798"/>
                    <a:pt x="3898" y="9798"/>
                  </a:cubicBezTo>
                  <a:cubicBezTo>
                    <a:pt x="3344" y="9798"/>
                    <a:pt x="2803" y="9622"/>
                    <a:pt x="2311" y="9332"/>
                  </a:cubicBezTo>
                  <a:cubicBezTo>
                    <a:pt x="1672" y="8906"/>
                    <a:pt x="1247" y="8238"/>
                    <a:pt x="1065" y="7478"/>
                  </a:cubicBezTo>
                  <a:lnTo>
                    <a:pt x="396" y="4165"/>
                  </a:lnTo>
                  <a:lnTo>
                    <a:pt x="18876" y="396"/>
                  </a:lnTo>
                  <a:close/>
                  <a:moveTo>
                    <a:pt x="19150" y="0"/>
                  </a:moveTo>
                  <a:lnTo>
                    <a:pt x="153" y="3861"/>
                  </a:lnTo>
                  <a:lnTo>
                    <a:pt x="1" y="3891"/>
                  </a:lnTo>
                  <a:lnTo>
                    <a:pt x="730" y="7538"/>
                  </a:lnTo>
                  <a:cubicBezTo>
                    <a:pt x="913" y="8390"/>
                    <a:pt x="1399" y="9119"/>
                    <a:pt x="2128" y="9605"/>
                  </a:cubicBezTo>
                  <a:cubicBezTo>
                    <a:pt x="2685" y="9959"/>
                    <a:pt x="3304" y="10145"/>
                    <a:pt x="3951" y="10145"/>
                  </a:cubicBezTo>
                  <a:cubicBezTo>
                    <a:pt x="4082" y="10145"/>
                    <a:pt x="4214" y="10137"/>
                    <a:pt x="4347" y="10122"/>
                  </a:cubicBezTo>
                  <a:cubicBezTo>
                    <a:pt x="4408" y="10092"/>
                    <a:pt x="4499" y="10092"/>
                    <a:pt x="4560" y="10061"/>
                  </a:cubicBezTo>
                  <a:lnTo>
                    <a:pt x="17357" y="7478"/>
                  </a:lnTo>
                  <a:cubicBezTo>
                    <a:pt x="18208" y="7295"/>
                    <a:pt x="18937" y="6809"/>
                    <a:pt x="19424" y="6079"/>
                  </a:cubicBezTo>
                  <a:cubicBezTo>
                    <a:pt x="19880" y="5350"/>
                    <a:pt x="20062" y="4499"/>
                    <a:pt x="19880" y="3648"/>
                  </a:cubicBezTo>
                  <a:lnTo>
                    <a:pt x="19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4" name="Google Shape;24304;p39"/>
            <p:cNvSpPr/>
            <p:nvPr/>
          </p:nvSpPr>
          <p:spPr>
            <a:xfrm>
              <a:off x="4563413" y="3975575"/>
              <a:ext cx="399725" cy="290625"/>
            </a:xfrm>
            <a:custGeom>
              <a:avLst/>
              <a:gdLst/>
              <a:ahLst/>
              <a:cxnLst/>
              <a:rect l="l" t="t" r="r" b="b"/>
              <a:pathLst>
                <a:path w="15989" h="11625" extrusionOk="0">
                  <a:moveTo>
                    <a:pt x="8420" y="350"/>
                  </a:moveTo>
                  <a:cubicBezTo>
                    <a:pt x="9534" y="350"/>
                    <a:pt x="10567" y="636"/>
                    <a:pt x="11490" y="1180"/>
                  </a:cubicBezTo>
                  <a:cubicBezTo>
                    <a:pt x="14529" y="3004"/>
                    <a:pt x="15532" y="7229"/>
                    <a:pt x="15563" y="7320"/>
                  </a:cubicBezTo>
                  <a:cubicBezTo>
                    <a:pt x="15624" y="7624"/>
                    <a:pt x="15563" y="7959"/>
                    <a:pt x="15380" y="8232"/>
                  </a:cubicBezTo>
                  <a:cubicBezTo>
                    <a:pt x="15198" y="8475"/>
                    <a:pt x="14955" y="8658"/>
                    <a:pt x="14621" y="8718"/>
                  </a:cubicBezTo>
                  <a:lnTo>
                    <a:pt x="2158" y="11272"/>
                  </a:lnTo>
                  <a:cubicBezTo>
                    <a:pt x="2082" y="11287"/>
                    <a:pt x="2004" y="11294"/>
                    <a:pt x="1927" y="11294"/>
                  </a:cubicBezTo>
                  <a:cubicBezTo>
                    <a:pt x="1693" y="11294"/>
                    <a:pt x="1459" y="11226"/>
                    <a:pt x="1277" y="11089"/>
                  </a:cubicBezTo>
                  <a:cubicBezTo>
                    <a:pt x="1003" y="10937"/>
                    <a:pt x="821" y="10664"/>
                    <a:pt x="760" y="10329"/>
                  </a:cubicBezTo>
                  <a:cubicBezTo>
                    <a:pt x="760" y="10329"/>
                    <a:pt x="365" y="8384"/>
                    <a:pt x="821" y="6256"/>
                  </a:cubicBezTo>
                  <a:cubicBezTo>
                    <a:pt x="1459" y="3369"/>
                    <a:pt x="3283" y="1484"/>
                    <a:pt x="6231" y="664"/>
                  </a:cubicBezTo>
                  <a:cubicBezTo>
                    <a:pt x="6657" y="542"/>
                    <a:pt x="7052" y="481"/>
                    <a:pt x="7447" y="420"/>
                  </a:cubicBezTo>
                  <a:cubicBezTo>
                    <a:pt x="7778" y="373"/>
                    <a:pt x="8102" y="350"/>
                    <a:pt x="8420" y="350"/>
                  </a:cubicBezTo>
                  <a:close/>
                  <a:moveTo>
                    <a:pt x="8403" y="0"/>
                  </a:moveTo>
                  <a:cubicBezTo>
                    <a:pt x="7680" y="0"/>
                    <a:pt x="6926" y="110"/>
                    <a:pt x="6140" y="329"/>
                  </a:cubicBezTo>
                  <a:cubicBezTo>
                    <a:pt x="2310" y="1424"/>
                    <a:pt x="973" y="4098"/>
                    <a:pt x="517" y="6165"/>
                  </a:cubicBezTo>
                  <a:cubicBezTo>
                    <a:pt x="0" y="8384"/>
                    <a:pt x="426" y="10329"/>
                    <a:pt x="426" y="10421"/>
                  </a:cubicBezTo>
                  <a:cubicBezTo>
                    <a:pt x="517" y="10816"/>
                    <a:pt x="730" y="11150"/>
                    <a:pt x="1094" y="11363"/>
                  </a:cubicBezTo>
                  <a:cubicBezTo>
                    <a:pt x="1336" y="11532"/>
                    <a:pt x="1617" y="11625"/>
                    <a:pt x="1905" y="11625"/>
                  </a:cubicBezTo>
                  <a:cubicBezTo>
                    <a:pt x="1979" y="11625"/>
                    <a:pt x="2053" y="11618"/>
                    <a:pt x="2128" y="11606"/>
                  </a:cubicBezTo>
                  <a:lnTo>
                    <a:pt x="2219" y="11606"/>
                  </a:lnTo>
                  <a:lnTo>
                    <a:pt x="14712" y="9053"/>
                  </a:lnTo>
                  <a:cubicBezTo>
                    <a:pt x="15107" y="8962"/>
                    <a:pt x="15441" y="8749"/>
                    <a:pt x="15684" y="8384"/>
                  </a:cubicBezTo>
                  <a:cubicBezTo>
                    <a:pt x="15897" y="8050"/>
                    <a:pt x="15988" y="7655"/>
                    <a:pt x="15897" y="7259"/>
                  </a:cubicBezTo>
                  <a:cubicBezTo>
                    <a:pt x="15867" y="7077"/>
                    <a:pt x="14864" y="2791"/>
                    <a:pt x="11672" y="876"/>
                  </a:cubicBezTo>
                  <a:cubicBezTo>
                    <a:pt x="10673" y="292"/>
                    <a:pt x="9581" y="0"/>
                    <a:pt x="8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5" name="Google Shape;24305;p39"/>
            <p:cNvSpPr/>
            <p:nvPr/>
          </p:nvSpPr>
          <p:spPr>
            <a:xfrm>
              <a:off x="4495763" y="3887950"/>
              <a:ext cx="597325" cy="518375"/>
            </a:xfrm>
            <a:custGeom>
              <a:avLst/>
              <a:gdLst/>
              <a:ahLst/>
              <a:cxnLst/>
              <a:rect l="l" t="t" r="r" b="b"/>
              <a:pathLst>
                <a:path w="23893" h="20735" extrusionOk="0">
                  <a:moveTo>
                    <a:pt x="10368" y="1"/>
                  </a:moveTo>
                  <a:cubicBezTo>
                    <a:pt x="10287" y="1"/>
                    <a:pt x="10205" y="2"/>
                    <a:pt x="10123" y="4"/>
                  </a:cubicBezTo>
                  <a:cubicBezTo>
                    <a:pt x="7053" y="126"/>
                    <a:pt x="4104" y="1889"/>
                    <a:pt x="2433" y="4594"/>
                  </a:cubicBezTo>
                  <a:cubicBezTo>
                    <a:pt x="1095" y="6752"/>
                    <a:pt x="366" y="9457"/>
                    <a:pt x="153" y="13135"/>
                  </a:cubicBezTo>
                  <a:cubicBezTo>
                    <a:pt x="1" y="15810"/>
                    <a:pt x="244" y="18485"/>
                    <a:pt x="487" y="20734"/>
                  </a:cubicBezTo>
                  <a:lnTo>
                    <a:pt x="822" y="20704"/>
                  </a:lnTo>
                  <a:cubicBezTo>
                    <a:pt x="579" y="18455"/>
                    <a:pt x="366" y="15810"/>
                    <a:pt x="518" y="13135"/>
                  </a:cubicBezTo>
                  <a:cubicBezTo>
                    <a:pt x="700" y="9549"/>
                    <a:pt x="1399" y="6874"/>
                    <a:pt x="2737" y="4777"/>
                  </a:cubicBezTo>
                  <a:cubicBezTo>
                    <a:pt x="4348" y="2163"/>
                    <a:pt x="7205" y="460"/>
                    <a:pt x="10153" y="339"/>
                  </a:cubicBezTo>
                  <a:cubicBezTo>
                    <a:pt x="10234" y="336"/>
                    <a:pt x="10314" y="335"/>
                    <a:pt x="10394" y="335"/>
                  </a:cubicBezTo>
                  <a:cubicBezTo>
                    <a:pt x="13983" y="335"/>
                    <a:pt x="16694" y="2972"/>
                    <a:pt x="18330" y="5202"/>
                  </a:cubicBezTo>
                  <a:cubicBezTo>
                    <a:pt x="20427" y="8029"/>
                    <a:pt x="22068" y="11494"/>
                    <a:pt x="23558" y="16175"/>
                  </a:cubicBezTo>
                  <a:lnTo>
                    <a:pt x="23892" y="16053"/>
                  </a:lnTo>
                  <a:cubicBezTo>
                    <a:pt x="22372" y="11342"/>
                    <a:pt x="20700" y="7847"/>
                    <a:pt x="18603" y="5020"/>
                  </a:cubicBezTo>
                  <a:cubicBezTo>
                    <a:pt x="16908" y="2699"/>
                    <a:pt x="14106" y="1"/>
                    <a:pt x="10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6" name="Google Shape;24306;p39"/>
            <p:cNvSpPr/>
            <p:nvPr/>
          </p:nvSpPr>
          <p:spPr>
            <a:xfrm>
              <a:off x="4769338" y="4362225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6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31"/>
                    <a:pt x="31" y="31"/>
                  </a:cubicBezTo>
                  <a:cubicBezTo>
                    <a:pt x="31" y="31"/>
                    <a:pt x="0" y="31"/>
                    <a:pt x="0" y="31"/>
                  </a:cubicBezTo>
                  <a:cubicBezTo>
                    <a:pt x="0" y="31"/>
                    <a:pt x="31" y="0"/>
                    <a:pt x="31" y="0"/>
                  </a:cubicBezTo>
                  <a:cubicBezTo>
                    <a:pt x="31" y="0"/>
                    <a:pt x="31" y="31"/>
                    <a:pt x="31" y="31"/>
                  </a:cubicBezTo>
                  <a:cubicBezTo>
                    <a:pt x="31" y="31"/>
                    <a:pt x="61" y="31"/>
                    <a:pt x="61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61"/>
                    <a:pt x="61" y="61"/>
                    <a:pt x="6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7" name="Google Shape;24307;p39"/>
            <p:cNvSpPr/>
            <p:nvPr/>
          </p:nvSpPr>
          <p:spPr>
            <a:xfrm>
              <a:off x="4797463" y="4347775"/>
              <a:ext cx="775" cy="2300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0" y="62"/>
                  </a:moveTo>
                  <a:cubicBezTo>
                    <a:pt x="30" y="62"/>
                    <a:pt x="30" y="92"/>
                    <a:pt x="30" y="92"/>
                  </a:cubicBezTo>
                  <a:cubicBezTo>
                    <a:pt x="30" y="92"/>
                    <a:pt x="30" y="92"/>
                    <a:pt x="30" y="62"/>
                  </a:cubicBezTo>
                  <a:cubicBezTo>
                    <a:pt x="30" y="62"/>
                    <a:pt x="0" y="62"/>
                    <a:pt x="0" y="62"/>
                  </a:cubicBezTo>
                  <a:cubicBezTo>
                    <a:pt x="0" y="62"/>
                    <a:pt x="0" y="62"/>
                    <a:pt x="0" y="31"/>
                  </a:cubicBezTo>
                  <a:cubicBezTo>
                    <a:pt x="0" y="31"/>
                    <a:pt x="30" y="31"/>
                    <a:pt x="30" y="31"/>
                  </a:cubicBezTo>
                  <a:cubicBezTo>
                    <a:pt x="30" y="31"/>
                    <a:pt x="30" y="1"/>
                    <a:pt x="30" y="1"/>
                  </a:cubicBezTo>
                  <a:lnTo>
                    <a:pt x="30" y="31"/>
                  </a:ln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8" name="Google Shape;24308;p39"/>
            <p:cNvSpPr/>
            <p:nvPr/>
          </p:nvSpPr>
          <p:spPr>
            <a:xfrm>
              <a:off x="4811138" y="4343225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61"/>
                    <a:pt x="31" y="61"/>
                  </a:cubicBezTo>
                  <a:cubicBezTo>
                    <a:pt x="31" y="6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9" name="Google Shape;24309;p39"/>
            <p:cNvSpPr/>
            <p:nvPr/>
          </p:nvSpPr>
          <p:spPr>
            <a:xfrm>
              <a:off x="4815688" y="4351575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1" y="31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1"/>
                    <a:pt x="1" y="1"/>
                  </a:cubicBezTo>
                  <a:cubicBezTo>
                    <a:pt x="1" y="1"/>
                    <a:pt x="31" y="1"/>
                    <a:pt x="31" y="1"/>
                  </a:cubicBezTo>
                  <a:cubicBezTo>
                    <a:pt x="31" y="1"/>
                    <a:pt x="31" y="31"/>
                    <a:pt x="31" y="31"/>
                  </a:cubicBezTo>
                  <a:lnTo>
                    <a:pt x="31" y="31"/>
                  </a:lnTo>
                  <a:lnTo>
                    <a:pt x="31" y="31"/>
                  </a:lnTo>
                  <a:lnTo>
                    <a:pt x="3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31"/>
                  </a:lnTo>
                  <a:cubicBezTo>
                    <a:pt x="1" y="31"/>
                    <a:pt x="1" y="31"/>
                    <a:pt x="1" y="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0" name="Google Shape;24310;p39"/>
            <p:cNvSpPr/>
            <p:nvPr/>
          </p:nvSpPr>
          <p:spPr>
            <a:xfrm>
              <a:off x="4822538" y="4353100"/>
              <a:ext cx="1525" cy="775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0" y="31"/>
                  </a:moveTo>
                  <a:cubicBezTo>
                    <a:pt x="31" y="1"/>
                    <a:pt x="0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61" y="1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1"/>
                    <a:pt x="61" y="31"/>
                    <a:pt x="61" y="31"/>
                  </a:cubicBezTo>
                  <a:lnTo>
                    <a:pt x="31" y="31"/>
                  </a:lnTo>
                  <a:lnTo>
                    <a:pt x="31" y="1"/>
                  </a:lnTo>
                  <a:cubicBezTo>
                    <a:pt x="31" y="1"/>
                    <a:pt x="31" y="31"/>
                    <a:pt x="0" y="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1" name="Google Shape;24311;p39"/>
            <p:cNvSpPr/>
            <p:nvPr/>
          </p:nvSpPr>
          <p:spPr>
            <a:xfrm>
              <a:off x="5084688" y="4184575"/>
              <a:ext cx="126175" cy="154100"/>
            </a:xfrm>
            <a:custGeom>
              <a:avLst/>
              <a:gdLst/>
              <a:ahLst/>
              <a:cxnLst/>
              <a:rect l="l" t="t" r="r" b="b"/>
              <a:pathLst>
                <a:path w="5047" h="6164" extrusionOk="0">
                  <a:moveTo>
                    <a:pt x="732" y="1"/>
                  </a:moveTo>
                  <a:cubicBezTo>
                    <a:pt x="612" y="1"/>
                    <a:pt x="490" y="8"/>
                    <a:pt x="365" y="24"/>
                  </a:cubicBezTo>
                  <a:lnTo>
                    <a:pt x="1" y="85"/>
                  </a:lnTo>
                  <a:cubicBezTo>
                    <a:pt x="821" y="2273"/>
                    <a:pt x="1399" y="4401"/>
                    <a:pt x="1824" y="6164"/>
                  </a:cubicBezTo>
                  <a:lnTo>
                    <a:pt x="4590" y="5587"/>
                  </a:lnTo>
                  <a:lnTo>
                    <a:pt x="5046" y="5495"/>
                  </a:lnTo>
                  <a:cubicBezTo>
                    <a:pt x="4441" y="2584"/>
                    <a:pt x="2934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2" name="Google Shape;24312;p39"/>
            <p:cNvSpPr/>
            <p:nvPr/>
          </p:nvSpPr>
          <p:spPr>
            <a:xfrm>
              <a:off x="5079363" y="4180000"/>
              <a:ext cx="136825" cy="164000"/>
            </a:xfrm>
            <a:custGeom>
              <a:avLst/>
              <a:gdLst/>
              <a:ahLst/>
              <a:cxnLst/>
              <a:rect l="l" t="t" r="r" b="b"/>
              <a:pathLst>
                <a:path w="5473" h="6560" extrusionOk="0">
                  <a:moveTo>
                    <a:pt x="950" y="337"/>
                  </a:moveTo>
                  <a:cubicBezTo>
                    <a:pt x="3123" y="337"/>
                    <a:pt x="4497" y="3071"/>
                    <a:pt x="5047" y="5557"/>
                  </a:cubicBezTo>
                  <a:lnTo>
                    <a:pt x="2159" y="6165"/>
                  </a:lnTo>
                  <a:cubicBezTo>
                    <a:pt x="1673" y="4128"/>
                    <a:pt x="1095" y="2183"/>
                    <a:pt x="457" y="389"/>
                  </a:cubicBezTo>
                  <a:lnTo>
                    <a:pt x="609" y="359"/>
                  </a:lnTo>
                  <a:cubicBezTo>
                    <a:pt x="725" y="344"/>
                    <a:pt x="839" y="337"/>
                    <a:pt x="950" y="337"/>
                  </a:cubicBezTo>
                  <a:close/>
                  <a:moveTo>
                    <a:pt x="935" y="0"/>
                  </a:moveTo>
                  <a:cubicBezTo>
                    <a:pt x="809" y="0"/>
                    <a:pt x="680" y="8"/>
                    <a:pt x="548" y="25"/>
                  </a:cubicBezTo>
                  <a:lnTo>
                    <a:pt x="1" y="116"/>
                  </a:lnTo>
                  <a:lnTo>
                    <a:pt x="62" y="329"/>
                  </a:lnTo>
                  <a:cubicBezTo>
                    <a:pt x="761" y="2213"/>
                    <a:pt x="1369" y="4250"/>
                    <a:pt x="1855" y="6377"/>
                  </a:cubicBezTo>
                  <a:lnTo>
                    <a:pt x="1916" y="6560"/>
                  </a:lnTo>
                  <a:lnTo>
                    <a:pt x="5472" y="5830"/>
                  </a:lnTo>
                  <a:lnTo>
                    <a:pt x="5442" y="5648"/>
                  </a:lnTo>
                  <a:cubicBezTo>
                    <a:pt x="4893" y="2989"/>
                    <a:pt x="3382" y="0"/>
                    <a:pt x="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3" name="Google Shape;24313;p39"/>
            <p:cNvSpPr/>
            <p:nvPr/>
          </p:nvSpPr>
          <p:spPr>
            <a:xfrm>
              <a:off x="4394713" y="4312075"/>
              <a:ext cx="95775" cy="174025"/>
            </a:xfrm>
            <a:custGeom>
              <a:avLst/>
              <a:gdLst/>
              <a:ahLst/>
              <a:cxnLst/>
              <a:rect l="l" t="t" r="r" b="b"/>
              <a:pathLst>
                <a:path w="3831" h="6961" extrusionOk="0">
                  <a:moveTo>
                    <a:pt x="2979" y="0"/>
                  </a:moveTo>
                  <a:lnTo>
                    <a:pt x="2766" y="61"/>
                  </a:lnTo>
                  <a:cubicBezTo>
                    <a:pt x="426" y="730"/>
                    <a:pt x="0" y="3891"/>
                    <a:pt x="608" y="6961"/>
                  </a:cubicBezTo>
                  <a:lnTo>
                    <a:pt x="1095" y="6839"/>
                  </a:lnTo>
                  <a:lnTo>
                    <a:pt x="3830" y="6292"/>
                  </a:lnTo>
                  <a:cubicBezTo>
                    <a:pt x="3496" y="4529"/>
                    <a:pt x="3162" y="2341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4" name="Google Shape;24314;p39"/>
            <p:cNvSpPr/>
            <p:nvPr/>
          </p:nvSpPr>
          <p:spPr>
            <a:xfrm>
              <a:off x="4391663" y="4306750"/>
              <a:ext cx="103375" cy="183925"/>
            </a:xfrm>
            <a:custGeom>
              <a:avLst/>
              <a:gdLst/>
              <a:ahLst/>
              <a:cxnLst/>
              <a:rect l="l" t="t" r="r" b="b"/>
              <a:pathLst>
                <a:path w="4135" h="7357" extrusionOk="0">
                  <a:moveTo>
                    <a:pt x="2949" y="426"/>
                  </a:moveTo>
                  <a:cubicBezTo>
                    <a:pt x="3101" y="2341"/>
                    <a:pt x="3375" y="4347"/>
                    <a:pt x="3739" y="6383"/>
                  </a:cubicBezTo>
                  <a:lnTo>
                    <a:pt x="882" y="6961"/>
                  </a:lnTo>
                  <a:cubicBezTo>
                    <a:pt x="366" y="4317"/>
                    <a:pt x="609" y="1095"/>
                    <a:pt x="2919" y="426"/>
                  </a:cubicBezTo>
                  <a:close/>
                  <a:moveTo>
                    <a:pt x="3253" y="0"/>
                  </a:moveTo>
                  <a:lnTo>
                    <a:pt x="2828" y="92"/>
                  </a:lnTo>
                  <a:cubicBezTo>
                    <a:pt x="244" y="851"/>
                    <a:pt x="1" y="4377"/>
                    <a:pt x="578" y="7204"/>
                  </a:cubicBezTo>
                  <a:lnTo>
                    <a:pt x="609" y="7356"/>
                  </a:lnTo>
                  <a:lnTo>
                    <a:pt x="4135" y="6627"/>
                  </a:lnTo>
                  <a:lnTo>
                    <a:pt x="4104" y="6475"/>
                  </a:lnTo>
                  <a:cubicBezTo>
                    <a:pt x="3709" y="4317"/>
                    <a:pt x="3435" y="2219"/>
                    <a:pt x="3284" y="213"/>
                  </a:cubicBezTo>
                  <a:lnTo>
                    <a:pt x="3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5" name="Google Shape;24315;p39"/>
            <p:cNvSpPr/>
            <p:nvPr/>
          </p:nvSpPr>
          <p:spPr>
            <a:xfrm>
              <a:off x="4406113" y="3868950"/>
              <a:ext cx="172525" cy="389200"/>
            </a:xfrm>
            <a:custGeom>
              <a:avLst/>
              <a:gdLst/>
              <a:ahLst/>
              <a:cxnLst/>
              <a:rect l="l" t="t" r="r" b="b"/>
              <a:pathLst>
                <a:path w="6901" h="15568" extrusionOk="0">
                  <a:moveTo>
                    <a:pt x="5130" y="351"/>
                  </a:moveTo>
                  <a:cubicBezTo>
                    <a:pt x="5386" y="351"/>
                    <a:pt x="5626" y="438"/>
                    <a:pt x="5867" y="582"/>
                  </a:cubicBezTo>
                  <a:cubicBezTo>
                    <a:pt x="6171" y="764"/>
                    <a:pt x="6383" y="1099"/>
                    <a:pt x="6444" y="1433"/>
                  </a:cubicBezTo>
                  <a:lnTo>
                    <a:pt x="6535" y="1919"/>
                  </a:lnTo>
                  <a:cubicBezTo>
                    <a:pt x="3891" y="4290"/>
                    <a:pt x="2462" y="8211"/>
                    <a:pt x="2280" y="13531"/>
                  </a:cubicBezTo>
                  <a:lnTo>
                    <a:pt x="517" y="2649"/>
                  </a:lnTo>
                  <a:cubicBezTo>
                    <a:pt x="365" y="1919"/>
                    <a:pt x="851" y="1190"/>
                    <a:pt x="1581" y="1038"/>
                  </a:cubicBezTo>
                  <a:lnTo>
                    <a:pt x="4833" y="369"/>
                  </a:lnTo>
                  <a:lnTo>
                    <a:pt x="4924" y="369"/>
                  </a:lnTo>
                  <a:cubicBezTo>
                    <a:pt x="4994" y="357"/>
                    <a:pt x="5063" y="351"/>
                    <a:pt x="5130" y="351"/>
                  </a:cubicBezTo>
                  <a:close/>
                  <a:moveTo>
                    <a:pt x="5090" y="0"/>
                  </a:moveTo>
                  <a:cubicBezTo>
                    <a:pt x="4975" y="0"/>
                    <a:pt x="4858" y="12"/>
                    <a:pt x="4742" y="35"/>
                  </a:cubicBezTo>
                  <a:lnTo>
                    <a:pt x="1520" y="704"/>
                  </a:lnTo>
                  <a:cubicBezTo>
                    <a:pt x="578" y="886"/>
                    <a:pt x="0" y="1798"/>
                    <a:pt x="183" y="2710"/>
                  </a:cubicBezTo>
                  <a:lnTo>
                    <a:pt x="2250" y="15567"/>
                  </a:lnTo>
                  <a:lnTo>
                    <a:pt x="2614" y="15537"/>
                  </a:lnTo>
                  <a:cubicBezTo>
                    <a:pt x="2493" y="9214"/>
                    <a:pt x="3891" y="4716"/>
                    <a:pt x="6839" y="2102"/>
                  </a:cubicBezTo>
                  <a:lnTo>
                    <a:pt x="6900" y="2041"/>
                  </a:lnTo>
                  <a:lnTo>
                    <a:pt x="6779" y="1372"/>
                  </a:lnTo>
                  <a:cubicBezTo>
                    <a:pt x="6687" y="916"/>
                    <a:pt x="6414" y="552"/>
                    <a:pt x="6049" y="278"/>
                  </a:cubicBezTo>
                  <a:cubicBezTo>
                    <a:pt x="5755" y="97"/>
                    <a:pt x="5427" y="0"/>
                    <a:pt x="5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6" name="Google Shape;24316;p39"/>
          <p:cNvGrpSpPr/>
          <p:nvPr/>
        </p:nvGrpSpPr>
        <p:grpSpPr>
          <a:xfrm>
            <a:off x="786524" y="3023647"/>
            <a:ext cx="1077621" cy="1114148"/>
            <a:chOff x="9900888" y="1746425"/>
            <a:chExt cx="500800" cy="517775"/>
          </a:xfrm>
        </p:grpSpPr>
        <p:sp>
          <p:nvSpPr>
            <p:cNvPr id="24317" name="Google Shape;24317;p39"/>
            <p:cNvSpPr/>
            <p:nvPr/>
          </p:nvSpPr>
          <p:spPr>
            <a:xfrm>
              <a:off x="10056663" y="1748950"/>
              <a:ext cx="268275" cy="84375"/>
            </a:xfrm>
            <a:custGeom>
              <a:avLst/>
              <a:gdLst/>
              <a:ahLst/>
              <a:cxnLst/>
              <a:rect l="l" t="t" r="r" b="b"/>
              <a:pathLst>
                <a:path w="10731" h="3375" extrusionOk="0">
                  <a:moveTo>
                    <a:pt x="92" y="1"/>
                  </a:moveTo>
                  <a:lnTo>
                    <a:pt x="1" y="366"/>
                  </a:lnTo>
                  <a:lnTo>
                    <a:pt x="10639" y="3375"/>
                  </a:lnTo>
                  <a:lnTo>
                    <a:pt x="10730" y="3010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333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8" name="Google Shape;24318;p39"/>
            <p:cNvSpPr/>
            <p:nvPr/>
          </p:nvSpPr>
          <p:spPr>
            <a:xfrm>
              <a:off x="9903938" y="1890300"/>
              <a:ext cx="486350" cy="369300"/>
            </a:xfrm>
            <a:custGeom>
              <a:avLst/>
              <a:gdLst/>
              <a:ahLst/>
              <a:cxnLst/>
              <a:rect l="l" t="t" r="r" b="b"/>
              <a:pathLst>
                <a:path w="19454" h="14772" extrusionOk="0">
                  <a:moveTo>
                    <a:pt x="19453" y="0"/>
                  </a:moveTo>
                  <a:lnTo>
                    <a:pt x="17751" y="6019"/>
                  </a:lnTo>
                  <a:lnTo>
                    <a:pt x="2401" y="1703"/>
                  </a:lnTo>
                  <a:lnTo>
                    <a:pt x="274" y="9210"/>
                  </a:lnTo>
                  <a:cubicBezTo>
                    <a:pt x="0" y="10092"/>
                    <a:pt x="547" y="11034"/>
                    <a:pt x="1429" y="11277"/>
                  </a:cubicBezTo>
                  <a:lnTo>
                    <a:pt x="13526" y="14712"/>
                  </a:lnTo>
                  <a:cubicBezTo>
                    <a:pt x="13679" y="14753"/>
                    <a:pt x="13831" y="14772"/>
                    <a:pt x="13981" y="14772"/>
                  </a:cubicBezTo>
                  <a:cubicBezTo>
                    <a:pt x="14725" y="14772"/>
                    <a:pt x="15396" y="14291"/>
                    <a:pt x="15624" y="13557"/>
                  </a:cubicBezTo>
                  <a:lnTo>
                    <a:pt x="19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9" name="Google Shape;24319;p39"/>
            <p:cNvSpPr/>
            <p:nvPr/>
          </p:nvSpPr>
          <p:spPr>
            <a:xfrm>
              <a:off x="9900888" y="1889550"/>
              <a:ext cx="493200" cy="374650"/>
            </a:xfrm>
            <a:custGeom>
              <a:avLst/>
              <a:gdLst/>
              <a:ahLst/>
              <a:cxnLst/>
              <a:rect l="l" t="t" r="r" b="b"/>
              <a:pathLst>
                <a:path w="19728" h="14986" extrusionOk="0">
                  <a:moveTo>
                    <a:pt x="2645" y="1945"/>
                  </a:moveTo>
                  <a:lnTo>
                    <a:pt x="17630" y="6170"/>
                  </a:lnTo>
                  <a:lnTo>
                    <a:pt x="15563" y="13526"/>
                  </a:lnTo>
                  <a:cubicBezTo>
                    <a:pt x="15442" y="13921"/>
                    <a:pt x="15198" y="14225"/>
                    <a:pt x="14864" y="14438"/>
                  </a:cubicBezTo>
                  <a:cubicBezTo>
                    <a:pt x="14629" y="14556"/>
                    <a:pt x="14380" y="14623"/>
                    <a:pt x="14128" y="14623"/>
                  </a:cubicBezTo>
                  <a:cubicBezTo>
                    <a:pt x="13989" y="14623"/>
                    <a:pt x="13849" y="14603"/>
                    <a:pt x="13709" y="14560"/>
                  </a:cubicBezTo>
                  <a:lnTo>
                    <a:pt x="1612" y="11155"/>
                  </a:lnTo>
                  <a:cubicBezTo>
                    <a:pt x="791" y="10912"/>
                    <a:pt x="335" y="10091"/>
                    <a:pt x="578" y="9301"/>
                  </a:cubicBezTo>
                  <a:lnTo>
                    <a:pt x="2645" y="1945"/>
                  </a:lnTo>
                  <a:close/>
                  <a:moveTo>
                    <a:pt x="19393" y="0"/>
                  </a:moveTo>
                  <a:lnTo>
                    <a:pt x="17721" y="5836"/>
                  </a:lnTo>
                  <a:lnTo>
                    <a:pt x="2554" y="1550"/>
                  </a:lnTo>
                  <a:lnTo>
                    <a:pt x="2371" y="1489"/>
                  </a:lnTo>
                  <a:lnTo>
                    <a:pt x="213" y="9210"/>
                  </a:lnTo>
                  <a:cubicBezTo>
                    <a:pt x="1" y="9970"/>
                    <a:pt x="305" y="10791"/>
                    <a:pt x="913" y="11216"/>
                  </a:cubicBezTo>
                  <a:cubicBezTo>
                    <a:pt x="1095" y="11338"/>
                    <a:pt x="1277" y="11429"/>
                    <a:pt x="1490" y="11490"/>
                  </a:cubicBezTo>
                  <a:lnTo>
                    <a:pt x="13618" y="14924"/>
                  </a:lnTo>
                  <a:cubicBezTo>
                    <a:pt x="13780" y="14965"/>
                    <a:pt x="13942" y="14985"/>
                    <a:pt x="14102" y="14985"/>
                  </a:cubicBezTo>
                  <a:cubicBezTo>
                    <a:pt x="14422" y="14985"/>
                    <a:pt x="14732" y="14904"/>
                    <a:pt x="15016" y="14742"/>
                  </a:cubicBezTo>
                  <a:cubicBezTo>
                    <a:pt x="15472" y="14499"/>
                    <a:pt x="15776" y="14104"/>
                    <a:pt x="15928" y="13617"/>
                  </a:cubicBezTo>
                  <a:lnTo>
                    <a:pt x="17995" y="6292"/>
                  </a:lnTo>
                  <a:lnTo>
                    <a:pt x="19727" y="91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0" name="Google Shape;24320;p39"/>
            <p:cNvSpPr/>
            <p:nvPr/>
          </p:nvSpPr>
          <p:spPr>
            <a:xfrm>
              <a:off x="9963963" y="1751200"/>
              <a:ext cx="432400" cy="289575"/>
            </a:xfrm>
            <a:custGeom>
              <a:avLst/>
              <a:gdLst/>
              <a:ahLst/>
              <a:cxnLst/>
              <a:rect l="l" t="t" r="r" b="b"/>
              <a:pathLst>
                <a:path w="17296" h="11583" extrusionOk="0">
                  <a:moveTo>
                    <a:pt x="3691" y="1630"/>
                  </a:moveTo>
                  <a:cubicBezTo>
                    <a:pt x="3728" y="1630"/>
                    <a:pt x="3764" y="1634"/>
                    <a:pt x="3800" y="1643"/>
                  </a:cubicBezTo>
                  <a:lnTo>
                    <a:pt x="14986" y="4805"/>
                  </a:lnTo>
                  <a:cubicBezTo>
                    <a:pt x="15259" y="4896"/>
                    <a:pt x="15411" y="5169"/>
                    <a:pt x="15350" y="5412"/>
                  </a:cubicBezTo>
                  <a:lnTo>
                    <a:pt x="14165" y="9516"/>
                  </a:lnTo>
                  <a:cubicBezTo>
                    <a:pt x="14113" y="9749"/>
                    <a:pt x="13907" y="9894"/>
                    <a:pt x="13696" y="9894"/>
                  </a:cubicBezTo>
                  <a:cubicBezTo>
                    <a:pt x="13660" y="9894"/>
                    <a:pt x="13623" y="9890"/>
                    <a:pt x="13587" y="9881"/>
                  </a:cubicBezTo>
                  <a:lnTo>
                    <a:pt x="2402" y="6720"/>
                  </a:lnTo>
                  <a:cubicBezTo>
                    <a:pt x="2128" y="6628"/>
                    <a:pt x="1976" y="6355"/>
                    <a:pt x="2037" y="6112"/>
                  </a:cubicBezTo>
                  <a:lnTo>
                    <a:pt x="3192" y="2008"/>
                  </a:lnTo>
                  <a:cubicBezTo>
                    <a:pt x="3270" y="1775"/>
                    <a:pt x="3480" y="1630"/>
                    <a:pt x="3691" y="1630"/>
                  </a:cubicBezTo>
                  <a:close/>
                  <a:moveTo>
                    <a:pt x="3216" y="0"/>
                  </a:moveTo>
                  <a:cubicBezTo>
                    <a:pt x="2539" y="0"/>
                    <a:pt x="1909" y="450"/>
                    <a:pt x="1733" y="1127"/>
                  </a:cubicBezTo>
                  <a:lnTo>
                    <a:pt x="0" y="7267"/>
                  </a:lnTo>
                  <a:lnTo>
                    <a:pt x="15350" y="11583"/>
                  </a:lnTo>
                  <a:lnTo>
                    <a:pt x="17052" y="5564"/>
                  </a:lnTo>
                  <a:lnTo>
                    <a:pt x="17083" y="5473"/>
                  </a:lnTo>
                  <a:cubicBezTo>
                    <a:pt x="17296" y="4622"/>
                    <a:pt x="16809" y="3771"/>
                    <a:pt x="15989" y="3528"/>
                  </a:cubicBezTo>
                  <a:lnTo>
                    <a:pt x="14408" y="3072"/>
                  </a:lnTo>
                  <a:lnTo>
                    <a:pt x="3770" y="93"/>
                  </a:lnTo>
                  <a:lnTo>
                    <a:pt x="3648" y="63"/>
                  </a:lnTo>
                  <a:cubicBezTo>
                    <a:pt x="3504" y="20"/>
                    <a:pt x="3359" y="0"/>
                    <a:pt x="3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1" name="Google Shape;24321;p39"/>
            <p:cNvSpPr/>
            <p:nvPr/>
          </p:nvSpPr>
          <p:spPr>
            <a:xfrm>
              <a:off x="9957888" y="1746425"/>
              <a:ext cx="443800" cy="300425"/>
            </a:xfrm>
            <a:custGeom>
              <a:avLst/>
              <a:gdLst/>
              <a:ahLst/>
              <a:cxnLst/>
              <a:rect l="l" t="t" r="r" b="b"/>
              <a:pathLst>
                <a:path w="17752" h="12017" extrusionOk="0">
                  <a:moveTo>
                    <a:pt x="3944" y="2011"/>
                  </a:moveTo>
                  <a:cubicBezTo>
                    <a:pt x="3966" y="2011"/>
                    <a:pt x="3989" y="2013"/>
                    <a:pt x="4013" y="2017"/>
                  </a:cubicBezTo>
                  <a:lnTo>
                    <a:pt x="15198" y="5178"/>
                  </a:lnTo>
                  <a:cubicBezTo>
                    <a:pt x="15229" y="5208"/>
                    <a:pt x="15259" y="5208"/>
                    <a:pt x="15289" y="5239"/>
                  </a:cubicBezTo>
                  <a:cubicBezTo>
                    <a:pt x="15381" y="5300"/>
                    <a:pt x="15441" y="5421"/>
                    <a:pt x="15411" y="5573"/>
                  </a:cubicBezTo>
                  <a:lnTo>
                    <a:pt x="14256" y="9677"/>
                  </a:lnTo>
                  <a:cubicBezTo>
                    <a:pt x="14203" y="9809"/>
                    <a:pt x="14081" y="9895"/>
                    <a:pt x="13930" y="9895"/>
                  </a:cubicBezTo>
                  <a:cubicBezTo>
                    <a:pt x="13907" y="9895"/>
                    <a:pt x="13884" y="9893"/>
                    <a:pt x="13861" y="9889"/>
                  </a:cubicBezTo>
                  <a:lnTo>
                    <a:pt x="2675" y="6728"/>
                  </a:lnTo>
                  <a:cubicBezTo>
                    <a:pt x="2523" y="6667"/>
                    <a:pt x="2432" y="6515"/>
                    <a:pt x="2462" y="6333"/>
                  </a:cubicBezTo>
                  <a:lnTo>
                    <a:pt x="3617" y="2230"/>
                  </a:lnTo>
                  <a:cubicBezTo>
                    <a:pt x="3670" y="2097"/>
                    <a:pt x="3792" y="2011"/>
                    <a:pt x="3944" y="2011"/>
                  </a:cubicBezTo>
                  <a:close/>
                  <a:moveTo>
                    <a:pt x="3896" y="1648"/>
                  </a:moveTo>
                  <a:cubicBezTo>
                    <a:pt x="3609" y="1648"/>
                    <a:pt x="3357" y="1844"/>
                    <a:pt x="3283" y="2138"/>
                  </a:cubicBezTo>
                  <a:lnTo>
                    <a:pt x="2128" y="6242"/>
                  </a:lnTo>
                  <a:cubicBezTo>
                    <a:pt x="2037" y="6515"/>
                    <a:pt x="2158" y="6819"/>
                    <a:pt x="2371" y="6971"/>
                  </a:cubicBezTo>
                  <a:cubicBezTo>
                    <a:pt x="2432" y="7032"/>
                    <a:pt x="2493" y="7062"/>
                    <a:pt x="2584" y="7093"/>
                  </a:cubicBezTo>
                  <a:lnTo>
                    <a:pt x="13770" y="10224"/>
                  </a:lnTo>
                  <a:cubicBezTo>
                    <a:pt x="13840" y="10247"/>
                    <a:pt x="13910" y="10258"/>
                    <a:pt x="13978" y="10258"/>
                  </a:cubicBezTo>
                  <a:cubicBezTo>
                    <a:pt x="14264" y="10258"/>
                    <a:pt x="14517" y="10062"/>
                    <a:pt x="14590" y="9768"/>
                  </a:cubicBezTo>
                  <a:lnTo>
                    <a:pt x="15776" y="5664"/>
                  </a:lnTo>
                  <a:cubicBezTo>
                    <a:pt x="15867" y="5300"/>
                    <a:pt x="15654" y="4935"/>
                    <a:pt x="15289" y="4813"/>
                  </a:cubicBezTo>
                  <a:lnTo>
                    <a:pt x="4104" y="1682"/>
                  </a:lnTo>
                  <a:cubicBezTo>
                    <a:pt x="4034" y="1659"/>
                    <a:pt x="3964" y="1648"/>
                    <a:pt x="3896" y="1648"/>
                  </a:cubicBezTo>
                  <a:close/>
                  <a:moveTo>
                    <a:pt x="3448" y="381"/>
                  </a:moveTo>
                  <a:cubicBezTo>
                    <a:pt x="3574" y="381"/>
                    <a:pt x="3703" y="399"/>
                    <a:pt x="3830" y="436"/>
                  </a:cubicBezTo>
                  <a:lnTo>
                    <a:pt x="16171" y="3901"/>
                  </a:lnTo>
                  <a:cubicBezTo>
                    <a:pt x="16353" y="3962"/>
                    <a:pt x="16475" y="4023"/>
                    <a:pt x="16596" y="4114"/>
                  </a:cubicBezTo>
                  <a:cubicBezTo>
                    <a:pt x="17052" y="4448"/>
                    <a:pt x="17295" y="5026"/>
                    <a:pt x="17143" y="5603"/>
                  </a:cubicBezTo>
                  <a:lnTo>
                    <a:pt x="15441" y="11561"/>
                  </a:lnTo>
                  <a:lnTo>
                    <a:pt x="456" y="7336"/>
                  </a:lnTo>
                  <a:lnTo>
                    <a:pt x="2128" y="1379"/>
                  </a:lnTo>
                  <a:cubicBezTo>
                    <a:pt x="2304" y="776"/>
                    <a:pt x="2852" y="381"/>
                    <a:pt x="3448" y="381"/>
                  </a:cubicBezTo>
                  <a:close/>
                  <a:moveTo>
                    <a:pt x="3441" y="1"/>
                  </a:moveTo>
                  <a:cubicBezTo>
                    <a:pt x="2690" y="1"/>
                    <a:pt x="1989" y="505"/>
                    <a:pt x="1763" y="1257"/>
                  </a:cubicBezTo>
                  <a:lnTo>
                    <a:pt x="0" y="7579"/>
                  </a:lnTo>
                  <a:lnTo>
                    <a:pt x="15533" y="11956"/>
                  </a:lnTo>
                  <a:lnTo>
                    <a:pt x="15715" y="12017"/>
                  </a:lnTo>
                  <a:lnTo>
                    <a:pt x="17447" y="5816"/>
                  </a:lnTo>
                  <a:lnTo>
                    <a:pt x="17478" y="5695"/>
                  </a:lnTo>
                  <a:cubicBezTo>
                    <a:pt x="17751" y="4783"/>
                    <a:pt x="17204" y="3810"/>
                    <a:pt x="16262" y="3537"/>
                  </a:cubicBezTo>
                  <a:lnTo>
                    <a:pt x="3921" y="72"/>
                  </a:lnTo>
                  <a:cubicBezTo>
                    <a:pt x="3762" y="24"/>
                    <a:pt x="3600" y="1"/>
                    <a:pt x="3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2" name="Google Shape;24322;p39"/>
            <p:cNvSpPr/>
            <p:nvPr/>
          </p:nvSpPr>
          <p:spPr>
            <a:xfrm>
              <a:off x="10013363" y="1791950"/>
              <a:ext cx="335900" cy="206600"/>
            </a:xfrm>
            <a:custGeom>
              <a:avLst/>
              <a:gdLst/>
              <a:ahLst/>
              <a:cxnLst/>
              <a:rect l="l" t="t" r="r" b="b"/>
              <a:pathLst>
                <a:path w="13436" h="8264" extrusionOk="0">
                  <a:moveTo>
                    <a:pt x="1734" y="0"/>
                  </a:moveTo>
                  <a:cubicBezTo>
                    <a:pt x="1504" y="0"/>
                    <a:pt x="1294" y="145"/>
                    <a:pt x="1216" y="378"/>
                  </a:cubicBezTo>
                  <a:lnTo>
                    <a:pt x="61" y="4482"/>
                  </a:lnTo>
                  <a:cubicBezTo>
                    <a:pt x="0" y="4725"/>
                    <a:pt x="152" y="4998"/>
                    <a:pt x="426" y="5090"/>
                  </a:cubicBezTo>
                  <a:lnTo>
                    <a:pt x="11611" y="8251"/>
                  </a:lnTo>
                  <a:cubicBezTo>
                    <a:pt x="11647" y="8260"/>
                    <a:pt x="11684" y="8264"/>
                    <a:pt x="11720" y="8264"/>
                  </a:cubicBezTo>
                  <a:cubicBezTo>
                    <a:pt x="11931" y="8264"/>
                    <a:pt x="12142" y="8119"/>
                    <a:pt x="12219" y="7886"/>
                  </a:cubicBezTo>
                  <a:lnTo>
                    <a:pt x="13374" y="3782"/>
                  </a:lnTo>
                  <a:cubicBezTo>
                    <a:pt x="13435" y="3539"/>
                    <a:pt x="13283" y="3266"/>
                    <a:pt x="13040" y="3175"/>
                  </a:cubicBezTo>
                  <a:lnTo>
                    <a:pt x="1854" y="13"/>
                  </a:lnTo>
                  <a:cubicBezTo>
                    <a:pt x="1814" y="4"/>
                    <a:pt x="1774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3" name="Google Shape;24323;p39"/>
            <p:cNvSpPr/>
            <p:nvPr/>
          </p:nvSpPr>
          <p:spPr>
            <a:xfrm>
              <a:off x="10008788" y="1787625"/>
              <a:ext cx="345775" cy="215250"/>
            </a:xfrm>
            <a:custGeom>
              <a:avLst/>
              <a:gdLst/>
              <a:ahLst/>
              <a:cxnLst/>
              <a:rect l="l" t="t" r="r" b="b"/>
              <a:pathLst>
                <a:path w="13831" h="8610" extrusionOk="0">
                  <a:moveTo>
                    <a:pt x="1908" y="363"/>
                  </a:moveTo>
                  <a:cubicBezTo>
                    <a:pt x="1930" y="363"/>
                    <a:pt x="1953" y="365"/>
                    <a:pt x="1977" y="369"/>
                  </a:cubicBezTo>
                  <a:lnTo>
                    <a:pt x="13162" y="3530"/>
                  </a:lnTo>
                  <a:cubicBezTo>
                    <a:pt x="13193" y="3560"/>
                    <a:pt x="13223" y="3560"/>
                    <a:pt x="13253" y="3591"/>
                  </a:cubicBezTo>
                  <a:cubicBezTo>
                    <a:pt x="13345" y="3652"/>
                    <a:pt x="13405" y="3773"/>
                    <a:pt x="13375" y="3925"/>
                  </a:cubicBezTo>
                  <a:lnTo>
                    <a:pt x="12220" y="8029"/>
                  </a:lnTo>
                  <a:cubicBezTo>
                    <a:pt x="12167" y="8161"/>
                    <a:pt x="12045" y="8247"/>
                    <a:pt x="11894" y="8247"/>
                  </a:cubicBezTo>
                  <a:cubicBezTo>
                    <a:pt x="11871" y="8247"/>
                    <a:pt x="11848" y="8245"/>
                    <a:pt x="11825" y="8241"/>
                  </a:cubicBezTo>
                  <a:lnTo>
                    <a:pt x="639" y="5080"/>
                  </a:lnTo>
                  <a:cubicBezTo>
                    <a:pt x="487" y="5019"/>
                    <a:pt x="396" y="4867"/>
                    <a:pt x="426" y="4685"/>
                  </a:cubicBezTo>
                  <a:lnTo>
                    <a:pt x="1581" y="582"/>
                  </a:lnTo>
                  <a:cubicBezTo>
                    <a:pt x="1634" y="449"/>
                    <a:pt x="1756" y="363"/>
                    <a:pt x="1908" y="363"/>
                  </a:cubicBezTo>
                  <a:close/>
                  <a:moveTo>
                    <a:pt x="1860" y="0"/>
                  </a:moveTo>
                  <a:cubicBezTo>
                    <a:pt x="1573" y="0"/>
                    <a:pt x="1321" y="196"/>
                    <a:pt x="1247" y="490"/>
                  </a:cubicBezTo>
                  <a:lnTo>
                    <a:pt x="92" y="4594"/>
                  </a:lnTo>
                  <a:cubicBezTo>
                    <a:pt x="1" y="4867"/>
                    <a:pt x="122" y="5171"/>
                    <a:pt x="335" y="5323"/>
                  </a:cubicBezTo>
                  <a:cubicBezTo>
                    <a:pt x="396" y="5384"/>
                    <a:pt x="457" y="5414"/>
                    <a:pt x="548" y="5445"/>
                  </a:cubicBezTo>
                  <a:lnTo>
                    <a:pt x="11734" y="8576"/>
                  </a:lnTo>
                  <a:cubicBezTo>
                    <a:pt x="11804" y="8599"/>
                    <a:pt x="11874" y="8610"/>
                    <a:pt x="11942" y="8610"/>
                  </a:cubicBezTo>
                  <a:cubicBezTo>
                    <a:pt x="12228" y="8610"/>
                    <a:pt x="12481" y="8414"/>
                    <a:pt x="12554" y="8120"/>
                  </a:cubicBezTo>
                  <a:lnTo>
                    <a:pt x="13740" y="4016"/>
                  </a:lnTo>
                  <a:cubicBezTo>
                    <a:pt x="13831" y="3652"/>
                    <a:pt x="13618" y="3287"/>
                    <a:pt x="13253" y="3165"/>
                  </a:cubicBezTo>
                  <a:lnTo>
                    <a:pt x="2068" y="34"/>
                  </a:lnTo>
                  <a:cubicBezTo>
                    <a:pt x="1998" y="11"/>
                    <a:pt x="1928" y="0"/>
                    <a:pt x="1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4" name="Google Shape;24324;p39"/>
            <p:cNvSpPr/>
            <p:nvPr/>
          </p:nvSpPr>
          <p:spPr>
            <a:xfrm>
              <a:off x="10188138" y="2046450"/>
              <a:ext cx="108675" cy="169450"/>
            </a:xfrm>
            <a:custGeom>
              <a:avLst/>
              <a:gdLst/>
              <a:ahLst/>
              <a:cxnLst/>
              <a:rect l="l" t="t" r="r" b="b"/>
              <a:pathLst>
                <a:path w="4347" h="6778" extrusionOk="0">
                  <a:moveTo>
                    <a:pt x="2034" y="0"/>
                  </a:moveTo>
                  <a:cubicBezTo>
                    <a:pt x="1836" y="0"/>
                    <a:pt x="1656" y="118"/>
                    <a:pt x="1581" y="320"/>
                  </a:cubicBezTo>
                  <a:lnTo>
                    <a:pt x="1520" y="563"/>
                  </a:lnTo>
                  <a:lnTo>
                    <a:pt x="1094" y="2144"/>
                  </a:lnTo>
                  <a:lnTo>
                    <a:pt x="91" y="5700"/>
                  </a:lnTo>
                  <a:cubicBezTo>
                    <a:pt x="0" y="5943"/>
                    <a:pt x="152" y="6186"/>
                    <a:pt x="395" y="6247"/>
                  </a:cubicBezTo>
                  <a:lnTo>
                    <a:pt x="2189" y="6764"/>
                  </a:lnTo>
                  <a:cubicBezTo>
                    <a:pt x="2225" y="6773"/>
                    <a:pt x="2261" y="6777"/>
                    <a:pt x="2297" y="6777"/>
                  </a:cubicBezTo>
                  <a:cubicBezTo>
                    <a:pt x="2501" y="6777"/>
                    <a:pt x="2689" y="6636"/>
                    <a:pt x="2766" y="6429"/>
                  </a:cubicBezTo>
                  <a:lnTo>
                    <a:pt x="3769" y="2873"/>
                  </a:lnTo>
                  <a:lnTo>
                    <a:pt x="4195" y="1323"/>
                  </a:lnTo>
                  <a:lnTo>
                    <a:pt x="4256" y="1080"/>
                  </a:lnTo>
                  <a:cubicBezTo>
                    <a:pt x="4347" y="837"/>
                    <a:pt x="4195" y="593"/>
                    <a:pt x="3952" y="533"/>
                  </a:cubicBezTo>
                  <a:lnTo>
                    <a:pt x="2158" y="16"/>
                  </a:lnTo>
                  <a:cubicBezTo>
                    <a:pt x="2117" y="6"/>
                    <a:pt x="2075" y="0"/>
                    <a:pt x="2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5" name="Google Shape;24325;p39"/>
            <p:cNvSpPr/>
            <p:nvPr/>
          </p:nvSpPr>
          <p:spPr>
            <a:xfrm>
              <a:off x="9977638" y="1980950"/>
              <a:ext cx="81325" cy="77825"/>
            </a:xfrm>
            <a:custGeom>
              <a:avLst/>
              <a:gdLst/>
              <a:ahLst/>
              <a:cxnLst/>
              <a:rect l="l" t="t" r="r" b="b"/>
              <a:pathLst>
                <a:path w="3253" h="3113" extrusionOk="0">
                  <a:moveTo>
                    <a:pt x="1186" y="1"/>
                  </a:moveTo>
                  <a:cubicBezTo>
                    <a:pt x="858" y="1"/>
                    <a:pt x="564" y="205"/>
                    <a:pt x="487" y="539"/>
                  </a:cubicBezTo>
                  <a:lnTo>
                    <a:pt x="122" y="1815"/>
                  </a:lnTo>
                  <a:cubicBezTo>
                    <a:pt x="1" y="2210"/>
                    <a:pt x="213" y="2606"/>
                    <a:pt x="609" y="2697"/>
                  </a:cubicBezTo>
                  <a:lnTo>
                    <a:pt x="1916" y="3092"/>
                  </a:lnTo>
                  <a:cubicBezTo>
                    <a:pt x="1972" y="3106"/>
                    <a:pt x="2029" y="3113"/>
                    <a:pt x="2086" y="3113"/>
                  </a:cubicBezTo>
                  <a:cubicBezTo>
                    <a:pt x="2396" y="3113"/>
                    <a:pt x="2694" y="2909"/>
                    <a:pt x="2797" y="2575"/>
                  </a:cubicBezTo>
                  <a:lnTo>
                    <a:pt x="3162" y="1299"/>
                  </a:lnTo>
                  <a:cubicBezTo>
                    <a:pt x="3253" y="903"/>
                    <a:pt x="3040" y="508"/>
                    <a:pt x="2675" y="417"/>
                  </a:cubicBezTo>
                  <a:lnTo>
                    <a:pt x="1368" y="22"/>
                  </a:lnTo>
                  <a:cubicBezTo>
                    <a:pt x="1307" y="8"/>
                    <a:pt x="1246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6" name="Google Shape;24326;p39"/>
            <p:cNvSpPr/>
            <p:nvPr/>
          </p:nvSpPr>
          <p:spPr>
            <a:xfrm>
              <a:off x="9952563" y="2069875"/>
              <a:ext cx="81325" cy="77825"/>
            </a:xfrm>
            <a:custGeom>
              <a:avLst/>
              <a:gdLst/>
              <a:ahLst/>
              <a:cxnLst/>
              <a:rect l="l" t="t" r="r" b="b"/>
              <a:pathLst>
                <a:path w="3253" h="3113" extrusionOk="0">
                  <a:moveTo>
                    <a:pt x="1186" y="0"/>
                  </a:moveTo>
                  <a:cubicBezTo>
                    <a:pt x="858" y="0"/>
                    <a:pt x="564" y="204"/>
                    <a:pt x="487" y="538"/>
                  </a:cubicBezTo>
                  <a:lnTo>
                    <a:pt x="122" y="1815"/>
                  </a:lnTo>
                  <a:cubicBezTo>
                    <a:pt x="1" y="2210"/>
                    <a:pt x="244" y="2605"/>
                    <a:pt x="608" y="2696"/>
                  </a:cubicBezTo>
                  <a:lnTo>
                    <a:pt x="1915" y="3091"/>
                  </a:lnTo>
                  <a:cubicBezTo>
                    <a:pt x="1972" y="3105"/>
                    <a:pt x="2029" y="3112"/>
                    <a:pt x="2086" y="3112"/>
                  </a:cubicBezTo>
                  <a:cubicBezTo>
                    <a:pt x="2396" y="3112"/>
                    <a:pt x="2694" y="2908"/>
                    <a:pt x="2797" y="2574"/>
                  </a:cubicBezTo>
                  <a:lnTo>
                    <a:pt x="3162" y="1267"/>
                  </a:lnTo>
                  <a:cubicBezTo>
                    <a:pt x="3253" y="903"/>
                    <a:pt x="3040" y="508"/>
                    <a:pt x="2675" y="386"/>
                  </a:cubicBezTo>
                  <a:lnTo>
                    <a:pt x="1368" y="21"/>
                  </a:lnTo>
                  <a:cubicBezTo>
                    <a:pt x="1307" y="7"/>
                    <a:pt x="1246" y="0"/>
                    <a:pt x="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7" name="Google Shape;24327;p39"/>
            <p:cNvSpPr/>
            <p:nvPr/>
          </p:nvSpPr>
          <p:spPr>
            <a:xfrm>
              <a:off x="10071113" y="2103300"/>
              <a:ext cx="81325" cy="77400"/>
            </a:xfrm>
            <a:custGeom>
              <a:avLst/>
              <a:gdLst/>
              <a:ahLst/>
              <a:cxnLst/>
              <a:rect l="l" t="t" r="r" b="b"/>
              <a:pathLst>
                <a:path w="3253" h="3096" extrusionOk="0">
                  <a:moveTo>
                    <a:pt x="1167" y="1"/>
                  </a:moveTo>
                  <a:cubicBezTo>
                    <a:pt x="857" y="1"/>
                    <a:pt x="559" y="204"/>
                    <a:pt x="456" y="538"/>
                  </a:cubicBezTo>
                  <a:lnTo>
                    <a:pt x="91" y="1815"/>
                  </a:lnTo>
                  <a:cubicBezTo>
                    <a:pt x="0" y="2210"/>
                    <a:pt x="213" y="2605"/>
                    <a:pt x="578" y="2696"/>
                  </a:cubicBezTo>
                  <a:lnTo>
                    <a:pt x="1885" y="3061"/>
                  </a:lnTo>
                  <a:cubicBezTo>
                    <a:pt x="1960" y="3084"/>
                    <a:pt x="2035" y="3095"/>
                    <a:pt x="2108" y="3095"/>
                  </a:cubicBezTo>
                  <a:cubicBezTo>
                    <a:pt x="2419" y="3095"/>
                    <a:pt x="2692" y="2895"/>
                    <a:pt x="2766" y="2575"/>
                  </a:cubicBezTo>
                  <a:lnTo>
                    <a:pt x="3131" y="1268"/>
                  </a:lnTo>
                  <a:cubicBezTo>
                    <a:pt x="3253" y="903"/>
                    <a:pt x="3040" y="508"/>
                    <a:pt x="2645" y="386"/>
                  </a:cubicBezTo>
                  <a:lnTo>
                    <a:pt x="1338" y="22"/>
                  </a:lnTo>
                  <a:cubicBezTo>
                    <a:pt x="1281" y="8"/>
                    <a:pt x="1224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8" name="Google Shape;24328;p39"/>
            <p:cNvSpPr/>
            <p:nvPr/>
          </p:nvSpPr>
          <p:spPr>
            <a:xfrm>
              <a:off x="10096188" y="2014400"/>
              <a:ext cx="81325" cy="77825"/>
            </a:xfrm>
            <a:custGeom>
              <a:avLst/>
              <a:gdLst/>
              <a:ahLst/>
              <a:cxnLst/>
              <a:rect l="l" t="t" r="r" b="b"/>
              <a:pathLst>
                <a:path w="3253" h="3113" extrusionOk="0">
                  <a:moveTo>
                    <a:pt x="1167" y="0"/>
                  </a:moveTo>
                  <a:cubicBezTo>
                    <a:pt x="857" y="0"/>
                    <a:pt x="559" y="204"/>
                    <a:pt x="456" y="538"/>
                  </a:cubicBezTo>
                  <a:lnTo>
                    <a:pt x="92" y="1845"/>
                  </a:lnTo>
                  <a:cubicBezTo>
                    <a:pt x="0" y="2210"/>
                    <a:pt x="213" y="2605"/>
                    <a:pt x="608" y="2696"/>
                  </a:cubicBezTo>
                  <a:lnTo>
                    <a:pt x="1885" y="3091"/>
                  </a:lnTo>
                  <a:cubicBezTo>
                    <a:pt x="1946" y="3105"/>
                    <a:pt x="2007" y="3112"/>
                    <a:pt x="2067" y="3112"/>
                  </a:cubicBezTo>
                  <a:cubicBezTo>
                    <a:pt x="2395" y="3112"/>
                    <a:pt x="2689" y="2909"/>
                    <a:pt x="2766" y="2575"/>
                  </a:cubicBezTo>
                  <a:lnTo>
                    <a:pt x="3161" y="1268"/>
                  </a:lnTo>
                  <a:cubicBezTo>
                    <a:pt x="3253" y="903"/>
                    <a:pt x="3040" y="508"/>
                    <a:pt x="2645" y="416"/>
                  </a:cubicBezTo>
                  <a:lnTo>
                    <a:pt x="1338" y="21"/>
                  </a:lnTo>
                  <a:cubicBezTo>
                    <a:pt x="1281" y="7"/>
                    <a:pt x="1224" y="0"/>
                    <a:pt x="1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9" name="Google Shape;24329;p39"/>
            <p:cNvSpPr/>
            <p:nvPr/>
          </p:nvSpPr>
          <p:spPr>
            <a:xfrm>
              <a:off x="10226888" y="2115225"/>
              <a:ext cx="36500" cy="13150"/>
            </a:xfrm>
            <a:custGeom>
              <a:avLst/>
              <a:gdLst/>
              <a:ahLst/>
              <a:cxnLst/>
              <a:rect l="l" t="t" r="r" b="b"/>
              <a:pathLst>
                <a:path w="1460" h="526" extrusionOk="0">
                  <a:moveTo>
                    <a:pt x="122" y="1"/>
                  </a:moveTo>
                  <a:cubicBezTo>
                    <a:pt x="31" y="1"/>
                    <a:pt x="31" y="61"/>
                    <a:pt x="31" y="61"/>
                  </a:cubicBezTo>
                  <a:cubicBezTo>
                    <a:pt x="31" y="92"/>
                    <a:pt x="0" y="153"/>
                    <a:pt x="61" y="153"/>
                  </a:cubicBezTo>
                  <a:lnTo>
                    <a:pt x="1338" y="517"/>
                  </a:lnTo>
                  <a:cubicBezTo>
                    <a:pt x="1349" y="523"/>
                    <a:pt x="1360" y="526"/>
                    <a:pt x="1369" y="526"/>
                  </a:cubicBezTo>
                  <a:cubicBezTo>
                    <a:pt x="1409" y="526"/>
                    <a:pt x="1429" y="481"/>
                    <a:pt x="1429" y="457"/>
                  </a:cubicBezTo>
                  <a:cubicBezTo>
                    <a:pt x="1429" y="457"/>
                    <a:pt x="1459" y="396"/>
                    <a:pt x="1399" y="365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0" name="Google Shape;24330;p39"/>
            <p:cNvSpPr/>
            <p:nvPr/>
          </p:nvSpPr>
          <p:spPr>
            <a:xfrm>
              <a:off x="10221563" y="2134000"/>
              <a:ext cx="35750" cy="12400"/>
            </a:xfrm>
            <a:custGeom>
              <a:avLst/>
              <a:gdLst/>
              <a:ahLst/>
              <a:cxnLst/>
              <a:rect l="l" t="t" r="r" b="b"/>
              <a:pathLst>
                <a:path w="1430" h="496" extrusionOk="0">
                  <a:moveTo>
                    <a:pt x="89" y="1"/>
                  </a:moveTo>
                  <a:cubicBezTo>
                    <a:pt x="50" y="1"/>
                    <a:pt x="31" y="40"/>
                    <a:pt x="31" y="40"/>
                  </a:cubicBezTo>
                  <a:cubicBezTo>
                    <a:pt x="31" y="70"/>
                    <a:pt x="1" y="131"/>
                    <a:pt x="61" y="131"/>
                  </a:cubicBezTo>
                  <a:lnTo>
                    <a:pt x="1338" y="496"/>
                  </a:lnTo>
                  <a:lnTo>
                    <a:pt x="1399" y="496"/>
                  </a:lnTo>
                  <a:cubicBezTo>
                    <a:pt x="1399" y="496"/>
                    <a:pt x="1429" y="465"/>
                    <a:pt x="1429" y="435"/>
                  </a:cubicBezTo>
                  <a:cubicBezTo>
                    <a:pt x="1429" y="435"/>
                    <a:pt x="1429" y="405"/>
                    <a:pt x="1429" y="405"/>
                  </a:cubicBezTo>
                  <a:cubicBezTo>
                    <a:pt x="1429" y="374"/>
                    <a:pt x="1429" y="374"/>
                    <a:pt x="1429" y="374"/>
                  </a:cubicBezTo>
                  <a:cubicBezTo>
                    <a:pt x="1399" y="374"/>
                    <a:pt x="1399" y="374"/>
                    <a:pt x="1399" y="344"/>
                  </a:cubicBezTo>
                  <a:lnTo>
                    <a:pt x="122" y="9"/>
                  </a:lnTo>
                  <a:cubicBezTo>
                    <a:pt x="110" y="3"/>
                    <a:pt x="99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1" name="Google Shape;24331;p39"/>
            <p:cNvSpPr/>
            <p:nvPr/>
          </p:nvSpPr>
          <p:spPr>
            <a:xfrm>
              <a:off x="10000438" y="200200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882" y="1"/>
                  </a:moveTo>
                  <a:cubicBezTo>
                    <a:pt x="852" y="1"/>
                    <a:pt x="852" y="31"/>
                    <a:pt x="852" y="61"/>
                  </a:cubicBezTo>
                  <a:lnTo>
                    <a:pt x="669" y="609"/>
                  </a:lnTo>
                  <a:lnTo>
                    <a:pt x="122" y="457"/>
                  </a:lnTo>
                  <a:cubicBezTo>
                    <a:pt x="110" y="451"/>
                    <a:pt x="100" y="448"/>
                    <a:pt x="91" y="448"/>
                  </a:cubicBezTo>
                  <a:cubicBezTo>
                    <a:pt x="51" y="448"/>
                    <a:pt x="31" y="493"/>
                    <a:pt x="31" y="517"/>
                  </a:cubicBezTo>
                  <a:cubicBezTo>
                    <a:pt x="31" y="517"/>
                    <a:pt x="0" y="578"/>
                    <a:pt x="61" y="609"/>
                  </a:cubicBezTo>
                  <a:lnTo>
                    <a:pt x="639" y="761"/>
                  </a:lnTo>
                  <a:lnTo>
                    <a:pt x="487" y="1338"/>
                  </a:lnTo>
                  <a:cubicBezTo>
                    <a:pt x="456" y="1368"/>
                    <a:pt x="487" y="1368"/>
                    <a:pt x="487" y="1399"/>
                  </a:cubicBezTo>
                  <a:cubicBezTo>
                    <a:pt x="487" y="1399"/>
                    <a:pt x="517" y="1399"/>
                    <a:pt x="517" y="1429"/>
                  </a:cubicBezTo>
                  <a:cubicBezTo>
                    <a:pt x="548" y="1429"/>
                    <a:pt x="578" y="1429"/>
                    <a:pt x="578" y="1399"/>
                  </a:cubicBezTo>
                  <a:cubicBezTo>
                    <a:pt x="608" y="1399"/>
                    <a:pt x="608" y="1399"/>
                    <a:pt x="608" y="1368"/>
                  </a:cubicBezTo>
                  <a:lnTo>
                    <a:pt x="791" y="791"/>
                  </a:lnTo>
                  <a:lnTo>
                    <a:pt x="1338" y="973"/>
                  </a:lnTo>
                  <a:cubicBezTo>
                    <a:pt x="1399" y="973"/>
                    <a:pt x="1429" y="912"/>
                    <a:pt x="1429" y="912"/>
                  </a:cubicBezTo>
                  <a:cubicBezTo>
                    <a:pt x="1429" y="882"/>
                    <a:pt x="1429" y="852"/>
                    <a:pt x="1429" y="852"/>
                  </a:cubicBezTo>
                  <a:cubicBezTo>
                    <a:pt x="1429" y="821"/>
                    <a:pt x="1399" y="821"/>
                    <a:pt x="1399" y="821"/>
                  </a:cubicBezTo>
                  <a:lnTo>
                    <a:pt x="821" y="669"/>
                  </a:lnTo>
                  <a:lnTo>
                    <a:pt x="973" y="92"/>
                  </a:lnTo>
                  <a:cubicBezTo>
                    <a:pt x="973" y="61"/>
                    <a:pt x="973" y="31"/>
                    <a:pt x="973" y="31"/>
                  </a:cubicBezTo>
                  <a:cubicBezTo>
                    <a:pt x="943" y="1"/>
                    <a:pt x="912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2" name="Google Shape;24332;p39"/>
            <p:cNvSpPr/>
            <p:nvPr/>
          </p:nvSpPr>
          <p:spPr>
            <a:xfrm>
              <a:off x="9974613" y="2104775"/>
              <a:ext cx="35725" cy="12750"/>
            </a:xfrm>
            <a:custGeom>
              <a:avLst/>
              <a:gdLst/>
              <a:ahLst/>
              <a:cxnLst/>
              <a:rect l="l" t="t" r="r" b="b"/>
              <a:pathLst>
                <a:path w="1429" h="510" extrusionOk="0">
                  <a:moveTo>
                    <a:pt x="61" y="1"/>
                  </a:moveTo>
                  <a:cubicBezTo>
                    <a:pt x="53" y="1"/>
                    <a:pt x="46" y="8"/>
                    <a:pt x="30" y="23"/>
                  </a:cubicBezTo>
                  <a:cubicBezTo>
                    <a:pt x="30" y="54"/>
                    <a:pt x="0" y="84"/>
                    <a:pt x="30" y="115"/>
                  </a:cubicBezTo>
                  <a:cubicBezTo>
                    <a:pt x="30" y="115"/>
                    <a:pt x="30" y="145"/>
                    <a:pt x="61" y="145"/>
                  </a:cubicBezTo>
                  <a:lnTo>
                    <a:pt x="1337" y="510"/>
                  </a:lnTo>
                  <a:lnTo>
                    <a:pt x="1398" y="510"/>
                  </a:lnTo>
                  <a:cubicBezTo>
                    <a:pt x="1429" y="479"/>
                    <a:pt x="1429" y="449"/>
                    <a:pt x="1429" y="419"/>
                  </a:cubicBezTo>
                  <a:cubicBezTo>
                    <a:pt x="1429" y="388"/>
                    <a:pt x="1429" y="388"/>
                    <a:pt x="1398" y="388"/>
                  </a:cubicBezTo>
                  <a:cubicBezTo>
                    <a:pt x="1398" y="388"/>
                    <a:pt x="1398" y="388"/>
                    <a:pt x="1368" y="358"/>
                  </a:cubicBezTo>
                  <a:lnTo>
                    <a:pt x="91" y="23"/>
                  </a:lnTo>
                  <a:cubicBezTo>
                    <a:pt x="76" y="8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3" name="Google Shape;24333;p39"/>
            <p:cNvSpPr/>
            <p:nvPr/>
          </p:nvSpPr>
          <p:spPr>
            <a:xfrm>
              <a:off x="10093913" y="2135525"/>
              <a:ext cx="35725" cy="13150"/>
            </a:xfrm>
            <a:custGeom>
              <a:avLst/>
              <a:gdLst/>
              <a:ahLst/>
              <a:cxnLst/>
              <a:rect l="l" t="t" r="r" b="b"/>
              <a:pathLst>
                <a:path w="1429" h="526" extrusionOk="0">
                  <a:moveTo>
                    <a:pt x="60" y="1"/>
                  </a:moveTo>
                  <a:cubicBezTo>
                    <a:pt x="20" y="1"/>
                    <a:pt x="0" y="45"/>
                    <a:pt x="0" y="70"/>
                  </a:cubicBezTo>
                  <a:cubicBezTo>
                    <a:pt x="0" y="70"/>
                    <a:pt x="0" y="131"/>
                    <a:pt x="61" y="161"/>
                  </a:cubicBezTo>
                  <a:lnTo>
                    <a:pt x="1338" y="526"/>
                  </a:lnTo>
                  <a:cubicBezTo>
                    <a:pt x="1338" y="526"/>
                    <a:pt x="1368" y="526"/>
                    <a:pt x="1368" y="496"/>
                  </a:cubicBezTo>
                  <a:cubicBezTo>
                    <a:pt x="1398" y="496"/>
                    <a:pt x="1398" y="496"/>
                    <a:pt x="1398" y="465"/>
                  </a:cubicBezTo>
                  <a:cubicBezTo>
                    <a:pt x="1429" y="435"/>
                    <a:pt x="1429" y="435"/>
                    <a:pt x="1398" y="404"/>
                  </a:cubicBezTo>
                  <a:cubicBezTo>
                    <a:pt x="1398" y="404"/>
                    <a:pt x="1398" y="374"/>
                    <a:pt x="1368" y="374"/>
                  </a:cubicBezTo>
                  <a:lnTo>
                    <a:pt x="91" y="9"/>
                  </a:lnTo>
                  <a:cubicBezTo>
                    <a:pt x="80" y="3"/>
                    <a:pt x="69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4" name="Google Shape;24334;p39"/>
            <p:cNvSpPr/>
            <p:nvPr/>
          </p:nvSpPr>
          <p:spPr>
            <a:xfrm>
              <a:off x="10111388" y="2124900"/>
              <a:ext cx="7625" cy="7650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163" y="1"/>
                  </a:moveTo>
                  <a:cubicBezTo>
                    <a:pt x="91" y="1"/>
                    <a:pt x="31" y="50"/>
                    <a:pt x="31" y="100"/>
                  </a:cubicBezTo>
                  <a:cubicBezTo>
                    <a:pt x="0" y="191"/>
                    <a:pt x="31" y="282"/>
                    <a:pt x="122" y="282"/>
                  </a:cubicBezTo>
                  <a:cubicBezTo>
                    <a:pt x="137" y="297"/>
                    <a:pt x="152" y="305"/>
                    <a:pt x="171" y="305"/>
                  </a:cubicBezTo>
                  <a:cubicBezTo>
                    <a:pt x="190" y="305"/>
                    <a:pt x="213" y="297"/>
                    <a:pt x="243" y="282"/>
                  </a:cubicBezTo>
                  <a:cubicBezTo>
                    <a:pt x="274" y="252"/>
                    <a:pt x="274" y="221"/>
                    <a:pt x="304" y="191"/>
                  </a:cubicBezTo>
                  <a:cubicBezTo>
                    <a:pt x="304" y="130"/>
                    <a:pt x="304" y="70"/>
                    <a:pt x="243" y="39"/>
                  </a:cubicBezTo>
                  <a:cubicBezTo>
                    <a:pt x="243" y="39"/>
                    <a:pt x="213" y="9"/>
                    <a:pt x="213" y="9"/>
                  </a:cubicBezTo>
                  <a:cubicBezTo>
                    <a:pt x="196" y="3"/>
                    <a:pt x="180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5" name="Google Shape;24335;p39"/>
            <p:cNvSpPr/>
            <p:nvPr/>
          </p:nvSpPr>
          <p:spPr>
            <a:xfrm>
              <a:off x="10103788" y="2151700"/>
              <a:ext cx="8375" cy="7425"/>
            </a:xfrm>
            <a:custGeom>
              <a:avLst/>
              <a:gdLst/>
              <a:ahLst/>
              <a:cxnLst/>
              <a:rect l="l" t="t" r="r" b="b"/>
              <a:pathLst>
                <a:path w="335" h="297" extrusionOk="0">
                  <a:moveTo>
                    <a:pt x="213" y="1"/>
                  </a:moveTo>
                  <a:cubicBezTo>
                    <a:pt x="122" y="1"/>
                    <a:pt x="61" y="31"/>
                    <a:pt x="31" y="122"/>
                  </a:cubicBezTo>
                  <a:cubicBezTo>
                    <a:pt x="0" y="183"/>
                    <a:pt x="31" y="274"/>
                    <a:pt x="122" y="274"/>
                  </a:cubicBezTo>
                  <a:cubicBezTo>
                    <a:pt x="137" y="289"/>
                    <a:pt x="160" y="297"/>
                    <a:pt x="183" y="297"/>
                  </a:cubicBezTo>
                  <a:cubicBezTo>
                    <a:pt x="205" y="297"/>
                    <a:pt x="228" y="289"/>
                    <a:pt x="243" y="274"/>
                  </a:cubicBezTo>
                  <a:cubicBezTo>
                    <a:pt x="274" y="244"/>
                    <a:pt x="274" y="213"/>
                    <a:pt x="304" y="183"/>
                  </a:cubicBezTo>
                  <a:cubicBezTo>
                    <a:pt x="335" y="122"/>
                    <a:pt x="304" y="61"/>
                    <a:pt x="243" y="31"/>
                  </a:cubicBezTo>
                  <a:cubicBezTo>
                    <a:pt x="243" y="31"/>
                    <a:pt x="213" y="3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6" name="Google Shape;24336;p39"/>
            <p:cNvSpPr/>
            <p:nvPr/>
          </p:nvSpPr>
          <p:spPr>
            <a:xfrm>
              <a:off x="10119738" y="2036950"/>
              <a:ext cx="33450" cy="32700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335" y="1"/>
                  </a:moveTo>
                  <a:cubicBezTo>
                    <a:pt x="305" y="31"/>
                    <a:pt x="274" y="62"/>
                    <a:pt x="305" y="92"/>
                  </a:cubicBezTo>
                  <a:lnTo>
                    <a:pt x="578" y="609"/>
                  </a:lnTo>
                  <a:lnTo>
                    <a:pt x="61" y="913"/>
                  </a:lnTo>
                  <a:cubicBezTo>
                    <a:pt x="1" y="943"/>
                    <a:pt x="31" y="1004"/>
                    <a:pt x="61" y="1004"/>
                  </a:cubicBezTo>
                  <a:cubicBezTo>
                    <a:pt x="61" y="1034"/>
                    <a:pt x="61" y="1034"/>
                    <a:pt x="92" y="1034"/>
                  </a:cubicBezTo>
                  <a:cubicBezTo>
                    <a:pt x="92" y="1044"/>
                    <a:pt x="95" y="1048"/>
                    <a:pt x="101" y="1048"/>
                  </a:cubicBezTo>
                  <a:cubicBezTo>
                    <a:pt x="112" y="1048"/>
                    <a:pt x="132" y="1034"/>
                    <a:pt x="153" y="1034"/>
                  </a:cubicBezTo>
                  <a:lnTo>
                    <a:pt x="669" y="761"/>
                  </a:lnTo>
                  <a:lnTo>
                    <a:pt x="943" y="1247"/>
                  </a:lnTo>
                  <a:cubicBezTo>
                    <a:pt x="943" y="1277"/>
                    <a:pt x="973" y="1277"/>
                    <a:pt x="973" y="1308"/>
                  </a:cubicBezTo>
                  <a:cubicBezTo>
                    <a:pt x="1004" y="1308"/>
                    <a:pt x="1034" y="1308"/>
                    <a:pt x="1034" y="1277"/>
                  </a:cubicBezTo>
                  <a:cubicBezTo>
                    <a:pt x="1064" y="1277"/>
                    <a:pt x="1095" y="1247"/>
                    <a:pt x="1064" y="1186"/>
                  </a:cubicBezTo>
                  <a:lnTo>
                    <a:pt x="791" y="670"/>
                  </a:lnTo>
                  <a:lnTo>
                    <a:pt x="1308" y="396"/>
                  </a:lnTo>
                  <a:cubicBezTo>
                    <a:pt x="1338" y="366"/>
                    <a:pt x="1338" y="305"/>
                    <a:pt x="1308" y="274"/>
                  </a:cubicBezTo>
                  <a:cubicBezTo>
                    <a:pt x="1308" y="274"/>
                    <a:pt x="1288" y="235"/>
                    <a:pt x="1249" y="235"/>
                  </a:cubicBezTo>
                  <a:cubicBezTo>
                    <a:pt x="1240" y="235"/>
                    <a:pt x="1229" y="238"/>
                    <a:pt x="1216" y="244"/>
                  </a:cubicBezTo>
                  <a:lnTo>
                    <a:pt x="700" y="548"/>
                  </a:lnTo>
                  <a:lnTo>
                    <a:pt x="426" y="31"/>
                  </a:lnTo>
                  <a:cubicBezTo>
                    <a:pt x="426" y="31"/>
                    <a:pt x="396" y="3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7" name="Google Shape;24337;p39"/>
          <p:cNvSpPr/>
          <p:nvPr/>
        </p:nvSpPr>
        <p:spPr>
          <a:xfrm>
            <a:off x="2382145" y="2749631"/>
            <a:ext cx="584709" cy="575335"/>
          </a:xfrm>
          <a:custGeom>
            <a:avLst/>
            <a:gdLst/>
            <a:ahLst/>
            <a:cxnLst/>
            <a:rect l="l" t="t" r="r" b="b"/>
            <a:pathLst>
              <a:path w="23682" h="23300" extrusionOk="0">
                <a:moveTo>
                  <a:pt x="12345" y="56"/>
                </a:moveTo>
                <a:cubicBezTo>
                  <a:pt x="8918" y="278"/>
                  <a:pt x="3142" y="3166"/>
                  <a:pt x="1301" y="5959"/>
                </a:cubicBezTo>
                <a:cubicBezTo>
                  <a:pt x="-540" y="8752"/>
                  <a:pt x="-286" y="13924"/>
                  <a:pt x="1301" y="16812"/>
                </a:cubicBezTo>
                <a:cubicBezTo>
                  <a:pt x="2888" y="19700"/>
                  <a:pt x="7267" y="23222"/>
                  <a:pt x="10821" y="23285"/>
                </a:cubicBezTo>
                <a:cubicBezTo>
                  <a:pt x="14375" y="23348"/>
                  <a:pt x="20785" y="20302"/>
                  <a:pt x="22626" y="17192"/>
                </a:cubicBezTo>
                <a:cubicBezTo>
                  <a:pt x="24467" y="14082"/>
                  <a:pt x="23579" y="7482"/>
                  <a:pt x="21865" y="4626"/>
                </a:cubicBezTo>
                <a:cubicBezTo>
                  <a:pt x="20152" y="1770"/>
                  <a:pt x="15772" y="-166"/>
                  <a:pt x="1234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udy Tips Newsletter by Slidesgo">
  <a:themeElements>
    <a:clrScheme name="Simple Light">
      <a:dk1>
        <a:srgbClr val="191919"/>
      </a:dk1>
      <a:lt1>
        <a:srgbClr val="FFFFFF"/>
      </a:lt1>
      <a:dk2>
        <a:srgbClr val="333289"/>
      </a:dk2>
      <a:lt2>
        <a:srgbClr val="E6F7FF"/>
      </a:lt2>
      <a:accent1>
        <a:srgbClr val="FFD944"/>
      </a:accent1>
      <a:accent2>
        <a:srgbClr val="F8FAF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Peragaan Layar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</vt:i4>
      </vt:variant>
    </vt:vector>
  </HeadingPairs>
  <TitlesOfParts>
    <vt:vector size="7" baseType="lpstr">
      <vt:lpstr>Braah One</vt:lpstr>
      <vt:lpstr>Arial</vt:lpstr>
      <vt:lpstr>Asap</vt:lpstr>
      <vt:lpstr>Study Tips Newsletter by Slidesgo</vt:lpstr>
      <vt:lpstr>Sistem Informasi Absensi Guru dengan QR code</vt:lpstr>
      <vt:lpstr>LATAR BELAKANG</vt:lpstr>
      <vt:lpstr>Masalah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Absensi Guru dengan QR code</dc:title>
  <dc:creator>ASPIRE</dc:creator>
  <cp:lastModifiedBy>Arif Ikhsan</cp:lastModifiedBy>
  <cp:revision>2</cp:revision>
  <dcterms:modified xsi:type="dcterms:W3CDTF">2023-09-17T13:44:19Z</dcterms:modified>
</cp:coreProperties>
</file>