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254D-29BF-838F-C2E0-AC0DFD6D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1B19D-7B89-0EDF-7A3A-D30ECEDE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41F0-51C2-D396-962F-8048F9E8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C4D1-0B50-1475-A77B-A8F5FB50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89C1-C472-2829-6F2C-4F0983D3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5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FF9F-510D-9FBF-2625-4D869EC0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BF9AF-D86B-8B48-8A89-27201583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4FE2-D757-0A57-2A9F-C97B2947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62B2-33A9-1052-82A9-AB57963F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F3CD8-E99B-5A11-2E49-CDE04FD8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4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23647-AF44-133C-FA5E-113390CED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D9A2B-3736-FF25-FCD6-17DCE6FB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7A56-C0DD-8430-7A53-71D70FE9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8A92-6B59-B02C-8FF9-271118EF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8D5A-F971-DC88-06AC-352175BF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4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9B86-B929-4D56-B2D9-523C2395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7D6C-214C-3095-D1AE-40EF6F50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307D-E6DA-841A-662F-016B4EC0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AB0C-DFA0-AA04-6D36-E73AC254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1726-3797-F224-CDD5-2FF9F2E7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1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A7C4-375B-33AC-7AE4-3959DA9C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3AA1C-469F-CE8E-F224-A910E08B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857E-4DD2-7406-65DE-797D7C65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56A9-7AAD-7851-4582-E8729851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9FA6-DA6F-E7D4-3B18-D9139C47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4A4-C175-BCCB-C7CF-78E5F611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E323-181D-F9B8-2489-C73C2CAEB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7E21-AB5F-92B0-9630-5A40C5FB5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705D-F4A8-6A02-036E-047997AB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0F3A7-EC21-C332-7864-6F5DADD5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B00DC-7899-2FDD-F89E-0C51F86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5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7E7C-C374-BECF-B2DC-E35FC440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2E7E3-B455-48A1-75C7-615924C6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D0609-B727-8DA2-864D-0222BBE5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9EEDF-7ACA-7DF7-1865-C0087BA14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D23C8-67A7-70C1-A137-B987056D3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669B3-4DD8-558D-EE83-363C19AB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D7EFB-7124-91B5-FA88-D0AE4A21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CE729-620F-C077-5DAF-F49B922D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4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AA3-43FD-8156-41F8-F83E444C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2F916-1EBC-1C3A-4C10-98D74F56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D00CE-74E5-257E-1F92-C9CC2CE6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53620-96A8-A9DF-E05D-A03CDC86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6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1827E-975C-1D0A-E2E1-218490FF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F8F20-2BBB-F9B5-BB69-5268FFA0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8BABE-BDB5-8C3E-88B3-0F012BA0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1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3979-9D55-5CAC-007A-69A643ED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B4E1-8292-34E9-92C0-0A4AEE6B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71F5F-F7FC-C593-E821-3ADA94CE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05ADA-24A8-15FF-8564-911C7878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DC7B-A6F2-321E-45C7-64627F4F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ED168-5FD4-D61D-6235-3232E38E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28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CE59-D02E-4A25-D531-EFE4EBFF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8533E-6173-BB58-2EF7-7555456F2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8D357-56D0-C615-942B-A7D07D544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8CCC-9165-EB8B-E066-8003DC04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BD8FE-1638-D7D3-4514-E430E761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21844-E04D-2ED5-68F6-D59EBA1B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9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08CDE-6D96-243A-8094-75AE6B3B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3945F-DEA3-82B8-4EA0-CCCD7003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1A158-ED8C-C9F8-BB86-EB4EDD266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E3FE-6633-4736-BACF-5EAAE2A7253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EF19A-1AF7-2538-47F1-410F5E502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D598-4E21-F0BC-C0F2-16F8C6BD2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D52F-0D1A-49C7-95EB-233B61BD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7F63-8A88-2377-10D7-141859519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760" y="1574800"/>
            <a:ext cx="9144000" cy="1091883"/>
          </a:xfrm>
        </p:spPr>
        <p:txBody>
          <a:bodyPr/>
          <a:lstStyle/>
          <a:p>
            <a:r>
              <a:rPr lang="en-IN" b="1" u="sng" dirty="0"/>
              <a:t>Place Exploring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90D4C-85CC-A23A-68DE-EFB63F38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880" y="2753360"/>
            <a:ext cx="10942320" cy="3825240"/>
          </a:xfrm>
        </p:spPr>
        <p:txBody>
          <a:bodyPr>
            <a:normAutofit/>
          </a:bodyPr>
          <a:lstStyle/>
          <a:p>
            <a:r>
              <a:rPr lang="en-IN" b="1" dirty="0"/>
              <a:t>Project synopsis</a:t>
            </a:r>
          </a:p>
          <a:p>
            <a:r>
              <a:rPr lang="en-IN" dirty="0"/>
              <a:t>By</a:t>
            </a:r>
          </a:p>
          <a:p>
            <a:r>
              <a:rPr lang="en-IN" sz="2000" dirty="0"/>
              <a:t>Arif Subhani (2011110)</a:t>
            </a:r>
          </a:p>
          <a:p>
            <a:r>
              <a:rPr lang="en-IN" sz="2000" dirty="0"/>
              <a:t>Syed Sabeel Rahmani (2011153)</a:t>
            </a:r>
          </a:p>
          <a:p>
            <a:r>
              <a:rPr lang="en-IN" sz="2000" dirty="0"/>
              <a:t>Manoranjan Kumar Singh (2011139)</a:t>
            </a:r>
          </a:p>
          <a:p>
            <a:r>
              <a:rPr lang="en-IN" sz="2000" dirty="0"/>
              <a:t>Arif Hassan (2011109)</a:t>
            </a:r>
          </a:p>
          <a:p>
            <a:r>
              <a:rPr lang="en-IN" sz="2000" dirty="0"/>
              <a:t>                                                                                                             </a:t>
            </a:r>
          </a:p>
          <a:p>
            <a:r>
              <a:rPr lang="en-IN" sz="2000" dirty="0"/>
              <a:t> Under the guidance of </a:t>
            </a:r>
            <a:r>
              <a:rPr lang="en-IN" sz="2000" b="1" dirty="0"/>
              <a:t>Sumeet sir </a:t>
            </a:r>
            <a:r>
              <a:rPr lang="en-IN" sz="2000" dirty="0"/>
              <a:t>(HOD IT department)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FB21-D8AD-32BB-2169-E3B504BAC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178116"/>
            <a:ext cx="10942320" cy="10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8230-C08C-CF54-AAFA-074FF8E1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ED57-F7A8-EB21-E7B8-BE6D77E3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value to the society by providing this place exploring website</a:t>
            </a:r>
          </a:p>
          <a:p>
            <a:pPr marL="0" indent="0">
              <a:buNone/>
            </a:pPr>
            <a:r>
              <a:rPr lang="en-IN" dirty="0"/>
              <a:t>   as a service to the needy and exploring people.</a:t>
            </a:r>
          </a:p>
        </p:txBody>
      </p:sp>
    </p:spTree>
    <p:extLst>
      <p:ext uri="{BB962C8B-B14F-4D97-AF65-F5344CB8AC3E}">
        <p14:creationId xmlns:p14="http://schemas.microsoft.com/office/powerpoint/2010/main" val="244171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7644-0DC5-D308-79E1-9AD14DC1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CONTENTS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6142-D810-6C81-E6AE-83001C57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Information surveys</a:t>
            </a:r>
          </a:p>
          <a:p>
            <a:r>
              <a:rPr lang="en-IN" dirty="0"/>
              <a:t>Basic layout of website</a:t>
            </a:r>
          </a:p>
          <a:p>
            <a:r>
              <a:rPr lang="en-IN" dirty="0"/>
              <a:t>Working</a:t>
            </a:r>
          </a:p>
          <a:p>
            <a:r>
              <a:rPr lang="en-IN" dirty="0"/>
              <a:t>Tools used</a:t>
            </a:r>
          </a:p>
          <a:p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47204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407-45BB-6EDD-58B9-4C0CCC6A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193-F711-45A5-9315-E1A7A0AC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Place exploring website is the website targeted to provide all the necessary information regarding nearby restaurants, tourist places, medical shops, hotels, petrol pump,  etc, which a needy person look for in the place where he/she visited for some work but have no information about that place.</a:t>
            </a:r>
          </a:p>
          <a:p>
            <a:r>
              <a:rPr lang="en-IN" dirty="0"/>
              <a:t>The website is divided into different sections designed to provide information according to person’s needs.</a:t>
            </a:r>
          </a:p>
          <a:p>
            <a:pPr marL="0" indent="0">
              <a:buNone/>
            </a:pPr>
            <a:r>
              <a:rPr lang="en-IN" dirty="0"/>
              <a:t>            say if a person is looking for medical shops, he/she can go to the           section dedicated to that only.</a:t>
            </a:r>
          </a:p>
        </p:txBody>
      </p:sp>
    </p:spTree>
    <p:extLst>
      <p:ext uri="{BB962C8B-B14F-4D97-AF65-F5344CB8AC3E}">
        <p14:creationId xmlns:p14="http://schemas.microsoft.com/office/powerpoint/2010/main" val="197955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1FFF-3D18-2481-300C-0BC26EEF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3EC3-CD2F-8AB1-FA06-5C1088D1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help people find necessary places in  every region of </a:t>
            </a:r>
            <a:r>
              <a:rPr lang="en-IN"/>
              <a:t>the state like </a:t>
            </a:r>
            <a:r>
              <a:rPr lang="en-IN" dirty="0"/>
              <a:t>medical shops, restaurant, college, hostels, hospitals etc.</a:t>
            </a:r>
          </a:p>
          <a:p>
            <a:r>
              <a:rPr lang="en-IN" dirty="0"/>
              <a:t>To provide detailed information about place</a:t>
            </a:r>
          </a:p>
          <a:p>
            <a:pPr marL="0" indent="0">
              <a:buNone/>
            </a:pPr>
            <a:r>
              <a:rPr lang="en-IN" dirty="0"/>
              <a:t>         like    what is the rating of hospital</a:t>
            </a:r>
          </a:p>
          <a:p>
            <a:pPr marL="0" indent="0">
              <a:buNone/>
            </a:pPr>
            <a:r>
              <a:rPr lang="en-IN" dirty="0"/>
              <a:t>                   what are the dishes they serve in restaurant</a:t>
            </a:r>
          </a:p>
          <a:p>
            <a:pPr marL="0" indent="0">
              <a:buNone/>
            </a:pPr>
            <a:r>
              <a:rPr lang="en-IN" dirty="0"/>
              <a:t>                   how much monthly fee charged by hostels ,etc.</a:t>
            </a:r>
          </a:p>
          <a:p>
            <a:r>
              <a:rPr lang="en-IN" dirty="0"/>
              <a:t>To help find bus stations , railway station , etc, to the person who is lost in the specific place or to the travellers.</a:t>
            </a:r>
          </a:p>
        </p:txBody>
      </p:sp>
    </p:spTree>
    <p:extLst>
      <p:ext uri="{BB962C8B-B14F-4D97-AF65-F5344CB8AC3E}">
        <p14:creationId xmlns:p14="http://schemas.microsoft.com/office/powerpoint/2010/main" val="18591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2678-783A-17EC-3BD9-71FC661D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Information 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D44E-BB42-6CB0-B0DC-CB4DA736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Collection of all the important and needed places for the regions listed in the website.</a:t>
            </a:r>
          </a:p>
          <a:p>
            <a:r>
              <a:rPr lang="en-IN" dirty="0"/>
              <a:t>Collection of all possible details about places.</a:t>
            </a:r>
          </a:p>
          <a:p>
            <a:r>
              <a:rPr lang="en-IN" dirty="0"/>
              <a:t>Collection of information provided by the people of the specific region and mentioning it on website if it is authentic.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63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000733-DBA9-A9AB-93B2-FAEE7D0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Layout of 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89E961-E325-299B-87F4-14448458D471}"/>
              </a:ext>
            </a:extLst>
          </p:cNvPr>
          <p:cNvSpPr/>
          <p:nvPr/>
        </p:nvSpPr>
        <p:spPr>
          <a:xfrm>
            <a:off x="548640" y="1493520"/>
            <a:ext cx="11216640" cy="48768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F79250-54E8-620B-7F39-E7070148D003}"/>
              </a:ext>
            </a:extLst>
          </p:cNvPr>
          <p:cNvSpPr/>
          <p:nvPr/>
        </p:nvSpPr>
        <p:spPr>
          <a:xfrm>
            <a:off x="8907780" y="3581400"/>
            <a:ext cx="2113280" cy="23622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F570CB-DF1E-E3DD-3389-473114F9FFE3}"/>
              </a:ext>
            </a:extLst>
          </p:cNvPr>
          <p:cNvSpPr/>
          <p:nvPr/>
        </p:nvSpPr>
        <p:spPr>
          <a:xfrm>
            <a:off x="1249680" y="3581400"/>
            <a:ext cx="2113280" cy="23622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6AE40-8F27-CDAA-D7E1-86B502ADF433}"/>
              </a:ext>
            </a:extLst>
          </p:cNvPr>
          <p:cNvSpPr/>
          <p:nvPr/>
        </p:nvSpPr>
        <p:spPr>
          <a:xfrm>
            <a:off x="6355080" y="3581400"/>
            <a:ext cx="2113280" cy="23622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16875C-BFFF-0E92-FA3E-AF3DC16548BE}"/>
              </a:ext>
            </a:extLst>
          </p:cNvPr>
          <p:cNvSpPr/>
          <p:nvPr/>
        </p:nvSpPr>
        <p:spPr>
          <a:xfrm>
            <a:off x="3802380" y="3581400"/>
            <a:ext cx="2113280" cy="23622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960EE-D353-3993-1AD6-EBFDEFE80C85}"/>
              </a:ext>
            </a:extLst>
          </p:cNvPr>
          <p:cNvSpPr/>
          <p:nvPr/>
        </p:nvSpPr>
        <p:spPr>
          <a:xfrm>
            <a:off x="2214880" y="2052320"/>
            <a:ext cx="7437120" cy="508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455ED-D042-B2C0-D0FC-16B87D7F97AD}"/>
              </a:ext>
            </a:extLst>
          </p:cNvPr>
          <p:cNvSpPr txBox="1"/>
          <p:nvPr/>
        </p:nvSpPr>
        <p:spPr>
          <a:xfrm>
            <a:off x="4551680" y="2121654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Location search 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0B53D-C32F-FF7A-2CAC-941CD0945434}"/>
              </a:ext>
            </a:extLst>
          </p:cNvPr>
          <p:cNvSpPr txBox="1"/>
          <p:nvPr/>
        </p:nvSpPr>
        <p:spPr>
          <a:xfrm>
            <a:off x="1494174" y="4186535"/>
            <a:ext cx="1624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Section for </a:t>
            </a:r>
          </a:p>
          <a:p>
            <a:r>
              <a:rPr lang="en-IN" dirty="0"/>
              <a:t>nearby medical</a:t>
            </a:r>
          </a:p>
          <a:p>
            <a:r>
              <a:rPr lang="en-IN" dirty="0"/>
              <a:t>shops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202A0-4DC1-641D-E028-6C34574FC6CF}"/>
              </a:ext>
            </a:extLst>
          </p:cNvPr>
          <p:cNvSpPr txBox="1"/>
          <p:nvPr/>
        </p:nvSpPr>
        <p:spPr>
          <a:xfrm>
            <a:off x="4064982" y="4141152"/>
            <a:ext cx="1636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Section for </a:t>
            </a:r>
          </a:p>
          <a:p>
            <a:r>
              <a:rPr lang="en-IN" dirty="0"/>
              <a:t>nearby hospital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04E9F-D966-300C-B5D1-E1ED08F7D166}"/>
              </a:ext>
            </a:extLst>
          </p:cNvPr>
          <p:cNvSpPr txBox="1"/>
          <p:nvPr/>
        </p:nvSpPr>
        <p:spPr>
          <a:xfrm>
            <a:off x="6539269" y="4186535"/>
            <a:ext cx="1376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Section for </a:t>
            </a:r>
          </a:p>
          <a:p>
            <a:r>
              <a:rPr lang="en-IN" dirty="0"/>
              <a:t>nearby hotel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FCD56-B457-9054-B05C-BBBCE7E4C014}"/>
              </a:ext>
            </a:extLst>
          </p:cNvPr>
          <p:cNvSpPr txBox="1"/>
          <p:nvPr/>
        </p:nvSpPr>
        <p:spPr>
          <a:xfrm>
            <a:off x="9022243" y="4186535"/>
            <a:ext cx="192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Section for </a:t>
            </a:r>
          </a:p>
          <a:p>
            <a:r>
              <a:rPr lang="en-IN" dirty="0"/>
              <a:t>nearby bus station</a:t>
            </a:r>
          </a:p>
        </p:txBody>
      </p:sp>
    </p:spTree>
    <p:extLst>
      <p:ext uri="{BB962C8B-B14F-4D97-AF65-F5344CB8AC3E}">
        <p14:creationId xmlns:p14="http://schemas.microsoft.com/office/powerpoint/2010/main" val="44094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80DB2-D3CB-2691-59B5-4F804D04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8203"/>
          </a:xfrm>
        </p:spPr>
        <p:txBody>
          <a:bodyPr/>
          <a:lstStyle/>
          <a:p>
            <a:pPr algn="ctr"/>
            <a:r>
              <a:rPr lang="en-IN" b="1" dirty="0"/>
              <a:t>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E9D77-9101-8B66-A9D1-7793B45024D0}"/>
              </a:ext>
            </a:extLst>
          </p:cNvPr>
          <p:cNvSpPr/>
          <p:nvPr/>
        </p:nvSpPr>
        <p:spPr>
          <a:xfrm>
            <a:off x="368435" y="914975"/>
            <a:ext cx="11216640" cy="391102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C29A81-0C9D-81CC-DEAF-383EDBF486DF}"/>
              </a:ext>
            </a:extLst>
          </p:cNvPr>
          <p:cNvSpPr/>
          <p:nvPr/>
        </p:nvSpPr>
        <p:spPr>
          <a:xfrm>
            <a:off x="8829040" y="2172275"/>
            <a:ext cx="2113280" cy="23622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BC0C2-6756-2B47-DF77-D6C40D4C7E02}"/>
              </a:ext>
            </a:extLst>
          </p:cNvPr>
          <p:cNvSpPr/>
          <p:nvPr/>
        </p:nvSpPr>
        <p:spPr>
          <a:xfrm>
            <a:off x="1302247" y="2172275"/>
            <a:ext cx="2113280" cy="23622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AFFC4A-C5C8-2CB1-EA3E-958EE5EB7B67}"/>
              </a:ext>
            </a:extLst>
          </p:cNvPr>
          <p:cNvSpPr/>
          <p:nvPr/>
        </p:nvSpPr>
        <p:spPr>
          <a:xfrm>
            <a:off x="6383577" y="2172275"/>
            <a:ext cx="2113280" cy="23622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66F485-437D-47A9-BCBE-659D2ABF210D}"/>
              </a:ext>
            </a:extLst>
          </p:cNvPr>
          <p:cNvSpPr/>
          <p:nvPr/>
        </p:nvSpPr>
        <p:spPr>
          <a:xfrm>
            <a:off x="3826450" y="2172275"/>
            <a:ext cx="2113280" cy="23622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B35140-24DA-C842-3FC1-179A1DE7A6F3}"/>
              </a:ext>
            </a:extLst>
          </p:cNvPr>
          <p:cNvSpPr/>
          <p:nvPr/>
        </p:nvSpPr>
        <p:spPr>
          <a:xfrm>
            <a:off x="2377440" y="1201112"/>
            <a:ext cx="7437120" cy="508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2357F-30FE-B2AB-0919-A4A9F001B232}"/>
              </a:ext>
            </a:extLst>
          </p:cNvPr>
          <p:cNvSpPr txBox="1"/>
          <p:nvPr/>
        </p:nvSpPr>
        <p:spPr>
          <a:xfrm>
            <a:off x="4970421" y="1270446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Location search 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87864-B65D-C742-4749-CF09D0AB45C7}"/>
              </a:ext>
            </a:extLst>
          </p:cNvPr>
          <p:cNvSpPr txBox="1"/>
          <p:nvPr/>
        </p:nvSpPr>
        <p:spPr>
          <a:xfrm>
            <a:off x="1614074" y="2817510"/>
            <a:ext cx="1624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Section for </a:t>
            </a:r>
          </a:p>
          <a:p>
            <a:r>
              <a:rPr lang="en-IN" dirty="0"/>
              <a:t>nearby medical</a:t>
            </a:r>
          </a:p>
          <a:p>
            <a:r>
              <a:rPr lang="en-IN" dirty="0"/>
              <a:t>shops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C4F67-7915-4D20-3B83-00C3EFF7A7C8}"/>
              </a:ext>
            </a:extLst>
          </p:cNvPr>
          <p:cNvSpPr txBox="1"/>
          <p:nvPr/>
        </p:nvSpPr>
        <p:spPr>
          <a:xfrm>
            <a:off x="4064981" y="2827113"/>
            <a:ext cx="1636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Section for </a:t>
            </a:r>
          </a:p>
          <a:p>
            <a:r>
              <a:rPr lang="en-IN" dirty="0"/>
              <a:t>nearby hospital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412246-A0CD-7996-7C3D-9E896655C36D}"/>
              </a:ext>
            </a:extLst>
          </p:cNvPr>
          <p:cNvSpPr txBox="1"/>
          <p:nvPr/>
        </p:nvSpPr>
        <p:spPr>
          <a:xfrm>
            <a:off x="6610849" y="2827113"/>
            <a:ext cx="1376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Section for </a:t>
            </a:r>
          </a:p>
          <a:p>
            <a:r>
              <a:rPr lang="en-IN" dirty="0"/>
              <a:t>nearby hotel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B0E1F-080C-718C-FDCB-0A9C4525F895}"/>
              </a:ext>
            </a:extLst>
          </p:cNvPr>
          <p:cNvSpPr txBox="1"/>
          <p:nvPr/>
        </p:nvSpPr>
        <p:spPr>
          <a:xfrm>
            <a:off x="9022243" y="2874417"/>
            <a:ext cx="192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Section for </a:t>
            </a:r>
          </a:p>
          <a:p>
            <a:r>
              <a:rPr lang="en-IN" dirty="0"/>
              <a:t>nearby bus station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0A512-764B-F092-5053-57A705BCC0AE}"/>
              </a:ext>
            </a:extLst>
          </p:cNvPr>
          <p:cNvCxnSpPr>
            <a:cxnSpLocks/>
          </p:cNvCxnSpPr>
          <p:nvPr/>
        </p:nvCxnSpPr>
        <p:spPr>
          <a:xfrm flipH="1" flipV="1">
            <a:off x="3058160" y="4196080"/>
            <a:ext cx="1006821" cy="869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3605A5-9829-BAE7-B8FF-636DAAD3FD8D}"/>
              </a:ext>
            </a:extLst>
          </p:cNvPr>
          <p:cNvSpPr txBox="1"/>
          <p:nvPr/>
        </p:nvSpPr>
        <p:spPr>
          <a:xfrm>
            <a:off x="1302247" y="5033350"/>
            <a:ext cx="898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Say if we click on this section then this section expands and takes most of the page view area.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C1EC4-DBEB-1A62-0D2D-1E1D1343BA5E}"/>
              </a:ext>
            </a:extLst>
          </p:cNvPr>
          <p:cNvSpPr txBox="1"/>
          <p:nvPr/>
        </p:nvSpPr>
        <p:spPr>
          <a:xfrm>
            <a:off x="4965177" y="5943025"/>
            <a:ext cx="22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Other sections shrinks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84D21-43AE-2DA9-64F2-A96BCDF9C4CD}"/>
              </a:ext>
            </a:extLst>
          </p:cNvPr>
          <p:cNvCxnSpPr>
            <a:cxnSpLocks/>
          </p:cNvCxnSpPr>
          <p:nvPr/>
        </p:nvCxnSpPr>
        <p:spPr>
          <a:xfrm>
            <a:off x="4707916" y="3851215"/>
            <a:ext cx="921068" cy="2091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FB1770-B244-D386-3468-928B157DF38E}"/>
              </a:ext>
            </a:extLst>
          </p:cNvPr>
          <p:cNvCxnSpPr>
            <a:cxnSpLocks/>
          </p:cNvCxnSpPr>
          <p:nvPr/>
        </p:nvCxnSpPr>
        <p:spPr>
          <a:xfrm flipH="1">
            <a:off x="6293614" y="4162121"/>
            <a:ext cx="543298" cy="1671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B15F40-A4EE-13EE-31F6-9583A178A309}"/>
              </a:ext>
            </a:extLst>
          </p:cNvPr>
          <p:cNvCxnSpPr>
            <a:cxnSpLocks/>
          </p:cNvCxnSpPr>
          <p:nvPr/>
        </p:nvCxnSpPr>
        <p:spPr>
          <a:xfrm flipH="1">
            <a:off x="6983088" y="4003040"/>
            <a:ext cx="2270661" cy="1939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6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C680-279E-FE67-2FD8-F1E5A60C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3915"/>
          </a:xfrm>
        </p:spPr>
        <p:txBody>
          <a:bodyPr/>
          <a:lstStyle/>
          <a:p>
            <a:pPr algn="ctr"/>
            <a:r>
              <a:rPr lang="en-IN" dirty="0"/>
              <a:t>working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6F46A5-FB42-67D9-A629-01E8E2D76CAF}"/>
              </a:ext>
            </a:extLst>
          </p:cNvPr>
          <p:cNvSpPr/>
          <p:nvPr/>
        </p:nvSpPr>
        <p:spPr>
          <a:xfrm>
            <a:off x="487680" y="843915"/>
            <a:ext cx="11216640" cy="48768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BAF750-FC2E-9043-4DA5-CA3D29042EE0}"/>
              </a:ext>
            </a:extLst>
          </p:cNvPr>
          <p:cNvSpPr/>
          <p:nvPr/>
        </p:nvSpPr>
        <p:spPr>
          <a:xfrm>
            <a:off x="9906000" y="4328159"/>
            <a:ext cx="1097280" cy="86360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B6897D-C736-010B-BA91-C9BC915DFADB}"/>
              </a:ext>
            </a:extLst>
          </p:cNvPr>
          <p:cNvSpPr/>
          <p:nvPr/>
        </p:nvSpPr>
        <p:spPr>
          <a:xfrm>
            <a:off x="1188720" y="2103120"/>
            <a:ext cx="8392160" cy="319087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AD56EC-EDDD-AE36-B7F9-0C7FA265A0AD}"/>
              </a:ext>
            </a:extLst>
          </p:cNvPr>
          <p:cNvSpPr/>
          <p:nvPr/>
        </p:nvSpPr>
        <p:spPr>
          <a:xfrm>
            <a:off x="2377440" y="1125855"/>
            <a:ext cx="7437120" cy="508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E4995-B4C2-E732-B731-4791D58D847A}"/>
              </a:ext>
            </a:extLst>
          </p:cNvPr>
          <p:cNvSpPr txBox="1"/>
          <p:nvPr/>
        </p:nvSpPr>
        <p:spPr>
          <a:xfrm>
            <a:off x="4848366" y="1180683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Location search 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29BAD-5628-299D-BBE4-121460D169D9}"/>
              </a:ext>
            </a:extLst>
          </p:cNvPr>
          <p:cNvSpPr txBox="1"/>
          <p:nvPr/>
        </p:nvSpPr>
        <p:spPr>
          <a:xfrm>
            <a:off x="4775854" y="2948473"/>
            <a:ext cx="1624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Section for </a:t>
            </a:r>
          </a:p>
          <a:p>
            <a:r>
              <a:rPr lang="en-IN" dirty="0"/>
              <a:t>nearby medical</a:t>
            </a:r>
          </a:p>
          <a:p>
            <a:r>
              <a:rPr lang="en-IN" dirty="0"/>
              <a:t>shops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64702-3FDE-02D4-70C0-3C7099D2E1B9}"/>
              </a:ext>
            </a:extLst>
          </p:cNvPr>
          <p:cNvSpPr txBox="1"/>
          <p:nvPr/>
        </p:nvSpPr>
        <p:spPr>
          <a:xfrm>
            <a:off x="9998425" y="2452281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Section for </a:t>
            </a:r>
          </a:p>
          <a:p>
            <a:r>
              <a:rPr lang="en-IN" sz="1100" dirty="0"/>
              <a:t>nearby hospital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C7A18-FBC2-D737-A5D7-E5810D6BDEBA}"/>
              </a:ext>
            </a:extLst>
          </p:cNvPr>
          <p:cNvSpPr txBox="1"/>
          <p:nvPr/>
        </p:nvSpPr>
        <p:spPr>
          <a:xfrm>
            <a:off x="9998425" y="3517860"/>
            <a:ext cx="912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Section for </a:t>
            </a:r>
          </a:p>
          <a:p>
            <a:r>
              <a:rPr lang="en-IN" sz="1050" dirty="0"/>
              <a:t>nearby hotel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AAE8B-208B-0B07-1379-89CB0D1DFD56}"/>
              </a:ext>
            </a:extLst>
          </p:cNvPr>
          <p:cNvSpPr txBox="1"/>
          <p:nvPr/>
        </p:nvSpPr>
        <p:spPr>
          <a:xfrm>
            <a:off x="10020300" y="4460260"/>
            <a:ext cx="1054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Section for </a:t>
            </a:r>
          </a:p>
          <a:p>
            <a:r>
              <a:rPr lang="en-IN" sz="1100" dirty="0"/>
              <a:t>nearby bus station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96F441-3504-AD71-F752-10A25F543E5C}"/>
              </a:ext>
            </a:extLst>
          </p:cNvPr>
          <p:cNvSpPr/>
          <p:nvPr/>
        </p:nvSpPr>
        <p:spPr>
          <a:xfrm>
            <a:off x="9906000" y="3312159"/>
            <a:ext cx="1097280" cy="86360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48D0B3-8231-EF87-5DF8-55B01C67F0C4}"/>
              </a:ext>
            </a:extLst>
          </p:cNvPr>
          <p:cNvSpPr/>
          <p:nvPr/>
        </p:nvSpPr>
        <p:spPr>
          <a:xfrm>
            <a:off x="9885680" y="2245359"/>
            <a:ext cx="1097280" cy="86360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0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594F-C465-84FF-65B0-E363ACCB53E4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b="1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AA96-8AA2-8C33-F5AA-1189CF70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</a:t>
            </a:r>
          </a:p>
          <a:p>
            <a:r>
              <a:rPr lang="en-IN" dirty="0"/>
              <a:t>CSS </a:t>
            </a:r>
          </a:p>
          <a:p>
            <a:r>
              <a:rPr lang="en-IN" dirty="0"/>
              <a:t>JavaScript</a:t>
            </a:r>
          </a:p>
          <a:p>
            <a:r>
              <a:rPr lang="en-IN" dirty="0"/>
              <a:t>Photo editor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97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Place Exploring website</vt:lpstr>
      <vt:lpstr>CONTENTS </vt:lpstr>
      <vt:lpstr>Introduction </vt:lpstr>
      <vt:lpstr>Objective </vt:lpstr>
      <vt:lpstr>Information survey </vt:lpstr>
      <vt:lpstr>Layout of website</vt:lpstr>
      <vt:lpstr>Working</vt:lpstr>
      <vt:lpstr>working</vt:lpstr>
      <vt:lpstr>Tools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Exploring website</dc:title>
  <dc:creator>arif subhani</dc:creator>
  <cp:lastModifiedBy>arif subhani</cp:lastModifiedBy>
  <cp:revision>9</cp:revision>
  <dcterms:created xsi:type="dcterms:W3CDTF">2024-05-07T04:34:58Z</dcterms:created>
  <dcterms:modified xsi:type="dcterms:W3CDTF">2024-05-17T06:18:20Z</dcterms:modified>
</cp:coreProperties>
</file>