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1" i="0">
                <a:solidFill>
                  <a:srgbClr val="FFDE2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6448" y="11"/>
            <a:ext cx="1833880" cy="1640839"/>
          </a:xfrm>
          <a:custGeom>
            <a:avLst/>
            <a:gdLst/>
            <a:ahLst/>
            <a:cxnLst/>
            <a:rect l="l" t="t" r="r" b="b"/>
            <a:pathLst>
              <a:path w="1833879" h="1640839">
                <a:moveTo>
                  <a:pt x="1735277" y="35648"/>
                </a:moveTo>
                <a:lnTo>
                  <a:pt x="1724228" y="0"/>
                </a:lnTo>
                <a:lnTo>
                  <a:pt x="1699628" y="0"/>
                </a:lnTo>
                <a:lnTo>
                  <a:pt x="1735277" y="35648"/>
                </a:lnTo>
                <a:close/>
              </a:path>
              <a:path w="1833879" h="1640839">
                <a:moveTo>
                  <a:pt x="1750822" y="1325880"/>
                </a:moveTo>
                <a:lnTo>
                  <a:pt x="424929" y="0"/>
                </a:lnTo>
                <a:lnTo>
                  <a:pt x="0" y="0"/>
                </a:lnTo>
                <a:lnTo>
                  <a:pt x="1640535" y="1640459"/>
                </a:lnTo>
                <a:lnTo>
                  <a:pt x="1654492" y="1607489"/>
                </a:lnTo>
                <a:lnTo>
                  <a:pt x="1680781" y="1541043"/>
                </a:lnTo>
                <a:lnTo>
                  <a:pt x="1706943" y="1468386"/>
                </a:lnTo>
                <a:lnTo>
                  <a:pt x="1727581" y="1405216"/>
                </a:lnTo>
                <a:lnTo>
                  <a:pt x="1739747" y="1364830"/>
                </a:lnTo>
                <a:lnTo>
                  <a:pt x="1750822" y="1325880"/>
                </a:lnTo>
                <a:close/>
              </a:path>
              <a:path w="1833879" h="1640839">
                <a:moveTo>
                  <a:pt x="1829574" y="838123"/>
                </a:moveTo>
                <a:lnTo>
                  <a:pt x="991450" y="0"/>
                </a:lnTo>
                <a:lnTo>
                  <a:pt x="566521" y="0"/>
                </a:lnTo>
                <a:lnTo>
                  <a:pt x="1778762" y="1212164"/>
                </a:lnTo>
                <a:lnTo>
                  <a:pt x="1788401" y="1165821"/>
                </a:lnTo>
                <a:lnTo>
                  <a:pt x="1797126" y="1119339"/>
                </a:lnTo>
                <a:lnTo>
                  <a:pt x="1804924" y="1072730"/>
                </a:lnTo>
                <a:lnTo>
                  <a:pt x="1811794" y="1025969"/>
                </a:lnTo>
                <a:lnTo>
                  <a:pt x="1817624" y="979195"/>
                </a:lnTo>
                <a:lnTo>
                  <a:pt x="1824659" y="908710"/>
                </a:lnTo>
                <a:lnTo>
                  <a:pt x="1829574" y="838123"/>
                </a:lnTo>
                <a:close/>
              </a:path>
              <a:path w="1833879" h="1640839">
                <a:moveTo>
                  <a:pt x="1833308" y="700189"/>
                </a:moveTo>
                <a:lnTo>
                  <a:pt x="1832508" y="647103"/>
                </a:lnTo>
                <a:lnTo>
                  <a:pt x="1830527" y="594042"/>
                </a:lnTo>
                <a:lnTo>
                  <a:pt x="1827339" y="541032"/>
                </a:lnTo>
                <a:lnTo>
                  <a:pt x="1822958" y="488099"/>
                </a:lnTo>
                <a:lnTo>
                  <a:pt x="1817395" y="435267"/>
                </a:lnTo>
                <a:lnTo>
                  <a:pt x="1810639" y="382549"/>
                </a:lnTo>
                <a:lnTo>
                  <a:pt x="1802701" y="329958"/>
                </a:lnTo>
                <a:lnTo>
                  <a:pt x="1793570" y="277533"/>
                </a:lnTo>
                <a:lnTo>
                  <a:pt x="1783245" y="225285"/>
                </a:lnTo>
                <a:lnTo>
                  <a:pt x="1557959" y="0"/>
                </a:lnTo>
                <a:lnTo>
                  <a:pt x="1133119" y="0"/>
                </a:lnTo>
                <a:lnTo>
                  <a:pt x="1833308" y="700189"/>
                </a:lnTo>
                <a:close/>
              </a:path>
            </a:pathLst>
          </a:custGeom>
          <a:solidFill>
            <a:srgbClr val="FF8585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1"/>
            <a:ext cx="3102610" cy="3051810"/>
          </a:xfrm>
          <a:custGeom>
            <a:avLst/>
            <a:gdLst/>
            <a:ahLst/>
            <a:cxnLst/>
            <a:rect l="l" t="t" r="r" b="b"/>
            <a:pathLst>
              <a:path w="3102610" h="3051810">
                <a:moveTo>
                  <a:pt x="363715" y="2964726"/>
                </a:moveTo>
                <a:lnTo>
                  <a:pt x="0" y="2600972"/>
                </a:lnTo>
                <a:lnTo>
                  <a:pt x="0" y="2829344"/>
                </a:lnTo>
                <a:lnTo>
                  <a:pt x="39890" y="2847657"/>
                </a:lnTo>
                <a:lnTo>
                  <a:pt x="87541" y="2868307"/>
                </a:lnTo>
                <a:lnTo>
                  <a:pt x="135534" y="2887853"/>
                </a:lnTo>
                <a:lnTo>
                  <a:pt x="180365" y="2904947"/>
                </a:lnTo>
                <a:lnTo>
                  <a:pt x="225869" y="2921343"/>
                </a:lnTo>
                <a:lnTo>
                  <a:pt x="271589" y="2936786"/>
                </a:lnTo>
                <a:lnTo>
                  <a:pt x="317538" y="2951264"/>
                </a:lnTo>
                <a:lnTo>
                  <a:pt x="363715" y="2964726"/>
                </a:lnTo>
                <a:close/>
              </a:path>
              <a:path w="3102610" h="3051810">
                <a:moveTo>
                  <a:pt x="1016825" y="3051200"/>
                </a:moveTo>
                <a:lnTo>
                  <a:pt x="704494" y="2738932"/>
                </a:lnTo>
                <a:lnTo>
                  <a:pt x="0" y="2034514"/>
                </a:lnTo>
                <a:lnTo>
                  <a:pt x="0" y="2459304"/>
                </a:lnTo>
                <a:lnTo>
                  <a:pt x="549376" y="3008693"/>
                </a:lnTo>
                <a:lnTo>
                  <a:pt x="603440" y="3018409"/>
                </a:lnTo>
                <a:lnTo>
                  <a:pt x="657720" y="3026867"/>
                </a:lnTo>
                <a:lnTo>
                  <a:pt x="705853" y="3033357"/>
                </a:lnTo>
                <a:lnTo>
                  <a:pt x="754100" y="3038843"/>
                </a:lnTo>
                <a:lnTo>
                  <a:pt x="802449" y="3043339"/>
                </a:lnTo>
                <a:lnTo>
                  <a:pt x="850874" y="3046831"/>
                </a:lnTo>
                <a:lnTo>
                  <a:pt x="899363" y="3049320"/>
                </a:lnTo>
                <a:lnTo>
                  <a:pt x="943406" y="3050705"/>
                </a:lnTo>
                <a:lnTo>
                  <a:pt x="972769" y="3051175"/>
                </a:lnTo>
                <a:lnTo>
                  <a:pt x="1016825" y="3051200"/>
                </a:lnTo>
                <a:close/>
              </a:path>
              <a:path w="3102610" h="3051810">
                <a:moveTo>
                  <a:pt x="1523631" y="2991523"/>
                </a:moveTo>
                <a:lnTo>
                  <a:pt x="1007351" y="2475280"/>
                </a:lnTo>
                <a:lnTo>
                  <a:pt x="0" y="1467878"/>
                </a:lnTo>
                <a:lnTo>
                  <a:pt x="0" y="1892896"/>
                </a:lnTo>
                <a:lnTo>
                  <a:pt x="1153185" y="3046082"/>
                </a:lnTo>
                <a:lnTo>
                  <a:pt x="1176578" y="3044431"/>
                </a:lnTo>
                <a:lnTo>
                  <a:pt x="1223200" y="3040405"/>
                </a:lnTo>
                <a:lnTo>
                  <a:pt x="1269669" y="3035439"/>
                </a:lnTo>
                <a:lnTo>
                  <a:pt x="1316101" y="3029534"/>
                </a:lnTo>
                <a:lnTo>
                  <a:pt x="1362443" y="3022701"/>
                </a:lnTo>
                <a:lnTo>
                  <a:pt x="1420164" y="3012871"/>
                </a:lnTo>
                <a:lnTo>
                  <a:pt x="1489202" y="2999155"/>
                </a:lnTo>
                <a:lnTo>
                  <a:pt x="1523631" y="2991523"/>
                </a:lnTo>
                <a:close/>
              </a:path>
              <a:path w="3102610" h="3051810">
                <a:moveTo>
                  <a:pt x="1948434" y="2849803"/>
                </a:moveTo>
                <a:lnTo>
                  <a:pt x="0" y="901446"/>
                </a:lnTo>
                <a:lnTo>
                  <a:pt x="0" y="1326248"/>
                </a:lnTo>
                <a:lnTo>
                  <a:pt x="1142974" y="2469223"/>
                </a:lnTo>
                <a:lnTo>
                  <a:pt x="1636268" y="2962592"/>
                </a:lnTo>
                <a:lnTo>
                  <a:pt x="1675968" y="2950997"/>
                </a:lnTo>
                <a:lnTo>
                  <a:pt x="1715490" y="2938678"/>
                </a:lnTo>
                <a:lnTo>
                  <a:pt x="1754809" y="2925648"/>
                </a:lnTo>
                <a:lnTo>
                  <a:pt x="1793925" y="2911906"/>
                </a:lnTo>
                <a:lnTo>
                  <a:pt x="1852206" y="2889961"/>
                </a:lnTo>
                <a:lnTo>
                  <a:pt x="1910029" y="2866402"/>
                </a:lnTo>
                <a:lnTo>
                  <a:pt x="1938820" y="2854020"/>
                </a:lnTo>
                <a:lnTo>
                  <a:pt x="1948434" y="2849803"/>
                </a:lnTo>
                <a:close/>
              </a:path>
              <a:path w="3102610" h="3051810">
                <a:moveTo>
                  <a:pt x="2312454" y="2647238"/>
                </a:moveTo>
                <a:lnTo>
                  <a:pt x="2103843" y="2438590"/>
                </a:lnTo>
                <a:lnTo>
                  <a:pt x="0" y="334708"/>
                </a:lnTo>
                <a:lnTo>
                  <a:pt x="0" y="759701"/>
                </a:lnTo>
                <a:lnTo>
                  <a:pt x="2044814" y="2804426"/>
                </a:lnTo>
                <a:lnTo>
                  <a:pt x="2087676" y="2782417"/>
                </a:lnTo>
                <a:lnTo>
                  <a:pt x="2130183" y="2759456"/>
                </a:lnTo>
                <a:lnTo>
                  <a:pt x="2172284" y="2735542"/>
                </a:lnTo>
                <a:lnTo>
                  <a:pt x="2213978" y="2710700"/>
                </a:lnTo>
                <a:lnTo>
                  <a:pt x="2247150" y="2690152"/>
                </a:lnTo>
                <a:lnTo>
                  <a:pt x="2279878" y="2668994"/>
                </a:lnTo>
                <a:lnTo>
                  <a:pt x="2304364" y="2652738"/>
                </a:lnTo>
                <a:lnTo>
                  <a:pt x="2312454" y="2647238"/>
                </a:lnTo>
                <a:close/>
              </a:path>
              <a:path w="3102610" h="3051810">
                <a:moveTo>
                  <a:pt x="2624696" y="2392997"/>
                </a:moveTo>
                <a:lnTo>
                  <a:pt x="231698" y="0"/>
                </a:lnTo>
                <a:lnTo>
                  <a:pt x="0" y="0"/>
                </a:lnTo>
                <a:lnTo>
                  <a:pt x="0" y="193154"/>
                </a:lnTo>
                <a:lnTo>
                  <a:pt x="2395169" y="2588323"/>
                </a:lnTo>
                <a:lnTo>
                  <a:pt x="2454300" y="2542717"/>
                </a:lnTo>
                <a:lnTo>
                  <a:pt x="2512326" y="2494940"/>
                </a:lnTo>
                <a:lnTo>
                  <a:pt x="2555049" y="2457729"/>
                </a:lnTo>
                <a:lnTo>
                  <a:pt x="2597137" y="2419299"/>
                </a:lnTo>
                <a:lnTo>
                  <a:pt x="2624696" y="2392997"/>
                </a:lnTo>
                <a:close/>
              </a:path>
              <a:path w="3102610" h="3051810">
                <a:moveTo>
                  <a:pt x="2888907" y="2090559"/>
                </a:moveTo>
                <a:lnTo>
                  <a:pt x="798258" y="0"/>
                </a:lnTo>
                <a:lnTo>
                  <a:pt x="373354" y="0"/>
                </a:lnTo>
                <a:lnTo>
                  <a:pt x="2287727" y="1914372"/>
                </a:lnTo>
                <a:lnTo>
                  <a:pt x="2695384" y="2322004"/>
                </a:lnTo>
                <a:lnTo>
                  <a:pt x="2708465" y="2308110"/>
                </a:lnTo>
                <a:lnTo>
                  <a:pt x="2734284" y="2280081"/>
                </a:lnTo>
                <a:lnTo>
                  <a:pt x="2784233" y="2223097"/>
                </a:lnTo>
                <a:lnTo>
                  <a:pt x="2820339" y="2179561"/>
                </a:lnTo>
                <a:lnTo>
                  <a:pt x="2855226" y="2135365"/>
                </a:lnTo>
                <a:lnTo>
                  <a:pt x="2888907" y="2090559"/>
                </a:lnTo>
                <a:close/>
              </a:path>
              <a:path w="3102610" h="3051810">
                <a:moveTo>
                  <a:pt x="3102152" y="1737360"/>
                </a:moveTo>
                <a:lnTo>
                  <a:pt x="1364881" y="0"/>
                </a:lnTo>
                <a:lnTo>
                  <a:pt x="939965" y="0"/>
                </a:lnTo>
                <a:lnTo>
                  <a:pt x="2947035" y="2007171"/>
                </a:lnTo>
                <a:lnTo>
                  <a:pt x="2975572" y="1963356"/>
                </a:lnTo>
                <a:lnTo>
                  <a:pt x="3003054" y="1919058"/>
                </a:lnTo>
                <a:lnTo>
                  <a:pt x="3029470" y="1874291"/>
                </a:lnTo>
                <a:lnTo>
                  <a:pt x="3054794" y="1829066"/>
                </a:lnTo>
                <a:lnTo>
                  <a:pt x="3079026" y="1783422"/>
                </a:lnTo>
                <a:lnTo>
                  <a:pt x="3102152" y="1737360"/>
                </a:lnTo>
                <a:close/>
              </a:path>
            </a:pathLst>
          </a:custGeom>
          <a:solidFill>
            <a:srgbClr val="FF8585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11"/>
            <a:ext cx="1153795" cy="1026794"/>
          </a:xfrm>
          <a:custGeom>
            <a:avLst/>
            <a:gdLst/>
            <a:ahLst/>
            <a:cxnLst/>
            <a:rect l="l" t="t" r="r" b="b"/>
            <a:pathLst>
              <a:path w="1153795" h="1026794">
                <a:moveTo>
                  <a:pt x="231749" y="991450"/>
                </a:moveTo>
                <a:lnTo>
                  <a:pt x="0" y="759688"/>
                </a:lnTo>
                <a:lnTo>
                  <a:pt x="0" y="901357"/>
                </a:lnTo>
                <a:lnTo>
                  <a:pt x="125349" y="1026718"/>
                </a:lnTo>
                <a:lnTo>
                  <a:pt x="152247" y="1018527"/>
                </a:lnTo>
                <a:lnTo>
                  <a:pt x="178943" y="1009916"/>
                </a:lnTo>
                <a:lnTo>
                  <a:pt x="205435" y="1000887"/>
                </a:lnTo>
                <a:lnTo>
                  <a:pt x="231749" y="991450"/>
                </a:lnTo>
                <a:close/>
              </a:path>
              <a:path w="1153795" h="1026794">
                <a:moveTo>
                  <a:pt x="606602" y="799719"/>
                </a:moveTo>
                <a:lnTo>
                  <a:pt x="0" y="193116"/>
                </a:lnTo>
                <a:lnTo>
                  <a:pt x="0" y="334772"/>
                </a:lnTo>
                <a:lnTo>
                  <a:pt x="519772" y="854557"/>
                </a:lnTo>
                <a:lnTo>
                  <a:pt x="541769" y="841311"/>
                </a:lnTo>
                <a:lnTo>
                  <a:pt x="563575" y="827760"/>
                </a:lnTo>
                <a:lnTo>
                  <a:pt x="585190" y="813892"/>
                </a:lnTo>
                <a:lnTo>
                  <a:pt x="606602" y="799719"/>
                </a:lnTo>
                <a:close/>
              </a:path>
              <a:path w="1153795" h="1026794">
                <a:moveTo>
                  <a:pt x="912279" y="538949"/>
                </a:moveTo>
                <a:lnTo>
                  <a:pt x="373316" y="0"/>
                </a:lnTo>
                <a:lnTo>
                  <a:pt x="231800" y="0"/>
                </a:lnTo>
                <a:lnTo>
                  <a:pt x="842035" y="610235"/>
                </a:lnTo>
                <a:lnTo>
                  <a:pt x="859967" y="592810"/>
                </a:lnTo>
                <a:lnTo>
                  <a:pt x="877658" y="575094"/>
                </a:lnTo>
                <a:lnTo>
                  <a:pt x="895096" y="557123"/>
                </a:lnTo>
                <a:lnTo>
                  <a:pt x="912279" y="538949"/>
                </a:lnTo>
                <a:close/>
              </a:path>
              <a:path w="1153795" h="1026794">
                <a:moveTo>
                  <a:pt x="1153439" y="213474"/>
                </a:moveTo>
                <a:lnTo>
                  <a:pt x="939952" y="0"/>
                </a:lnTo>
                <a:lnTo>
                  <a:pt x="798283" y="0"/>
                </a:lnTo>
                <a:lnTo>
                  <a:pt x="1099337" y="301040"/>
                </a:lnTo>
                <a:lnTo>
                  <a:pt x="1113320" y="279527"/>
                </a:lnTo>
                <a:lnTo>
                  <a:pt x="1126998" y="257759"/>
                </a:lnTo>
                <a:lnTo>
                  <a:pt x="1140383" y="235750"/>
                </a:lnTo>
                <a:lnTo>
                  <a:pt x="1153439" y="213474"/>
                </a:lnTo>
                <a:close/>
              </a:path>
            </a:pathLst>
          </a:custGeom>
          <a:solidFill>
            <a:srgbClr val="000000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722735" y="5319003"/>
            <a:ext cx="8953499" cy="4152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1" i="0">
                <a:solidFill>
                  <a:srgbClr val="FFDE2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1" i="0">
                <a:solidFill>
                  <a:srgbClr val="FFDE2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7236" y="2097910"/>
            <a:ext cx="11220450" cy="3562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200" b="1" i="0">
                <a:solidFill>
                  <a:srgbClr val="FFDE2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5549" y="3474806"/>
            <a:ext cx="13596900" cy="544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8522" y="1811715"/>
            <a:ext cx="600710" cy="598170"/>
          </a:xfrm>
          <a:custGeom>
            <a:avLst/>
            <a:gdLst/>
            <a:ahLst/>
            <a:cxnLst/>
            <a:rect l="l" t="t" r="r" b="b"/>
            <a:pathLst>
              <a:path w="600709" h="598169">
                <a:moveTo>
                  <a:pt x="300266" y="597989"/>
                </a:moveTo>
                <a:lnTo>
                  <a:pt x="251558" y="594076"/>
                </a:lnTo>
                <a:lnTo>
                  <a:pt x="205353" y="582747"/>
                </a:lnTo>
                <a:lnTo>
                  <a:pt x="162270" y="564618"/>
                </a:lnTo>
                <a:lnTo>
                  <a:pt x="122926" y="540304"/>
                </a:lnTo>
                <a:lnTo>
                  <a:pt x="87940" y="510421"/>
                </a:lnTo>
                <a:lnTo>
                  <a:pt x="57929" y="475583"/>
                </a:lnTo>
                <a:lnTo>
                  <a:pt x="33512" y="436406"/>
                </a:lnTo>
                <a:lnTo>
                  <a:pt x="15306" y="393505"/>
                </a:lnTo>
                <a:lnTo>
                  <a:pt x="3929" y="347496"/>
                </a:lnTo>
                <a:lnTo>
                  <a:pt x="0" y="298994"/>
                </a:lnTo>
                <a:lnTo>
                  <a:pt x="3929" y="250492"/>
                </a:lnTo>
                <a:lnTo>
                  <a:pt x="15306" y="204483"/>
                </a:lnTo>
                <a:lnTo>
                  <a:pt x="33512" y="161583"/>
                </a:lnTo>
                <a:lnTo>
                  <a:pt x="57929" y="122406"/>
                </a:lnTo>
                <a:lnTo>
                  <a:pt x="87940" y="87568"/>
                </a:lnTo>
                <a:lnTo>
                  <a:pt x="122926" y="57684"/>
                </a:lnTo>
                <a:lnTo>
                  <a:pt x="162270" y="33370"/>
                </a:lnTo>
                <a:lnTo>
                  <a:pt x="205353" y="15241"/>
                </a:lnTo>
                <a:lnTo>
                  <a:pt x="251558" y="3912"/>
                </a:lnTo>
                <a:lnTo>
                  <a:pt x="300266" y="0"/>
                </a:lnTo>
                <a:lnTo>
                  <a:pt x="348974" y="3912"/>
                </a:lnTo>
                <a:lnTo>
                  <a:pt x="395179" y="15241"/>
                </a:lnTo>
                <a:lnTo>
                  <a:pt x="438262" y="33370"/>
                </a:lnTo>
                <a:lnTo>
                  <a:pt x="477606" y="57684"/>
                </a:lnTo>
                <a:lnTo>
                  <a:pt x="512592" y="87568"/>
                </a:lnTo>
                <a:lnTo>
                  <a:pt x="542603" y="122406"/>
                </a:lnTo>
                <a:lnTo>
                  <a:pt x="567020" y="161583"/>
                </a:lnTo>
                <a:lnTo>
                  <a:pt x="585226" y="204483"/>
                </a:lnTo>
                <a:lnTo>
                  <a:pt x="596603" y="250492"/>
                </a:lnTo>
                <a:lnTo>
                  <a:pt x="600533" y="298994"/>
                </a:lnTo>
                <a:lnTo>
                  <a:pt x="596603" y="347496"/>
                </a:lnTo>
                <a:lnTo>
                  <a:pt x="585226" y="393505"/>
                </a:lnTo>
                <a:lnTo>
                  <a:pt x="567020" y="436406"/>
                </a:lnTo>
                <a:lnTo>
                  <a:pt x="542603" y="475583"/>
                </a:lnTo>
                <a:lnTo>
                  <a:pt x="512592" y="510421"/>
                </a:lnTo>
                <a:lnTo>
                  <a:pt x="477606" y="540304"/>
                </a:lnTo>
                <a:lnTo>
                  <a:pt x="438262" y="564618"/>
                </a:lnTo>
                <a:lnTo>
                  <a:pt x="395179" y="582747"/>
                </a:lnTo>
                <a:lnTo>
                  <a:pt x="348974" y="594076"/>
                </a:lnTo>
                <a:lnTo>
                  <a:pt x="300266" y="597989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841582" y="1811715"/>
            <a:ext cx="934085" cy="598170"/>
            <a:chOff x="8841582" y="1811715"/>
            <a:chExt cx="934085" cy="598170"/>
          </a:xfrm>
        </p:grpSpPr>
        <p:sp>
          <p:nvSpPr>
            <p:cNvPr id="4" name="object 4"/>
            <p:cNvSpPr/>
            <p:nvPr/>
          </p:nvSpPr>
          <p:spPr>
            <a:xfrm>
              <a:off x="9174813" y="1811715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266" y="597989"/>
                  </a:moveTo>
                  <a:lnTo>
                    <a:pt x="251558" y="594076"/>
                  </a:lnTo>
                  <a:lnTo>
                    <a:pt x="205353" y="582747"/>
                  </a:lnTo>
                  <a:lnTo>
                    <a:pt x="162270" y="564618"/>
                  </a:lnTo>
                  <a:lnTo>
                    <a:pt x="122926" y="540304"/>
                  </a:lnTo>
                  <a:lnTo>
                    <a:pt x="87940" y="510421"/>
                  </a:lnTo>
                  <a:lnTo>
                    <a:pt x="57929" y="475583"/>
                  </a:lnTo>
                  <a:lnTo>
                    <a:pt x="33512" y="436406"/>
                  </a:lnTo>
                  <a:lnTo>
                    <a:pt x="15306" y="393505"/>
                  </a:lnTo>
                  <a:lnTo>
                    <a:pt x="3929" y="347496"/>
                  </a:lnTo>
                  <a:lnTo>
                    <a:pt x="0" y="298994"/>
                  </a:lnTo>
                  <a:lnTo>
                    <a:pt x="3929" y="250492"/>
                  </a:lnTo>
                  <a:lnTo>
                    <a:pt x="15306" y="204483"/>
                  </a:lnTo>
                  <a:lnTo>
                    <a:pt x="33512" y="161583"/>
                  </a:lnTo>
                  <a:lnTo>
                    <a:pt x="57929" y="122406"/>
                  </a:lnTo>
                  <a:lnTo>
                    <a:pt x="87940" y="87568"/>
                  </a:lnTo>
                  <a:lnTo>
                    <a:pt x="122926" y="57684"/>
                  </a:lnTo>
                  <a:lnTo>
                    <a:pt x="162270" y="33370"/>
                  </a:lnTo>
                  <a:lnTo>
                    <a:pt x="205353" y="15241"/>
                  </a:lnTo>
                  <a:lnTo>
                    <a:pt x="251558" y="3912"/>
                  </a:lnTo>
                  <a:lnTo>
                    <a:pt x="300266" y="0"/>
                  </a:lnTo>
                  <a:lnTo>
                    <a:pt x="348974" y="3912"/>
                  </a:lnTo>
                  <a:lnTo>
                    <a:pt x="395179" y="15241"/>
                  </a:lnTo>
                  <a:lnTo>
                    <a:pt x="438262" y="33370"/>
                  </a:lnTo>
                  <a:lnTo>
                    <a:pt x="477606" y="57684"/>
                  </a:lnTo>
                  <a:lnTo>
                    <a:pt x="512592" y="87568"/>
                  </a:lnTo>
                  <a:lnTo>
                    <a:pt x="542603" y="122406"/>
                  </a:lnTo>
                  <a:lnTo>
                    <a:pt x="567020" y="161583"/>
                  </a:lnTo>
                  <a:lnTo>
                    <a:pt x="585226" y="204483"/>
                  </a:lnTo>
                  <a:lnTo>
                    <a:pt x="596603" y="250492"/>
                  </a:lnTo>
                  <a:lnTo>
                    <a:pt x="600533" y="298994"/>
                  </a:lnTo>
                  <a:lnTo>
                    <a:pt x="596603" y="347496"/>
                  </a:lnTo>
                  <a:lnTo>
                    <a:pt x="585226" y="393505"/>
                  </a:lnTo>
                  <a:lnTo>
                    <a:pt x="567020" y="436406"/>
                  </a:lnTo>
                  <a:lnTo>
                    <a:pt x="542603" y="475583"/>
                  </a:lnTo>
                  <a:lnTo>
                    <a:pt x="512592" y="510421"/>
                  </a:lnTo>
                  <a:lnTo>
                    <a:pt x="477606" y="540304"/>
                  </a:lnTo>
                  <a:lnTo>
                    <a:pt x="438262" y="564618"/>
                  </a:lnTo>
                  <a:lnTo>
                    <a:pt x="395179" y="582747"/>
                  </a:lnTo>
                  <a:lnTo>
                    <a:pt x="348974" y="594076"/>
                  </a:lnTo>
                  <a:lnTo>
                    <a:pt x="300266" y="597989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41582" y="1811715"/>
              <a:ext cx="600710" cy="598170"/>
            </a:xfrm>
            <a:custGeom>
              <a:avLst/>
              <a:gdLst/>
              <a:ahLst/>
              <a:cxnLst/>
              <a:rect l="l" t="t" r="r" b="b"/>
              <a:pathLst>
                <a:path w="600709" h="598169">
                  <a:moveTo>
                    <a:pt x="300437" y="597989"/>
                  </a:moveTo>
                  <a:lnTo>
                    <a:pt x="251724" y="594076"/>
                  </a:lnTo>
                  <a:lnTo>
                    <a:pt x="205506" y="582747"/>
                  </a:lnTo>
                  <a:lnTo>
                    <a:pt x="162404" y="564618"/>
                  </a:lnTo>
                  <a:lnTo>
                    <a:pt x="123037" y="540304"/>
                  </a:lnTo>
                  <a:lnTo>
                    <a:pt x="88026" y="510421"/>
                  </a:lnTo>
                  <a:lnTo>
                    <a:pt x="57990" y="475583"/>
                  </a:lnTo>
                  <a:lnTo>
                    <a:pt x="33549" y="436406"/>
                  </a:lnTo>
                  <a:lnTo>
                    <a:pt x="15324" y="393505"/>
                  </a:lnTo>
                  <a:lnTo>
                    <a:pt x="3934" y="347496"/>
                  </a:lnTo>
                  <a:lnTo>
                    <a:pt x="0" y="298994"/>
                  </a:lnTo>
                  <a:lnTo>
                    <a:pt x="3934" y="250492"/>
                  </a:lnTo>
                  <a:lnTo>
                    <a:pt x="15324" y="204483"/>
                  </a:lnTo>
                  <a:lnTo>
                    <a:pt x="33549" y="161583"/>
                  </a:lnTo>
                  <a:lnTo>
                    <a:pt x="57990" y="122406"/>
                  </a:lnTo>
                  <a:lnTo>
                    <a:pt x="88026" y="87568"/>
                  </a:lnTo>
                  <a:lnTo>
                    <a:pt x="123037" y="57684"/>
                  </a:lnTo>
                  <a:lnTo>
                    <a:pt x="162404" y="33370"/>
                  </a:lnTo>
                  <a:lnTo>
                    <a:pt x="205506" y="15241"/>
                  </a:lnTo>
                  <a:lnTo>
                    <a:pt x="251724" y="3912"/>
                  </a:lnTo>
                  <a:lnTo>
                    <a:pt x="300437" y="0"/>
                  </a:lnTo>
                  <a:lnTo>
                    <a:pt x="349145" y="3912"/>
                  </a:lnTo>
                  <a:lnTo>
                    <a:pt x="395350" y="15241"/>
                  </a:lnTo>
                  <a:lnTo>
                    <a:pt x="438433" y="33370"/>
                  </a:lnTo>
                  <a:lnTo>
                    <a:pt x="477777" y="57684"/>
                  </a:lnTo>
                  <a:lnTo>
                    <a:pt x="512763" y="87568"/>
                  </a:lnTo>
                  <a:lnTo>
                    <a:pt x="542774" y="122406"/>
                  </a:lnTo>
                  <a:lnTo>
                    <a:pt x="567191" y="161583"/>
                  </a:lnTo>
                  <a:lnTo>
                    <a:pt x="585397" y="204483"/>
                  </a:lnTo>
                  <a:lnTo>
                    <a:pt x="596774" y="250492"/>
                  </a:lnTo>
                  <a:lnTo>
                    <a:pt x="600704" y="298994"/>
                  </a:lnTo>
                  <a:lnTo>
                    <a:pt x="596774" y="347496"/>
                  </a:lnTo>
                  <a:lnTo>
                    <a:pt x="585397" y="393505"/>
                  </a:lnTo>
                  <a:lnTo>
                    <a:pt x="567191" y="436406"/>
                  </a:lnTo>
                  <a:lnTo>
                    <a:pt x="542774" y="475583"/>
                  </a:lnTo>
                  <a:lnTo>
                    <a:pt x="512763" y="510421"/>
                  </a:lnTo>
                  <a:lnTo>
                    <a:pt x="477777" y="540304"/>
                  </a:lnTo>
                  <a:lnTo>
                    <a:pt x="438433" y="564618"/>
                  </a:lnTo>
                  <a:lnTo>
                    <a:pt x="395350" y="582747"/>
                  </a:lnTo>
                  <a:lnTo>
                    <a:pt x="349145" y="594076"/>
                  </a:lnTo>
                  <a:lnTo>
                    <a:pt x="300437" y="597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41588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497644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6"/>
                  </a:lnTo>
                  <a:lnTo>
                    <a:pt x="0" y="248822"/>
                  </a:lnTo>
                  <a:lnTo>
                    <a:pt x="4307" y="198088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8"/>
                  </a:lnTo>
                  <a:lnTo>
                    <a:pt x="267473" y="248822"/>
                  </a:lnTo>
                  <a:lnTo>
                    <a:pt x="263165" y="299556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4"/>
                  </a:lnTo>
                  <a:close/>
                </a:path>
              </a:pathLst>
            </a:custGeom>
            <a:solidFill>
              <a:srgbClr val="FBBE00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74820" y="1861889"/>
              <a:ext cx="267970" cy="497840"/>
            </a:xfrm>
            <a:custGeom>
              <a:avLst/>
              <a:gdLst/>
              <a:ahLst/>
              <a:cxnLst/>
              <a:rect l="l" t="t" r="r" b="b"/>
              <a:pathLst>
                <a:path w="267970" h="497839">
                  <a:moveTo>
                    <a:pt x="133736" y="497644"/>
                  </a:moveTo>
                  <a:lnTo>
                    <a:pt x="95837" y="467815"/>
                  </a:lnTo>
                  <a:lnTo>
                    <a:pt x="63234" y="432378"/>
                  </a:lnTo>
                  <a:lnTo>
                    <a:pt x="36636" y="392047"/>
                  </a:lnTo>
                  <a:lnTo>
                    <a:pt x="16757" y="347535"/>
                  </a:lnTo>
                  <a:lnTo>
                    <a:pt x="4307" y="299556"/>
                  </a:lnTo>
                  <a:lnTo>
                    <a:pt x="0" y="248822"/>
                  </a:lnTo>
                  <a:lnTo>
                    <a:pt x="4307" y="198088"/>
                  </a:lnTo>
                  <a:lnTo>
                    <a:pt x="16757" y="150108"/>
                  </a:lnTo>
                  <a:lnTo>
                    <a:pt x="36636" y="105596"/>
                  </a:lnTo>
                  <a:lnTo>
                    <a:pt x="63234" y="65265"/>
                  </a:lnTo>
                  <a:lnTo>
                    <a:pt x="95837" y="29828"/>
                  </a:lnTo>
                  <a:lnTo>
                    <a:pt x="133736" y="0"/>
                  </a:lnTo>
                  <a:lnTo>
                    <a:pt x="171635" y="29828"/>
                  </a:lnTo>
                  <a:lnTo>
                    <a:pt x="204239" y="65265"/>
                  </a:lnTo>
                  <a:lnTo>
                    <a:pt x="230836" y="105596"/>
                  </a:lnTo>
                  <a:lnTo>
                    <a:pt x="250715" y="150108"/>
                  </a:lnTo>
                  <a:lnTo>
                    <a:pt x="263165" y="198088"/>
                  </a:lnTo>
                  <a:lnTo>
                    <a:pt x="267473" y="248822"/>
                  </a:lnTo>
                  <a:lnTo>
                    <a:pt x="263165" y="299556"/>
                  </a:lnTo>
                  <a:lnTo>
                    <a:pt x="250715" y="347535"/>
                  </a:lnTo>
                  <a:lnTo>
                    <a:pt x="230836" y="392047"/>
                  </a:lnTo>
                  <a:lnTo>
                    <a:pt x="204239" y="432378"/>
                  </a:lnTo>
                  <a:lnTo>
                    <a:pt x="171635" y="467815"/>
                  </a:lnTo>
                  <a:lnTo>
                    <a:pt x="133736" y="497644"/>
                  </a:lnTo>
                  <a:close/>
                </a:path>
              </a:pathLst>
            </a:custGeom>
            <a:solidFill>
              <a:srgbClr val="53535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553221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25349" y="0"/>
                </a:moveTo>
                <a:lnTo>
                  <a:pt x="98259" y="0"/>
                </a:lnTo>
                <a:lnTo>
                  <a:pt x="85940" y="39395"/>
                </a:lnTo>
                <a:lnTo>
                  <a:pt x="125349" y="0"/>
                </a:lnTo>
                <a:close/>
              </a:path>
              <a:path w="1616075" h="1446530">
                <a:moveTo>
                  <a:pt x="622033" y="0"/>
                </a:moveTo>
                <a:lnTo>
                  <a:pt x="249555" y="0"/>
                </a:lnTo>
                <a:lnTo>
                  <a:pt x="43891" y="205663"/>
                </a:lnTo>
                <a:lnTo>
                  <a:pt x="33769" y="257136"/>
                </a:lnTo>
                <a:lnTo>
                  <a:pt x="25019" y="308902"/>
                </a:lnTo>
                <a:lnTo>
                  <a:pt x="17551" y="360807"/>
                </a:lnTo>
                <a:lnTo>
                  <a:pt x="11404" y="412851"/>
                </a:lnTo>
                <a:lnTo>
                  <a:pt x="6565" y="465023"/>
                </a:lnTo>
                <a:lnTo>
                  <a:pt x="3048" y="517296"/>
                </a:lnTo>
                <a:lnTo>
                  <a:pt x="863" y="569645"/>
                </a:lnTo>
                <a:lnTo>
                  <a:pt x="0" y="622033"/>
                </a:lnTo>
                <a:lnTo>
                  <a:pt x="622033" y="0"/>
                </a:lnTo>
                <a:close/>
              </a:path>
              <a:path w="1616075" h="1446530">
                <a:moveTo>
                  <a:pt x="1118806" y="0"/>
                </a:moveTo>
                <a:lnTo>
                  <a:pt x="746239" y="0"/>
                </a:lnTo>
                <a:lnTo>
                  <a:pt x="3276" y="742962"/>
                </a:lnTo>
                <a:lnTo>
                  <a:pt x="5956" y="784225"/>
                </a:lnTo>
                <a:lnTo>
                  <a:pt x="9436" y="825500"/>
                </a:lnTo>
                <a:lnTo>
                  <a:pt x="13754" y="866508"/>
                </a:lnTo>
                <a:lnTo>
                  <a:pt x="18935" y="907681"/>
                </a:lnTo>
                <a:lnTo>
                  <a:pt x="24892" y="948651"/>
                </a:lnTo>
                <a:lnTo>
                  <a:pt x="31699" y="989533"/>
                </a:lnTo>
                <a:lnTo>
                  <a:pt x="39370" y="1030312"/>
                </a:lnTo>
                <a:lnTo>
                  <a:pt x="47815" y="1070889"/>
                </a:lnTo>
                <a:lnTo>
                  <a:pt x="1118806" y="0"/>
                </a:lnTo>
                <a:close/>
              </a:path>
              <a:path w="1616075" h="1446530">
                <a:moveTo>
                  <a:pt x="1615465" y="0"/>
                </a:moveTo>
                <a:lnTo>
                  <a:pt x="1242923" y="0"/>
                </a:lnTo>
                <a:lnTo>
                  <a:pt x="72313" y="1170597"/>
                </a:lnTo>
                <a:lnTo>
                  <a:pt x="84772" y="1213700"/>
                </a:lnTo>
                <a:lnTo>
                  <a:pt x="89357" y="1229131"/>
                </a:lnTo>
                <a:lnTo>
                  <a:pt x="103898" y="1275283"/>
                </a:lnTo>
                <a:lnTo>
                  <a:pt x="128092" y="1344282"/>
                </a:lnTo>
                <a:lnTo>
                  <a:pt x="154825" y="1412570"/>
                </a:lnTo>
                <a:lnTo>
                  <a:pt x="169138" y="1446390"/>
                </a:lnTo>
                <a:lnTo>
                  <a:pt x="161546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4852285" y="0"/>
            <a:ext cx="3435985" cy="3384550"/>
            <a:chOff x="14852285" y="0"/>
            <a:chExt cx="3435985" cy="3384550"/>
          </a:xfrm>
        </p:grpSpPr>
        <p:sp>
          <p:nvSpPr>
            <p:cNvPr id="10" name="object 10"/>
            <p:cNvSpPr/>
            <p:nvPr/>
          </p:nvSpPr>
          <p:spPr>
            <a:xfrm>
              <a:off x="15761539" y="11"/>
              <a:ext cx="2526665" cy="2683510"/>
            </a:xfrm>
            <a:custGeom>
              <a:avLst/>
              <a:gdLst/>
              <a:ahLst/>
              <a:cxnLst/>
              <a:rect l="l" t="t" r="r" b="b"/>
              <a:pathLst>
                <a:path w="2526665" h="2683510">
                  <a:moveTo>
                    <a:pt x="1903844" y="0"/>
                  </a:moveTo>
                  <a:lnTo>
                    <a:pt x="1531289" y="0"/>
                  </a:lnTo>
                  <a:lnTo>
                    <a:pt x="385114" y="1146098"/>
                  </a:lnTo>
                  <a:lnTo>
                    <a:pt x="0" y="1531289"/>
                  </a:lnTo>
                  <a:lnTo>
                    <a:pt x="22872" y="1576730"/>
                  </a:lnTo>
                  <a:lnTo>
                    <a:pt x="47028" y="1621688"/>
                  </a:lnTo>
                  <a:lnTo>
                    <a:pt x="72313" y="1666100"/>
                  </a:lnTo>
                  <a:lnTo>
                    <a:pt x="98780" y="1710131"/>
                  </a:lnTo>
                  <a:lnTo>
                    <a:pt x="126517" y="1753527"/>
                  </a:lnTo>
                  <a:lnTo>
                    <a:pt x="135991" y="1767903"/>
                  </a:lnTo>
                  <a:lnTo>
                    <a:pt x="1903844" y="0"/>
                  </a:lnTo>
                  <a:close/>
                </a:path>
                <a:path w="2526665" h="2683510">
                  <a:moveTo>
                    <a:pt x="2400592" y="0"/>
                  </a:moveTo>
                  <a:lnTo>
                    <a:pt x="2028024" y="0"/>
                  </a:lnTo>
                  <a:lnTo>
                    <a:pt x="187083" y="1841017"/>
                  </a:lnTo>
                  <a:lnTo>
                    <a:pt x="210502" y="1872208"/>
                  </a:lnTo>
                  <a:lnTo>
                    <a:pt x="234518" y="1903107"/>
                  </a:lnTo>
                  <a:lnTo>
                    <a:pt x="260972" y="1935670"/>
                  </a:lnTo>
                  <a:lnTo>
                    <a:pt x="288099" y="1967839"/>
                  </a:lnTo>
                  <a:lnTo>
                    <a:pt x="321868" y="2006180"/>
                  </a:lnTo>
                  <a:lnTo>
                    <a:pt x="356628" y="2043823"/>
                  </a:lnTo>
                  <a:lnTo>
                    <a:pt x="2400592" y="0"/>
                  </a:lnTo>
                  <a:close/>
                </a:path>
                <a:path w="2526665" h="2683510">
                  <a:moveTo>
                    <a:pt x="2526461" y="2481732"/>
                  </a:moveTo>
                  <a:lnTo>
                    <a:pt x="2400858" y="2607322"/>
                  </a:lnTo>
                  <a:lnTo>
                    <a:pt x="2447010" y="2593873"/>
                  </a:lnTo>
                  <a:lnTo>
                    <a:pt x="2492895" y="2579332"/>
                  </a:lnTo>
                  <a:lnTo>
                    <a:pt x="2526461" y="2567800"/>
                  </a:lnTo>
                  <a:lnTo>
                    <a:pt x="2526461" y="2481732"/>
                  </a:lnTo>
                  <a:close/>
                </a:path>
                <a:path w="2526665" h="2683510">
                  <a:moveTo>
                    <a:pt x="2526461" y="1985200"/>
                  </a:moveTo>
                  <a:lnTo>
                    <a:pt x="2459317" y="2052345"/>
                  </a:lnTo>
                  <a:lnTo>
                    <a:pt x="2169769" y="2341778"/>
                  </a:lnTo>
                  <a:lnTo>
                    <a:pt x="1828330" y="2683218"/>
                  </a:lnTo>
                  <a:lnTo>
                    <a:pt x="1873415" y="2683091"/>
                  </a:lnTo>
                  <a:lnTo>
                    <a:pt x="1918436" y="2681973"/>
                  </a:lnTo>
                  <a:lnTo>
                    <a:pt x="1963420" y="2679865"/>
                  </a:lnTo>
                  <a:lnTo>
                    <a:pt x="2008352" y="2676817"/>
                  </a:lnTo>
                  <a:lnTo>
                    <a:pt x="2046859" y="2673527"/>
                  </a:lnTo>
                  <a:lnTo>
                    <a:pt x="2085263" y="2669502"/>
                  </a:lnTo>
                  <a:lnTo>
                    <a:pt x="2123630" y="2664688"/>
                  </a:lnTo>
                  <a:lnTo>
                    <a:pt x="2161908" y="2659164"/>
                  </a:lnTo>
                  <a:lnTo>
                    <a:pt x="2200084" y="2652903"/>
                  </a:lnTo>
                  <a:lnTo>
                    <a:pt x="2238159" y="2645930"/>
                  </a:lnTo>
                  <a:lnTo>
                    <a:pt x="2526461" y="2357628"/>
                  </a:lnTo>
                  <a:lnTo>
                    <a:pt x="2526461" y="1985200"/>
                  </a:lnTo>
                  <a:close/>
                </a:path>
                <a:path w="2526665" h="2683510">
                  <a:moveTo>
                    <a:pt x="2526461" y="1488414"/>
                  </a:moveTo>
                  <a:lnTo>
                    <a:pt x="1610347" y="2404516"/>
                  </a:lnTo>
                  <a:lnTo>
                    <a:pt x="1384084" y="2630868"/>
                  </a:lnTo>
                  <a:lnTo>
                    <a:pt x="1414195" y="2637561"/>
                  </a:lnTo>
                  <a:lnTo>
                    <a:pt x="1474673" y="2649575"/>
                  </a:lnTo>
                  <a:lnTo>
                    <a:pt x="1545564" y="2661297"/>
                  </a:lnTo>
                  <a:lnTo>
                    <a:pt x="1586242" y="2666873"/>
                  </a:lnTo>
                  <a:lnTo>
                    <a:pt x="1627022" y="2671648"/>
                  </a:lnTo>
                  <a:lnTo>
                    <a:pt x="1667865" y="2675598"/>
                  </a:lnTo>
                  <a:lnTo>
                    <a:pt x="1708746" y="2678747"/>
                  </a:lnTo>
                  <a:lnTo>
                    <a:pt x="2526461" y="1861032"/>
                  </a:lnTo>
                  <a:lnTo>
                    <a:pt x="2526461" y="1488414"/>
                  </a:lnTo>
                  <a:close/>
                </a:path>
                <a:path w="2526665" h="2683510">
                  <a:moveTo>
                    <a:pt x="2526461" y="991768"/>
                  </a:moveTo>
                  <a:lnTo>
                    <a:pt x="1011542" y="2506764"/>
                  </a:lnTo>
                  <a:lnTo>
                    <a:pt x="1061910" y="2528316"/>
                  </a:lnTo>
                  <a:lnTo>
                    <a:pt x="1112761" y="2548471"/>
                  </a:lnTo>
                  <a:lnTo>
                    <a:pt x="1164031" y="2567241"/>
                  </a:lnTo>
                  <a:lnTo>
                    <a:pt x="1215504" y="2584564"/>
                  </a:lnTo>
                  <a:lnTo>
                    <a:pt x="1215656" y="2584615"/>
                  </a:lnTo>
                  <a:lnTo>
                    <a:pt x="1250365" y="2595359"/>
                  </a:lnTo>
                  <a:lnTo>
                    <a:pt x="1285138" y="2605544"/>
                  </a:lnTo>
                  <a:lnTo>
                    <a:pt x="2526461" y="1364234"/>
                  </a:lnTo>
                  <a:lnTo>
                    <a:pt x="2526461" y="991768"/>
                  </a:lnTo>
                  <a:close/>
                </a:path>
                <a:path w="2526665" h="2683510">
                  <a:moveTo>
                    <a:pt x="2526461" y="494969"/>
                  </a:moveTo>
                  <a:lnTo>
                    <a:pt x="1058214" y="1963115"/>
                  </a:lnTo>
                  <a:lnTo>
                    <a:pt x="692416" y="2329065"/>
                  </a:lnTo>
                  <a:lnTo>
                    <a:pt x="699516" y="2333866"/>
                  </a:lnTo>
                  <a:lnTo>
                    <a:pt x="735330" y="2357463"/>
                  </a:lnTo>
                  <a:lnTo>
                    <a:pt x="768375" y="2378329"/>
                  </a:lnTo>
                  <a:lnTo>
                    <a:pt x="805954" y="2400935"/>
                  </a:lnTo>
                  <a:lnTo>
                    <a:pt x="850201" y="2426246"/>
                  </a:lnTo>
                  <a:lnTo>
                    <a:pt x="901306" y="2453716"/>
                  </a:lnTo>
                  <a:lnTo>
                    <a:pt x="927074" y="2466860"/>
                  </a:lnTo>
                  <a:lnTo>
                    <a:pt x="1133297" y="2260727"/>
                  </a:lnTo>
                  <a:lnTo>
                    <a:pt x="2526461" y="867486"/>
                  </a:lnTo>
                  <a:lnTo>
                    <a:pt x="2526461" y="494969"/>
                  </a:lnTo>
                  <a:close/>
                </a:path>
                <a:path w="2526665" h="2683510">
                  <a:moveTo>
                    <a:pt x="2526461" y="0"/>
                  </a:moveTo>
                  <a:lnTo>
                    <a:pt x="2524772" y="0"/>
                  </a:lnTo>
                  <a:lnTo>
                    <a:pt x="775728" y="1749044"/>
                  </a:lnTo>
                  <a:lnTo>
                    <a:pt x="418592" y="2106130"/>
                  </a:lnTo>
                  <a:lnTo>
                    <a:pt x="475945" y="2159279"/>
                  </a:lnTo>
                  <a:lnTo>
                    <a:pt x="511136" y="2190229"/>
                  </a:lnTo>
                  <a:lnTo>
                    <a:pt x="546849" y="2220239"/>
                  </a:lnTo>
                  <a:lnTo>
                    <a:pt x="583082" y="2249309"/>
                  </a:lnTo>
                  <a:lnTo>
                    <a:pt x="619836" y="2277414"/>
                  </a:lnTo>
                  <a:lnTo>
                    <a:pt x="2526461" y="370814"/>
                  </a:lnTo>
                  <a:lnTo>
                    <a:pt x="25264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852282" y="284936"/>
              <a:ext cx="3099435" cy="3099435"/>
            </a:xfrm>
            <a:custGeom>
              <a:avLst/>
              <a:gdLst/>
              <a:ahLst/>
              <a:cxnLst/>
              <a:rect l="l" t="t" r="r" b="b"/>
              <a:pathLst>
                <a:path w="3099434" h="3099435">
                  <a:moveTo>
                    <a:pt x="1094117" y="68135"/>
                  </a:moveTo>
                  <a:lnTo>
                    <a:pt x="1042238" y="85064"/>
                  </a:lnTo>
                  <a:lnTo>
                    <a:pt x="991184" y="103797"/>
                  </a:lnTo>
                  <a:lnTo>
                    <a:pt x="940993" y="124244"/>
                  </a:lnTo>
                  <a:lnTo>
                    <a:pt x="891692" y="146342"/>
                  </a:lnTo>
                  <a:lnTo>
                    <a:pt x="146342" y="891705"/>
                  </a:lnTo>
                  <a:lnTo>
                    <a:pt x="124269" y="940993"/>
                  </a:lnTo>
                  <a:lnTo>
                    <a:pt x="103847" y="991196"/>
                  </a:lnTo>
                  <a:lnTo>
                    <a:pt x="85115" y="1042250"/>
                  </a:lnTo>
                  <a:lnTo>
                    <a:pt x="68122" y="1094117"/>
                  </a:lnTo>
                  <a:lnTo>
                    <a:pt x="1094117" y="68135"/>
                  </a:lnTo>
                  <a:close/>
                </a:path>
                <a:path w="3099434" h="3099435">
                  <a:moveTo>
                    <a:pt x="1655267" y="3670"/>
                  </a:moveTo>
                  <a:lnTo>
                    <a:pt x="1629054" y="2095"/>
                  </a:lnTo>
                  <a:lnTo>
                    <a:pt x="1602714" y="952"/>
                  </a:lnTo>
                  <a:lnTo>
                    <a:pt x="1576247" y="241"/>
                  </a:lnTo>
                  <a:lnTo>
                    <a:pt x="1549666" y="0"/>
                  </a:lnTo>
                  <a:lnTo>
                    <a:pt x="1544688" y="0"/>
                  </a:lnTo>
                  <a:lnTo>
                    <a:pt x="1534591" y="266"/>
                  </a:lnTo>
                  <a:lnTo>
                    <a:pt x="254" y="1534604"/>
                  </a:lnTo>
                  <a:lnTo>
                    <a:pt x="0" y="1544561"/>
                  </a:lnTo>
                  <a:lnTo>
                    <a:pt x="0" y="1549666"/>
                  </a:lnTo>
                  <a:lnTo>
                    <a:pt x="241" y="1576247"/>
                  </a:lnTo>
                  <a:lnTo>
                    <a:pt x="952" y="1602714"/>
                  </a:lnTo>
                  <a:lnTo>
                    <a:pt x="2095" y="1629054"/>
                  </a:lnTo>
                  <a:lnTo>
                    <a:pt x="3670" y="1655267"/>
                  </a:lnTo>
                  <a:lnTo>
                    <a:pt x="1655267" y="3670"/>
                  </a:lnTo>
                  <a:close/>
                </a:path>
                <a:path w="3099434" h="3099435">
                  <a:moveTo>
                    <a:pt x="2067052" y="88544"/>
                  </a:moveTo>
                  <a:lnTo>
                    <a:pt x="2043785" y="80543"/>
                  </a:lnTo>
                  <a:lnTo>
                    <a:pt x="2020354" y="72847"/>
                  </a:lnTo>
                  <a:lnTo>
                    <a:pt x="1996757" y="65506"/>
                  </a:lnTo>
                  <a:lnTo>
                    <a:pt x="1972983" y="58534"/>
                  </a:lnTo>
                  <a:lnTo>
                    <a:pt x="58559" y="1972957"/>
                  </a:lnTo>
                  <a:lnTo>
                    <a:pt x="65532" y="1996706"/>
                  </a:lnTo>
                  <a:lnTo>
                    <a:pt x="72872" y="2020303"/>
                  </a:lnTo>
                  <a:lnTo>
                    <a:pt x="80556" y="2043734"/>
                  </a:lnTo>
                  <a:lnTo>
                    <a:pt x="88569" y="2067026"/>
                  </a:lnTo>
                  <a:lnTo>
                    <a:pt x="2067052" y="88544"/>
                  </a:lnTo>
                  <a:close/>
                </a:path>
                <a:path w="3099434" h="3099435">
                  <a:moveTo>
                    <a:pt x="2398915" y="253441"/>
                  </a:moveTo>
                  <a:lnTo>
                    <a:pt x="2380043" y="241185"/>
                  </a:lnTo>
                  <a:lnTo>
                    <a:pt x="2360968" y="229184"/>
                  </a:lnTo>
                  <a:lnTo>
                    <a:pt x="2341664" y="217462"/>
                  </a:lnTo>
                  <a:lnTo>
                    <a:pt x="2322144" y="206006"/>
                  </a:lnTo>
                  <a:lnTo>
                    <a:pt x="205955" y="2322195"/>
                  </a:lnTo>
                  <a:lnTo>
                    <a:pt x="217398" y="2341689"/>
                  </a:lnTo>
                  <a:lnTo>
                    <a:pt x="229133" y="2360980"/>
                  </a:lnTo>
                  <a:lnTo>
                    <a:pt x="241122" y="2380094"/>
                  </a:lnTo>
                  <a:lnTo>
                    <a:pt x="253377" y="2399017"/>
                  </a:lnTo>
                  <a:lnTo>
                    <a:pt x="2398915" y="253441"/>
                  </a:lnTo>
                  <a:close/>
                </a:path>
                <a:path w="3099434" h="3099435">
                  <a:moveTo>
                    <a:pt x="2669984" y="479018"/>
                  </a:moveTo>
                  <a:lnTo>
                    <a:pt x="2654719" y="463308"/>
                  </a:lnTo>
                  <a:lnTo>
                    <a:pt x="2639187" y="447789"/>
                  </a:lnTo>
                  <a:lnTo>
                    <a:pt x="2623426" y="432498"/>
                  </a:lnTo>
                  <a:lnTo>
                    <a:pt x="2607487" y="417449"/>
                  </a:lnTo>
                  <a:lnTo>
                    <a:pt x="417410" y="2607526"/>
                  </a:lnTo>
                  <a:lnTo>
                    <a:pt x="432473" y="2623477"/>
                  </a:lnTo>
                  <a:lnTo>
                    <a:pt x="447763" y="2639225"/>
                  </a:lnTo>
                  <a:lnTo>
                    <a:pt x="463270" y="2654744"/>
                  </a:lnTo>
                  <a:lnTo>
                    <a:pt x="478993" y="2670048"/>
                  </a:lnTo>
                  <a:lnTo>
                    <a:pt x="2669984" y="479018"/>
                  </a:lnTo>
                  <a:close/>
                </a:path>
                <a:path w="3099434" h="3099435">
                  <a:moveTo>
                    <a:pt x="2884195" y="761568"/>
                  </a:moveTo>
                  <a:lnTo>
                    <a:pt x="2872575" y="742276"/>
                  </a:lnTo>
                  <a:lnTo>
                    <a:pt x="2860700" y="723163"/>
                  </a:lnTo>
                  <a:lnTo>
                    <a:pt x="2848546" y="704202"/>
                  </a:lnTo>
                  <a:lnTo>
                    <a:pt x="2836113" y="685444"/>
                  </a:lnTo>
                  <a:lnTo>
                    <a:pt x="685482" y="2836087"/>
                  </a:lnTo>
                  <a:lnTo>
                    <a:pt x="704240" y="2848508"/>
                  </a:lnTo>
                  <a:lnTo>
                    <a:pt x="723188" y="2860649"/>
                  </a:lnTo>
                  <a:lnTo>
                    <a:pt x="742315" y="2872511"/>
                  </a:lnTo>
                  <a:lnTo>
                    <a:pt x="761593" y="2884119"/>
                  </a:lnTo>
                  <a:lnTo>
                    <a:pt x="2884195" y="761568"/>
                  </a:lnTo>
                  <a:close/>
                </a:path>
                <a:path w="3099434" h="3099435">
                  <a:moveTo>
                    <a:pt x="3035135" y="1107363"/>
                  </a:moveTo>
                  <a:lnTo>
                    <a:pt x="3027959" y="1083779"/>
                  </a:lnTo>
                  <a:lnTo>
                    <a:pt x="3020403" y="1060386"/>
                  </a:lnTo>
                  <a:lnTo>
                    <a:pt x="3012490" y="1037158"/>
                  </a:lnTo>
                  <a:lnTo>
                    <a:pt x="3004210" y="1014082"/>
                  </a:lnTo>
                  <a:lnTo>
                    <a:pt x="1014069" y="3004235"/>
                  </a:lnTo>
                  <a:lnTo>
                    <a:pt x="1037158" y="3012529"/>
                  </a:lnTo>
                  <a:lnTo>
                    <a:pt x="1060411" y="3020441"/>
                  </a:lnTo>
                  <a:lnTo>
                    <a:pt x="1083818" y="3027984"/>
                  </a:lnTo>
                  <a:lnTo>
                    <a:pt x="1107351" y="3035173"/>
                  </a:lnTo>
                  <a:lnTo>
                    <a:pt x="3035135" y="1107363"/>
                  </a:lnTo>
                  <a:close/>
                </a:path>
                <a:path w="3099434" h="3099435">
                  <a:moveTo>
                    <a:pt x="3041548" y="1970189"/>
                  </a:moveTo>
                  <a:lnTo>
                    <a:pt x="1970227" y="3041535"/>
                  </a:lnTo>
                  <a:lnTo>
                    <a:pt x="2019401" y="3026803"/>
                  </a:lnTo>
                  <a:lnTo>
                    <a:pt x="2067890" y="3010484"/>
                  </a:lnTo>
                  <a:lnTo>
                    <a:pt x="2115655" y="2992628"/>
                  </a:lnTo>
                  <a:lnTo>
                    <a:pt x="2162695" y="2973260"/>
                  </a:lnTo>
                  <a:lnTo>
                    <a:pt x="2973286" y="2162657"/>
                  </a:lnTo>
                  <a:lnTo>
                    <a:pt x="2992615" y="2115642"/>
                  </a:lnTo>
                  <a:lnTo>
                    <a:pt x="3010471" y="2067877"/>
                  </a:lnTo>
                  <a:lnTo>
                    <a:pt x="3026791" y="2019376"/>
                  </a:lnTo>
                  <a:lnTo>
                    <a:pt x="3041548" y="1970189"/>
                  </a:lnTo>
                  <a:close/>
                </a:path>
                <a:path w="3099434" h="3099435">
                  <a:moveTo>
                    <a:pt x="3099193" y="1539976"/>
                  </a:moveTo>
                  <a:lnTo>
                    <a:pt x="3098723" y="1510055"/>
                  </a:lnTo>
                  <a:lnTo>
                    <a:pt x="3097707" y="1480248"/>
                  </a:lnTo>
                  <a:lnTo>
                    <a:pt x="3096120" y="1450555"/>
                  </a:lnTo>
                  <a:lnTo>
                    <a:pt x="3093961" y="1421003"/>
                  </a:lnTo>
                  <a:lnTo>
                    <a:pt x="1421003" y="3093961"/>
                  </a:lnTo>
                  <a:lnTo>
                    <a:pt x="1450555" y="3096107"/>
                  </a:lnTo>
                  <a:lnTo>
                    <a:pt x="1480235" y="3097707"/>
                  </a:lnTo>
                  <a:lnTo>
                    <a:pt x="1510055" y="3098736"/>
                  </a:lnTo>
                  <a:lnTo>
                    <a:pt x="1539963" y="3099193"/>
                  </a:lnTo>
                  <a:lnTo>
                    <a:pt x="3099193" y="1539976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291769" y="6614832"/>
            <a:ext cx="2872740" cy="2872740"/>
          </a:xfrm>
          <a:custGeom>
            <a:avLst/>
            <a:gdLst/>
            <a:ahLst/>
            <a:cxnLst/>
            <a:rect l="l" t="t" r="r" b="b"/>
            <a:pathLst>
              <a:path w="2872740" h="2872740">
                <a:moveTo>
                  <a:pt x="2786342" y="1465300"/>
                </a:moveTo>
                <a:lnTo>
                  <a:pt x="2770797" y="1415580"/>
                </a:lnTo>
                <a:lnTo>
                  <a:pt x="2753969" y="1366202"/>
                </a:lnTo>
                <a:lnTo>
                  <a:pt x="2735834" y="1317180"/>
                </a:lnTo>
                <a:lnTo>
                  <a:pt x="2716403" y="1268552"/>
                </a:lnTo>
                <a:lnTo>
                  <a:pt x="2695689" y="1220330"/>
                </a:lnTo>
                <a:lnTo>
                  <a:pt x="2673693" y="1172540"/>
                </a:lnTo>
                <a:lnTo>
                  <a:pt x="2650426" y="1125207"/>
                </a:lnTo>
                <a:lnTo>
                  <a:pt x="2625864" y="1078357"/>
                </a:lnTo>
                <a:lnTo>
                  <a:pt x="2600033" y="1032027"/>
                </a:lnTo>
                <a:lnTo>
                  <a:pt x="2577274" y="993114"/>
                </a:lnTo>
                <a:lnTo>
                  <a:pt x="2553525" y="954595"/>
                </a:lnTo>
                <a:lnTo>
                  <a:pt x="2526474" y="913091"/>
                </a:lnTo>
                <a:lnTo>
                  <a:pt x="2498318" y="872121"/>
                </a:lnTo>
                <a:lnTo>
                  <a:pt x="2469070" y="831697"/>
                </a:lnTo>
                <a:lnTo>
                  <a:pt x="2438717" y="791845"/>
                </a:lnTo>
                <a:lnTo>
                  <a:pt x="2407272" y="752576"/>
                </a:lnTo>
                <a:lnTo>
                  <a:pt x="2374735" y="713905"/>
                </a:lnTo>
                <a:lnTo>
                  <a:pt x="2341092" y="675868"/>
                </a:lnTo>
                <a:lnTo>
                  <a:pt x="2306358" y="638479"/>
                </a:lnTo>
                <a:lnTo>
                  <a:pt x="2270531" y="601764"/>
                </a:lnTo>
                <a:lnTo>
                  <a:pt x="2235060" y="567182"/>
                </a:lnTo>
                <a:lnTo>
                  <a:pt x="2199055" y="533628"/>
                </a:lnTo>
                <a:lnTo>
                  <a:pt x="2150084" y="490448"/>
                </a:lnTo>
                <a:lnTo>
                  <a:pt x="2083231" y="435749"/>
                </a:lnTo>
                <a:lnTo>
                  <a:pt x="2040547" y="403186"/>
                </a:lnTo>
                <a:lnTo>
                  <a:pt x="1997227" y="371894"/>
                </a:lnTo>
                <a:lnTo>
                  <a:pt x="1953298" y="341871"/>
                </a:lnTo>
                <a:lnTo>
                  <a:pt x="1908784" y="313105"/>
                </a:lnTo>
                <a:lnTo>
                  <a:pt x="1863725" y="285623"/>
                </a:lnTo>
                <a:lnTo>
                  <a:pt x="1821776" y="261556"/>
                </a:lnTo>
                <a:lnTo>
                  <a:pt x="1779346" y="238582"/>
                </a:lnTo>
                <a:lnTo>
                  <a:pt x="1738452" y="217512"/>
                </a:lnTo>
                <a:lnTo>
                  <a:pt x="1680387" y="189547"/>
                </a:lnTo>
                <a:lnTo>
                  <a:pt x="1635671" y="169494"/>
                </a:lnTo>
                <a:lnTo>
                  <a:pt x="1590586" y="150545"/>
                </a:lnTo>
                <a:lnTo>
                  <a:pt x="1545170" y="132702"/>
                </a:lnTo>
                <a:lnTo>
                  <a:pt x="1499412" y="115989"/>
                </a:lnTo>
                <a:lnTo>
                  <a:pt x="1453349" y="100393"/>
                </a:lnTo>
                <a:lnTo>
                  <a:pt x="1406994" y="85953"/>
                </a:lnTo>
                <a:lnTo>
                  <a:pt x="2786342" y="1465300"/>
                </a:lnTo>
                <a:close/>
              </a:path>
              <a:path w="2872740" h="2872740">
                <a:moveTo>
                  <a:pt x="2799969" y="2596489"/>
                </a:moveTo>
                <a:lnTo>
                  <a:pt x="275805" y="72326"/>
                </a:lnTo>
                <a:lnTo>
                  <a:pt x="264401" y="75501"/>
                </a:lnTo>
                <a:lnTo>
                  <a:pt x="253022" y="78727"/>
                </a:lnTo>
                <a:lnTo>
                  <a:pt x="206248" y="92697"/>
                </a:lnTo>
                <a:lnTo>
                  <a:pt x="182257" y="100368"/>
                </a:lnTo>
                <a:lnTo>
                  <a:pt x="175577" y="102463"/>
                </a:lnTo>
                <a:lnTo>
                  <a:pt x="169024" y="104686"/>
                </a:lnTo>
                <a:lnTo>
                  <a:pt x="162344" y="106908"/>
                </a:lnTo>
                <a:lnTo>
                  <a:pt x="150863" y="110794"/>
                </a:lnTo>
                <a:lnTo>
                  <a:pt x="87160" y="133731"/>
                </a:lnTo>
                <a:lnTo>
                  <a:pt x="28917" y="156781"/>
                </a:lnTo>
                <a:lnTo>
                  <a:pt x="0" y="169011"/>
                </a:lnTo>
                <a:lnTo>
                  <a:pt x="197192" y="366191"/>
                </a:lnTo>
                <a:lnTo>
                  <a:pt x="2308783" y="2477922"/>
                </a:lnTo>
                <a:lnTo>
                  <a:pt x="2703144" y="2872282"/>
                </a:lnTo>
                <a:lnTo>
                  <a:pt x="2717469" y="2838462"/>
                </a:lnTo>
                <a:lnTo>
                  <a:pt x="2731147" y="2804414"/>
                </a:lnTo>
                <a:lnTo>
                  <a:pt x="2756598" y="2735770"/>
                </a:lnTo>
                <a:lnTo>
                  <a:pt x="2773349" y="2685821"/>
                </a:lnTo>
                <a:lnTo>
                  <a:pt x="2787523" y="2639593"/>
                </a:lnTo>
                <a:lnTo>
                  <a:pt x="2790139" y="2630957"/>
                </a:lnTo>
                <a:lnTo>
                  <a:pt x="2791460" y="2626499"/>
                </a:lnTo>
                <a:lnTo>
                  <a:pt x="2793619" y="2619006"/>
                </a:lnTo>
                <a:lnTo>
                  <a:pt x="2797886" y="2603982"/>
                </a:lnTo>
                <a:lnTo>
                  <a:pt x="2799969" y="2596489"/>
                </a:lnTo>
                <a:close/>
              </a:path>
              <a:path w="2872740" h="2872740">
                <a:moveTo>
                  <a:pt x="2869019" y="2168855"/>
                </a:moveTo>
                <a:lnTo>
                  <a:pt x="703440" y="3276"/>
                </a:lnTo>
                <a:lnTo>
                  <a:pt x="672490" y="5194"/>
                </a:lnTo>
                <a:lnTo>
                  <a:pt x="641553" y="7581"/>
                </a:lnTo>
                <a:lnTo>
                  <a:pt x="579755" y="13766"/>
                </a:lnTo>
                <a:lnTo>
                  <a:pt x="538746" y="18872"/>
                </a:lnTo>
                <a:lnTo>
                  <a:pt x="497751" y="24892"/>
                </a:lnTo>
                <a:lnTo>
                  <a:pt x="456882" y="31724"/>
                </a:lnTo>
                <a:lnTo>
                  <a:pt x="416140" y="39382"/>
                </a:lnTo>
                <a:lnTo>
                  <a:pt x="375500" y="47828"/>
                </a:lnTo>
                <a:lnTo>
                  <a:pt x="2367089" y="2039543"/>
                </a:lnTo>
                <a:lnTo>
                  <a:pt x="2572258" y="2244585"/>
                </a:lnTo>
                <a:lnTo>
                  <a:pt x="2824467" y="2496794"/>
                </a:lnTo>
                <a:lnTo>
                  <a:pt x="2832925" y="2456205"/>
                </a:lnTo>
                <a:lnTo>
                  <a:pt x="2840583" y="2415425"/>
                </a:lnTo>
                <a:lnTo>
                  <a:pt x="2847403" y="2374557"/>
                </a:lnTo>
                <a:lnTo>
                  <a:pt x="2853359" y="2333574"/>
                </a:lnTo>
                <a:lnTo>
                  <a:pt x="2858528" y="2292400"/>
                </a:lnTo>
                <a:lnTo>
                  <a:pt x="2862859" y="2251392"/>
                </a:lnTo>
                <a:lnTo>
                  <a:pt x="2866326" y="2210130"/>
                </a:lnTo>
                <a:lnTo>
                  <a:pt x="2867761" y="2189492"/>
                </a:lnTo>
                <a:lnTo>
                  <a:pt x="2869019" y="2168855"/>
                </a:lnTo>
                <a:close/>
              </a:path>
              <a:path w="2872740" h="2872740">
                <a:moveTo>
                  <a:pt x="2872295" y="2047925"/>
                </a:moveTo>
                <a:lnTo>
                  <a:pt x="2871432" y="1995538"/>
                </a:lnTo>
                <a:lnTo>
                  <a:pt x="2869234" y="1943188"/>
                </a:lnTo>
                <a:lnTo>
                  <a:pt x="2865729" y="1890915"/>
                </a:lnTo>
                <a:lnTo>
                  <a:pt x="2860891" y="1838744"/>
                </a:lnTo>
                <a:lnTo>
                  <a:pt x="2854731" y="1786699"/>
                </a:lnTo>
                <a:lnTo>
                  <a:pt x="2847263" y="1734794"/>
                </a:lnTo>
                <a:lnTo>
                  <a:pt x="2838526" y="1683029"/>
                </a:lnTo>
                <a:lnTo>
                  <a:pt x="2828404" y="1631556"/>
                </a:lnTo>
                <a:lnTo>
                  <a:pt x="1240739" y="43891"/>
                </a:lnTo>
                <a:lnTo>
                  <a:pt x="1189189" y="33794"/>
                </a:lnTo>
                <a:lnTo>
                  <a:pt x="1137450" y="25006"/>
                </a:lnTo>
                <a:lnTo>
                  <a:pt x="1085545" y="17538"/>
                </a:lnTo>
                <a:lnTo>
                  <a:pt x="1033487" y="11391"/>
                </a:lnTo>
                <a:lnTo>
                  <a:pt x="981316" y="6553"/>
                </a:lnTo>
                <a:lnTo>
                  <a:pt x="929055" y="3048"/>
                </a:lnTo>
                <a:lnTo>
                  <a:pt x="876731" y="863"/>
                </a:lnTo>
                <a:lnTo>
                  <a:pt x="824369" y="0"/>
                </a:lnTo>
                <a:lnTo>
                  <a:pt x="2872295" y="204792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0" y="6823147"/>
            <a:ext cx="3861435" cy="3463925"/>
            <a:chOff x="0" y="6823147"/>
            <a:chExt cx="3861435" cy="3463925"/>
          </a:xfrm>
        </p:grpSpPr>
        <p:sp>
          <p:nvSpPr>
            <p:cNvPr id="14" name="object 14"/>
            <p:cNvSpPr/>
            <p:nvPr/>
          </p:nvSpPr>
          <p:spPr>
            <a:xfrm>
              <a:off x="0" y="6823150"/>
              <a:ext cx="2955925" cy="3463925"/>
            </a:xfrm>
            <a:custGeom>
              <a:avLst/>
              <a:gdLst/>
              <a:ahLst/>
              <a:cxnLst/>
              <a:rect l="l" t="t" r="r" b="b"/>
              <a:pathLst>
                <a:path w="2955925" h="3463925">
                  <a:moveTo>
                    <a:pt x="193802" y="3463848"/>
                  </a:moveTo>
                  <a:lnTo>
                    <a:pt x="0" y="3270059"/>
                  </a:lnTo>
                  <a:lnTo>
                    <a:pt x="0" y="3463848"/>
                  </a:lnTo>
                  <a:lnTo>
                    <a:pt x="193802" y="3463848"/>
                  </a:lnTo>
                  <a:close/>
                </a:path>
                <a:path w="2955925" h="3463925">
                  <a:moveTo>
                    <a:pt x="690435" y="3463848"/>
                  </a:moveTo>
                  <a:lnTo>
                    <a:pt x="0" y="2773489"/>
                  </a:lnTo>
                  <a:lnTo>
                    <a:pt x="0" y="3145917"/>
                  </a:lnTo>
                  <a:lnTo>
                    <a:pt x="317931" y="3463848"/>
                  </a:lnTo>
                  <a:lnTo>
                    <a:pt x="690435" y="3463848"/>
                  </a:lnTo>
                  <a:close/>
                </a:path>
                <a:path w="2955925" h="3463925">
                  <a:moveTo>
                    <a:pt x="1187157" y="3463848"/>
                  </a:moveTo>
                  <a:lnTo>
                    <a:pt x="0" y="2276691"/>
                  </a:lnTo>
                  <a:lnTo>
                    <a:pt x="0" y="2649321"/>
                  </a:lnTo>
                  <a:lnTo>
                    <a:pt x="814527" y="3463848"/>
                  </a:lnTo>
                  <a:lnTo>
                    <a:pt x="1187157" y="3463848"/>
                  </a:lnTo>
                  <a:close/>
                </a:path>
                <a:path w="2955925" h="3463925">
                  <a:moveTo>
                    <a:pt x="1683727" y="3463848"/>
                  </a:moveTo>
                  <a:lnTo>
                    <a:pt x="0" y="1780032"/>
                  </a:lnTo>
                  <a:lnTo>
                    <a:pt x="0" y="2152510"/>
                  </a:lnTo>
                  <a:lnTo>
                    <a:pt x="1311338" y="3463848"/>
                  </a:lnTo>
                  <a:lnTo>
                    <a:pt x="1683727" y="3463848"/>
                  </a:lnTo>
                  <a:close/>
                </a:path>
                <a:path w="2955925" h="3463925">
                  <a:moveTo>
                    <a:pt x="2180564" y="3463848"/>
                  </a:moveTo>
                  <a:lnTo>
                    <a:pt x="0" y="1283271"/>
                  </a:lnTo>
                  <a:lnTo>
                    <a:pt x="0" y="1655749"/>
                  </a:lnTo>
                  <a:lnTo>
                    <a:pt x="1808010" y="3463848"/>
                  </a:lnTo>
                  <a:lnTo>
                    <a:pt x="2180564" y="3463848"/>
                  </a:lnTo>
                  <a:close/>
                </a:path>
                <a:path w="2955925" h="3463925">
                  <a:moveTo>
                    <a:pt x="2537142" y="3323704"/>
                  </a:moveTo>
                  <a:lnTo>
                    <a:pt x="2179993" y="2966618"/>
                  </a:lnTo>
                  <a:lnTo>
                    <a:pt x="0" y="786599"/>
                  </a:lnTo>
                  <a:lnTo>
                    <a:pt x="0" y="1159090"/>
                  </a:lnTo>
                  <a:lnTo>
                    <a:pt x="2304770" y="3463848"/>
                  </a:lnTo>
                  <a:lnTo>
                    <a:pt x="2376449" y="3463848"/>
                  </a:lnTo>
                  <a:lnTo>
                    <a:pt x="2408898" y="3437826"/>
                  </a:lnTo>
                  <a:lnTo>
                    <a:pt x="2444597" y="3407803"/>
                  </a:lnTo>
                  <a:lnTo>
                    <a:pt x="2479802" y="3376853"/>
                  </a:lnTo>
                  <a:lnTo>
                    <a:pt x="2514485" y="3344989"/>
                  </a:lnTo>
                  <a:lnTo>
                    <a:pt x="2531503" y="3329089"/>
                  </a:lnTo>
                  <a:lnTo>
                    <a:pt x="2537142" y="3323704"/>
                  </a:lnTo>
                  <a:close/>
                </a:path>
                <a:path w="2955925" h="3463925">
                  <a:moveTo>
                    <a:pt x="2768650" y="3058591"/>
                  </a:moveTo>
                  <a:lnTo>
                    <a:pt x="0" y="289801"/>
                  </a:lnTo>
                  <a:lnTo>
                    <a:pt x="0" y="662406"/>
                  </a:lnTo>
                  <a:lnTo>
                    <a:pt x="2599118" y="3261398"/>
                  </a:lnTo>
                  <a:lnTo>
                    <a:pt x="2616644" y="3242691"/>
                  </a:lnTo>
                  <a:lnTo>
                    <a:pt x="2650858" y="3204641"/>
                  </a:lnTo>
                  <a:lnTo>
                    <a:pt x="2681300" y="3169361"/>
                  </a:lnTo>
                  <a:lnTo>
                    <a:pt x="2708084" y="3137027"/>
                  </a:lnTo>
                  <a:lnTo>
                    <a:pt x="2733281" y="3105251"/>
                  </a:lnTo>
                  <a:lnTo>
                    <a:pt x="2757043" y="3074238"/>
                  </a:lnTo>
                  <a:lnTo>
                    <a:pt x="2768650" y="3058591"/>
                  </a:lnTo>
                  <a:close/>
                </a:path>
                <a:path w="2955925" h="3463925">
                  <a:moveTo>
                    <a:pt x="2955747" y="2748864"/>
                  </a:moveTo>
                  <a:lnTo>
                    <a:pt x="2570556" y="2363673"/>
                  </a:lnTo>
                  <a:lnTo>
                    <a:pt x="206819" y="0"/>
                  </a:lnTo>
                  <a:lnTo>
                    <a:pt x="158394" y="24447"/>
                  </a:lnTo>
                  <a:lnTo>
                    <a:pt x="110502" y="50292"/>
                  </a:lnTo>
                  <a:lnTo>
                    <a:pt x="63169" y="77508"/>
                  </a:lnTo>
                  <a:lnTo>
                    <a:pt x="16421" y="106083"/>
                  </a:lnTo>
                  <a:lnTo>
                    <a:pt x="0" y="116725"/>
                  </a:lnTo>
                  <a:lnTo>
                    <a:pt x="0" y="165722"/>
                  </a:lnTo>
                  <a:lnTo>
                    <a:pt x="2819743" y="2985478"/>
                  </a:lnTo>
                  <a:lnTo>
                    <a:pt x="2829229" y="2971114"/>
                  </a:lnTo>
                  <a:lnTo>
                    <a:pt x="2856954" y="2927705"/>
                  </a:lnTo>
                  <a:lnTo>
                    <a:pt x="2883420" y="2883687"/>
                  </a:lnTo>
                  <a:lnTo>
                    <a:pt x="2908706" y="2839262"/>
                  </a:lnTo>
                  <a:lnTo>
                    <a:pt x="2932861" y="2794317"/>
                  </a:lnTo>
                  <a:lnTo>
                    <a:pt x="2944469" y="2771673"/>
                  </a:lnTo>
                  <a:lnTo>
                    <a:pt x="2955747" y="274886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5797" y="8325649"/>
              <a:ext cx="3095625" cy="1961514"/>
            </a:xfrm>
            <a:custGeom>
              <a:avLst/>
              <a:gdLst/>
              <a:ahLst/>
              <a:cxnLst/>
              <a:rect l="l" t="t" r="r" b="b"/>
              <a:pathLst>
                <a:path w="3095625" h="1961515">
                  <a:moveTo>
                    <a:pt x="545592" y="1961349"/>
                  </a:moveTo>
                  <a:lnTo>
                    <a:pt x="5245" y="1421015"/>
                  </a:lnTo>
                  <a:lnTo>
                    <a:pt x="3073" y="1450555"/>
                  </a:lnTo>
                  <a:lnTo>
                    <a:pt x="1498" y="1480248"/>
                  </a:lnTo>
                  <a:lnTo>
                    <a:pt x="469" y="1510055"/>
                  </a:lnTo>
                  <a:lnTo>
                    <a:pt x="0" y="1539976"/>
                  </a:lnTo>
                  <a:lnTo>
                    <a:pt x="421386" y="1961349"/>
                  </a:lnTo>
                  <a:lnTo>
                    <a:pt x="545592" y="1961349"/>
                  </a:lnTo>
                  <a:close/>
                </a:path>
                <a:path w="3095625" h="1961515">
                  <a:moveTo>
                    <a:pt x="1042250" y="1961349"/>
                  </a:moveTo>
                  <a:lnTo>
                    <a:pt x="94983" y="1014082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34" y="1083779"/>
                  </a:lnTo>
                  <a:lnTo>
                    <a:pt x="64071" y="1107376"/>
                  </a:lnTo>
                  <a:lnTo>
                    <a:pt x="918057" y="1961349"/>
                  </a:lnTo>
                  <a:lnTo>
                    <a:pt x="1042250" y="1961349"/>
                  </a:lnTo>
                  <a:close/>
                </a:path>
                <a:path w="3095625" h="1961515">
                  <a:moveTo>
                    <a:pt x="1538998" y="1961349"/>
                  </a:moveTo>
                  <a:lnTo>
                    <a:pt x="263080" y="685444"/>
                  </a:lnTo>
                  <a:lnTo>
                    <a:pt x="250647" y="704215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1414792" y="1961349"/>
                  </a:lnTo>
                  <a:lnTo>
                    <a:pt x="1538998" y="1961349"/>
                  </a:lnTo>
                  <a:close/>
                </a:path>
                <a:path w="3095625" h="1961515">
                  <a:moveTo>
                    <a:pt x="2035619" y="1961349"/>
                  </a:moveTo>
                  <a:lnTo>
                    <a:pt x="491705" y="417449"/>
                  </a:lnTo>
                  <a:lnTo>
                    <a:pt x="475767" y="432511"/>
                  </a:lnTo>
                  <a:lnTo>
                    <a:pt x="460019" y="447802"/>
                  </a:lnTo>
                  <a:lnTo>
                    <a:pt x="444487" y="463308"/>
                  </a:lnTo>
                  <a:lnTo>
                    <a:pt x="429209" y="479031"/>
                  </a:lnTo>
                  <a:lnTo>
                    <a:pt x="1911540" y="1961349"/>
                  </a:lnTo>
                  <a:lnTo>
                    <a:pt x="2035619" y="1961349"/>
                  </a:lnTo>
                  <a:close/>
                </a:path>
                <a:path w="3095625" h="1961515">
                  <a:moveTo>
                    <a:pt x="2532405" y="1961349"/>
                  </a:moveTo>
                  <a:lnTo>
                    <a:pt x="777062" y="206019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408199" y="1961349"/>
                  </a:lnTo>
                  <a:lnTo>
                    <a:pt x="2532405" y="1961349"/>
                  </a:lnTo>
                  <a:close/>
                </a:path>
                <a:path w="3095625" h="1961515">
                  <a:moveTo>
                    <a:pt x="3029039" y="1961349"/>
                  </a:moveTo>
                  <a:lnTo>
                    <a:pt x="1126223" y="58547"/>
                  </a:lnTo>
                  <a:lnTo>
                    <a:pt x="1102436" y="65519"/>
                  </a:lnTo>
                  <a:lnTo>
                    <a:pt x="1078839" y="72859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2904960" y="1961349"/>
                  </a:lnTo>
                  <a:lnTo>
                    <a:pt x="3029039" y="1961349"/>
                  </a:lnTo>
                  <a:close/>
                </a:path>
                <a:path w="3095625" h="1961515">
                  <a:moveTo>
                    <a:pt x="3031071" y="1094130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1006"/>
                  </a:lnTo>
                  <a:lnTo>
                    <a:pt x="2952851" y="891705"/>
                  </a:lnTo>
                  <a:lnTo>
                    <a:pt x="2207501" y="146354"/>
                  </a:lnTo>
                  <a:lnTo>
                    <a:pt x="2158212" y="124256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30"/>
                  </a:lnTo>
                  <a:close/>
                </a:path>
                <a:path w="3095625" h="1961515">
                  <a:moveTo>
                    <a:pt x="3095447" y="1531099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108"/>
                  </a:lnTo>
                  <a:lnTo>
                    <a:pt x="1443939" y="3670"/>
                  </a:lnTo>
                  <a:lnTo>
                    <a:pt x="3095447" y="1655178"/>
                  </a:lnTo>
                  <a:lnTo>
                    <a:pt x="3095447" y="1531099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13584377" y="6022190"/>
            <a:ext cx="4704080" cy="4265295"/>
          </a:xfrm>
          <a:custGeom>
            <a:avLst/>
            <a:gdLst/>
            <a:ahLst/>
            <a:cxnLst/>
            <a:rect l="l" t="t" r="r" b="b"/>
            <a:pathLst>
              <a:path w="4704080" h="4265295">
                <a:moveTo>
                  <a:pt x="657321" y="586647"/>
                </a:moveTo>
                <a:lnTo>
                  <a:pt x="695681" y="551206"/>
                </a:lnTo>
                <a:lnTo>
                  <a:pt x="735070" y="516754"/>
                </a:lnTo>
                <a:lnTo>
                  <a:pt x="775399" y="483305"/>
                </a:lnTo>
                <a:lnTo>
                  <a:pt x="816579" y="450876"/>
                </a:lnTo>
                <a:lnTo>
                  <a:pt x="858520" y="419482"/>
                </a:lnTo>
                <a:lnTo>
                  <a:pt x="901134" y="389137"/>
                </a:lnTo>
                <a:lnTo>
                  <a:pt x="944330" y="359859"/>
                </a:lnTo>
                <a:lnTo>
                  <a:pt x="988021" y="331662"/>
                </a:lnTo>
                <a:lnTo>
                  <a:pt x="1032117" y="304562"/>
                </a:lnTo>
                <a:lnTo>
                  <a:pt x="1076529" y="278574"/>
                </a:lnTo>
                <a:lnTo>
                  <a:pt x="1121167" y="253714"/>
                </a:lnTo>
                <a:lnTo>
                  <a:pt x="1165942" y="229998"/>
                </a:lnTo>
                <a:lnTo>
                  <a:pt x="1210766" y="207440"/>
                </a:lnTo>
                <a:lnTo>
                  <a:pt x="1255548" y="186056"/>
                </a:lnTo>
                <a:lnTo>
                  <a:pt x="1299717" y="166768"/>
                </a:lnTo>
                <a:lnTo>
                  <a:pt x="1344214" y="148537"/>
                </a:lnTo>
                <a:lnTo>
                  <a:pt x="1389021" y="131363"/>
                </a:lnTo>
                <a:lnTo>
                  <a:pt x="1434119" y="115246"/>
                </a:lnTo>
                <a:lnTo>
                  <a:pt x="1479490" y="100185"/>
                </a:lnTo>
                <a:lnTo>
                  <a:pt x="1525116" y="86180"/>
                </a:lnTo>
                <a:lnTo>
                  <a:pt x="1571041" y="73214"/>
                </a:lnTo>
                <a:lnTo>
                  <a:pt x="1617056" y="61336"/>
                </a:lnTo>
                <a:lnTo>
                  <a:pt x="1663333" y="50496"/>
                </a:lnTo>
                <a:lnTo>
                  <a:pt x="1709791" y="40710"/>
                </a:lnTo>
                <a:lnTo>
                  <a:pt x="1756410" y="31977"/>
                </a:lnTo>
                <a:lnTo>
                  <a:pt x="1803173" y="24298"/>
                </a:lnTo>
                <a:lnTo>
                  <a:pt x="1850060" y="17672"/>
                </a:lnTo>
                <a:lnTo>
                  <a:pt x="1897054" y="12098"/>
                </a:lnTo>
                <a:lnTo>
                  <a:pt x="1944135" y="7576"/>
                </a:lnTo>
                <a:lnTo>
                  <a:pt x="1991285" y="4106"/>
                </a:lnTo>
                <a:lnTo>
                  <a:pt x="2038486" y="1687"/>
                </a:lnTo>
                <a:lnTo>
                  <a:pt x="2085720" y="318"/>
                </a:lnTo>
                <a:lnTo>
                  <a:pt x="2132966" y="0"/>
                </a:lnTo>
                <a:lnTo>
                  <a:pt x="2180208" y="731"/>
                </a:lnTo>
                <a:lnTo>
                  <a:pt x="2227427" y="2512"/>
                </a:lnTo>
                <a:lnTo>
                  <a:pt x="2274603" y="5341"/>
                </a:lnTo>
                <a:lnTo>
                  <a:pt x="2321720" y="9219"/>
                </a:lnTo>
                <a:lnTo>
                  <a:pt x="2368757" y="14145"/>
                </a:lnTo>
                <a:lnTo>
                  <a:pt x="2415696" y="20119"/>
                </a:lnTo>
                <a:lnTo>
                  <a:pt x="2462520" y="27140"/>
                </a:lnTo>
                <a:lnTo>
                  <a:pt x="2509209" y="35208"/>
                </a:lnTo>
                <a:lnTo>
                  <a:pt x="2555746" y="44322"/>
                </a:lnTo>
                <a:lnTo>
                  <a:pt x="2602110" y="54482"/>
                </a:lnTo>
                <a:lnTo>
                  <a:pt x="2648285" y="65687"/>
                </a:lnTo>
                <a:lnTo>
                  <a:pt x="2694251" y="77938"/>
                </a:lnTo>
                <a:lnTo>
                  <a:pt x="2739990" y="91233"/>
                </a:lnTo>
                <a:lnTo>
                  <a:pt x="2785483" y="105572"/>
                </a:lnTo>
                <a:lnTo>
                  <a:pt x="2830712" y="120955"/>
                </a:lnTo>
                <a:lnTo>
                  <a:pt x="2875659" y="137381"/>
                </a:lnTo>
                <a:lnTo>
                  <a:pt x="2920304" y="154850"/>
                </a:lnTo>
                <a:lnTo>
                  <a:pt x="2964630" y="173362"/>
                </a:lnTo>
                <a:lnTo>
                  <a:pt x="3008617" y="192916"/>
                </a:lnTo>
                <a:lnTo>
                  <a:pt x="3052248" y="213511"/>
                </a:lnTo>
                <a:lnTo>
                  <a:pt x="3095504" y="235147"/>
                </a:lnTo>
                <a:lnTo>
                  <a:pt x="3138365" y="257824"/>
                </a:lnTo>
                <a:lnTo>
                  <a:pt x="3180815" y="281541"/>
                </a:lnTo>
                <a:lnTo>
                  <a:pt x="3223028" y="306419"/>
                </a:lnTo>
                <a:lnTo>
                  <a:pt x="3264403" y="332095"/>
                </a:lnTo>
                <a:lnTo>
                  <a:pt x="3305505" y="358931"/>
                </a:lnTo>
                <a:lnTo>
                  <a:pt x="3346121" y="386805"/>
                </a:lnTo>
                <a:lnTo>
                  <a:pt x="3386231" y="415717"/>
                </a:lnTo>
                <a:lnTo>
                  <a:pt x="3425818" y="445667"/>
                </a:lnTo>
                <a:lnTo>
                  <a:pt x="3464864" y="476654"/>
                </a:lnTo>
                <a:lnTo>
                  <a:pt x="3503349" y="508678"/>
                </a:lnTo>
                <a:lnTo>
                  <a:pt x="3541255" y="541738"/>
                </a:lnTo>
                <a:lnTo>
                  <a:pt x="3578564" y="575835"/>
                </a:lnTo>
                <a:lnTo>
                  <a:pt x="3615256" y="610967"/>
                </a:lnTo>
                <a:lnTo>
                  <a:pt x="3648527" y="644337"/>
                </a:lnTo>
                <a:lnTo>
                  <a:pt x="4703623" y="1754697"/>
                </a:lnTo>
                <a:lnTo>
                  <a:pt x="4703622" y="4264808"/>
                </a:lnTo>
                <a:lnTo>
                  <a:pt x="1218702" y="4264808"/>
                </a:lnTo>
                <a:lnTo>
                  <a:pt x="563649" y="3575374"/>
                </a:lnTo>
                <a:lnTo>
                  <a:pt x="529700" y="3537845"/>
                </a:lnTo>
                <a:lnTo>
                  <a:pt x="496817" y="3499711"/>
                </a:lnTo>
                <a:lnTo>
                  <a:pt x="465001" y="3460990"/>
                </a:lnTo>
                <a:lnTo>
                  <a:pt x="434249" y="3421702"/>
                </a:lnTo>
                <a:lnTo>
                  <a:pt x="404561" y="3381867"/>
                </a:lnTo>
                <a:lnTo>
                  <a:pt x="375934" y="3341503"/>
                </a:lnTo>
                <a:lnTo>
                  <a:pt x="348369" y="3300629"/>
                </a:lnTo>
                <a:lnTo>
                  <a:pt x="321863" y="3259266"/>
                </a:lnTo>
                <a:lnTo>
                  <a:pt x="296415" y="3217431"/>
                </a:lnTo>
                <a:lnTo>
                  <a:pt x="272025" y="3175146"/>
                </a:lnTo>
                <a:lnTo>
                  <a:pt x="248585" y="3132223"/>
                </a:lnTo>
                <a:lnTo>
                  <a:pt x="226411" y="3089297"/>
                </a:lnTo>
                <a:lnTo>
                  <a:pt x="205185" y="3045773"/>
                </a:lnTo>
                <a:lnTo>
                  <a:pt x="185012" y="3001874"/>
                </a:lnTo>
                <a:lnTo>
                  <a:pt x="165889" y="2957621"/>
                </a:lnTo>
                <a:lnTo>
                  <a:pt x="147816" y="2913032"/>
                </a:lnTo>
                <a:lnTo>
                  <a:pt x="130791" y="2868126"/>
                </a:lnTo>
                <a:lnTo>
                  <a:pt x="114814" y="2822923"/>
                </a:lnTo>
                <a:lnTo>
                  <a:pt x="99883" y="2777442"/>
                </a:lnTo>
                <a:lnTo>
                  <a:pt x="85997" y="2731702"/>
                </a:lnTo>
                <a:lnTo>
                  <a:pt x="73155" y="2685724"/>
                </a:lnTo>
                <a:lnTo>
                  <a:pt x="61355" y="2639525"/>
                </a:lnTo>
                <a:lnTo>
                  <a:pt x="50596" y="2593125"/>
                </a:lnTo>
                <a:lnTo>
                  <a:pt x="40877" y="2546544"/>
                </a:lnTo>
                <a:lnTo>
                  <a:pt x="32197" y="2499801"/>
                </a:lnTo>
                <a:lnTo>
                  <a:pt x="24554" y="2452915"/>
                </a:lnTo>
                <a:lnTo>
                  <a:pt x="17947" y="2405905"/>
                </a:lnTo>
                <a:lnTo>
                  <a:pt x="12376" y="2358791"/>
                </a:lnTo>
                <a:lnTo>
                  <a:pt x="7838" y="2311592"/>
                </a:lnTo>
                <a:lnTo>
                  <a:pt x="4332" y="2264327"/>
                </a:lnTo>
                <a:lnTo>
                  <a:pt x="1858" y="2217016"/>
                </a:lnTo>
                <a:lnTo>
                  <a:pt x="415" y="2169677"/>
                </a:lnTo>
                <a:lnTo>
                  <a:pt x="0" y="2122330"/>
                </a:lnTo>
                <a:lnTo>
                  <a:pt x="612" y="2074995"/>
                </a:lnTo>
                <a:lnTo>
                  <a:pt x="2251" y="2027691"/>
                </a:lnTo>
                <a:lnTo>
                  <a:pt x="4915" y="1980436"/>
                </a:lnTo>
                <a:lnTo>
                  <a:pt x="8603" y="1933250"/>
                </a:lnTo>
                <a:lnTo>
                  <a:pt x="13314" y="1886153"/>
                </a:lnTo>
                <a:lnTo>
                  <a:pt x="19046" y="1839164"/>
                </a:lnTo>
                <a:lnTo>
                  <a:pt x="25798" y="1792302"/>
                </a:lnTo>
                <a:lnTo>
                  <a:pt x="33569" y="1745586"/>
                </a:lnTo>
                <a:lnTo>
                  <a:pt x="42358" y="1699036"/>
                </a:lnTo>
                <a:lnTo>
                  <a:pt x="52164" y="1652671"/>
                </a:lnTo>
                <a:lnTo>
                  <a:pt x="62985" y="1606510"/>
                </a:lnTo>
                <a:lnTo>
                  <a:pt x="74819" y="1560572"/>
                </a:lnTo>
                <a:lnTo>
                  <a:pt x="87667" y="1514877"/>
                </a:lnTo>
                <a:lnTo>
                  <a:pt x="101547" y="1469381"/>
                </a:lnTo>
                <a:lnTo>
                  <a:pt x="116396" y="1424293"/>
                </a:lnTo>
                <a:lnTo>
                  <a:pt x="132275" y="1379442"/>
                </a:lnTo>
                <a:lnTo>
                  <a:pt x="149161" y="1334911"/>
                </a:lnTo>
                <a:lnTo>
                  <a:pt x="167054" y="1290719"/>
                </a:lnTo>
                <a:lnTo>
                  <a:pt x="185953" y="1246886"/>
                </a:lnTo>
                <a:lnTo>
                  <a:pt x="205856" y="1203430"/>
                </a:lnTo>
                <a:lnTo>
                  <a:pt x="226762" y="1160372"/>
                </a:lnTo>
                <a:lnTo>
                  <a:pt x="228510" y="1155544"/>
                </a:lnTo>
                <a:lnTo>
                  <a:pt x="231840" y="1152380"/>
                </a:lnTo>
                <a:lnTo>
                  <a:pt x="233589" y="1147553"/>
                </a:lnTo>
                <a:lnTo>
                  <a:pt x="256825" y="1104448"/>
                </a:lnTo>
                <a:lnTo>
                  <a:pt x="281146" y="1061698"/>
                </a:lnTo>
                <a:lnTo>
                  <a:pt x="306550" y="1019330"/>
                </a:lnTo>
                <a:lnTo>
                  <a:pt x="333038" y="977373"/>
                </a:lnTo>
                <a:lnTo>
                  <a:pt x="360608" y="935855"/>
                </a:lnTo>
                <a:lnTo>
                  <a:pt x="389259" y="894805"/>
                </a:lnTo>
                <a:lnTo>
                  <a:pt x="418991" y="854251"/>
                </a:lnTo>
                <a:lnTo>
                  <a:pt x="449804" y="814221"/>
                </a:lnTo>
                <a:lnTo>
                  <a:pt x="481696" y="774744"/>
                </a:lnTo>
                <a:lnTo>
                  <a:pt x="514667" y="735849"/>
                </a:lnTo>
                <a:lnTo>
                  <a:pt x="548715" y="697563"/>
                </a:lnTo>
                <a:lnTo>
                  <a:pt x="583841" y="659915"/>
                </a:lnTo>
                <a:lnTo>
                  <a:pt x="620043" y="622934"/>
                </a:lnTo>
                <a:lnTo>
                  <a:pt x="657321" y="586647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008120" cy="3566795"/>
          </a:xfrm>
          <a:custGeom>
            <a:avLst/>
            <a:gdLst/>
            <a:ahLst/>
            <a:cxnLst/>
            <a:rect l="l" t="t" r="r" b="b"/>
            <a:pathLst>
              <a:path w="4008120" h="3566795">
                <a:moveTo>
                  <a:pt x="3704615" y="2401123"/>
                </a:moveTo>
                <a:lnTo>
                  <a:pt x="3679025" y="2444588"/>
                </a:lnTo>
                <a:lnTo>
                  <a:pt x="3652793" y="2486762"/>
                </a:lnTo>
                <a:lnTo>
                  <a:pt x="3625558" y="2528369"/>
                </a:lnTo>
                <a:lnTo>
                  <a:pt x="3597379" y="2569381"/>
                </a:lnTo>
                <a:lnTo>
                  <a:pt x="3568258" y="2609842"/>
                </a:lnTo>
                <a:lnTo>
                  <a:pt x="3538424" y="2649500"/>
                </a:lnTo>
                <a:lnTo>
                  <a:pt x="3507766" y="2688548"/>
                </a:lnTo>
                <a:lnTo>
                  <a:pt x="3476398" y="2726883"/>
                </a:lnTo>
                <a:lnTo>
                  <a:pt x="3444381" y="2764476"/>
                </a:lnTo>
                <a:lnTo>
                  <a:pt x="3411773" y="2801296"/>
                </a:lnTo>
                <a:lnTo>
                  <a:pt x="3378632" y="2837316"/>
                </a:lnTo>
                <a:lnTo>
                  <a:pt x="3345018" y="2872504"/>
                </a:lnTo>
                <a:lnTo>
                  <a:pt x="3310989" y="2906832"/>
                </a:lnTo>
                <a:lnTo>
                  <a:pt x="3276605" y="2940271"/>
                </a:lnTo>
                <a:lnTo>
                  <a:pt x="3241924" y="2972791"/>
                </a:lnTo>
                <a:lnTo>
                  <a:pt x="3207005" y="3004363"/>
                </a:lnTo>
                <a:lnTo>
                  <a:pt x="3170510" y="3035330"/>
                </a:lnTo>
                <a:lnTo>
                  <a:pt x="3133454" y="3065462"/>
                </a:lnTo>
                <a:lnTo>
                  <a:pt x="3095851" y="3094757"/>
                </a:lnTo>
                <a:lnTo>
                  <a:pt x="3057717" y="3123208"/>
                </a:lnTo>
                <a:lnTo>
                  <a:pt x="3019066" y="3150814"/>
                </a:lnTo>
                <a:lnTo>
                  <a:pt x="2979914" y="3177570"/>
                </a:lnTo>
                <a:lnTo>
                  <a:pt x="2940276" y="3203472"/>
                </a:lnTo>
                <a:lnTo>
                  <a:pt x="2900168" y="3228516"/>
                </a:lnTo>
                <a:lnTo>
                  <a:pt x="2859603" y="3252699"/>
                </a:lnTo>
                <a:lnTo>
                  <a:pt x="2818599" y="3276016"/>
                </a:lnTo>
                <a:lnTo>
                  <a:pt x="2777169" y="3298463"/>
                </a:lnTo>
                <a:lnTo>
                  <a:pt x="2735329" y="3320038"/>
                </a:lnTo>
                <a:lnTo>
                  <a:pt x="2693094" y="3340735"/>
                </a:lnTo>
                <a:lnTo>
                  <a:pt x="2650479" y="3360551"/>
                </a:lnTo>
                <a:lnTo>
                  <a:pt x="2607500" y="3379482"/>
                </a:lnTo>
                <a:lnTo>
                  <a:pt x="2564171" y="3397524"/>
                </a:lnTo>
                <a:lnTo>
                  <a:pt x="2520509" y="3414673"/>
                </a:lnTo>
                <a:lnTo>
                  <a:pt x="2476527" y="3430926"/>
                </a:lnTo>
                <a:lnTo>
                  <a:pt x="2432241" y="3446278"/>
                </a:lnTo>
                <a:lnTo>
                  <a:pt x="2387667" y="3460726"/>
                </a:lnTo>
                <a:lnTo>
                  <a:pt x="2342819" y="3474266"/>
                </a:lnTo>
                <a:lnTo>
                  <a:pt x="2297713" y="3486893"/>
                </a:lnTo>
                <a:lnTo>
                  <a:pt x="2252364" y="3498604"/>
                </a:lnTo>
                <a:lnTo>
                  <a:pt x="2206787" y="3509396"/>
                </a:lnTo>
                <a:lnTo>
                  <a:pt x="2160996" y="3519263"/>
                </a:lnTo>
                <a:lnTo>
                  <a:pt x="2115009" y="3528203"/>
                </a:lnTo>
                <a:lnTo>
                  <a:pt x="2068839" y="3536211"/>
                </a:lnTo>
                <a:lnTo>
                  <a:pt x="2022501" y="3543283"/>
                </a:lnTo>
                <a:lnTo>
                  <a:pt x="1976012" y="3549416"/>
                </a:lnTo>
                <a:lnTo>
                  <a:pt x="1929386" y="3554606"/>
                </a:lnTo>
                <a:lnTo>
                  <a:pt x="1882637" y="3558848"/>
                </a:lnTo>
                <a:lnTo>
                  <a:pt x="1835783" y="3562140"/>
                </a:lnTo>
                <a:lnTo>
                  <a:pt x="1788837" y="3564476"/>
                </a:lnTo>
                <a:lnTo>
                  <a:pt x="1741814" y="3565854"/>
                </a:lnTo>
                <a:lnTo>
                  <a:pt x="1694731" y="3566268"/>
                </a:lnTo>
                <a:lnTo>
                  <a:pt x="1647602" y="3565717"/>
                </a:lnTo>
                <a:lnTo>
                  <a:pt x="1600442" y="3564194"/>
                </a:lnTo>
                <a:lnTo>
                  <a:pt x="1553267" y="3561697"/>
                </a:lnTo>
                <a:lnTo>
                  <a:pt x="1506091" y="3558222"/>
                </a:lnTo>
                <a:lnTo>
                  <a:pt x="1458930" y="3553765"/>
                </a:lnTo>
                <a:lnTo>
                  <a:pt x="1411799" y="3548322"/>
                </a:lnTo>
                <a:lnTo>
                  <a:pt x="1364714" y="3541888"/>
                </a:lnTo>
                <a:lnTo>
                  <a:pt x="1317689" y="3534461"/>
                </a:lnTo>
                <a:lnTo>
                  <a:pt x="1270739" y="3526036"/>
                </a:lnTo>
                <a:lnTo>
                  <a:pt x="1223880" y="3516609"/>
                </a:lnTo>
                <a:lnTo>
                  <a:pt x="1177127" y="3506177"/>
                </a:lnTo>
                <a:lnTo>
                  <a:pt x="1130495" y="3494736"/>
                </a:lnTo>
                <a:lnTo>
                  <a:pt x="1083999" y="3482281"/>
                </a:lnTo>
                <a:lnTo>
                  <a:pt x="1037655" y="3468809"/>
                </a:lnTo>
                <a:lnTo>
                  <a:pt x="991477" y="3454315"/>
                </a:lnTo>
                <a:lnTo>
                  <a:pt x="945481" y="3438797"/>
                </a:lnTo>
                <a:lnTo>
                  <a:pt x="899683" y="3422250"/>
                </a:lnTo>
                <a:lnTo>
                  <a:pt x="854096" y="3404670"/>
                </a:lnTo>
                <a:lnTo>
                  <a:pt x="808736" y="3386054"/>
                </a:lnTo>
                <a:lnTo>
                  <a:pt x="763619" y="3366397"/>
                </a:lnTo>
                <a:lnTo>
                  <a:pt x="718760" y="3345695"/>
                </a:lnTo>
                <a:lnTo>
                  <a:pt x="674173" y="3323946"/>
                </a:lnTo>
                <a:lnTo>
                  <a:pt x="629875" y="3301144"/>
                </a:lnTo>
                <a:lnTo>
                  <a:pt x="585880" y="3277286"/>
                </a:lnTo>
                <a:lnTo>
                  <a:pt x="0" y="2941604"/>
                </a:lnTo>
                <a:lnTo>
                  <a:pt x="0" y="0"/>
                </a:lnTo>
                <a:lnTo>
                  <a:pt x="3636556" y="0"/>
                </a:lnTo>
                <a:lnTo>
                  <a:pt x="3637951" y="2133"/>
                </a:lnTo>
                <a:lnTo>
                  <a:pt x="3662966" y="42154"/>
                </a:lnTo>
                <a:lnTo>
                  <a:pt x="3687141" y="82643"/>
                </a:lnTo>
                <a:lnTo>
                  <a:pt x="3710470" y="123584"/>
                </a:lnTo>
                <a:lnTo>
                  <a:pt x="3732951" y="164961"/>
                </a:lnTo>
                <a:lnTo>
                  <a:pt x="3754580" y="206759"/>
                </a:lnTo>
                <a:lnTo>
                  <a:pt x="3775352" y="248961"/>
                </a:lnTo>
                <a:lnTo>
                  <a:pt x="3795264" y="291552"/>
                </a:lnTo>
                <a:lnTo>
                  <a:pt x="3814312" y="334516"/>
                </a:lnTo>
                <a:lnTo>
                  <a:pt x="3832492" y="377837"/>
                </a:lnTo>
                <a:lnTo>
                  <a:pt x="3849800" y="421499"/>
                </a:lnTo>
                <a:lnTo>
                  <a:pt x="3866232" y="465487"/>
                </a:lnTo>
                <a:lnTo>
                  <a:pt x="3881785" y="509785"/>
                </a:lnTo>
                <a:lnTo>
                  <a:pt x="3896455" y="554377"/>
                </a:lnTo>
                <a:lnTo>
                  <a:pt x="3910237" y="599247"/>
                </a:lnTo>
                <a:lnTo>
                  <a:pt x="3923128" y="644379"/>
                </a:lnTo>
                <a:lnTo>
                  <a:pt x="3935124" y="689758"/>
                </a:lnTo>
                <a:lnTo>
                  <a:pt x="3946221" y="735367"/>
                </a:lnTo>
                <a:lnTo>
                  <a:pt x="3956415" y="781191"/>
                </a:lnTo>
                <a:lnTo>
                  <a:pt x="3965703" y="827215"/>
                </a:lnTo>
                <a:lnTo>
                  <a:pt x="3974081" y="873422"/>
                </a:lnTo>
                <a:lnTo>
                  <a:pt x="3981544" y="919796"/>
                </a:lnTo>
                <a:lnTo>
                  <a:pt x="3988088" y="966322"/>
                </a:lnTo>
                <a:lnTo>
                  <a:pt x="3993711" y="1012984"/>
                </a:lnTo>
                <a:lnTo>
                  <a:pt x="3998408" y="1059766"/>
                </a:lnTo>
                <a:lnTo>
                  <a:pt x="4002175" y="1106652"/>
                </a:lnTo>
                <a:lnTo>
                  <a:pt x="4005008" y="1153627"/>
                </a:lnTo>
                <a:lnTo>
                  <a:pt x="4006904" y="1200674"/>
                </a:lnTo>
                <a:lnTo>
                  <a:pt x="4007858" y="1247778"/>
                </a:lnTo>
                <a:lnTo>
                  <a:pt x="4007867" y="1294923"/>
                </a:lnTo>
                <a:lnTo>
                  <a:pt x="4006927" y="1342094"/>
                </a:lnTo>
                <a:lnTo>
                  <a:pt x="4005034" y="1389274"/>
                </a:lnTo>
                <a:lnTo>
                  <a:pt x="4002184" y="1436447"/>
                </a:lnTo>
                <a:lnTo>
                  <a:pt x="3998373" y="1483599"/>
                </a:lnTo>
                <a:lnTo>
                  <a:pt x="3993598" y="1530712"/>
                </a:lnTo>
                <a:lnTo>
                  <a:pt x="3987854" y="1577772"/>
                </a:lnTo>
                <a:lnTo>
                  <a:pt x="3981138" y="1624762"/>
                </a:lnTo>
                <a:lnTo>
                  <a:pt x="3973446" y="1671666"/>
                </a:lnTo>
                <a:lnTo>
                  <a:pt x="3973127" y="1677227"/>
                </a:lnTo>
                <a:lnTo>
                  <a:pt x="3970650" y="1681551"/>
                </a:lnTo>
                <a:lnTo>
                  <a:pt x="3970332" y="1687112"/>
                </a:lnTo>
                <a:lnTo>
                  <a:pt x="3960326" y="1735670"/>
                </a:lnTo>
                <a:lnTo>
                  <a:pt x="3949243" y="1784203"/>
                </a:lnTo>
                <a:lnTo>
                  <a:pt x="3937076" y="1832687"/>
                </a:lnTo>
                <a:lnTo>
                  <a:pt x="3923820" y="1881097"/>
                </a:lnTo>
                <a:lnTo>
                  <a:pt x="3909468" y="1929411"/>
                </a:lnTo>
                <a:lnTo>
                  <a:pt x="3894012" y="1977603"/>
                </a:lnTo>
                <a:lnTo>
                  <a:pt x="3877447" y="2025649"/>
                </a:lnTo>
                <a:lnTo>
                  <a:pt x="3859765" y="2073526"/>
                </a:lnTo>
                <a:lnTo>
                  <a:pt x="3840961" y="2121209"/>
                </a:lnTo>
                <a:lnTo>
                  <a:pt x="3820981" y="2168779"/>
                </a:lnTo>
                <a:lnTo>
                  <a:pt x="3799959" y="2215896"/>
                </a:lnTo>
                <a:lnTo>
                  <a:pt x="3777747" y="2262851"/>
                </a:lnTo>
                <a:lnTo>
                  <a:pt x="3754387" y="2309516"/>
                </a:lnTo>
                <a:lnTo>
                  <a:pt x="3729872" y="2355867"/>
                </a:lnTo>
                <a:lnTo>
                  <a:pt x="3704615" y="2401123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47186" y="8735994"/>
            <a:ext cx="2555240" cy="1325880"/>
          </a:xfrm>
          <a:custGeom>
            <a:avLst/>
            <a:gdLst/>
            <a:ahLst/>
            <a:cxnLst/>
            <a:rect l="l" t="t" r="r" b="b"/>
            <a:pathLst>
              <a:path w="2555240" h="1325879">
                <a:moveTo>
                  <a:pt x="1158429" y="82420"/>
                </a:moveTo>
                <a:lnTo>
                  <a:pt x="1147517" y="67053"/>
                </a:lnTo>
                <a:lnTo>
                  <a:pt x="1143447" y="49182"/>
                </a:lnTo>
                <a:lnTo>
                  <a:pt x="1146293" y="31074"/>
                </a:lnTo>
                <a:lnTo>
                  <a:pt x="1156134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4" y="2840"/>
                </a:lnTo>
                <a:lnTo>
                  <a:pt x="1223560" y="12676"/>
                </a:lnTo>
                <a:lnTo>
                  <a:pt x="1234749" y="28302"/>
                </a:lnTo>
                <a:lnTo>
                  <a:pt x="1238789" y="46144"/>
                </a:lnTo>
                <a:lnTo>
                  <a:pt x="1235788" y="64109"/>
                </a:lnTo>
                <a:lnTo>
                  <a:pt x="1225855" y="80103"/>
                </a:lnTo>
                <a:lnTo>
                  <a:pt x="1210484" y="91019"/>
                </a:lnTo>
                <a:lnTo>
                  <a:pt x="1192612" y="95097"/>
                </a:lnTo>
                <a:lnTo>
                  <a:pt x="1174505" y="92256"/>
                </a:lnTo>
                <a:lnTo>
                  <a:pt x="1158429" y="82420"/>
                </a:lnTo>
                <a:close/>
              </a:path>
              <a:path w="2555240" h="1325879">
                <a:moveTo>
                  <a:pt x="1597754" y="491458"/>
                </a:moveTo>
                <a:lnTo>
                  <a:pt x="1586843" y="476091"/>
                </a:lnTo>
                <a:lnTo>
                  <a:pt x="1582772" y="458220"/>
                </a:lnTo>
                <a:lnTo>
                  <a:pt x="1585618" y="440111"/>
                </a:lnTo>
                <a:lnTo>
                  <a:pt x="1595460" y="424031"/>
                </a:lnTo>
                <a:lnTo>
                  <a:pt x="1610830" y="413114"/>
                </a:lnTo>
                <a:lnTo>
                  <a:pt x="1628702" y="409037"/>
                </a:lnTo>
                <a:lnTo>
                  <a:pt x="1646809" y="411877"/>
                </a:lnTo>
                <a:lnTo>
                  <a:pt x="1662885" y="421713"/>
                </a:lnTo>
                <a:lnTo>
                  <a:pt x="1673797" y="437080"/>
                </a:lnTo>
                <a:lnTo>
                  <a:pt x="1677868" y="454951"/>
                </a:lnTo>
                <a:lnTo>
                  <a:pt x="1675021" y="473060"/>
                </a:lnTo>
                <a:lnTo>
                  <a:pt x="1665180" y="489140"/>
                </a:lnTo>
                <a:lnTo>
                  <a:pt x="1649809" y="500057"/>
                </a:lnTo>
                <a:lnTo>
                  <a:pt x="1631937" y="504134"/>
                </a:lnTo>
                <a:lnTo>
                  <a:pt x="1613830" y="501294"/>
                </a:lnTo>
                <a:lnTo>
                  <a:pt x="1597754" y="491458"/>
                </a:lnTo>
                <a:close/>
              </a:path>
              <a:path w="2555240" h="1325879">
                <a:moveTo>
                  <a:pt x="2035807" y="900539"/>
                </a:moveTo>
                <a:lnTo>
                  <a:pt x="2024895" y="885172"/>
                </a:lnTo>
                <a:lnTo>
                  <a:pt x="2020825" y="867301"/>
                </a:lnTo>
                <a:lnTo>
                  <a:pt x="2023671" y="849192"/>
                </a:lnTo>
                <a:lnTo>
                  <a:pt x="2033512" y="833112"/>
                </a:lnTo>
                <a:lnTo>
                  <a:pt x="2048883" y="822195"/>
                </a:lnTo>
                <a:lnTo>
                  <a:pt x="2066755" y="818118"/>
                </a:lnTo>
                <a:lnTo>
                  <a:pt x="2084862" y="820959"/>
                </a:lnTo>
                <a:lnTo>
                  <a:pt x="2100938" y="830794"/>
                </a:lnTo>
                <a:lnTo>
                  <a:pt x="2112127" y="846421"/>
                </a:lnTo>
                <a:lnTo>
                  <a:pt x="2116167" y="864263"/>
                </a:lnTo>
                <a:lnTo>
                  <a:pt x="2113166" y="882227"/>
                </a:lnTo>
                <a:lnTo>
                  <a:pt x="2103233" y="898221"/>
                </a:lnTo>
                <a:lnTo>
                  <a:pt x="2087862" y="909138"/>
                </a:lnTo>
                <a:lnTo>
                  <a:pt x="2069990" y="913215"/>
                </a:lnTo>
                <a:lnTo>
                  <a:pt x="2051883" y="910375"/>
                </a:lnTo>
                <a:lnTo>
                  <a:pt x="2035807" y="900539"/>
                </a:lnTo>
                <a:close/>
              </a:path>
              <a:path w="2555240" h="1325879">
                <a:moveTo>
                  <a:pt x="2474517" y="1310234"/>
                </a:moveTo>
                <a:lnTo>
                  <a:pt x="2463606" y="1294867"/>
                </a:lnTo>
                <a:lnTo>
                  <a:pt x="2459535" y="1276996"/>
                </a:lnTo>
                <a:lnTo>
                  <a:pt x="2462382" y="1258888"/>
                </a:lnTo>
                <a:lnTo>
                  <a:pt x="2472223" y="1242808"/>
                </a:lnTo>
                <a:lnTo>
                  <a:pt x="2487593" y="1231891"/>
                </a:lnTo>
                <a:lnTo>
                  <a:pt x="2505465" y="1227814"/>
                </a:lnTo>
                <a:lnTo>
                  <a:pt x="2523572" y="1230654"/>
                </a:lnTo>
                <a:lnTo>
                  <a:pt x="2539649" y="1240490"/>
                </a:lnTo>
                <a:lnTo>
                  <a:pt x="2550560" y="1255857"/>
                </a:lnTo>
                <a:lnTo>
                  <a:pt x="2554631" y="1273728"/>
                </a:lnTo>
                <a:lnTo>
                  <a:pt x="2551784" y="1291836"/>
                </a:lnTo>
                <a:lnTo>
                  <a:pt x="2541943" y="1307917"/>
                </a:lnTo>
                <a:lnTo>
                  <a:pt x="2526573" y="1318833"/>
                </a:lnTo>
                <a:lnTo>
                  <a:pt x="2508701" y="1322911"/>
                </a:lnTo>
                <a:lnTo>
                  <a:pt x="2490594" y="1320070"/>
                </a:lnTo>
                <a:lnTo>
                  <a:pt x="2474517" y="1310234"/>
                </a:lnTo>
                <a:close/>
              </a:path>
              <a:path w="2555240" h="1325879">
                <a:moveTo>
                  <a:pt x="781157" y="486411"/>
                </a:moveTo>
                <a:lnTo>
                  <a:pt x="770245" y="471044"/>
                </a:lnTo>
                <a:lnTo>
                  <a:pt x="766175" y="453173"/>
                </a:lnTo>
                <a:lnTo>
                  <a:pt x="769021" y="435065"/>
                </a:lnTo>
                <a:lnTo>
                  <a:pt x="778863" y="418984"/>
                </a:lnTo>
                <a:lnTo>
                  <a:pt x="794233" y="408068"/>
                </a:lnTo>
                <a:lnTo>
                  <a:pt x="812105" y="403990"/>
                </a:lnTo>
                <a:lnTo>
                  <a:pt x="830212" y="406831"/>
                </a:lnTo>
                <a:lnTo>
                  <a:pt x="846288" y="416667"/>
                </a:lnTo>
                <a:lnTo>
                  <a:pt x="857570" y="432379"/>
                </a:lnTo>
                <a:lnTo>
                  <a:pt x="861764" y="450365"/>
                </a:lnTo>
                <a:lnTo>
                  <a:pt x="858794" y="468359"/>
                </a:lnTo>
                <a:lnTo>
                  <a:pt x="848583" y="484093"/>
                </a:lnTo>
                <a:lnTo>
                  <a:pt x="833212" y="495010"/>
                </a:lnTo>
                <a:lnTo>
                  <a:pt x="815340" y="499088"/>
                </a:lnTo>
                <a:lnTo>
                  <a:pt x="797233" y="496247"/>
                </a:lnTo>
                <a:lnTo>
                  <a:pt x="781157" y="486411"/>
                </a:lnTo>
                <a:close/>
              </a:path>
              <a:path w="2555240" h="1325879">
                <a:moveTo>
                  <a:pt x="1219867" y="896107"/>
                </a:moveTo>
                <a:lnTo>
                  <a:pt x="1208956" y="880740"/>
                </a:lnTo>
                <a:lnTo>
                  <a:pt x="1204885" y="862869"/>
                </a:lnTo>
                <a:lnTo>
                  <a:pt x="1207732" y="844760"/>
                </a:lnTo>
                <a:lnTo>
                  <a:pt x="1217573" y="828680"/>
                </a:lnTo>
                <a:lnTo>
                  <a:pt x="1232944" y="817763"/>
                </a:lnTo>
                <a:lnTo>
                  <a:pt x="1250815" y="813686"/>
                </a:lnTo>
                <a:lnTo>
                  <a:pt x="1268923" y="816526"/>
                </a:lnTo>
                <a:lnTo>
                  <a:pt x="1284999" y="826362"/>
                </a:lnTo>
                <a:lnTo>
                  <a:pt x="1295910" y="841729"/>
                </a:lnTo>
                <a:lnTo>
                  <a:pt x="1299981" y="859600"/>
                </a:lnTo>
                <a:lnTo>
                  <a:pt x="1297135" y="877709"/>
                </a:lnTo>
                <a:lnTo>
                  <a:pt x="1287293" y="893789"/>
                </a:lnTo>
                <a:lnTo>
                  <a:pt x="1271923" y="904706"/>
                </a:lnTo>
                <a:lnTo>
                  <a:pt x="1254051" y="908783"/>
                </a:lnTo>
                <a:lnTo>
                  <a:pt x="1235944" y="905943"/>
                </a:lnTo>
                <a:lnTo>
                  <a:pt x="1219867" y="896107"/>
                </a:lnTo>
                <a:close/>
              </a:path>
              <a:path w="2555240" h="1325879">
                <a:moveTo>
                  <a:pt x="1657920" y="1305188"/>
                </a:moveTo>
                <a:lnTo>
                  <a:pt x="1647009" y="1289821"/>
                </a:lnTo>
                <a:lnTo>
                  <a:pt x="1642938" y="1271950"/>
                </a:lnTo>
                <a:lnTo>
                  <a:pt x="1645785" y="1253841"/>
                </a:lnTo>
                <a:lnTo>
                  <a:pt x="1655626" y="1237761"/>
                </a:lnTo>
                <a:lnTo>
                  <a:pt x="1670996" y="1226844"/>
                </a:lnTo>
                <a:lnTo>
                  <a:pt x="1688868" y="1222767"/>
                </a:lnTo>
                <a:lnTo>
                  <a:pt x="1706975" y="1225607"/>
                </a:lnTo>
                <a:lnTo>
                  <a:pt x="1723052" y="1235443"/>
                </a:lnTo>
                <a:lnTo>
                  <a:pt x="1734333" y="1251156"/>
                </a:lnTo>
                <a:lnTo>
                  <a:pt x="1738527" y="1269142"/>
                </a:lnTo>
                <a:lnTo>
                  <a:pt x="1735557" y="1287135"/>
                </a:lnTo>
                <a:lnTo>
                  <a:pt x="1725346" y="1302870"/>
                </a:lnTo>
                <a:lnTo>
                  <a:pt x="1709976" y="1313787"/>
                </a:lnTo>
                <a:lnTo>
                  <a:pt x="1692104" y="1317864"/>
                </a:lnTo>
                <a:lnTo>
                  <a:pt x="1673997" y="1315024"/>
                </a:lnTo>
                <a:lnTo>
                  <a:pt x="1657920" y="1305188"/>
                </a:lnTo>
                <a:close/>
              </a:path>
              <a:path w="2555240" h="1325879">
                <a:moveTo>
                  <a:pt x="392210" y="902903"/>
                </a:moveTo>
                <a:lnTo>
                  <a:pt x="381299" y="887537"/>
                </a:lnTo>
                <a:lnTo>
                  <a:pt x="377228" y="869666"/>
                </a:lnTo>
                <a:lnTo>
                  <a:pt x="380075" y="851557"/>
                </a:lnTo>
                <a:lnTo>
                  <a:pt x="389917" y="835477"/>
                </a:lnTo>
                <a:lnTo>
                  <a:pt x="405286" y="824560"/>
                </a:lnTo>
                <a:lnTo>
                  <a:pt x="423158" y="820483"/>
                </a:lnTo>
                <a:lnTo>
                  <a:pt x="441265" y="823323"/>
                </a:lnTo>
                <a:lnTo>
                  <a:pt x="457342" y="833159"/>
                </a:lnTo>
                <a:lnTo>
                  <a:pt x="468623" y="848872"/>
                </a:lnTo>
                <a:lnTo>
                  <a:pt x="472817" y="866858"/>
                </a:lnTo>
                <a:lnTo>
                  <a:pt x="469847" y="884851"/>
                </a:lnTo>
                <a:lnTo>
                  <a:pt x="459634" y="900587"/>
                </a:lnTo>
                <a:lnTo>
                  <a:pt x="444266" y="911503"/>
                </a:lnTo>
                <a:lnTo>
                  <a:pt x="426394" y="915580"/>
                </a:lnTo>
                <a:lnTo>
                  <a:pt x="408287" y="912739"/>
                </a:lnTo>
                <a:lnTo>
                  <a:pt x="392210" y="902903"/>
                </a:lnTo>
                <a:close/>
              </a:path>
              <a:path w="2555240" h="1325879">
                <a:moveTo>
                  <a:pt x="830921" y="1312599"/>
                </a:moveTo>
                <a:lnTo>
                  <a:pt x="820010" y="1297232"/>
                </a:lnTo>
                <a:lnTo>
                  <a:pt x="815939" y="1279361"/>
                </a:lnTo>
                <a:lnTo>
                  <a:pt x="818785" y="1261252"/>
                </a:lnTo>
                <a:lnTo>
                  <a:pt x="828627" y="1245172"/>
                </a:lnTo>
                <a:lnTo>
                  <a:pt x="843997" y="1234255"/>
                </a:lnTo>
                <a:lnTo>
                  <a:pt x="861869" y="1230178"/>
                </a:lnTo>
                <a:lnTo>
                  <a:pt x="879976" y="1233019"/>
                </a:lnTo>
                <a:lnTo>
                  <a:pt x="896053" y="1242855"/>
                </a:lnTo>
                <a:lnTo>
                  <a:pt x="906964" y="1258221"/>
                </a:lnTo>
                <a:lnTo>
                  <a:pt x="911035" y="1276092"/>
                </a:lnTo>
                <a:lnTo>
                  <a:pt x="908188" y="1294201"/>
                </a:lnTo>
                <a:lnTo>
                  <a:pt x="898347" y="1310281"/>
                </a:lnTo>
                <a:lnTo>
                  <a:pt x="882976" y="1321198"/>
                </a:lnTo>
                <a:lnTo>
                  <a:pt x="865105" y="1325275"/>
                </a:lnTo>
                <a:lnTo>
                  <a:pt x="846997" y="1322435"/>
                </a:lnTo>
                <a:lnTo>
                  <a:pt x="830921" y="1312599"/>
                </a:lnTo>
                <a:close/>
              </a:path>
              <a:path w="2555240" h="1325879">
                <a:moveTo>
                  <a:pt x="14982" y="1308167"/>
                </a:moveTo>
                <a:lnTo>
                  <a:pt x="4070" y="1292800"/>
                </a:lnTo>
                <a:lnTo>
                  <a:pt x="0" y="1274929"/>
                </a:lnTo>
                <a:lnTo>
                  <a:pt x="2846" y="1256820"/>
                </a:lnTo>
                <a:lnTo>
                  <a:pt x="12687" y="1240740"/>
                </a:lnTo>
                <a:lnTo>
                  <a:pt x="28058" y="1229823"/>
                </a:lnTo>
                <a:lnTo>
                  <a:pt x="45930" y="1225746"/>
                </a:lnTo>
                <a:lnTo>
                  <a:pt x="64037" y="1228586"/>
                </a:lnTo>
                <a:lnTo>
                  <a:pt x="80113" y="1238422"/>
                </a:lnTo>
                <a:lnTo>
                  <a:pt x="91025" y="1253789"/>
                </a:lnTo>
                <a:lnTo>
                  <a:pt x="95095" y="1271660"/>
                </a:lnTo>
                <a:lnTo>
                  <a:pt x="92249" y="1289769"/>
                </a:lnTo>
                <a:lnTo>
                  <a:pt x="82408" y="1305849"/>
                </a:lnTo>
                <a:lnTo>
                  <a:pt x="67037" y="1316766"/>
                </a:lnTo>
                <a:lnTo>
                  <a:pt x="49165" y="1320843"/>
                </a:lnTo>
                <a:lnTo>
                  <a:pt x="31058" y="1318003"/>
                </a:lnTo>
                <a:lnTo>
                  <a:pt x="14982" y="1308167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148" y="3982911"/>
            <a:ext cx="318770" cy="2323465"/>
          </a:xfrm>
          <a:custGeom>
            <a:avLst/>
            <a:gdLst/>
            <a:ahLst/>
            <a:cxnLst/>
            <a:rect l="l" t="t" r="r" b="b"/>
            <a:pathLst>
              <a:path w="318770" h="2323465">
                <a:moveTo>
                  <a:pt x="35921" y="318292"/>
                </a:moveTo>
                <a:lnTo>
                  <a:pt x="855" y="283211"/>
                </a:lnTo>
                <a:lnTo>
                  <a:pt x="124870" y="159146"/>
                </a:lnTo>
                <a:lnTo>
                  <a:pt x="855" y="35080"/>
                </a:lnTo>
                <a:lnTo>
                  <a:pt x="35921" y="0"/>
                </a:lnTo>
                <a:lnTo>
                  <a:pt x="158226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214" y="193371"/>
                </a:lnTo>
                <a:lnTo>
                  <a:pt x="159081" y="193371"/>
                </a:lnTo>
                <a:lnTo>
                  <a:pt x="35921" y="318292"/>
                </a:lnTo>
                <a:close/>
              </a:path>
              <a:path w="318770" h="2323465">
                <a:moveTo>
                  <a:pt x="228359" y="124065"/>
                </a:moveTo>
                <a:lnTo>
                  <a:pt x="158226" y="124065"/>
                </a:lnTo>
                <a:lnTo>
                  <a:pt x="282241" y="0"/>
                </a:lnTo>
                <a:lnTo>
                  <a:pt x="317308" y="35080"/>
                </a:lnTo>
                <a:lnTo>
                  <a:pt x="228359" y="124065"/>
                </a:lnTo>
                <a:close/>
              </a:path>
              <a:path w="318770" h="2323465">
                <a:moveTo>
                  <a:pt x="283096" y="317437"/>
                </a:moveTo>
                <a:lnTo>
                  <a:pt x="159081" y="193371"/>
                </a:lnTo>
                <a:lnTo>
                  <a:pt x="229214" y="193371"/>
                </a:lnTo>
                <a:lnTo>
                  <a:pt x="318163" y="282356"/>
                </a:lnTo>
                <a:lnTo>
                  <a:pt x="283096" y="317437"/>
                </a:lnTo>
                <a:close/>
              </a:path>
              <a:path w="318770" h="2323465">
                <a:moveTo>
                  <a:pt x="35066" y="986536"/>
                </a:moveTo>
                <a:lnTo>
                  <a:pt x="0" y="951455"/>
                </a:lnTo>
                <a:lnTo>
                  <a:pt x="124015" y="827389"/>
                </a:lnTo>
                <a:lnTo>
                  <a:pt x="0" y="703324"/>
                </a:lnTo>
                <a:lnTo>
                  <a:pt x="35066" y="668243"/>
                </a:lnTo>
                <a:lnTo>
                  <a:pt x="159081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823" y="862470"/>
                </a:lnTo>
                <a:lnTo>
                  <a:pt x="159081" y="862470"/>
                </a:lnTo>
                <a:lnTo>
                  <a:pt x="35066" y="986536"/>
                </a:lnTo>
                <a:close/>
              </a:path>
              <a:path w="318770" h="2323465">
                <a:moveTo>
                  <a:pt x="228359" y="792309"/>
                </a:moveTo>
                <a:lnTo>
                  <a:pt x="159081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318770" h="2323465">
                <a:moveTo>
                  <a:pt x="283096" y="986536"/>
                </a:moveTo>
                <a:lnTo>
                  <a:pt x="159081" y="862470"/>
                </a:lnTo>
                <a:lnTo>
                  <a:pt x="229823" y="862470"/>
                </a:lnTo>
                <a:lnTo>
                  <a:pt x="318163" y="951455"/>
                </a:lnTo>
                <a:lnTo>
                  <a:pt x="283096" y="986536"/>
                </a:lnTo>
                <a:close/>
              </a:path>
              <a:path w="318770" h="2323465">
                <a:moveTo>
                  <a:pt x="35066" y="1654779"/>
                </a:moveTo>
                <a:lnTo>
                  <a:pt x="0" y="1619698"/>
                </a:lnTo>
                <a:lnTo>
                  <a:pt x="124015" y="1495633"/>
                </a:lnTo>
                <a:lnTo>
                  <a:pt x="0" y="1371567"/>
                </a:lnTo>
                <a:lnTo>
                  <a:pt x="35066" y="1336486"/>
                </a:lnTo>
                <a:lnTo>
                  <a:pt x="159081" y="1460552"/>
                </a:lnTo>
                <a:lnTo>
                  <a:pt x="228359" y="1460552"/>
                </a:lnTo>
                <a:lnTo>
                  <a:pt x="194148" y="1494777"/>
                </a:lnTo>
                <a:lnTo>
                  <a:pt x="229823" y="1530713"/>
                </a:lnTo>
                <a:lnTo>
                  <a:pt x="159081" y="1530713"/>
                </a:lnTo>
                <a:lnTo>
                  <a:pt x="35066" y="1654779"/>
                </a:lnTo>
                <a:close/>
              </a:path>
              <a:path w="318770" h="2323465">
                <a:moveTo>
                  <a:pt x="228359" y="1460552"/>
                </a:moveTo>
                <a:lnTo>
                  <a:pt x="159081" y="1460552"/>
                </a:lnTo>
                <a:lnTo>
                  <a:pt x="283096" y="1336486"/>
                </a:lnTo>
                <a:lnTo>
                  <a:pt x="318163" y="1370711"/>
                </a:lnTo>
                <a:lnTo>
                  <a:pt x="228359" y="1460552"/>
                </a:lnTo>
                <a:close/>
              </a:path>
              <a:path w="318770" h="2323465">
                <a:moveTo>
                  <a:pt x="283096" y="1654779"/>
                </a:moveTo>
                <a:lnTo>
                  <a:pt x="159081" y="1530713"/>
                </a:lnTo>
                <a:lnTo>
                  <a:pt x="229823" y="1530713"/>
                </a:lnTo>
                <a:lnTo>
                  <a:pt x="318163" y="1619698"/>
                </a:lnTo>
                <a:lnTo>
                  <a:pt x="283096" y="1654779"/>
                </a:lnTo>
                <a:close/>
              </a:path>
              <a:path w="318770" h="2323465">
                <a:moveTo>
                  <a:pt x="35066" y="2323022"/>
                </a:moveTo>
                <a:lnTo>
                  <a:pt x="0" y="2287942"/>
                </a:lnTo>
                <a:lnTo>
                  <a:pt x="124015" y="2163876"/>
                </a:lnTo>
                <a:lnTo>
                  <a:pt x="0" y="2039810"/>
                </a:lnTo>
                <a:lnTo>
                  <a:pt x="35066" y="2004730"/>
                </a:lnTo>
                <a:lnTo>
                  <a:pt x="159081" y="2128795"/>
                </a:lnTo>
                <a:lnTo>
                  <a:pt x="228359" y="2128795"/>
                </a:lnTo>
                <a:lnTo>
                  <a:pt x="194148" y="2163020"/>
                </a:lnTo>
                <a:lnTo>
                  <a:pt x="229823" y="2198957"/>
                </a:lnTo>
                <a:lnTo>
                  <a:pt x="159081" y="2198957"/>
                </a:lnTo>
                <a:lnTo>
                  <a:pt x="35066" y="2323022"/>
                </a:lnTo>
                <a:close/>
              </a:path>
              <a:path w="318770" h="2323465">
                <a:moveTo>
                  <a:pt x="228359" y="2128795"/>
                </a:moveTo>
                <a:lnTo>
                  <a:pt x="159081" y="2128795"/>
                </a:lnTo>
                <a:lnTo>
                  <a:pt x="283096" y="2004730"/>
                </a:lnTo>
                <a:lnTo>
                  <a:pt x="318163" y="2038955"/>
                </a:lnTo>
                <a:lnTo>
                  <a:pt x="228359" y="2128795"/>
                </a:lnTo>
                <a:close/>
              </a:path>
              <a:path w="318770" h="2323465">
                <a:moveTo>
                  <a:pt x="283096" y="2323022"/>
                </a:moveTo>
                <a:lnTo>
                  <a:pt x="159081" y="2198957"/>
                </a:lnTo>
                <a:lnTo>
                  <a:pt x="229823" y="2198957"/>
                </a:lnTo>
                <a:lnTo>
                  <a:pt x="318163" y="2287942"/>
                </a:lnTo>
                <a:lnTo>
                  <a:pt x="283096" y="2323022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880590" y="4760845"/>
            <a:ext cx="320040" cy="2322195"/>
          </a:xfrm>
          <a:custGeom>
            <a:avLst/>
            <a:gdLst/>
            <a:ahLst/>
            <a:cxnLst/>
            <a:rect l="l" t="t" r="r" b="b"/>
            <a:pathLst>
              <a:path w="320040" h="2322195">
                <a:moveTo>
                  <a:pt x="35921" y="317437"/>
                </a:moveTo>
                <a:lnTo>
                  <a:pt x="855" y="282356"/>
                </a:lnTo>
                <a:lnTo>
                  <a:pt x="124870" y="158290"/>
                </a:lnTo>
                <a:lnTo>
                  <a:pt x="855" y="35080"/>
                </a:lnTo>
                <a:lnTo>
                  <a:pt x="35921" y="0"/>
                </a:lnTo>
                <a:lnTo>
                  <a:pt x="159936" y="124065"/>
                </a:lnTo>
                <a:lnTo>
                  <a:pt x="228359" y="124065"/>
                </a:lnTo>
                <a:lnTo>
                  <a:pt x="194148" y="158290"/>
                </a:lnTo>
                <a:lnTo>
                  <a:pt x="229456" y="193371"/>
                </a:lnTo>
                <a:lnTo>
                  <a:pt x="159936" y="193371"/>
                </a:lnTo>
                <a:lnTo>
                  <a:pt x="35921" y="317437"/>
                </a:lnTo>
                <a:close/>
              </a:path>
              <a:path w="320040" h="2322195">
                <a:moveTo>
                  <a:pt x="228359" y="124065"/>
                </a:moveTo>
                <a:lnTo>
                  <a:pt x="159936" y="124065"/>
                </a:lnTo>
                <a:lnTo>
                  <a:pt x="283096" y="0"/>
                </a:lnTo>
                <a:lnTo>
                  <a:pt x="318163" y="34225"/>
                </a:lnTo>
                <a:lnTo>
                  <a:pt x="228359" y="124065"/>
                </a:lnTo>
                <a:close/>
              </a:path>
              <a:path w="320040" h="2322195">
                <a:moveTo>
                  <a:pt x="283952" y="317437"/>
                </a:moveTo>
                <a:lnTo>
                  <a:pt x="159936" y="193371"/>
                </a:lnTo>
                <a:lnTo>
                  <a:pt x="229456" y="193371"/>
                </a:lnTo>
                <a:lnTo>
                  <a:pt x="319018" y="282356"/>
                </a:lnTo>
                <a:lnTo>
                  <a:pt x="283952" y="317437"/>
                </a:lnTo>
                <a:close/>
              </a:path>
              <a:path w="320040" h="2322195">
                <a:moveTo>
                  <a:pt x="35921" y="985680"/>
                </a:moveTo>
                <a:lnTo>
                  <a:pt x="855" y="950599"/>
                </a:lnTo>
                <a:lnTo>
                  <a:pt x="124870" y="826534"/>
                </a:lnTo>
                <a:lnTo>
                  <a:pt x="855" y="703324"/>
                </a:lnTo>
                <a:lnTo>
                  <a:pt x="35921" y="668243"/>
                </a:lnTo>
                <a:lnTo>
                  <a:pt x="159936" y="792309"/>
                </a:lnTo>
                <a:lnTo>
                  <a:pt x="228359" y="792309"/>
                </a:lnTo>
                <a:lnTo>
                  <a:pt x="194148" y="826534"/>
                </a:lnTo>
                <a:lnTo>
                  <a:pt x="229456" y="861614"/>
                </a:lnTo>
                <a:lnTo>
                  <a:pt x="159936" y="861614"/>
                </a:lnTo>
                <a:lnTo>
                  <a:pt x="35921" y="985680"/>
                </a:lnTo>
                <a:close/>
              </a:path>
              <a:path w="320040" h="2322195">
                <a:moveTo>
                  <a:pt x="228359" y="792309"/>
                </a:moveTo>
                <a:lnTo>
                  <a:pt x="159936" y="792309"/>
                </a:lnTo>
                <a:lnTo>
                  <a:pt x="283096" y="668243"/>
                </a:lnTo>
                <a:lnTo>
                  <a:pt x="318163" y="702468"/>
                </a:lnTo>
                <a:lnTo>
                  <a:pt x="228359" y="792309"/>
                </a:lnTo>
                <a:close/>
              </a:path>
              <a:path w="320040" h="2322195">
                <a:moveTo>
                  <a:pt x="283952" y="985680"/>
                </a:moveTo>
                <a:lnTo>
                  <a:pt x="159936" y="861614"/>
                </a:lnTo>
                <a:lnTo>
                  <a:pt x="229456" y="861614"/>
                </a:lnTo>
                <a:lnTo>
                  <a:pt x="319018" y="950599"/>
                </a:lnTo>
                <a:lnTo>
                  <a:pt x="283952" y="985680"/>
                </a:lnTo>
                <a:close/>
              </a:path>
              <a:path w="320040" h="2322195">
                <a:moveTo>
                  <a:pt x="35921" y="1653923"/>
                </a:moveTo>
                <a:lnTo>
                  <a:pt x="855" y="1618843"/>
                </a:lnTo>
                <a:lnTo>
                  <a:pt x="124870" y="1495633"/>
                </a:lnTo>
                <a:lnTo>
                  <a:pt x="0" y="1371567"/>
                </a:lnTo>
                <a:lnTo>
                  <a:pt x="35066" y="1336486"/>
                </a:lnTo>
                <a:lnTo>
                  <a:pt x="159081" y="1460552"/>
                </a:lnTo>
                <a:lnTo>
                  <a:pt x="229214" y="1460552"/>
                </a:lnTo>
                <a:lnTo>
                  <a:pt x="195003" y="1494777"/>
                </a:lnTo>
                <a:lnTo>
                  <a:pt x="230069" y="1529858"/>
                </a:lnTo>
                <a:lnTo>
                  <a:pt x="159936" y="1529858"/>
                </a:lnTo>
                <a:lnTo>
                  <a:pt x="35921" y="1653923"/>
                </a:lnTo>
                <a:close/>
              </a:path>
              <a:path w="320040" h="2322195">
                <a:moveTo>
                  <a:pt x="229214" y="1460552"/>
                </a:moveTo>
                <a:lnTo>
                  <a:pt x="159081" y="1460552"/>
                </a:lnTo>
                <a:lnTo>
                  <a:pt x="283096" y="1336486"/>
                </a:lnTo>
                <a:lnTo>
                  <a:pt x="319018" y="1370711"/>
                </a:lnTo>
                <a:lnTo>
                  <a:pt x="229214" y="1460552"/>
                </a:lnTo>
                <a:close/>
              </a:path>
              <a:path w="320040" h="2322195">
                <a:moveTo>
                  <a:pt x="283952" y="1653923"/>
                </a:moveTo>
                <a:lnTo>
                  <a:pt x="159936" y="1529858"/>
                </a:lnTo>
                <a:lnTo>
                  <a:pt x="230069" y="1529858"/>
                </a:lnTo>
                <a:lnTo>
                  <a:pt x="319018" y="1618843"/>
                </a:lnTo>
                <a:lnTo>
                  <a:pt x="283952" y="1653923"/>
                </a:lnTo>
                <a:close/>
              </a:path>
              <a:path w="320040" h="2322195">
                <a:moveTo>
                  <a:pt x="36776" y="2322167"/>
                </a:moveTo>
                <a:lnTo>
                  <a:pt x="1710" y="2287086"/>
                </a:lnTo>
                <a:lnTo>
                  <a:pt x="124870" y="2163876"/>
                </a:lnTo>
                <a:lnTo>
                  <a:pt x="0" y="2039810"/>
                </a:lnTo>
                <a:lnTo>
                  <a:pt x="35066" y="2004730"/>
                </a:lnTo>
                <a:lnTo>
                  <a:pt x="159081" y="2128795"/>
                </a:lnTo>
                <a:lnTo>
                  <a:pt x="230069" y="2128795"/>
                </a:lnTo>
                <a:lnTo>
                  <a:pt x="195858" y="2163020"/>
                </a:lnTo>
                <a:lnTo>
                  <a:pt x="230925" y="2198101"/>
                </a:lnTo>
                <a:lnTo>
                  <a:pt x="160792" y="2198101"/>
                </a:lnTo>
                <a:lnTo>
                  <a:pt x="36776" y="2322167"/>
                </a:lnTo>
                <a:close/>
              </a:path>
              <a:path w="320040" h="2322195">
                <a:moveTo>
                  <a:pt x="230069" y="2128795"/>
                </a:moveTo>
                <a:lnTo>
                  <a:pt x="159081" y="2128795"/>
                </a:lnTo>
                <a:lnTo>
                  <a:pt x="283096" y="2004730"/>
                </a:lnTo>
                <a:lnTo>
                  <a:pt x="319873" y="2038955"/>
                </a:lnTo>
                <a:lnTo>
                  <a:pt x="230069" y="2128795"/>
                </a:lnTo>
                <a:close/>
              </a:path>
              <a:path w="320040" h="2322195">
                <a:moveTo>
                  <a:pt x="284807" y="2322167"/>
                </a:moveTo>
                <a:lnTo>
                  <a:pt x="160792" y="2198101"/>
                </a:lnTo>
                <a:lnTo>
                  <a:pt x="230925" y="2198101"/>
                </a:lnTo>
                <a:lnTo>
                  <a:pt x="319873" y="2287086"/>
                </a:lnTo>
                <a:lnTo>
                  <a:pt x="284807" y="2322167"/>
                </a:lnTo>
                <a:close/>
              </a:path>
            </a:pathLst>
          </a:custGeom>
          <a:solidFill>
            <a:srgbClr val="FFFFFF">
              <a:alpha val="2862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12711" y="589285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849118" y="5911900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4" h="0">
                <a:moveTo>
                  <a:pt x="0" y="0"/>
                </a:moveTo>
                <a:lnTo>
                  <a:pt x="87638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292211" y="575489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2701655" y="5773947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637" y="295275"/>
                </a:moveTo>
                <a:lnTo>
                  <a:pt x="100972" y="287748"/>
                </a:lnTo>
                <a:lnTo>
                  <a:pt x="60444" y="266789"/>
                </a:lnTo>
                <a:lnTo>
                  <a:pt x="28485" y="234830"/>
                </a:lnTo>
                <a:lnTo>
                  <a:pt x="7526" y="194302"/>
                </a:lnTo>
                <a:lnTo>
                  <a:pt x="0" y="147637"/>
                </a:lnTo>
                <a:lnTo>
                  <a:pt x="7526" y="100972"/>
                </a:lnTo>
                <a:lnTo>
                  <a:pt x="28485" y="60444"/>
                </a:lnTo>
                <a:lnTo>
                  <a:pt x="60444" y="28485"/>
                </a:lnTo>
                <a:lnTo>
                  <a:pt x="100972" y="7526"/>
                </a:lnTo>
                <a:lnTo>
                  <a:pt x="147637" y="0"/>
                </a:lnTo>
                <a:lnTo>
                  <a:pt x="194302" y="7526"/>
                </a:lnTo>
                <a:lnTo>
                  <a:pt x="234830" y="28485"/>
                </a:lnTo>
                <a:lnTo>
                  <a:pt x="266789" y="60444"/>
                </a:lnTo>
                <a:lnTo>
                  <a:pt x="287748" y="100972"/>
                </a:lnTo>
                <a:lnTo>
                  <a:pt x="295275" y="147637"/>
                </a:lnTo>
                <a:lnTo>
                  <a:pt x="287748" y="194302"/>
                </a:lnTo>
                <a:lnTo>
                  <a:pt x="266789" y="234830"/>
                </a:lnTo>
                <a:lnTo>
                  <a:pt x="234830" y="266789"/>
                </a:lnTo>
                <a:lnTo>
                  <a:pt x="194302" y="287748"/>
                </a:lnTo>
                <a:lnTo>
                  <a:pt x="147637" y="295275"/>
                </a:lnTo>
                <a:close/>
              </a:path>
            </a:pathLst>
          </a:custGeom>
          <a:solidFill>
            <a:srgbClr val="DEAB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0"/>
            <a:ext cx="4009217" cy="26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84189" y="6729445"/>
            <a:ext cx="7226300" cy="1838325"/>
          </a:xfrm>
          <a:custGeom>
            <a:avLst/>
            <a:gdLst/>
            <a:ahLst/>
            <a:cxnLst/>
            <a:rect l="l" t="t" r="r" b="b"/>
            <a:pathLst>
              <a:path w="7226300" h="1838325">
                <a:moveTo>
                  <a:pt x="1256950" y="1838324"/>
                </a:moveTo>
                <a:lnTo>
                  <a:pt x="0" y="1838324"/>
                </a:lnTo>
                <a:lnTo>
                  <a:pt x="1965550" y="0"/>
                </a:lnTo>
                <a:lnTo>
                  <a:pt x="3222501" y="0"/>
                </a:lnTo>
                <a:lnTo>
                  <a:pt x="3187641" y="32603"/>
                </a:lnTo>
                <a:lnTo>
                  <a:pt x="1978070" y="32603"/>
                </a:lnTo>
                <a:lnTo>
                  <a:pt x="82628" y="1805721"/>
                </a:lnTo>
                <a:lnTo>
                  <a:pt x="1291810" y="1805721"/>
                </a:lnTo>
                <a:lnTo>
                  <a:pt x="1256950" y="1838324"/>
                </a:lnTo>
                <a:close/>
              </a:path>
              <a:path w="7226300" h="1838325">
                <a:moveTo>
                  <a:pt x="3257556" y="1838324"/>
                </a:moveTo>
                <a:lnTo>
                  <a:pt x="2000605" y="1838324"/>
                </a:lnTo>
                <a:lnTo>
                  <a:pt x="3966155" y="0"/>
                </a:lnTo>
                <a:lnTo>
                  <a:pt x="5223106" y="0"/>
                </a:lnTo>
                <a:lnTo>
                  <a:pt x="5188247" y="32603"/>
                </a:lnTo>
                <a:lnTo>
                  <a:pt x="3981179" y="32603"/>
                </a:lnTo>
                <a:lnTo>
                  <a:pt x="2083233" y="1805721"/>
                </a:lnTo>
                <a:lnTo>
                  <a:pt x="3292415" y="1805721"/>
                </a:lnTo>
                <a:lnTo>
                  <a:pt x="3257556" y="1838324"/>
                </a:lnTo>
                <a:close/>
              </a:path>
              <a:path w="7226300" h="1838325">
                <a:moveTo>
                  <a:pt x="5260665" y="1838324"/>
                </a:moveTo>
                <a:lnTo>
                  <a:pt x="4003714" y="1838324"/>
                </a:lnTo>
                <a:lnTo>
                  <a:pt x="5969264" y="0"/>
                </a:lnTo>
                <a:lnTo>
                  <a:pt x="7226215" y="0"/>
                </a:lnTo>
                <a:lnTo>
                  <a:pt x="7191356" y="32603"/>
                </a:lnTo>
                <a:lnTo>
                  <a:pt x="5981784" y="32603"/>
                </a:lnTo>
                <a:lnTo>
                  <a:pt x="4083838" y="1805721"/>
                </a:lnTo>
                <a:lnTo>
                  <a:pt x="5295524" y="1805721"/>
                </a:lnTo>
                <a:lnTo>
                  <a:pt x="5260665" y="1838324"/>
                </a:lnTo>
                <a:close/>
              </a:path>
              <a:path w="7226300" h="1838325">
                <a:moveTo>
                  <a:pt x="1291810" y="1805721"/>
                </a:moveTo>
                <a:lnTo>
                  <a:pt x="1244431" y="1805721"/>
                </a:lnTo>
                <a:lnTo>
                  <a:pt x="3142377" y="32603"/>
                </a:lnTo>
                <a:lnTo>
                  <a:pt x="3187641" y="32603"/>
                </a:lnTo>
                <a:lnTo>
                  <a:pt x="1291810" y="1805721"/>
                </a:lnTo>
                <a:close/>
              </a:path>
              <a:path w="7226300" h="1838325">
                <a:moveTo>
                  <a:pt x="3292415" y="1805721"/>
                </a:moveTo>
                <a:lnTo>
                  <a:pt x="3245036" y="1805721"/>
                </a:lnTo>
                <a:lnTo>
                  <a:pt x="5145486" y="32603"/>
                </a:lnTo>
                <a:lnTo>
                  <a:pt x="5188247" y="32603"/>
                </a:lnTo>
                <a:lnTo>
                  <a:pt x="3292415" y="1805721"/>
                </a:lnTo>
                <a:close/>
              </a:path>
              <a:path w="7226300" h="1838325">
                <a:moveTo>
                  <a:pt x="5295524" y="1805721"/>
                </a:moveTo>
                <a:lnTo>
                  <a:pt x="5248145" y="1805721"/>
                </a:lnTo>
                <a:lnTo>
                  <a:pt x="7143587" y="32603"/>
                </a:lnTo>
                <a:lnTo>
                  <a:pt x="7191356" y="32603"/>
                </a:lnTo>
                <a:lnTo>
                  <a:pt x="5295524" y="18057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47547" y="4040499"/>
            <a:ext cx="10488295" cy="8299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40" b="1">
                <a:solidFill>
                  <a:srgbClr val="FBBE00"/>
                </a:solidFill>
                <a:latin typeface="Arial"/>
                <a:cs typeface="Arial"/>
              </a:rPr>
              <a:t>PROJECT </a:t>
            </a:r>
            <a:r>
              <a:rPr dirty="0" sz="5250" spc="550" b="1">
                <a:solidFill>
                  <a:srgbClr val="FBBE00"/>
                </a:solidFill>
                <a:latin typeface="Arial"/>
                <a:cs typeface="Arial"/>
              </a:rPr>
              <a:t>ON </a:t>
            </a:r>
            <a:r>
              <a:rPr dirty="0" sz="5250" spc="140" b="1">
                <a:solidFill>
                  <a:srgbClr val="FBBE00"/>
                </a:solidFill>
                <a:latin typeface="Arial"/>
                <a:cs typeface="Arial"/>
              </a:rPr>
              <a:t>PRIORITY</a:t>
            </a:r>
            <a:r>
              <a:rPr dirty="0" sz="5250" spc="-615" b="1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5250" spc="-30" b="1">
                <a:solidFill>
                  <a:srgbClr val="FBBE00"/>
                </a:solidFill>
                <a:latin typeface="Arial"/>
                <a:cs typeface="Arial"/>
              </a:rPr>
              <a:t>QUEUE</a:t>
            </a:r>
            <a:endParaRPr sz="52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366759" y="2654973"/>
            <a:ext cx="9866630" cy="7315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00" spc="-120" b="0">
                <a:solidFill>
                  <a:srgbClr val="FDFDFD"/>
                </a:solidFill>
                <a:latin typeface="Arial"/>
                <a:cs typeface="Arial"/>
              </a:rPr>
              <a:t>DATA </a:t>
            </a:r>
            <a:r>
              <a:rPr dirty="0" sz="4600" spc="-310" b="0">
                <a:solidFill>
                  <a:srgbClr val="FDFDFD"/>
                </a:solidFill>
                <a:latin typeface="Arial"/>
                <a:cs typeface="Arial"/>
              </a:rPr>
              <a:t>STRUCTURE </a:t>
            </a:r>
            <a:r>
              <a:rPr dirty="0" sz="4600" spc="25" b="0">
                <a:solidFill>
                  <a:srgbClr val="FDFDFD"/>
                </a:solidFill>
                <a:latin typeface="Arial"/>
                <a:cs typeface="Arial"/>
              </a:rPr>
              <a:t>AND</a:t>
            </a:r>
            <a:r>
              <a:rPr dirty="0" sz="4600" spc="150" b="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dirty="0" sz="4600" spc="-85" b="0">
                <a:solidFill>
                  <a:srgbClr val="FDFDFD"/>
                </a:solidFill>
                <a:latin typeface="Arial"/>
                <a:cs typeface="Arial"/>
              </a:rPr>
              <a:t>ALGORITHM</a:t>
            </a:r>
            <a:endParaRPr sz="4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54971" y="5680883"/>
            <a:ext cx="11673840" cy="3893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10">
                <a:solidFill>
                  <a:srgbClr val="FDFDFD"/>
                </a:solidFill>
                <a:latin typeface="Arial"/>
                <a:cs typeface="Arial"/>
              </a:rPr>
              <a:t>Submitted </a:t>
            </a:r>
            <a:r>
              <a:rPr dirty="0" sz="2950" spc="235">
                <a:solidFill>
                  <a:srgbClr val="FDFDFD"/>
                </a:solidFill>
                <a:latin typeface="Arial"/>
                <a:cs typeface="Arial"/>
              </a:rPr>
              <a:t>to </a:t>
            </a:r>
            <a:r>
              <a:rPr dirty="0" sz="2950" spc="-40">
                <a:solidFill>
                  <a:srgbClr val="FDFDFD"/>
                </a:solidFill>
                <a:latin typeface="Arial"/>
                <a:cs typeface="Arial"/>
              </a:rPr>
              <a:t>: </a:t>
            </a:r>
            <a:r>
              <a:rPr dirty="0" sz="2950" spc="145">
                <a:solidFill>
                  <a:srgbClr val="FDFDFD"/>
                </a:solidFill>
                <a:latin typeface="Arial"/>
                <a:cs typeface="Arial"/>
              </a:rPr>
              <a:t>Dr. </a:t>
            </a:r>
            <a:r>
              <a:rPr dirty="0" sz="2950" spc="185">
                <a:solidFill>
                  <a:srgbClr val="FDFDFD"/>
                </a:solidFill>
                <a:latin typeface="Arial"/>
                <a:cs typeface="Arial"/>
              </a:rPr>
              <a:t>Md. </a:t>
            </a:r>
            <a:r>
              <a:rPr dirty="0" sz="2950" spc="75">
                <a:solidFill>
                  <a:srgbClr val="FDFDFD"/>
                </a:solidFill>
                <a:latin typeface="Arial"/>
                <a:cs typeface="Arial"/>
              </a:rPr>
              <a:t>Rezaul</a:t>
            </a:r>
            <a:r>
              <a:rPr dirty="0" sz="2950" spc="400">
                <a:solidFill>
                  <a:srgbClr val="FDFDFD"/>
                </a:solidFill>
                <a:latin typeface="Arial"/>
                <a:cs typeface="Arial"/>
              </a:rPr>
              <a:t> </a:t>
            </a:r>
            <a:r>
              <a:rPr dirty="0" sz="2950" spc="180">
                <a:solidFill>
                  <a:srgbClr val="FDFDFD"/>
                </a:solidFill>
                <a:latin typeface="Arial"/>
                <a:cs typeface="Arial"/>
              </a:rPr>
              <a:t>Karim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 algn="ctr" marL="8221980" marR="5080" indent="-635">
              <a:lnSpc>
                <a:spcPct val="116100"/>
              </a:lnSpc>
              <a:spcBef>
                <a:spcPts val="2820"/>
              </a:spcBef>
            </a:pPr>
            <a:r>
              <a:rPr dirty="0" sz="2800" spc="150">
                <a:solidFill>
                  <a:srgbClr val="FDFDFD"/>
                </a:solidFill>
                <a:latin typeface="Verdana"/>
                <a:cs typeface="Verdana"/>
              </a:rPr>
              <a:t>Group </a:t>
            </a:r>
            <a:r>
              <a:rPr dirty="0" sz="2800" spc="100">
                <a:solidFill>
                  <a:srgbClr val="FDFDFD"/>
                </a:solidFill>
                <a:latin typeface="Verdana"/>
                <a:cs typeface="Verdana"/>
              </a:rPr>
              <a:t>Members:  Md. </a:t>
            </a:r>
            <a:r>
              <a:rPr dirty="0" sz="2800" spc="150">
                <a:solidFill>
                  <a:srgbClr val="FDFDFD"/>
                </a:solidFill>
                <a:latin typeface="Verdana"/>
                <a:cs typeface="Verdana"/>
              </a:rPr>
              <a:t>Farhan</a:t>
            </a:r>
            <a:r>
              <a:rPr dirty="0" sz="2800" spc="-2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DFDFD"/>
                </a:solidFill>
                <a:latin typeface="Verdana"/>
                <a:cs typeface="Verdana"/>
              </a:rPr>
              <a:t>Tonoy  </a:t>
            </a:r>
            <a:r>
              <a:rPr dirty="0" sz="2800" spc="-204">
                <a:solidFill>
                  <a:srgbClr val="FDFDFD"/>
                </a:solidFill>
                <a:latin typeface="Verdana"/>
                <a:cs typeface="Verdana"/>
              </a:rPr>
              <a:t>ID:</a:t>
            </a:r>
            <a:r>
              <a:rPr dirty="0" sz="2800" spc="-4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800" spc="-155">
                <a:solidFill>
                  <a:srgbClr val="FDFDFD"/>
                </a:solidFill>
                <a:latin typeface="Verdana"/>
                <a:cs typeface="Verdana"/>
              </a:rPr>
              <a:t>2021-1-60-126</a:t>
            </a:r>
            <a:endParaRPr sz="2800">
              <a:latin typeface="Verdana"/>
              <a:cs typeface="Verdana"/>
            </a:endParaRPr>
          </a:p>
          <a:p>
            <a:pPr algn="ctr" marL="8209280">
              <a:lnSpc>
                <a:spcPct val="100000"/>
              </a:lnSpc>
              <a:spcBef>
                <a:spcPts val="540"/>
              </a:spcBef>
            </a:pPr>
            <a:r>
              <a:rPr dirty="0" sz="2800" spc="110">
                <a:solidFill>
                  <a:srgbClr val="FDFDFD"/>
                </a:solidFill>
                <a:latin typeface="Verdana"/>
                <a:cs typeface="Verdana"/>
              </a:rPr>
              <a:t>Ariful</a:t>
            </a:r>
            <a:r>
              <a:rPr dirty="0" sz="2800" spc="-2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FDFDFD"/>
                </a:solidFill>
                <a:latin typeface="Verdana"/>
                <a:cs typeface="Verdana"/>
              </a:rPr>
              <a:t>Anik</a:t>
            </a:r>
            <a:endParaRPr sz="2800">
              <a:latin typeface="Verdana"/>
              <a:cs typeface="Verdana"/>
            </a:endParaRPr>
          </a:p>
          <a:p>
            <a:pPr algn="ctr" marL="8209280">
              <a:lnSpc>
                <a:spcPct val="100000"/>
              </a:lnSpc>
              <a:spcBef>
                <a:spcPts val="540"/>
              </a:spcBef>
            </a:pPr>
            <a:r>
              <a:rPr dirty="0" sz="2800" spc="-204">
                <a:solidFill>
                  <a:srgbClr val="FDFDFD"/>
                </a:solidFill>
                <a:latin typeface="Verdana"/>
                <a:cs typeface="Verdana"/>
              </a:rPr>
              <a:t>ID:</a:t>
            </a:r>
            <a:r>
              <a:rPr dirty="0" sz="2800" spc="-4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FDFDFD"/>
                </a:solidFill>
                <a:latin typeface="Verdana"/>
                <a:cs typeface="Verdana"/>
              </a:rPr>
              <a:t>2021-1-60-028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30" y="1028702"/>
            <a:ext cx="15601950" cy="8229600"/>
            <a:chOff x="1343430" y="1028702"/>
            <a:chExt cx="15601950" cy="8229600"/>
          </a:xfrm>
        </p:grpSpPr>
        <p:sp>
          <p:nvSpPr>
            <p:cNvPr id="3" name="object 3"/>
            <p:cNvSpPr/>
            <p:nvPr/>
          </p:nvSpPr>
          <p:spPr>
            <a:xfrm>
              <a:off x="1343430" y="1028702"/>
              <a:ext cx="15601949" cy="8229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153947" y="5323730"/>
              <a:ext cx="6741159" cy="2320290"/>
            </a:xfrm>
            <a:custGeom>
              <a:avLst/>
              <a:gdLst/>
              <a:ahLst/>
              <a:cxnLst/>
              <a:rect l="l" t="t" r="r" b="b"/>
              <a:pathLst>
                <a:path w="6741159" h="2320290">
                  <a:moveTo>
                    <a:pt x="2158439" y="30474"/>
                  </a:moveTo>
                  <a:lnTo>
                    <a:pt x="2182501" y="32750"/>
                  </a:lnTo>
                  <a:lnTo>
                    <a:pt x="2199688" y="39579"/>
                  </a:lnTo>
                  <a:lnTo>
                    <a:pt x="2210001" y="50961"/>
                  </a:lnTo>
                  <a:lnTo>
                    <a:pt x="2213438" y="66895"/>
                  </a:lnTo>
                  <a:lnTo>
                    <a:pt x="2212698" y="72330"/>
                  </a:lnTo>
                  <a:lnTo>
                    <a:pt x="2210475" y="79716"/>
                  </a:lnTo>
                  <a:lnTo>
                    <a:pt x="2206764" y="89053"/>
                  </a:lnTo>
                  <a:lnTo>
                    <a:pt x="2201562" y="100342"/>
                  </a:lnTo>
                  <a:lnTo>
                    <a:pt x="1488769" y="1250917"/>
                  </a:lnTo>
                  <a:lnTo>
                    <a:pt x="1479335" y="1266572"/>
                  </a:lnTo>
                  <a:lnTo>
                    <a:pt x="1462758" y="1318553"/>
                  </a:lnTo>
                  <a:lnTo>
                    <a:pt x="1459405" y="1370210"/>
                  </a:lnTo>
                  <a:lnTo>
                    <a:pt x="1458284" y="1452341"/>
                  </a:lnTo>
                  <a:lnTo>
                    <a:pt x="1458284" y="2200799"/>
                  </a:lnTo>
                  <a:lnTo>
                    <a:pt x="1456753" y="2223525"/>
                  </a:lnTo>
                  <a:lnTo>
                    <a:pt x="1433771" y="2269933"/>
                  </a:lnTo>
                  <a:lnTo>
                    <a:pt x="1382197" y="2288051"/>
                  </a:lnTo>
                  <a:lnTo>
                    <a:pt x="1357949" y="2289258"/>
                  </a:lnTo>
                  <a:lnTo>
                    <a:pt x="846588" y="2289258"/>
                  </a:lnTo>
                  <a:lnTo>
                    <a:pt x="808308" y="2284796"/>
                  </a:lnTo>
                  <a:lnTo>
                    <a:pt x="776665" y="2260820"/>
                  </a:lnTo>
                  <a:lnTo>
                    <a:pt x="767053" y="2213436"/>
                  </a:lnTo>
                  <a:lnTo>
                    <a:pt x="767053" y="1412205"/>
                  </a:lnTo>
                  <a:lnTo>
                    <a:pt x="766495" y="1392044"/>
                  </a:lnTo>
                  <a:lnTo>
                    <a:pt x="758128" y="1343824"/>
                  </a:lnTo>
                  <a:lnTo>
                    <a:pt x="735977" y="1297277"/>
                  </a:lnTo>
                  <a:lnTo>
                    <a:pt x="12637" y="115206"/>
                  </a:lnTo>
                  <a:lnTo>
                    <a:pt x="7111" y="104940"/>
                  </a:lnTo>
                  <a:lnTo>
                    <a:pt x="3162" y="94953"/>
                  </a:lnTo>
                  <a:lnTo>
                    <a:pt x="790" y="85244"/>
                  </a:lnTo>
                  <a:lnTo>
                    <a:pt x="0" y="75815"/>
                  </a:lnTo>
                  <a:lnTo>
                    <a:pt x="4181" y="55978"/>
                  </a:lnTo>
                  <a:lnTo>
                    <a:pt x="16724" y="41809"/>
                  </a:lnTo>
                  <a:lnTo>
                    <a:pt x="37630" y="33307"/>
                  </a:lnTo>
                  <a:lnTo>
                    <a:pt x="66897" y="30474"/>
                  </a:lnTo>
                  <a:lnTo>
                    <a:pt x="679355" y="30474"/>
                  </a:lnTo>
                  <a:lnTo>
                    <a:pt x="729937" y="37582"/>
                  </a:lnTo>
                  <a:lnTo>
                    <a:pt x="761481" y="61878"/>
                  </a:lnTo>
                  <a:lnTo>
                    <a:pt x="782665" y="94394"/>
                  </a:lnTo>
                  <a:lnTo>
                    <a:pt x="1157278" y="770023"/>
                  </a:lnTo>
                  <a:lnTo>
                    <a:pt x="1164377" y="783355"/>
                  </a:lnTo>
                  <a:lnTo>
                    <a:pt x="1170832" y="792878"/>
                  </a:lnTo>
                  <a:lnTo>
                    <a:pt x="1176638" y="798592"/>
                  </a:lnTo>
                  <a:lnTo>
                    <a:pt x="1181791" y="800497"/>
                  </a:lnTo>
                  <a:lnTo>
                    <a:pt x="1189042" y="798778"/>
                  </a:lnTo>
                  <a:lnTo>
                    <a:pt x="1195922" y="793622"/>
                  </a:lnTo>
                  <a:lnTo>
                    <a:pt x="1202429" y="785028"/>
                  </a:lnTo>
                  <a:lnTo>
                    <a:pt x="1208564" y="772995"/>
                  </a:lnTo>
                  <a:lnTo>
                    <a:pt x="1577206" y="94394"/>
                  </a:lnTo>
                  <a:lnTo>
                    <a:pt x="1606343" y="50775"/>
                  </a:lnTo>
                  <a:lnTo>
                    <a:pt x="1643368" y="33633"/>
                  </a:lnTo>
                  <a:lnTo>
                    <a:pt x="1680515" y="30474"/>
                  </a:lnTo>
                  <a:lnTo>
                    <a:pt x="2158439" y="30474"/>
                  </a:lnTo>
                  <a:close/>
                </a:path>
                <a:path w="6741159" h="2320290">
                  <a:moveTo>
                    <a:pt x="3474165" y="2319720"/>
                  </a:moveTo>
                  <a:lnTo>
                    <a:pt x="3419375" y="2318740"/>
                  </a:lnTo>
                  <a:lnTo>
                    <a:pt x="3365753" y="2315798"/>
                  </a:lnTo>
                  <a:lnTo>
                    <a:pt x="3313297" y="2310895"/>
                  </a:lnTo>
                  <a:lnTo>
                    <a:pt x="3262009" y="2304032"/>
                  </a:lnTo>
                  <a:lnTo>
                    <a:pt x="3211887" y="2295207"/>
                  </a:lnTo>
                  <a:lnTo>
                    <a:pt x="3162932" y="2284421"/>
                  </a:lnTo>
                  <a:lnTo>
                    <a:pt x="3115144" y="2271674"/>
                  </a:lnTo>
                  <a:lnTo>
                    <a:pt x="3068522" y="2256966"/>
                  </a:lnTo>
                  <a:lnTo>
                    <a:pt x="3023065" y="2240297"/>
                  </a:lnTo>
                  <a:lnTo>
                    <a:pt x="2978775" y="2221666"/>
                  </a:lnTo>
                  <a:lnTo>
                    <a:pt x="2935651" y="2201075"/>
                  </a:lnTo>
                  <a:lnTo>
                    <a:pt x="2893692" y="2178522"/>
                  </a:lnTo>
                  <a:lnTo>
                    <a:pt x="2849501" y="2151729"/>
                  </a:lnTo>
                  <a:lnTo>
                    <a:pt x="2807201" y="2122984"/>
                  </a:lnTo>
                  <a:lnTo>
                    <a:pt x="2766792" y="2092287"/>
                  </a:lnTo>
                  <a:lnTo>
                    <a:pt x="2728276" y="2059637"/>
                  </a:lnTo>
                  <a:lnTo>
                    <a:pt x="2691652" y="2025035"/>
                  </a:lnTo>
                  <a:lnTo>
                    <a:pt x="2656920" y="1988479"/>
                  </a:lnTo>
                  <a:lnTo>
                    <a:pt x="2624081" y="1949971"/>
                  </a:lnTo>
                  <a:lnTo>
                    <a:pt x="2593134" y="1909510"/>
                  </a:lnTo>
                  <a:lnTo>
                    <a:pt x="2564080" y="1867095"/>
                  </a:lnTo>
                  <a:lnTo>
                    <a:pt x="2536920" y="1822727"/>
                  </a:lnTo>
                  <a:lnTo>
                    <a:pt x="2511653" y="1776405"/>
                  </a:lnTo>
                  <a:lnTo>
                    <a:pt x="2491861" y="1735850"/>
                  </a:lnTo>
                  <a:lnTo>
                    <a:pt x="2473652" y="1694232"/>
                  </a:lnTo>
                  <a:lnTo>
                    <a:pt x="2457027" y="1651549"/>
                  </a:lnTo>
                  <a:lnTo>
                    <a:pt x="2441984" y="1607802"/>
                  </a:lnTo>
                  <a:lnTo>
                    <a:pt x="2428526" y="1562991"/>
                  </a:lnTo>
                  <a:lnTo>
                    <a:pt x="2416650" y="1517115"/>
                  </a:lnTo>
                  <a:lnTo>
                    <a:pt x="2406358" y="1470175"/>
                  </a:lnTo>
                  <a:lnTo>
                    <a:pt x="2397650" y="1422171"/>
                  </a:lnTo>
                  <a:lnTo>
                    <a:pt x="2390525" y="1373102"/>
                  </a:lnTo>
                  <a:lnTo>
                    <a:pt x="2384983" y="1322969"/>
                  </a:lnTo>
                  <a:lnTo>
                    <a:pt x="2381024" y="1271772"/>
                  </a:lnTo>
                  <a:lnTo>
                    <a:pt x="2378649" y="1219510"/>
                  </a:lnTo>
                  <a:lnTo>
                    <a:pt x="2377858" y="1166184"/>
                  </a:lnTo>
                  <a:lnTo>
                    <a:pt x="2378658" y="1112841"/>
                  </a:lnTo>
                  <a:lnTo>
                    <a:pt x="2381059" y="1060526"/>
                  </a:lnTo>
                  <a:lnTo>
                    <a:pt x="2385060" y="1009241"/>
                  </a:lnTo>
                  <a:lnTo>
                    <a:pt x="2390663" y="958984"/>
                  </a:lnTo>
                  <a:lnTo>
                    <a:pt x="2397866" y="909757"/>
                  </a:lnTo>
                  <a:lnTo>
                    <a:pt x="2406670" y="861560"/>
                  </a:lnTo>
                  <a:lnTo>
                    <a:pt x="2417075" y="814391"/>
                  </a:lnTo>
                  <a:lnTo>
                    <a:pt x="2429081" y="768251"/>
                  </a:lnTo>
                  <a:lnTo>
                    <a:pt x="2442688" y="723141"/>
                  </a:lnTo>
                  <a:lnTo>
                    <a:pt x="2457897" y="679059"/>
                  </a:lnTo>
                  <a:lnTo>
                    <a:pt x="2474706" y="636007"/>
                  </a:lnTo>
                  <a:lnTo>
                    <a:pt x="2493117" y="593983"/>
                  </a:lnTo>
                  <a:lnTo>
                    <a:pt x="2513129" y="552989"/>
                  </a:lnTo>
                  <a:lnTo>
                    <a:pt x="2538780" y="506004"/>
                  </a:lnTo>
                  <a:lnTo>
                    <a:pt x="2566274" y="460996"/>
                  </a:lnTo>
                  <a:lnTo>
                    <a:pt x="2595611" y="417967"/>
                  </a:lnTo>
                  <a:lnTo>
                    <a:pt x="2626791" y="376915"/>
                  </a:lnTo>
                  <a:lnTo>
                    <a:pt x="2659815" y="337842"/>
                  </a:lnTo>
                  <a:lnTo>
                    <a:pt x="2694682" y="300747"/>
                  </a:lnTo>
                  <a:lnTo>
                    <a:pt x="2731393" y="265629"/>
                  </a:lnTo>
                  <a:lnTo>
                    <a:pt x="2769946" y="232489"/>
                  </a:lnTo>
                  <a:lnTo>
                    <a:pt x="2810343" y="201328"/>
                  </a:lnTo>
                  <a:lnTo>
                    <a:pt x="2852584" y="172144"/>
                  </a:lnTo>
                  <a:lnTo>
                    <a:pt x="2896667" y="144938"/>
                  </a:lnTo>
                  <a:lnTo>
                    <a:pt x="2938600" y="121788"/>
                  </a:lnTo>
                  <a:lnTo>
                    <a:pt x="2981659" y="100651"/>
                  </a:lnTo>
                  <a:lnTo>
                    <a:pt x="3025845" y="81528"/>
                  </a:lnTo>
                  <a:lnTo>
                    <a:pt x="3071156" y="64417"/>
                  </a:lnTo>
                  <a:lnTo>
                    <a:pt x="3117592" y="49319"/>
                  </a:lnTo>
                  <a:lnTo>
                    <a:pt x="3165155" y="36234"/>
                  </a:lnTo>
                  <a:lnTo>
                    <a:pt x="3213843" y="25163"/>
                  </a:lnTo>
                  <a:lnTo>
                    <a:pt x="3263657" y="16104"/>
                  </a:lnTo>
                  <a:lnTo>
                    <a:pt x="3314596" y="9058"/>
                  </a:lnTo>
                  <a:lnTo>
                    <a:pt x="3366660" y="4026"/>
                  </a:lnTo>
                  <a:lnTo>
                    <a:pt x="3419850" y="1006"/>
                  </a:lnTo>
                  <a:lnTo>
                    <a:pt x="3474165" y="0"/>
                  </a:lnTo>
                  <a:lnTo>
                    <a:pt x="3527873" y="1006"/>
                  </a:lnTo>
                  <a:lnTo>
                    <a:pt x="3580477" y="4026"/>
                  </a:lnTo>
                  <a:lnTo>
                    <a:pt x="3631975" y="9058"/>
                  </a:lnTo>
                  <a:lnTo>
                    <a:pt x="3682368" y="16104"/>
                  </a:lnTo>
                  <a:lnTo>
                    <a:pt x="3731657" y="25163"/>
                  </a:lnTo>
                  <a:lnTo>
                    <a:pt x="3779840" y="36234"/>
                  </a:lnTo>
                  <a:lnTo>
                    <a:pt x="3826919" y="49319"/>
                  </a:lnTo>
                  <a:lnTo>
                    <a:pt x="3872892" y="64417"/>
                  </a:lnTo>
                  <a:lnTo>
                    <a:pt x="3917761" y="81528"/>
                  </a:lnTo>
                  <a:lnTo>
                    <a:pt x="3961524" y="100651"/>
                  </a:lnTo>
                  <a:lnTo>
                    <a:pt x="4004183" y="121788"/>
                  </a:lnTo>
                  <a:lnTo>
                    <a:pt x="4045737" y="144938"/>
                  </a:lnTo>
                  <a:lnTo>
                    <a:pt x="4089682" y="172144"/>
                  </a:lnTo>
                  <a:lnTo>
                    <a:pt x="4131786" y="201328"/>
                  </a:lnTo>
                  <a:lnTo>
                    <a:pt x="4172047" y="232489"/>
                  </a:lnTo>
                  <a:lnTo>
                    <a:pt x="4210465" y="265629"/>
                  </a:lnTo>
                  <a:lnTo>
                    <a:pt x="4247040" y="300747"/>
                  </a:lnTo>
                  <a:lnTo>
                    <a:pt x="4281772" y="337842"/>
                  </a:lnTo>
                  <a:lnTo>
                    <a:pt x="4314660" y="376915"/>
                  </a:lnTo>
                  <a:lnTo>
                    <a:pt x="4345705" y="417967"/>
                  </a:lnTo>
                  <a:lnTo>
                    <a:pt x="4374906" y="460996"/>
                  </a:lnTo>
                  <a:lnTo>
                    <a:pt x="4402263" y="506004"/>
                  </a:lnTo>
                  <a:lnTo>
                    <a:pt x="4427776" y="552989"/>
                  </a:lnTo>
                  <a:lnTo>
                    <a:pt x="4447900" y="593983"/>
                  </a:lnTo>
                  <a:lnTo>
                    <a:pt x="4466415" y="636007"/>
                  </a:lnTo>
                  <a:lnTo>
                    <a:pt x="4483319" y="679059"/>
                  </a:lnTo>
                  <a:lnTo>
                    <a:pt x="4498613" y="723141"/>
                  </a:lnTo>
                  <a:lnTo>
                    <a:pt x="4512296" y="768251"/>
                  </a:lnTo>
                  <a:lnTo>
                    <a:pt x="4524370" y="814391"/>
                  </a:lnTo>
                  <a:lnTo>
                    <a:pt x="4534833" y="861560"/>
                  </a:lnTo>
                  <a:lnTo>
                    <a:pt x="4543687" y="909757"/>
                  </a:lnTo>
                  <a:lnTo>
                    <a:pt x="4550931" y="958984"/>
                  </a:lnTo>
                  <a:lnTo>
                    <a:pt x="4556565" y="1009241"/>
                  </a:lnTo>
                  <a:lnTo>
                    <a:pt x="4560589" y="1060526"/>
                  </a:lnTo>
                  <a:lnTo>
                    <a:pt x="4563003" y="1112841"/>
                  </a:lnTo>
                  <a:lnTo>
                    <a:pt x="4563808" y="1166184"/>
                  </a:lnTo>
                  <a:lnTo>
                    <a:pt x="4563012" y="1219079"/>
                  </a:lnTo>
                  <a:lnTo>
                    <a:pt x="4560623" y="1270962"/>
                  </a:lnTo>
                  <a:lnTo>
                    <a:pt x="4556643" y="1321834"/>
                  </a:lnTo>
                  <a:lnTo>
                    <a:pt x="4551070" y="1371695"/>
                  </a:lnTo>
                  <a:lnTo>
                    <a:pt x="4543905" y="1420543"/>
                  </a:lnTo>
                  <a:lnTo>
                    <a:pt x="4535148" y="1468381"/>
                  </a:lnTo>
                  <a:lnTo>
                    <a:pt x="4524798" y="1515206"/>
                  </a:lnTo>
                  <a:lnTo>
                    <a:pt x="4512857" y="1561020"/>
                  </a:lnTo>
                  <a:lnTo>
                    <a:pt x="4499324" y="1605823"/>
                  </a:lnTo>
                  <a:lnTo>
                    <a:pt x="4484199" y="1649614"/>
                  </a:lnTo>
                  <a:lnTo>
                    <a:pt x="4467483" y="1692393"/>
                  </a:lnTo>
                  <a:lnTo>
                    <a:pt x="4449175" y="1734161"/>
                  </a:lnTo>
                  <a:lnTo>
                    <a:pt x="4429275" y="1774917"/>
                  </a:lnTo>
                  <a:lnTo>
                    <a:pt x="4404015" y="1821497"/>
                  </a:lnTo>
                  <a:lnTo>
                    <a:pt x="4376887" y="1866099"/>
                  </a:lnTo>
                  <a:lnTo>
                    <a:pt x="4347892" y="1908723"/>
                  </a:lnTo>
                  <a:lnTo>
                    <a:pt x="4317030" y="1949369"/>
                  </a:lnTo>
                  <a:lnTo>
                    <a:pt x="4284301" y="1988037"/>
                  </a:lnTo>
                  <a:lnTo>
                    <a:pt x="4249704" y="2024727"/>
                  </a:lnTo>
                  <a:lnTo>
                    <a:pt x="4213240" y="2059440"/>
                  </a:lnTo>
                  <a:lnTo>
                    <a:pt x="4174909" y="2092176"/>
                  </a:lnTo>
                  <a:lnTo>
                    <a:pt x="4134710" y="2122935"/>
                  </a:lnTo>
                  <a:lnTo>
                    <a:pt x="4092645" y="2151717"/>
                  </a:lnTo>
                  <a:lnTo>
                    <a:pt x="4048711" y="2178522"/>
                  </a:lnTo>
                  <a:lnTo>
                    <a:pt x="4007137" y="2201075"/>
                  </a:lnTo>
                  <a:lnTo>
                    <a:pt x="3964416" y="2221666"/>
                  </a:lnTo>
                  <a:lnTo>
                    <a:pt x="3920550" y="2240297"/>
                  </a:lnTo>
                  <a:lnTo>
                    <a:pt x="3875536" y="2256966"/>
                  </a:lnTo>
                  <a:lnTo>
                    <a:pt x="3829377" y="2271674"/>
                  </a:lnTo>
                  <a:lnTo>
                    <a:pt x="3782071" y="2284421"/>
                  </a:lnTo>
                  <a:lnTo>
                    <a:pt x="3733619" y="2295207"/>
                  </a:lnTo>
                  <a:lnTo>
                    <a:pt x="3684021" y="2304032"/>
                  </a:lnTo>
                  <a:lnTo>
                    <a:pt x="3633276" y="2310895"/>
                  </a:lnTo>
                  <a:lnTo>
                    <a:pt x="3581386" y="2315798"/>
                  </a:lnTo>
                  <a:lnTo>
                    <a:pt x="3528349" y="2318740"/>
                  </a:lnTo>
                  <a:lnTo>
                    <a:pt x="3474165" y="2319720"/>
                  </a:lnTo>
                  <a:close/>
                </a:path>
                <a:path w="6741159" h="2320290">
                  <a:moveTo>
                    <a:pt x="3474165" y="1844785"/>
                  </a:moveTo>
                  <a:lnTo>
                    <a:pt x="3525483" y="1842169"/>
                  </a:lnTo>
                  <a:lnTo>
                    <a:pt x="3572402" y="1834320"/>
                  </a:lnTo>
                  <a:lnTo>
                    <a:pt x="3614920" y="1821238"/>
                  </a:lnTo>
                  <a:lnTo>
                    <a:pt x="3653039" y="1802924"/>
                  </a:lnTo>
                  <a:lnTo>
                    <a:pt x="3686758" y="1779377"/>
                  </a:lnTo>
                  <a:lnTo>
                    <a:pt x="3716843" y="1750003"/>
                  </a:lnTo>
                  <a:lnTo>
                    <a:pt x="3743480" y="1714208"/>
                  </a:lnTo>
                  <a:lnTo>
                    <a:pt x="3766670" y="1671991"/>
                  </a:lnTo>
                  <a:lnTo>
                    <a:pt x="3786411" y="1623352"/>
                  </a:lnTo>
                  <a:lnTo>
                    <a:pt x="3802705" y="1568290"/>
                  </a:lnTo>
                  <a:lnTo>
                    <a:pt x="3811241" y="1530117"/>
                  </a:lnTo>
                  <a:lnTo>
                    <a:pt x="3818638" y="1488807"/>
                  </a:lnTo>
                  <a:lnTo>
                    <a:pt x="3824897" y="1444362"/>
                  </a:lnTo>
                  <a:lnTo>
                    <a:pt x="3830016" y="1396782"/>
                  </a:lnTo>
                  <a:lnTo>
                    <a:pt x="3833998" y="1346066"/>
                  </a:lnTo>
                  <a:lnTo>
                    <a:pt x="3836842" y="1292214"/>
                  </a:lnTo>
                  <a:lnTo>
                    <a:pt x="3838548" y="1235227"/>
                  </a:lnTo>
                  <a:lnTo>
                    <a:pt x="3839117" y="1175104"/>
                  </a:lnTo>
                  <a:lnTo>
                    <a:pt x="3838411" y="1108216"/>
                  </a:lnTo>
                  <a:lnTo>
                    <a:pt x="3836292" y="1044854"/>
                  </a:lnTo>
                  <a:lnTo>
                    <a:pt x="3832761" y="985017"/>
                  </a:lnTo>
                  <a:lnTo>
                    <a:pt x="3827817" y="928707"/>
                  </a:lnTo>
                  <a:lnTo>
                    <a:pt x="3821460" y="875923"/>
                  </a:lnTo>
                  <a:lnTo>
                    <a:pt x="3813690" y="826665"/>
                  </a:lnTo>
                  <a:lnTo>
                    <a:pt x="3804506" y="780932"/>
                  </a:lnTo>
                  <a:lnTo>
                    <a:pt x="3793908" y="738726"/>
                  </a:lnTo>
                  <a:lnTo>
                    <a:pt x="3781897" y="700045"/>
                  </a:lnTo>
                  <a:lnTo>
                    <a:pt x="3753632" y="633262"/>
                  </a:lnTo>
                  <a:lnTo>
                    <a:pt x="3727183" y="589683"/>
                  </a:lnTo>
                  <a:lnTo>
                    <a:pt x="3696241" y="552808"/>
                  </a:lnTo>
                  <a:lnTo>
                    <a:pt x="3660808" y="522638"/>
                  </a:lnTo>
                  <a:lnTo>
                    <a:pt x="3620883" y="499172"/>
                  </a:lnTo>
                  <a:lnTo>
                    <a:pt x="3576467" y="482410"/>
                  </a:lnTo>
                  <a:lnTo>
                    <a:pt x="3527561" y="472354"/>
                  </a:lnTo>
                  <a:lnTo>
                    <a:pt x="3474165" y="469001"/>
                  </a:lnTo>
                  <a:lnTo>
                    <a:pt x="3419742" y="472354"/>
                  </a:lnTo>
                  <a:lnTo>
                    <a:pt x="3369871" y="482410"/>
                  </a:lnTo>
                  <a:lnTo>
                    <a:pt x="3324551" y="499172"/>
                  </a:lnTo>
                  <a:lnTo>
                    <a:pt x="3283781" y="522638"/>
                  </a:lnTo>
                  <a:lnTo>
                    <a:pt x="3247561" y="552808"/>
                  </a:lnTo>
                  <a:lnTo>
                    <a:pt x="3215892" y="589683"/>
                  </a:lnTo>
                  <a:lnTo>
                    <a:pt x="3188771" y="633262"/>
                  </a:lnTo>
                  <a:lnTo>
                    <a:pt x="3160265" y="700045"/>
                  </a:lnTo>
                  <a:lnTo>
                    <a:pt x="3148151" y="738726"/>
                  </a:lnTo>
                  <a:lnTo>
                    <a:pt x="3137462" y="780932"/>
                  </a:lnTo>
                  <a:lnTo>
                    <a:pt x="3128199" y="826665"/>
                  </a:lnTo>
                  <a:lnTo>
                    <a:pt x="3120361" y="875923"/>
                  </a:lnTo>
                  <a:lnTo>
                    <a:pt x="3113948" y="928707"/>
                  </a:lnTo>
                  <a:lnTo>
                    <a:pt x="3108961" y="985017"/>
                  </a:lnTo>
                  <a:lnTo>
                    <a:pt x="3105399" y="1044854"/>
                  </a:lnTo>
                  <a:lnTo>
                    <a:pt x="3103261" y="1108216"/>
                  </a:lnTo>
                  <a:lnTo>
                    <a:pt x="3102549" y="1175104"/>
                  </a:lnTo>
                  <a:lnTo>
                    <a:pt x="3103118" y="1235227"/>
                  </a:lnTo>
                  <a:lnTo>
                    <a:pt x="3104824" y="1292214"/>
                  </a:lnTo>
                  <a:lnTo>
                    <a:pt x="3107668" y="1346066"/>
                  </a:lnTo>
                  <a:lnTo>
                    <a:pt x="3111649" y="1396782"/>
                  </a:lnTo>
                  <a:lnTo>
                    <a:pt x="3116769" y="1444362"/>
                  </a:lnTo>
                  <a:lnTo>
                    <a:pt x="3123028" y="1488807"/>
                  </a:lnTo>
                  <a:lnTo>
                    <a:pt x="3130425" y="1530117"/>
                  </a:lnTo>
                  <a:lnTo>
                    <a:pt x="3138961" y="1568290"/>
                  </a:lnTo>
                  <a:lnTo>
                    <a:pt x="3155285" y="1623352"/>
                  </a:lnTo>
                  <a:lnTo>
                    <a:pt x="3175116" y="1671991"/>
                  </a:lnTo>
                  <a:lnTo>
                    <a:pt x="3198454" y="1714208"/>
                  </a:lnTo>
                  <a:lnTo>
                    <a:pt x="3225298" y="1750003"/>
                  </a:lnTo>
                  <a:lnTo>
                    <a:pt x="3255646" y="1779377"/>
                  </a:lnTo>
                  <a:lnTo>
                    <a:pt x="3290320" y="1802924"/>
                  </a:lnTo>
                  <a:lnTo>
                    <a:pt x="3329506" y="1821238"/>
                  </a:lnTo>
                  <a:lnTo>
                    <a:pt x="3373208" y="1834320"/>
                  </a:lnTo>
                  <a:lnTo>
                    <a:pt x="3421427" y="1842169"/>
                  </a:lnTo>
                  <a:lnTo>
                    <a:pt x="3474165" y="1844785"/>
                  </a:lnTo>
                  <a:close/>
                </a:path>
                <a:path w="6741159" h="2320290">
                  <a:moveTo>
                    <a:pt x="6740650" y="1397340"/>
                  </a:moveTo>
                  <a:lnTo>
                    <a:pt x="6739663" y="1458651"/>
                  </a:lnTo>
                  <a:lnTo>
                    <a:pt x="6736702" y="1517715"/>
                  </a:lnTo>
                  <a:lnTo>
                    <a:pt x="6731768" y="1574531"/>
                  </a:lnTo>
                  <a:lnTo>
                    <a:pt x="6724859" y="1629100"/>
                  </a:lnTo>
                  <a:lnTo>
                    <a:pt x="6715976" y="1681423"/>
                  </a:lnTo>
                  <a:lnTo>
                    <a:pt x="6705119" y="1731497"/>
                  </a:lnTo>
                  <a:lnTo>
                    <a:pt x="6692288" y="1779325"/>
                  </a:lnTo>
                  <a:lnTo>
                    <a:pt x="6677482" y="1824906"/>
                  </a:lnTo>
                  <a:lnTo>
                    <a:pt x="6660702" y="1868239"/>
                  </a:lnTo>
                  <a:lnTo>
                    <a:pt x="6641948" y="1909325"/>
                  </a:lnTo>
                  <a:lnTo>
                    <a:pt x="6621219" y="1948164"/>
                  </a:lnTo>
                  <a:lnTo>
                    <a:pt x="6598516" y="1984756"/>
                  </a:lnTo>
                  <a:lnTo>
                    <a:pt x="6573838" y="2019100"/>
                  </a:lnTo>
                  <a:lnTo>
                    <a:pt x="6547185" y="2051197"/>
                  </a:lnTo>
                  <a:lnTo>
                    <a:pt x="6518558" y="2081047"/>
                  </a:lnTo>
                  <a:lnTo>
                    <a:pt x="6487956" y="2108650"/>
                  </a:lnTo>
                  <a:lnTo>
                    <a:pt x="6453299" y="2135854"/>
                  </a:lnTo>
                  <a:lnTo>
                    <a:pt x="6416720" y="2161183"/>
                  </a:lnTo>
                  <a:lnTo>
                    <a:pt x="6378218" y="2184635"/>
                  </a:lnTo>
                  <a:lnTo>
                    <a:pt x="6337794" y="2206211"/>
                  </a:lnTo>
                  <a:lnTo>
                    <a:pt x="6295448" y="2225911"/>
                  </a:lnTo>
                  <a:lnTo>
                    <a:pt x="6251179" y="2243735"/>
                  </a:lnTo>
                  <a:lnTo>
                    <a:pt x="6204987" y="2259683"/>
                  </a:lnTo>
                  <a:lnTo>
                    <a:pt x="6156873" y="2273754"/>
                  </a:lnTo>
                  <a:lnTo>
                    <a:pt x="6106837" y="2285949"/>
                  </a:lnTo>
                  <a:lnTo>
                    <a:pt x="6054877" y="2296268"/>
                  </a:lnTo>
                  <a:lnTo>
                    <a:pt x="6000995" y="2304711"/>
                  </a:lnTo>
                  <a:lnTo>
                    <a:pt x="5945190" y="2311278"/>
                  </a:lnTo>
                  <a:lnTo>
                    <a:pt x="5887463" y="2315968"/>
                  </a:lnTo>
                  <a:lnTo>
                    <a:pt x="5827812" y="2318782"/>
                  </a:lnTo>
                  <a:lnTo>
                    <a:pt x="5766239" y="2319720"/>
                  </a:lnTo>
                  <a:lnTo>
                    <a:pt x="5701551" y="2318771"/>
                  </a:lnTo>
                  <a:lnTo>
                    <a:pt x="5639232" y="2315923"/>
                  </a:lnTo>
                  <a:lnTo>
                    <a:pt x="5579282" y="2311176"/>
                  </a:lnTo>
                  <a:lnTo>
                    <a:pt x="5521702" y="2304531"/>
                  </a:lnTo>
                  <a:lnTo>
                    <a:pt x="5466491" y="2295987"/>
                  </a:lnTo>
                  <a:lnTo>
                    <a:pt x="5413649" y="2285544"/>
                  </a:lnTo>
                  <a:lnTo>
                    <a:pt x="5363177" y="2273203"/>
                  </a:lnTo>
                  <a:lnTo>
                    <a:pt x="5315074" y="2258962"/>
                  </a:lnTo>
                  <a:lnTo>
                    <a:pt x="5269340" y="2242824"/>
                  </a:lnTo>
                  <a:lnTo>
                    <a:pt x="5225975" y="2224786"/>
                  </a:lnTo>
                  <a:lnTo>
                    <a:pt x="5184979" y="2204850"/>
                  </a:lnTo>
                  <a:lnTo>
                    <a:pt x="5146352" y="2183015"/>
                  </a:lnTo>
                  <a:lnTo>
                    <a:pt x="5110095" y="2159281"/>
                  </a:lnTo>
                  <a:lnTo>
                    <a:pt x="5076206" y="2133649"/>
                  </a:lnTo>
                  <a:lnTo>
                    <a:pt x="5044686" y="2106118"/>
                  </a:lnTo>
                  <a:lnTo>
                    <a:pt x="5015535" y="2076688"/>
                  </a:lnTo>
                  <a:lnTo>
                    <a:pt x="4988443" y="2045227"/>
                  </a:lnTo>
                  <a:lnTo>
                    <a:pt x="4963100" y="2011791"/>
                  </a:lnTo>
                  <a:lnTo>
                    <a:pt x="4939504" y="1976381"/>
                  </a:lnTo>
                  <a:lnTo>
                    <a:pt x="4917657" y="1938996"/>
                  </a:lnTo>
                  <a:lnTo>
                    <a:pt x="4897558" y="1899637"/>
                  </a:lnTo>
                  <a:lnTo>
                    <a:pt x="4879207" y="1858305"/>
                  </a:lnTo>
                  <a:lnTo>
                    <a:pt x="4862604" y="1814997"/>
                  </a:lnTo>
                  <a:lnTo>
                    <a:pt x="4847749" y="1769716"/>
                  </a:lnTo>
                  <a:lnTo>
                    <a:pt x="4834642" y="1722460"/>
                  </a:lnTo>
                  <a:lnTo>
                    <a:pt x="4823283" y="1673230"/>
                  </a:lnTo>
                  <a:lnTo>
                    <a:pt x="4813671" y="1622026"/>
                  </a:lnTo>
                  <a:lnTo>
                    <a:pt x="4805808" y="1568848"/>
                  </a:lnTo>
                  <a:lnTo>
                    <a:pt x="4799691" y="1513695"/>
                  </a:lnTo>
                  <a:lnTo>
                    <a:pt x="4795323" y="1456568"/>
                  </a:lnTo>
                  <a:lnTo>
                    <a:pt x="4792702" y="1397467"/>
                  </a:lnTo>
                  <a:lnTo>
                    <a:pt x="4791828" y="1336392"/>
                  </a:lnTo>
                  <a:lnTo>
                    <a:pt x="4791828" y="100342"/>
                  </a:lnTo>
                  <a:lnTo>
                    <a:pt x="4800175" y="58950"/>
                  </a:lnTo>
                  <a:lnTo>
                    <a:pt x="4836792" y="31635"/>
                  </a:lnTo>
                  <a:lnTo>
                    <a:pt x="4849801" y="30474"/>
                  </a:lnTo>
                  <a:lnTo>
                    <a:pt x="5428060" y="30474"/>
                  </a:lnTo>
                  <a:lnTo>
                    <a:pt x="5469309" y="46454"/>
                  </a:lnTo>
                  <a:lnTo>
                    <a:pt x="5483059" y="94394"/>
                  </a:lnTo>
                  <a:lnTo>
                    <a:pt x="5483059" y="1409232"/>
                  </a:lnTo>
                  <a:lnTo>
                    <a:pt x="5484818" y="1471044"/>
                  </a:lnTo>
                  <a:lnTo>
                    <a:pt x="5490096" y="1527790"/>
                  </a:lnTo>
                  <a:lnTo>
                    <a:pt x="5498893" y="1579470"/>
                  </a:lnTo>
                  <a:lnTo>
                    <a:pt x="5511210" y="1626084"/>
                  </a:lnTo>
                  <a:lnTo>
                    <a:pt x="5527047" y="1667631"/>
                  </a:lnTo>
                  <a:lnTo>
                    <a:pt x="5546404" y="1704111"/>
                  </a:lnTo>
                  <a:lnTo>
                    <a:pt x="5569281" y="1735526"/>
                  </a:lnTo>
                  <a:lnTo>
                    <a:pt x="5600353" y="1766185"/>
                  </a:lnTo>
                  <a:lnTo>
                    <a:pt x="5635595" y="1791270"/>
                  </a:lnTo>
                  <a:lnTo>
                    <a:pt x="5675007" y="1810781"/>
                  </a:lnTo>
                  <a:lnTo>
                    <a:pt x="5718589" y="1824717"/>
                  </a:lnTo>
                  <a:lnTo>
                    <a:pt x="5766341" y="1833078"/>
                  </a:lnTo>
                  <a:lnTo>
                    <a:pt x="5818263" y="1835865"/>
                  </a:lnTo>
                  <a:lnTo>
                    <a:pt x="5869343" y="1833078"/>
                  </a:lnTo>
                  <a:lnTo>
                    <a:pt x="5917038" y="1824717"/>
                  </a:lnTo>
                  <a:lnTo>
                    <a:pt x="5961346" y="1810781"/>
                  </a:lnTo>
                  <a:lnTo>
                    <a:pt x="6002268" y="1791270"/>
                  </a:lnTo>
                  <a:lnTo>
                    <a:pt x="6039805" y="1766185"/>
                  </a:lnTo>
                  <a:lnTo>
                    <a:pt x="6073955" y="1735526"/>
                  </a:lnTo>
                  <a:lnTo>
                    <a:pt x="6099788" y="1703929"/>
                  </a:lnTo>
                  <a:lnTo>
                    <a:pt x="6121645" y="1666903"/>
                  </a:lnTo>
                  <a:lnTo>
                    <a:pt x="6139527" y="1624445"/>
                  </a:lnTo>
                  <a:lnTo>
                    <a:pt x="6153435" y="1576558"/>
                  </a:lnTo>
                  <a:lnTo>
                    <a:pt x="6163369" y="1523240"/>
                  </a:lnTo>
                  <a:lnTo>
                    <a:pt x="6169329" y="1464491"/>
                  </a:lnTo>
                  <a:lnTo>
                    <a:pt x="6171315" y="1400313"/>
                  </a:lnTo>
                  <a:lnTo>
                    <a:pt x="6171315" y="100342"/>
                  </a:lnTo>
                  <a:lnTo>
                    <a:pt x="6174939" y="69775"/>
                  </a:lnTo>
                  <a:lnTo>
                    <a:pt x="6185809" y="47941"/>
                  </a:lnTo>
                  <a:lnTo>
                    <a:pt x="6203925" y="34841"/>
                  </a:lnTo>
                  <a:lnTo>
                    <a:pt x="6229289" y="30474"/>
                  </a:lnTo>
                  <a:lnTo>
                    <a:pt x="6685651" y="30474"/>
                  </a:lnTo>
                  <a:lnTo>
                    <a:pt x="6709713" y="34469"/>
                  </a:lnTo>
                  <a:lnTo>
                    <a:pt x="6726900" y="46454"/>
                  </a:lnTo>
                  <a:lnTo>
                    <a:pt x="6737213" y="66429"/>
                  </a:lnTo>
                  <a:lnTo>
                    <a:pt x="6740650" y="94394"/>
                  </a:lnTo>
                  <a:lnTo>
                    <a:pt x="6740650" y="1397340"/>
                  </a:lnTo>
                  <a:close/>
                </a:path>
              </a:pathLst>
            </a:custGeom>
            <a:ln w="114169">
              <a:solidFill>
                <a:srgbClr val="FFDE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068423" y="4555874"/>
            <a:ext cx="6972934" cy="3679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950" spc="900" b="1">
                <a:latin typeface="Verdana"/>
                <a:cs typeface="Verdana"/>
              </a:rPr>
              <a:t>Y</a:t>
            </a:r>
            <a:r>
              <a:rPr dirty="0" sz="23950" spc="-1670" b="1">
                <a:latin typeface="Verdana"/>
                <a:cs typeface="Verdana"/>
              </a:rPr>
              <a:t>O</a:t>
            </a:r>
            <a:r>
              <a:rPr dirty="0" sz="23950" spc="-2000" b="1">
                <a:latin typeface="Verdana"/>
                <a:cs typeface="Verdana"/>
              </a:rPr>
              <a:t>U</a:t>
            </a:r>
            <a:endParaRPr sz="23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35"/>
              <a:t>THANK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8084" y="3659062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6" y="923926"/>
                </a:moveTo>
                <a:lnTo>
                  <a:pt x="0" y="923926"/>
                </a:lnTo>
                <a:lnTo>
                  <a:pt x="0" y="0"/>
                </a:lnTo>
                <a:lnTo>
                  <a:pt x="923926" y="0"/>
                </a:lnTo>
                <a:lnTo>
                  <a:pt x="923926" y="923926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5767486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6" y="923926"/>
                </a:moveTo>
                <a:lnTo>
                  <a:pt x="0" y="923926"/>
                </a:lnTo>
                <a:lnTo>
                  <a:pt x="0" y="0"/>
                </a:lnTo>
                <a:lnTo>
                  <a:pt x="923926" y="0"/>
                </a:lnTo>
                <a:lnTo>
                  <a:pt x="923926" y="923926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8046353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23926" y="923926"/>
                </a:moveTo>
                <a:lnTo>
                  <a:pt x="0" y="923926"/>
                </a:lnTo>
                <a:lnTo>
                  <a:pt x="0" y="0"/>
                </a:lnTo>
                <a:lnTo>
                  <a:pt x="923926" y="0"/>
                </a:lnTo>
                <a:lnTo>
                  <a:pt x="923926" y="923926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80629" y="3384377"/>
            <a:ext cx="6020435" cy="5876925"/>
          </a:xfrm>
          <a:custGeom>
            <a:avLst/>
            <a:gdLst/>
            <a:ahLst/>
            <a:cxnLst/>
            <a:rect l="l" t="t" r="r" b="b"/>
            <a:pathLst>
              <a:path w="6020434" h="5876925">
                <a:moveTo>
                  <a:pt x="6019830" y="5876881"/>
                </a:moveTo>
                <a:lnTo>
                  <a:pt x="0" y="5876881"/>
                </a:lnTo>
                <a:lnTo>
                  <a:pt x="0" y="0"/>
                </a:lnTo>
                <a:lnTo>
                  <a:pt x="6019830" y="0"/>
                </a:lnTo>
                <a:lnTo>
                  <a:pt x="6019830" y="5876881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3359" y="4007906"/>
            <a:ext cx="418258" cy="42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3423" y="5912033"/>
            <a:ext cx="618100" cy="63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93423" y="8190900"/>
            <a:ext cx="618100" cy="63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31010" y="11"/>
            <a:ext cx="1616075" cy="1446530"/>
          </a:xfrm>
          <a:custGeom>
            <a:avLst/>
            <a:gdLst/>
            <a:ahLst/>
            <a:cxnLst/>
            <a:rect l="l" t="t" r="r" b="b"/>
            <a:pathLst>
              <a:path w="1616075" h="1446530">
                <a:moveTo>
                  <a:pt x="1529524" y="39395"/>
                </a:moveTo>
                <a:lnTo>
                  <a:pt x="1517205" y="0"/>
                </a:lnTo>
                <a:lnTo>
                  <a:pt x="1490116" y="0"/>
                </a:lnTo>
                <a:lnTo>
                  <a:pt x="1529524" y="39395"/>
                </a:lnTo>
                <a:close/>
              </a:path>
              <a:path w="1616075" h="1446530">
                <a:moveTo>
                  <a:pt x="1543151" y="1170597"/>
                </a:moveTo>
                <a:lnTo>
                  <a:pt x="372554" y="0"/>
                </a:lnTo>
                <a:lnTo>
                  <a:pt x="0" y="0"/>
                </a:lnTo>
                <a:lnTo>
                  <a:pt x="1446326" y="1446390"/>
                </a:lnTo>
                <a:lnTo>
                  <a:pt x="1460652" y="1412570"/>
                </a:lnTo>
                <a:lnTo>
                  <a:pt x="1487385" y="1344282"/>
                </a:lnTo>
                <a:lnTo>
                  <a:pt x="1502803" y="1301216"/>
                </a:lnTo>
                <a:lnTo>
                  <a:pt x="1516532" y="1259928"/>
                </a:lnTo>
                <a:lnTo>
                  <a:pt x="1530705" y="1213700"/>
                </a:lnTo>
                <a:lnTo>
                  <a:pt x="1533321" y="1205052"/>
                </a:lnTo>
                <a:lnTo>
                  <a:pt x="1534642" y="1200607"/>
                </a:lnTo>
                <a:lnTo>
                  <a:pt x="1536801" y="1193114"/>
                </a:lnTo>
                <a:lnTo>
                  <a:pt x="1541068" y="1178090"/>
                </a:lnTo>
                <a:lnTo>
                  <a:pt x="1543151" y="1170597"/>
                </a:lnTo>
                <a:close/>
              </a:path>
              <a:path w="1616075" h="1446530">
                <a:moveTo>
                  <a:pt x="1612201" y="742962"/>
                </a:moveTo>
                <a:lnTo>
                  <a:pt x="869238" y="0"/>
                </a:lnTo>
                <a:lnTo>
                  <a:pt x="496658" y="0"/>
                </a:lnTo>
                <a:lnTo>
                  <a:pt x="1567649" y="1070889"/>
                </a:lnTo>
                <a:lnTo>
                  <a:pt x="1571980" y="1050632"/>
                </a:lnTo>
                <a:lnTo>
                  <a:pt x="1580032" y="1009942"/>
                </a:lnTo>
                <a:lnTo>
                  <a:pt x="1587220" y="969098"/>
                </a:lnTo>
                <a:lnTo>
                  <a:pt x="1593646" y="928192"/>
                </a:lnTo>
                <a:lnTo>
                  <a:pt x="1599234" y="887120"/>
                </a:lnTo>
                <a:lnTo>
                  <a:pt x="1603971" y="846010"/>
                </a:lnTo>
                <a:lnTo>
                  <a:pt x="1607883" y="804862"/>
                </a:lnTo>
                <a:lnTo>
                  <a:pt x="1610944" y="763600"/>
                </a:lnTo>
                <a:lnTo>
                  <a:pt x="1612201" y="742962"/>
                </a:lnTo>
                <a:close/>
              </a:path>
              <a:path w="1616075" h="1446530">
                <a:moveTo>
                  <a:pt x="1615478" y="622033"/>
                </a:moveTo>
                <a:lnTo>
                  <a:pt x="1614614" y="569645"/>
                </a:lnTo>
                <a:lnTo>
                  <a:pt x="1612417" y="517296"/>
                </a:lnTo>
                <a:lnTo>
                  <a:pt x="1608912" y="465023"/>
                </a:lnTo>
                <a:lnTo>
                  <a:pt x="1604073" y="412851"/>
                </a:lnTo>
                <a:lnTo>
                  <a:pt x="1597914" y="360807"/>
                </a:lnTo>
                <a:lnTo>
                  <a:pt x="1590446" y="308902"/>
                </a:lnTo>
                <a:lnTo>
                  <a:pt x="1581708" y="257136"/>
                </a:lnTo>
                <a:lnTo>
                  <a:pt x="1571586" y="205663"/>
                </a:lnTo>
                <a:lnTo>
                  <a:pt x="1365923" y="0"/>
                </a:lnTo>
                <a:lnTo>
                  <a:pt x="993432" y="0"/>
                </a:lnTo>
                <a:lnTo>
                  <a:pt x="1615478" y="622033"/>
                </a:lnTo>
                <a:close/>
              </a:path>
            </a:pathLst>
          </a:custGeom>
          <a:solidFill>
            <a:srgbClr val="D9D9D9">
              <a:alpha val="2587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3743960" cy="3384550"/>
            <a:chOff x="0" y="0"/>
            <a:chExt cx="3743960" cy="3384550"/>
          </a:xfrm>
        </p:grpSpPr>
        <p:sp>
          <p:nvSpPr>
            <p:cNvPr id="11" name="object 11"/>
            <p:cNvSpPr/>
            <p:nvPr/>
          </p:nvSpPr>
          <p:spPr>
            <a:xfrm>
              <a:off x="0" y="11"/>
              <a:ext cx="2838450" cy="2683510"/>
            </a:xfrm>
            <a:custGeom>
              <a:avLst/>
              <a:gdLst/>
              <a:ahLst/>
              <a:cxnLst/>
              <a:rect l="l" t="t" r="r" b="b"/>
              <a:pathLst>
                <a:path w="2838450" h="2683510">
                  <a:moveTo>
                    <a:pt x="437311" y="2607322"/>
                  </a:moveTo>
                  <a:lnTo>
                    <a:pt x="0" y="2170049"/>
                  </a:lnTo>
                  <a:lnTo>
                    <a:pt x="0" y="2428570"/>
                  </a:lnTo>
                  <a:lnTo>
                    <a:pt x="76695" y="2468880"/>
                  </a:lnTo>
                  <a:lnTo>
                    <a:pt x="120561" y="2490051"/>
                  </a:lnTo>
                  <a:lnTo>
                    <a:pt x="164807" y="2510104"/>
                  </a:lnTo>
                  <a:lnTo>
                    <a:pt x="209423" y="2529065"/>
                  </a:lnTo>
                  <a:lnTo>
                    <a:pt x="254381" y="2546921"/>
                  </a:lnTo>
                  <a:lnTo>
                    <a:pt x="299669" y="2563672"/>
                  </a:lnTo>
                  <a:lnTo>
                    <a:pt x="345274" y="2579332"/>
                  </a:lnTo>
                  <a:lnTo>
                    <a:pt x="391160" y="2593873"/>
                  </a:lnTo>
                  <a:lnTo>
                    <a:pt x="437311" y="2607322"/>
                  </a:lnTo>
                  <a:close/>
                </a:path>
                <a:path w="2838450" h="2683510">
                  <a:moveTo>
                    <a:pt x="1009827" y="2683218"/>
                  </a:moveTo>
                  <a:lnTo>
                    <a:pt x="0" y="1673479"/>
                  </a:lnTo>
                  <a:lnTo>
                    <a:pt x="0" y="2045906"/>
                  </a:lnTo>
                  <a:lnTo>
                    <a:pt x="600011" y="2645930"/>
                  </a:lnTo>
                  <a:lnTo>
                    <a:pt x="638086" y="2652903"/>
                  </a:lnTo>
                  <a:lnTo>
                    <a:pt x="676262" y="2659164"/>
                  </a:lnTo>
                  <a:lnTo>
                    <a:pt x="714527" y="2664688"/>
                  </a:lnTo>
                  <a:lnTo>
                    <a:pt x="752906" y="2669502"/>
                  </a:lnTo>
                  <a:lnTo>
                    <a:pt x="791311" y="2673527"/>
                  </a:lnTo>
                  <a:lnTo>
                    <a:pt x="829818" y="2676817"/>
                  </a:lnTo>
                  <a:lnTo>
                    <a:pt x="874737" y="2679865"/>
                  </a:lnTo>
                  <a:lnTo>
                    <a:pt x="919721" y="2681973"/>
                  </a:lnTo>
                  <a:lnTo>
                    <a:pt x="964755" y="2683091"/>
                  </a:lnTo>
                  <a:lnTo>
                    <a:pt x="1009827" y="2683218"/>
                  </a:lnTo>
                  <a:close/>
                </a:path>
                <a:path w="2838450" h="2683510">
                  <a:moveTo>
                    <a:pt x="1454086" y="2630868"/>
                  </a:moveTo>
                  <a:lnTo>
                    <a:pt x="0" y="1176693"/>
                  </a:lnTo>
                  <a:lnTo>
                    <a:pt x="0" y="1549323"/>
                  </a:lnTo>
                  <a:lnTo>
                    <a:pt x="1129423" y="2678747"/>
                  </a:lnTo>
                  <a:lnTo>
                    <a:pt x="1170292" y="2675598"/>
                  </a:lnTo>
                  <a:lnTo>
                    <a:pt x="1211148" y="2671648"/>
                  </a:lnTo>
                  <a:lnTo>
                    <a:pt x="1251927" y="2666873"/>
                  </a:lnTo>
                  <a:lnTo>
                    <a:pt x="1292593" y="2661297"/>
                  </a:lnTo>
                  <a:lnTo>
                    <a:pt x="1333157" y="2654897"/>
                  </a:lnTo>
                  <a:lnTo>
                    <a:pt x="1393761" y="2643797"/>
                  </a:lnTo>
                  <a:lnTo>
                    <a:pt x="1454086" y="2630868"/>
                  </a:lnTo>
                  <a:close/>
                </a:path>
                <a:path w="2838450" h="2683510">
                  <a:moveTo>
                    <a:pt x="1826628" y="2506764"/>
                  </a:moveTo>
                  <a:lnTo>
                    <a:pt x="0" y="680034"/>
                  </a:lnTo>
                  <a:lnTo>
                    <a:pt x="0" y="1052512"/>
                  </a:lnTo>
                  <a:lnTo>
                    <a:pt x="1553019" y="2605544"/>
                  </a:lnTo>
                  <a:lnTo>
                    <a:pt x="1587792" y="2595359"/>
                  </a:lnTo>
                  <a:lnTo>
                    <a:pt x="1622463" y="2584564"/>
                  </a:lnTo>
                  <a:lnTo>
                    <a:pt x="1622653" y="2584564"/>
                  </a:lnTo>
                  <a:lnTo>
                    <a:pt x="1674126" y="2567241"/>
                  </a:lnTo>
                  <a:lnTo>
                    <a:pt x="1725396" y="2548471"/>
                  </a:lnTo>
                  <a:lnTo>
                    <a:pt x="1776247" y="2528316"/>
                  </a:lnTo>
                  <a:lnTo>
                    <a:pt x="1826628" y="2506764"/>
                  </a:lnTo>
                  <a:close/>
                </a:path>
                <a:path w="2838450" h="2683510">
                  <a:moveTo>
                    <a:pt x="2145741" y="2329065"/>
                  </a:moveTo>
                  <a:lnTo>
                    <a:pt x="0" y="183273"/>
                  </a:lnTo>
                  <a:lnTo>
                    <a:pt x="0" y="555752"/>
                  </a:lnTo>
                  <a:lnTo>
                    <a:pt x="1911096" y="2466860"/>
                  </a:lnTo>
                  <a:lnTo>
                    <a:pt x="1936864" y="2453716"/>
                  </a:lnTo>
                  <a:lnTo>
                    <a:pt x="1987956" y="2426246"/>
                  </a:lnTo>
                  <a:lnTo>
                    <a:pt x="2032203" y="2400935"/>
                  </a:lnTo>
                  <a:lnTo>
                    <a:pt x="2069795" y="2378329"/>
                  </a:lnTo>
                  <a:lnTo>
                    <a:pt x="2110003" y="2352802"/>
                  </a:lnTo>
                  <a:lnTo>
                    <a:pt x="2145741" y="2329065"/>
                  </a:lnTo>
                  <a:close/>
                </a:path>
                <a:path w="2838450" h="2683510">
                  <a:moveTo>
                    <a:pt x="2419566" y="2106130"/>
                  </a:moveTo>
                  <a:lnTo>
                    <a:pt x="2062416" y="1749044"/>
                  </a:lnTo>
                  <a:lnTo>
                    <a:pt x="313385" y="0"/>
                  </a:lnTo>
                  <a:lnTo>
                    <a:pt x="0" y="0"/>
                  </a:lnTo>
                  <a:lnTo>
                    <a:pt x="0" y="59093"/>
                  </a:lnTo>
                  <a:lnTo>
                    <a:pt x="2218321" y="2277414"/>
                  </a:lnTo>
                  <a:lnTo>
                    <a:pt x="2255088" y="2249309"/>
                  </a:lnTo>
                  <a:lnTo>
                    <a:pt x="2291321" y="2220239"/>
                  </a:lnTo>
                  <a:lnTo>
                    <a:pt x="2327021" y="2190229"/>
                  </a:lnTo>
                  <a:lnTo>
                    <a:pt x="2362225" y="2159279"/>
                  </a:lnTo>
                  <a:lnTo>
                    <a:pt x="2396909" y="2127415"/>
                  </a:lnTo>
                  <a:lnTo>
                    <a:pt x="2413927" y="2111514"/>
                  </a:lnTo>
                  <a:lnTo>
                    <a:pt x="2419566" y="2106130"/>
                  </a:lnTo>
                  <a:close/>
                </a:path>
                <a:path w="2838450" h="2683510">
                  <a:moveTo>
                    <a:pt x="2651074" y="1841017"/>
                  </a:moveTo>
                  <a:lnTo>
                    <a:pt x="810145" y="0"/>
                  </a:lnTo>
                  <a:lnTo>
                    <a:pt x="437578" y="0"/>
                  </a:lnTo>
                  <a:lnTo>
                    <a:pt x="2481542" y="2043823"/>
                  </a:lnTo>
                  <a:lnTo>
                    <a:pt x="2499068" y="2025116"/>
                  </a:lnTo>
                  <a:lnTo>
                    <a:pt x="2533281" y="1987054"/>
                  </a:lnTo>
                  <a:lnTo>
                    <a:pt x="2563723" y="1951786"/>
                  </a:lnTo>
                  <a:lnTo>
                    <a:pt x="2590508" y="1919452"/>
                  </a:lnTo>
                  <a:lnTo>
                    <a:pt x="2615704" y="1887677"/>
                  </a:lnTo>
                  <a:lnTo>
                    <a:pt x="2639466" y="1856663"/>
                  </a:lnTo>
                  <a:lnTo>
                    <a:pt x="2651074" y="1841017"/>
                  </a:lnTo>
                  <a:close/>
                </a:path>
                <a:path w="2838450" h="2683510">
                  <a:moveTo>
                    <a:pt x="2838170" y="1531289"/>
                  </a:moveTo>
                  <a:lnTo>
                    <a:pt x="2452979" y="1146098"/>
                  </a:lnTo>
                  <a:lnTo>
                    <a:pt x="1306880" y="0"/>
                  </a:lnTo>
                  <a:lnTo>
                    <a:pt x="934313" y="0"/>
                  </a:lnTo>
                  <a:lnTo>
                    <a:pt x="2702166" y="1767903"/>
                  </a:lnTo>
                  <a:lnTo>
                    <a:pt x="2730271" y="1724647"/>
                  </a:lnTo>
                  <a:lnTo>
                    <a:pt x="2752775" y="1688160"/>
                  </a:lnTo>
                  <a:lnTo>
                    <a:pt x="2778620" y="1643951"/>
                  </a:lnTo>
                  <a:lnTo>
                    <a:pt x="2803360" y="1599260"/>
                  </a:lnTo>
                  <a:lnTo>
                    <a:pt x="2826893" y="1554086"/>
                  </a:lnTo>
                  <a:lnTo>
                    <a:pt x="2838170" y="1531289"/>
                  </a:lnTo>
                  <a:close/>
                </a:path>
              </a:pathLst>
            </a:custGeom>
            <a:solidFill>
              <a:srgbClr val="D9D9D9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8220" y="284936"/>
              <a:ext cx="3095625" cy="3099435"/>
            </a:xfrm>
            <a:custGeom>
              <a:avLst/>
              <a:gdLst/>
              <a:ahLst/>
              <a:cxnLst/>
              <a:rect l="l" t="t" r="r" b="b"/>
              <a:pathLst>
                <a:path w="3095625" h="3099435">
                  <a:moveTo>
                    <a:pt x="1128979" y="3041535"/>
                  </a:moveTo>
                  <a:lnTo>
                    <a:pt x="57645" y="1970189"/>
                  </a:lnTo>
                  <a:lnTo>
                    <a:pt x="72402" y="2019376"/>
                  </a:lnTo>
                  <a:lnTo>
                    <a:pt x="88734" y="2067877"/>
                  </a:lnTo>
                  <a:lnTo>
                    <a:pt x="106578" y="2115642"/>
                  </a:lnTo>
                  <a:lnTo>
                    <a:pt x="125907" y="2162657"/>
                  </a:lnTo>
                  <a:lnTo>
                    <a:pt x="936510" y="2973260"/>
                  </a:lnTo>
                  <a:lnTo>
                    <a:pt x="983551" y="2992628"/>
                  </a:lnTo>
                  <a:lnTo>
                    <a:pt x="1031316" y="3010484"/>
                  </a:lnTo>
                  <a:lnTo>
                    <a:pt x="1079792" y="3026803"/>
                  </a:lnTo>
                  <a:lnTo>
                    <a:pt x="1128979" y="3041535"/>
                  </a:lnTo>
                  <a:close/>
                </a:path>
                <a:path w="3095625" h="3099435">
                  <a:moveTo>
                    <a:pt x="1678190" y="3093961"/>
                  </a:moveTo>
                  <a:lnTo>
                    <a:pt x="5245" y="1421003"/>
                  </a:lnTo>
                  <a:lnTo>
                    <a:pt x="3073" y="1450555"/>
                  </a:lnTo>
                  <a:lnTo>
                    <a:pt x="1498" y="1480248"/>
                  </a:lnTo>
                  <a:lnTo>
                    <a:pt x="469" y="1510055"/>
                  </a:lnTo>
                  <a:lnTo>
                    <a:pt x="0" y="1539976"/>
                  </a:lnTo>
                  <a:lnTo>
                    <a:pt x="1559229" y="3099193"/>
                  </a:lnTo>
                  <a:lnTo>
                    <a:pt x="1589151" y="3098736"/>
                  </a:lnTo>
                  <a:lnTo>
                    <a:pt x="1618957" y="3097707"/>
                  </a:lnTo>
                  <a:lnTo>
                    <a:pt x="1648650" y="3096107"/>
                  </a:lnTo>
                  <a:lnTo>
                    <a:pt x="1678190" y="3093961"/>
                  </a:lnTo>
                  <a:close/>
                </a:path>
                <a:path w="3095625" h="3099435">
                  <a:moveTo>
                    <a:pt x="2085136" y="3004235"/>
                  </a:moveTo>
                  <a:lnTo>
                    <a:pt x="94983" y="1014082"/>
                  </a:lnTo>
                  <a:lnTo>
                    <a:pt x="86715" y="1037158"/>
                  </a:lnTo>
                  <a:lnTo>
                    <a:pt x="78790" y="1060386"/>
                  </a:lnTo>
                  <a:lnTo>
                    <a:pt x="71234" y="1083779"/>
                  </a:lnTo>
                  <a:lnTo>
                    <a:pt x="64071" y="1107363"/>
                  </a:lnTo>
                  <a:lnTo>
                    <a:pt x="1991855" y="3035173"/>
                  </a:lnTo>
                  <a:lnTo>
                    <a:pt x="2015375" y="3027984"/>
                  </a:lnTo>
                  <a:lnTo>
                    <a:pt x="2038781" y="3020441"/>
                  </a:lnTo>
                  <a:lnTo>
                    <a:pt x="2062048" y="3012529"/>
                  </a:lnTo>
                  <a:lnTo>
                    <a:pt x="2085136" y="3004235"/>
                  </a:lnTo>
                  <a:close/>
                </a:path>
                <a:path w="3095625" h="3099435">
                  <a:moveTo>
                    <a:pt x="2413724" y="2836087"/>
                  </a:moveTo>
                  <a:lnTo>
                    <a:pt x="263080" y="685444"/>
                  </a:lnTo>
                  <a:lnTo>
                    <a:pt x="250647" y="704202"/>
                  </a:lnTo>
                  <a:lnTo>
                    <a:pt x="238506" y="723163"/>
                  </a:lnTo>
                  <a:lnTo>
                    <a:pt x="226618" y="742276"/>
                  </a:lnTo>
                  <a:lnTo>
                    <a:pt x="214998" y="761568"/>
                  </a:lnTo>
                  <a:lnTo>
                    <a:pt x="2337600" y="2884170"/>
                  </a:lnTo>
                  <a:lnTo>
                    <a:pt x="2356891" y="2872511"/>
                  </a:lnTo>
                  <a:lnTo>
                    <a:pt x="2376005" y="2860649"/>
                  </a:lnTo>
                  <a:lnTo>
                    <a:pt x="2394953" y="2848508"/>
                  </a:lnTo>
                  <a:lnTo>
                    <a:pt x="2413724" y="2836087"/>
                  </a:lnTo>
                  <a:close/>
                </a:path>
                <a:path w="3095625" h="3099435">
                  <a:moveTo>
                    <a:pt x="2681782" y="2607526"/>
                  </a:moveTo>
                  <a:lnTo>
                    <a:pt x="491705" y="417449"/>
                  </a:lnTo>
                  <a:lnTo>
                    <a:pt x="475767" y="432498"/>
                  </a:lnTo>
                  <a:lnTo>
                    <a:pt x="460019" y="447789"/>
                  </a:lnTo>
                  <a:lnTo>
                    <a:pt x="444487" y="463308"/>
                  </a:lnTo>
                  <a:lnTo>
                    <a:pt x="429209" y="479018"/>
                  </a:lnTo>
                  <a:lnTo>
                    <a:pt x="2620200" y="2670022"/>
                  </a:lnTo>
                  <a:lnTo>
                    <a:pt x="2635923" y="2654744"/>
                  </a:lnTo>
                  <a:lnTo>
                    <a:pt x="2651442" y="2639225"/>
                  </a:lnTo>
                  <a:lnTo>
                    <a:pt x="2666733" y="2623477"/>
                  </a:lnTo>
                  <a:lnTo>
                    <a:pt x="2681782" y="2607526"/>
                  </a:lnTo>
                  <a:close/>
                </a:path>
                <a:path w="3095625" h="3099435">
                  <a:moveTo>
                    <a:pt x="2893250" y="2322195"/>
                  </a:moveTo>
                  <a:lnTo>
                    <a:pt x="777062" y="206006"/>
                  </a:lnTo>
                  <a:lnTo>
                    <a:pt x="757529" y="217462"/>
                  </a:lnTo>
                  <a:lnTo>
                    <a:pt x="738238" y="229184"/>
                  </a:lnTo>
                  <a:lnTo>
                    <a:pt x="719150" y="241185"/>
                  </a:lnTo>
                  <a:lnTo>
                    <a:pt x="700290" y="253441"/>
                  </a:lnTo>
                  <a:lnTo>
                    <a:pt x="2845816" y="2398966"/>
                  </a:lnTo>
                  <a:lnTo>
                    <a:pt x="2858071" y="2380094"/>
                  </a:lnTo>
                  <a:lnTo>
                    <a:pt x="2870073" y="2360980"/>
                  </a:lnTo>
                  <a:lnTo>
                    <a:pt x="2881795" y="2341689"/>
                  </a:lnTo>
                  <a:lnTo>
                    <a:pt x="2893250" y="2322195"/>
                  </a:lnTo>
                  <a:close/>
                </a:path>
                <a:path w="3095625" h="3099435">
                  <a:moveTo>
                    <a:pt x="3031071" y="1094117"/>
                  </a:moveTo>
                  <a:lnTo>
                    <a:pt x="3014078" y="1042250"/>
                  </a:lnTo>
                  <a:lnTo>
                    <a:pt x="2995358" y="991196"/>
                  </a:lnTo>
                  <a:lnTo>
                    <a:pt x="2974937" y="940993"/>
                  </a:lnTo>
                  <a:lnTo>
                    <a:pt x="2952851" y="891705"/>
                  </a:lnTo>
                  <a:lnTo>
                    <a:pt x="2207501" y="146342"/>
                  </a:lnTo>
                  <a:lnTo>
                    <a:pt x="2158212" y="124244"/>
                  </a:lnTo>
                  <a:lnTo>
                    <a:pt x="2108009" y="103797"/>
                  </a:lnTo>
                  <a:lnTo>
                    <a:pt x="2056955" y="85064"/>
                  </a:lnTo>
                  <a:lnTo>
                    <a:pt x="2005088" y="68135"/>
                  </a:lnTo>
                  <a:lnTo>
                    <a:pt x="3031071" y="1094117"/>
                  </a:lnTo>
                  <a:close/>
                </a:path>
                <a:path w="3095625" h="3099435">
                  <a:moveTo>
                    <a:pt x="3040634" y="1972957"/>
                  </a:moveTo>
                  <a:lnTo>
                    <a:pt x="1126223" y="58534"/>
                  </a:lnTo>
                  <a:lnTo>
                    <a:pt x="1102436" y="65506"/>
                  </a:lnTo>
                  <a:lnTo>
                    <a:pt x="1078839" y="72847"/>
                  </a:lnTo>
                  <a:lnTo>
                    <a:pt x="1055420" y="80543"/>
                  </a:lnTo>
                  <a:lnTo>
                    <a:pt x="1032154" y="88544"/>
                  </a:lnTo>
                  <a:lnTo>
                    <a:pt x="3010636" y="2067026"/>
                  </a:lnTo>
                  <a:lnTo>
                    <a:pt x="3018637" y="2043734"/>
                  </a:lnTo>
                  <a:lnTo>
                    <a:pt x="3026321" y="2020303"/>
                  </a:lnTo>
                  <a:lnTo>
                    <a:pt x="3033661" y="1996706"/>
                  </a:lnTo>
                  <a:lnTo>
                    <a:pt x="3040634" y="1972957"/>
                  </a:lnTo>
                  <a:close/>
                </a:path>
                <a:path w="3095625" h="3099435">
                  <a:moveTo>
                    <a:pt x="3095447" y="1531099"/>
                  </a:moveTo>
                  <a:lnTo>
                    <a:pt x="1564601" y="266"/>
                  </a:lnTo>
                  <a:lnTo>
                    <a:pt x="1554518" y="0"/>
                  </a:lnTo>
                  <a:lnTo>
                    <a:pt x="1549539" y="0"/>
                  </a:lnTo>
                  <a:lnTo>
                    <a:pt x="1522958" y="241"/>
                  </a:lnTo>
                  <a:lnTo>
                    <a:pt x="1496491" y="952"/>
                  </a:lnTo>
                  <a:lnTo>
                    <a:pt x="1470152" y="2095"/>
                  </a:lnTo>
                  <a:lnTo>
                    <a:pt x="1443939" y="3670"/>
                  </a:lnTo>
                  <a:lnTo>
                    <a:pt x="3095447" y="1655178"/>
                  </a:lnTo>
                  <a:lnTo>
                    <a:pt x="3095447" y="1531099"/>
                  </a:lnTo>
                  <a:close/>
                </a:path>
              </a:pathLst>
            </a:custGeom>
            <a:solidFill>
              <a:srgbClr val="FBBE00">
                <a:alpha val="2587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0504657" y="3659062"/>
            <a:ext cx="5629290" cy="544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73013" y="1357005"/>
            <a:ext cx="4101465" cy="7188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50" spc="-409">
                <a:solidFill>
                  <a:srgbClr val="F1BF24"/>
                </a:solidFill>
              </a:rPr>
              <a:t>Priority</a:t>
            </a:r>
            <a:r>
              <a:rPr dirty="0" sz="4550" spc="-380">
                <a:solidFill>
                  <a:srgbClr val="F1BF24"/>
                </a:solidFill>
              </a:rPr>
              <a:t> </a:t>
            </a:r>
            <a:r>
              <a:rPr dirty="0" sz="4550" spc="-295">
                <a:solidFill>
                  <a:srgbClr val="F1BF24"/>
                </a:solidFill>
              </a:rPr>
              <a:t>Queue</a:t>
            </a:r>
            <a:endParaRPr sz="4550"/>
          </a:p>
        </p:txBody>
      </p:sp>
      <p:sp>
        <p:nvSpPr>
          <p:cNvPr id="15" name="object 15"/>
          <p:cNvSpPr txBox="1"/>
          <p:nvPr/>
        </p:nvSpPr>
        <p:spPr>
          <a:xfrm>
            <a:off x="2345549" y="3474806"/>
            <a:ext cx="7740650" cy="544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</a:pPr>
            <a:r>
              <a:rPr dirty="0" sz="2450">
                <a:solidFill>
                  <a:srgbClr val="E7E7E7"/>
                </a:solidFill>
                <a:latin typeface="Arial"/>
                <a:cs typeface="Arial"/>
              </a:rPr>
              <a:t>A </a:t>
            </a:r>
            <a:r>
              <a:rPr dirty="0" sz="2450" spc="110">
                <a:solidFill>
                  <a:srgbClr val="E7E7E7"/>
                </a:solidFill>
                <a:latin typeface="Arial"/>
                <a:cs typeface="Arial"/>
              </a:rPr>
              <a:t>priority </a:t>
            </a:r>
            <a:r>
              <a:rPr dirty="0" sz="2450" spc="65">
                <a:solidFill>
                  <a:srgbClr val="E7E7E7"/>
                </a:solidFill>
                <a:latin typeface="Arial"/>
                <a:cs typeface="Arial"/>
              </a:rPr>
              <a:t>queue </a:t>
            </a:r>
            <a:r>
              <a:rPr dirty="0" sz="2450" spc="20">
                <a:solidFill>
                  <a:srgbClr val="E7E7E7"/>
                </a:solidFill>
                <a:latin typeface="Arial"/>
                <a:cs typeface="Arial"/>
              </a:rPr>
              <a:t>is </a:t>
            </a:r>
            <a:r>
              <a:rPr dirty="0" sz="2450" spc="-35">
                <a:solidFill>
                  <a:srgbClr val="E7E7E7"/>
                </a:solidFill>
                <a:latin typeface="Arial"/>
                <a:cs typeface="Arial"/>
              </a:rPr>
              <a:t>a </a:t>
            </a:r>
            <a:r>
              <a:rPr dirty="0" sz="2450" spc="65">
                <a:solidFill>
                  <a:srgbClr val="E7E7E7"/>
                </a:solidFill>
                <a:latin typeface="Arial"/>
                <a:cs typeface="Arial"/>
              </a:rPr>
              <a:t>queue </a:t>
            </a:r>
            <a:r>
              <a:rPr dirty="0" sz="2450" spc="40">
                <a:solidFill>
                  <a:srgbClr val="E7E7E7"/>
                </a:solidFill>
                <a:latin typeface="Arial"/>
                <a:cs typeface="Arial"/>
              </a:rPr>
              <a:t>in </a:t>
            </a:r>
            <a:r>
              <a:rPr dirty="0" sz="2450" spc="75">
                <a:solidFill>
                  <a:srgbClr val="E7E7E7"/>
                </a:solidFill>
                <a:latin typeface="Arial"/>
                <a:cs typeface="Arial"/>
              </a:rPr>
              <a:t>which </a:t>
            </a:r>
            <a:r>
              <a:rPr dirty="0" sz="2450" spc="90">
                <a:solidFill>
                  <a:srgbClr val="E7E7E7"/>
                </a:solidFill>
                <a:latin typeface="Arial"/>
                <a:cs typeface="Arial"/>
              </a:rPr>
              <a:t>interstation </a:t>
            </a:r>
            <a:r>
              <a:rPr dirty="0" sz="2450" spc="60">
                <a:solidFill>
                  <a:srgbClr val="E7E7E7"/>
                </a:solidFill>
                <a:latin typeface="Arial"/>
                <a:cs typeface="Arial"/>
              </a:rPr>
              <a:t>and  </a:t>
            </a:r>
            <a:r>
              <a:rPr dirty="0" sz="2450" spc="85">
                <a:solidFill>
                  <a:srgbClr val="E7E7E7"/>
                </a:solidFill>
                <a:latin typeface="Arial"/>
                <a:cs typeface="Arial"/>
              </a:rPr>
              <a:t>deletion</a:t>
            </a:r>
            <a:r>
              <a:rPr dirty="0" sz="2450" spc="-3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110">
                <a:solidFill>
                  <a:srgbClr val="E7E7E7"/>
                </a:solidFill>
                <a:latin typeface="Arial"/>
                <a:cs typeface="Arial"/>
              </a:rPr>
              <a:t>of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100">
                <a:solidFill>
                  <a:srgbClr val="E7E7E7"/>
                </a:solidFill>
                <a:latin typeface="Arial"/>
                <a:cs typeface="Arial"/>
              </a:rPr>
              <a:t>items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110">
                <a:solidFill>
                  <a:srgbClr val="E7E7E7"/>
                </a:solidFill>
                <a:latin typeface="Arial"/>
                <a:cs typeface="Arial"/>
              </a:rPr>
              <a:t>from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90">
                <a:solidFill>
                  <a:srgbClr val="E7E7E7"/>
                </a:solidFill>
                <a:latin typeface="Arial"/>
                <a:cs typeface="Arial"/>
              </a:rPr>
              <a:t>position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E7E7E7"/>
                </a:solidFill>
                <a:latin typeface="Arial"/>
                <a:cs typeface="Arial"/>
              </a:rPr>
              <a:t>in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110">
                <a:solidFill>
                  <a:srgbClr val="E7E7E7"/>
                </a:solidFill>
                <a:latin typeface="Arial"/>
                <a:cs typeface="Arial"/>
              </a:rPr>
              <a:t>the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65">
                <a:solidFill>
                  <a:srgbClr val="E7E7E7"/>
                </a:solidFill>
                <a:latin typeface="Arial"/>
                <a:cs typeface="Arial"/>
              </a:rPr>
              <a:t>queue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20">
                <a:solidFill>
                  <a:srgbClr val="E7E7E7"/>
                </a:solidFill>
                <a:latin typeface="Arial"/>
                <a:cs typeface="Arial"/>
              </a:rPr>
              <a:t>are</a:t>
            </a:r>
            <a:r>
              <a:rPr dirty="0" sz="245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85">
                <a:solidFill>
                  <a:srgbClr val="E7E7E7"/>
                </a:solidFill>
                <a:latin typeface="Arial"/>
                <a:cs typeface="Arial"/>
              </a:rPr>
              <a:t>done  </a:t>
            </a:r>
            <a:r>
              <a:rPr dirty="0" sz="2450" spc="70">
                <a:solidFill>
                  <a:srgbClr val="E7E7E7"/>
                </a:solidFill>
                <a:latin typeface="Arial"/>
                <a:cs typeface="Arial"/>
              </a:rPr>
              <a:t>based </a:t>
            </a:r>
            <a:r>
              <a:rPr dirty="0" sz="2450" spc="65">
                <a:solidFill>
                  <a:srgbClr val="E7E7E7"/>
                </a:solidFill>
                <a:latin typeface="Arial"/>
                <a:cs typeface="Arial"/>
              </a:rPr>
              <a:t>on </a:t>
            </a:r>
            <a:r>
              <a:rPr dirty="0" sz="2450" spc="70">
                <a:solidFill>
                  <a:srgbClr val="E7E7E7"/>
                </a:solidFill>
                <a:latin typeface="Arial"/>
                <a:cs typeface="Arial"/>
              </a:rPr>
              <a:t>some</a:t>
            </a:r>
            <a:r>
              <a:rPr dirty="0" sz="2450" spc="-229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50" spc="125">
                <a:solidFill>
                  <a:srgbClr val="E7E7E7"/>
                </a:solidFill>
                <a:latin typeface="Arial"/>
                <a:cs typeface="Arial"/>
              </a:rPr>
              <a:t>property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</a:pPr>
            <a:r>
              <a:rPr dirty="0" sz="2650" spc="120" b="1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2650" spc="20" b="1">
                <a:solidFill>
                  <a:srgbClr val="FFFFFF"/>
                </a:solidFill>
                <a:latin typeface="Arial"/>
                <a:cs typeface="Arial"/>
              </a:rPr>
              <a:t>Priority </a:t>
            </a:r>
            <a:r>
              <a:rPr dirty="0" sz="2650" spc="70" b="1">
                <a:solidFill>
                  <a:srgbClr val="FFFFFF"/>
                </a:solidFill>
                <a:latin typeface="Arial"/>
                <a:cs typeface="Arial"/>
              </a:rPr>
              <a:t>queue</a:t>
            </a:r>
            <a:r>
              <a:rPr dirty="0" sz="2650" spc="-45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b="1">
                <a:solidFill>
                  <a:srgbClr val="FFFFFF"/>
                </a:solidFill>
                <a:latin typeface="Arial"/>
                <a:cs typeface="Arial"/>
              </a:rPr>
              <a:t>Contains?</a:t>
            </a:r>
            <a:endParaRPr sz="265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  <a:spcBef>
                <a:spcPts val="1655"/>
              </a:spcBef>
            </a:pPr>
            <a:r>
              <a:rPr dirty="0" sz="2100" spc="70">
                <a:solidFill>
                  <a:srgbClr val="E7E7E7"/>
                </a:solidFill>
                <a:latin typeface="Arial"/>
                <a:cs typeface="Arial"/>
              </a:rPr>
              <a:t>It</a:t>
            </a:r>
            <a:r>
              <a:rPr dirty="0" sz="2100" spc="-2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55">
                <a:solidFill>
                  <a:srgbClr val="E7E7E7"/>
                </a:solidFill>
                <a:latin typeface="Arial"/>
                <a:cs typeface="Arial"/>
              </a:rPr>
              <a:t>Contains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90">
                <a:solidFill>
                  <a:srgbClr val="E7E7E7"/>
                </a:solidFill>
                <a:latin typeface="Arial"/>
                <a:cs typeface="Arial"/>
              </a:rPr>
              <a:t>data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E7E7E7"/>
                </a:solidFill>
                <a:latin typeface="Arial"/>
                <a:cs typeface="Arial"/>
              </a:rPr>
              <a:t>which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30">
                <a:solidFill>
                  <a:srgbClr val="E7E7E7"/>
                </a:solidFill>
                <a:latin typeface="Arial"/>
                <a:cs typeface="Arial"/>
              </a:rPr>
              <a:t>have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E7E7E7"/>
                </a:solidFill>
                <a:latin typeface="Arial"/>
                <a:cs typeface="Arial"/>
              </a:rPr>
              <a:t>some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95">
                <a:solidFill>
                  <a:srgbClr val="E7E7E7"/>
                </a:solidFill>
                <a:latin typeface="Arial"/>
                <a:cs typeface="Arial"/>
              </a:rPr>
              <a:t>preset</a:t>
            </a:r>
            <a:r>
              <a:rPr dirty="0" sz="2100" spc="-2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100" spc="75">
                <a:solidFill>
                  <a:srgbClr val="E7E7E7"/>
                </a:solidFill>
                <a:latin typeface="Arial"/>
                <a:cs typeface="Arial"/>
              </a:rPr>
              <a:t>priority.</a:t>
            </a:r>
            <a:endParaRPr sz="210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  <a:spcBef>
                <a:spcPts val="405"/>
              </a:spcBef>
            </a:pPr>
            <a:r>
              <a:rPr dirty="0" sz="2400" spc="70">
                <a:solidFill>
                  <a:srgbClr val="E7E7E7"/>
                </a:solidFill>
                <a:latin typeface="Arial"/>
                <a:cs typeface="Arial"/>
              </a:rPr>
              <a:t>Depends </a:t>
            </a:r>
            <a:r>
              <a:rPr dirty="0" sz="2400" spc="75">
                <a:solidFill>
                  <a:srgbClr val="E7E7E7"/>
                </a:solidFill>
                <a:latin typeface="Arial"/>
                <a:cs typeface="Arial"/>
              </a:rPr>
              <a:t>on </a:t>
            </a:r>
            <a:r>
              <a:rPr dirty="0" sz="2400" spc="-20">
                <a:solidFill>
                  <a:srgbClr val="E7E7E7"/>
                </a:solidFill>
                <a:latin typeface="Arial"/>
                <a:cs typeface="Arial"/>
              </a:rPr>
              <a:t>a</a:t>
            </a:r>
            <a:r>
              <a:rPr dirty="0" sz="2400" spc="-22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400" spc="80">
                <a:solidFill>
                  <a:srgbClr val="E7E7E7"/>
                </a:solidFill>
                <a:latin typeface="Arial"/>
                <a:cs typeface="Arial"/>
              </a:rPr>
              <a:t>priority.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737235">
              <a:lnSpc>
                <a:spcPct val="100000"/>
              </a:lnSpc>
            </a:pPr>
            <a:r>
              <a:rPr dirty="0" sz="2950" spc="25" b="1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dirty="0" sz="29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950" spc="60" b="1">
                <a:solidFill>
                  <a:srgbClr val="FFFFFF"/>
                </a:solidFill>
                <a:latin typeface="Arial"/>
                <a:cs typeface="Arial"/>
              </a:rPr>
              <a:t>andDeletetion.</a:t>
            </a:r>
            <a:endParaRPr sz="2950">
              <a:latin typeface="Arial"/>
              <a:cs typeface="Arial"/>
            </a:endParaRPr>
          </a:p>
          <a:p>
            <a:pPr marL="737235" marR="861694">
              <a:lnSpc>
                <a:spcPct val="115799"/>
              </a:lnSpc>
              <a:spcBef>
                <a:spcPts val="825"/>
              </a:spcBef>
            </a:pPr>
            <a:r>
              <a:rPr dirty="0" sz="2200" spc="80">
                <a:solidFill>
                  <a:srgbClr val="E7E7E7"/>
                </a:solidFill>
                <a:latin typeface="Arial"/>
                <a:cs typeface="Arial"/>
              </a:rPr>
              <a:t>Interstation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25">
                <a:solidFill>
                  <a:srgbClr val="E7E7E7"/>
                </a:solidFill>
                <a:latin typeface="Arial"/>
                <a:cs typeface="Arial"/>
              </a:rPr>
              <a:t>is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E7E7E7"/>
                </a:solidFill>
                <a:latin typeface="Arial"/>
                <a:cs typeface="Arial"/>
              </a:rPr>
              <a:t>performed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45">
                <a:solidFill>
                  <a:srgbClr val="E7E7E7"/>
                </a:solidFill>
                <a:latin typeface="Arial"/>
                <a:cs typeface="Arial"/>
              </a:rPr>
              <a:t>in</a:t>
            </a:r>
            <a:r>
              <a:rPr dirty="0" sz="2200" spc="-2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90">
                <a:solidFill>
                  <a:srgbClr val="E7E7E7"/>
                </a:solidFill>
                <a:latin typeface="Arial"/>
                <a:cs typeface="Arial"/>
              </a:rPr>
              <a:t>order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E7E7E7"/>
                </a:solidFill>
                <a:latin typeface="Arial"/>
                <a:cs typeface="Arial"/>
              </a:rPr>
              <a:t>of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25">
                <a:solidFill>
                  <a:srgbClr val="E7E7E7"/>
                </a:solidFill>
                <a:latin typeface="Arial"/>
                <a:cs typeface="Arial"/>
              </a:rPr>
              <a:t>arrival</a:t>
            </a:r>
            <a:r>
              <a:rPr dirty="0" sz="2200" spc="-2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65">
                <a:solidFill>
                  <a:srgbClr val="E7E7E7"/>
                </a:solidFill>
                <a:latin typeface="Arial"/>
                <a:cs typeface="Arial"/>
              </a:rPr>
              <a:t>and  </a:t>
            </a:r>
            <a:r>
              <a:rPr dirty="0" sz="2200" spc="85">
                <a:solidFill>
                  <a:srgbClr val="E7E7E7"/>
                </a:solidFill>
                <a:latin typeface="Arial"/>
                <a:cs typeface="Arial"/>
              </a:rPr>
              <a:t>deletion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25">
                <a:solidFill>
                  <a:srgbClr val="E7E7E7"/>
                </a:solidFill>
                <a:latin typeface="Arial"/>
                <a:cs typeface="Arial"/>
              </a:rPr>
              <a:t>is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105">
                <a:solidFill>
                  <a:srgbClr val="E7E7E7"/>
                </a:solidFill>
                <a:latin typeface="Arial"/>
                <a:cs typeface="Arial"/>
              </a:rPr>
              <a:t>performed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E7E7E7"/>
                </a:solidFill>
                <a:latin typeface="Arial"/>
                <a:cs typeface="Arial"/>
              </a:rPr>
              <a:t>based</a:t>
            </a:r>
            <a:r>
              <a:rPr dirty="0" sz="2200" spc="-25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70">
                <a:solidFill>
                  <a:srgbClr val="E7E7E7"/>
                </a:solidFill>
                <a:latin typeface="Arial"/>
                <a:cs typeface="Arial"/>
              </a:rPr>
              <a:t>on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110">
                <a:solidFill>
                  <a:srgbClr val="E7E7E7"/>
                </a:solidFill>
                <a:latin typeface="Arial"/>
                <a:cs typeface="Arial"/>
              </a:rPr>
              <a:t>the</a:t>
            </a:r>
            <a:r>
              <a:rPr dirty="0" sz="2200" spc="-30">
                <a:solidFill>
                  <a:srgbClr val="E7E7E7"/>
                </a:solidFill>
                <a:latin typeface="Arial"/>
                <a:cs typeface="Arial"/>
              </a:rPr>
              <a:t> </a:t>
            </a:r>
            <a:r>
              <a:rPr dirty="0" sz="2200" spc="75">
                <a:solidFill>
                  <a:srgbClr val="E7E7E7"/>
                </a:solidFill>
                <a:latin typeface="Arial"/>
                <a:cs typeface="Arial"/>
              </a:rPr>
              <a:t>priority.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01874"/>
            <a:ext cx="9090660" cy="934719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950" spc="-240">
                <a:solidFill>
                  <a:srgbClr val="873C3F"/>
                </a:solidFill>
              </a:rPr>
              <a:t>Types </a:t>
            </a:r>
            <a:r>
              <a:rPr dirty="0" sz="5950" spc="-210">
                <a:solidFill>
                  <a:srgbClr val="873C3F"/>
                </a:solidFill>
              </a:rPr>
              <a:t>of </a:t>
            </a:r>
            <a:r>
              <a:rPr dirty="0" sz="5950" spc="-380">
                <a:solidFill>
                  <a:srgbClr val="873C3F"/>
                </a:solidFill>
              </a:rPr>
              <a:t>Priority</a:t>
            </a:r>
            <a:r>
              <a:rPr dirty="0" sz="5950" spc="-1055">
                <a:solidFill>
                  <a:srgbClr val="873C3F"/>
                </a:solidFill>
              </a:rPr>
              <a:t> </a:t>
            </a:r>
            <a:r>
              <a:rPr dirty="0" sz="5950" spc="-270">
                <a:solidFill>
                  <a:srgbClr val="873C3F"/>
                </a:solidFill>
              </a:rPr>
              <a:t>Queue</a:t>
            </a:r>
            <a:endParaRPr sz="5950"/>
          </a:p>
        </p:txBody>
      </p:sp>
      <p:sp>
        <p:nvSpPr>
          <p:cNvPr id="3" name="object 3"/>
          <p:cNvSpPr/>
          <p:nvPr/>
        </p:nvSpPr>
        <p:spPr>
          <a:xfrm>
            <a:off x="2654477" y="3889411"/>
            <a:ext cx="77052" cy="7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61989" y="3092327"/>
            <a:ext cx="5570220" cy="128397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700" spc="30" b="1">
                <a:latin typeface="Arial"/>
                <a:cs typeface="Arial"/>
              </a:rPr>
              <a:t>Min </a:t>
            </a:r>
            <a:r>
              <a:rPr dirty="0" sz="2700" spc="15" b="1">
                <a:latin typeface="Arial"/>
                <a:cs typeface="Arial"/>
              </a:rPr>
              <a:t>Priority</a:t>
            </a:r>
            <a:r>
              <a:rPr dirty="0" sz="2700" spc="-254" b="1">
                <a:latin typeface="Arial"/>
                <a:cs typeface="Arial"/>
              </a:rPr>
              <a:t> </a:t>
            </a:r>
            <a:r>
              <a:rPr dirty="0" sz="2700" spc="40" b="1">
                <a:latin typeface="Arial"/>
                <a:cs typeface="Arial"/>
              </a:rPr>
              <a:t>Queue</a:t>
            </a:r>
            <a:endParaRPr sz="2700">
              <a:latin typeface="Arial"/>
              <a:cs typeface="Arial"/>
            </a:endParaRPr>
          </a:p>
          <a:p>
            <a:pPr marL="400685" marR="5080">
              <a:lnSpc>
                <a:spcPct val="115500"/>
              </a:lnSpc>
              <a:spcBef>
                <a:spcPts val="465"/>
              </a:spcBef>
            </a:pPr>
            <a:r>
              <a:rPr dirty="0" sz="1800" spc="80">
                <a:latin typeface="Arial"/>
                <a:cs typeface="Arial"/>
              </a:rPr>
              <a:t>Min-priority </a:t>
            </a:r>
            <a:r>
              <a:rPr dirty="0" sz="1800" spc="5">
                <a:latin typeface="Arial"/>
                <a:cs typeface="Arial"/>
              </a:rPr>
              <a:t>queue: </a:t>
            </a:r>
            <a:r>
              <a:rPr dirty="0" sz="1800" spc="25">
                <a:latin typeface="Arial"/>
                <a:cs typeface="Arial"/>
              </a:rPr>
              <a:t>in </a:t>
            </a:r>
            <a:r>
              <a:rPr dirty="0" sz="1800" spc="-30">
                <a:latin typeface="Arial"/>
                <a:cs typeface="Arial"/>
              </a:rPr>
              <a:t>a </a:t>
            </a:r>
            <a:r>
              <a:rPr dirty="0" sz="1800" spc="90">
                <a:latin typeface="Arial"/>
                <a:cs typeface="Arial"/>
              </a:rPr>
              <a:t>min-priority </a:t>
            </a:r>
            <a:r>
              <a:rPr dirty="0" sz="1800">
                <a:latin typeface="Arial"/>
                <a:cs typeface="Arial"/>
              </a:rPr>
              <a:t>queue, </a:t>
            </a:r>
            <a:r>
              <a:rPr dirty="0" sz="1800" spc="-30">
                <a:latin typeface="Arial"/>
                <a:cs typeface="Arial"/>
              </a:rPr>
              <a:t>a  </a:t>
            </a:r>
            <a:r>
              <a:rPr dirty="0" sz="1800" spc="30">
                <a:latin typeface="Arial"/>
                <a:cs typeface="Arial"/>
              </a:rPr>
              <a:t>lower </a:t>
            </a:r>
            <a:r>
              <a:rPr dirty="0" sz="1800" spc="75">
                <a:latin typeface="Arial"/>
                <a:cs typeface="Arial"/>
              </a:rPr>
              <a:t>priority </a:t>
            </a:r>
            <a:r>
              <a:rPr dirty="0" sz="1800" spc="55">
                <a:latin typeface="Arial"/>
                <a:cs typeface="Arial"/>
              </a:rPr>
              <a:t>number </a:t>
            </a:r>
            <a:r>
              <a:rPr dirty="0" sz="1800" spc="10">
                <a:latin typeface="Arial"/>
                <a:cs typeface="Arial"/>
              </a:rPr>
              <a:t>is </a:t>
            </a:r>
            <a:r>
              <a:rPr dirty="0" sz="1800" spc="15">
                <a:latin typeface="Arial"/>
                <a:cs typeface="Arial"/>
              </a:rPr>
              <a:t>given </a:t>
            </a:r>
            <a:r>
              <a:rPr dirty="0" sz="1800" spc="-20">
                <a:latin typeface="Arial"/>
                <a:cs typeface="Arial"/>
              </a:rPr>
              <a:t>as </a:t>
            </a:r>
            <a:r>
              <a:rPr dirty="0" sz="1800" spc="-30">
                <a:latin typeface="Arial"/>
                <a:cs typeface="Arial"/>
              </a:rPr>
              <a:t>a </a:t>
            </a:r>
            <a:r>
              <a:rPr dirty="0" sz="1800" spc="20">
                <a:latin typeface="Arial"/>
                <a:cs typeface="Arial"/>
              </a:rPr>
              <a:t>higher</a:t>
            </a:r>
            <a:r>
              <a:rPr dirty="0" sz="1800" spc="-35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98419" y="4016025"/>
            <a:ext cx="77052" cy="77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05930" y="3263990"/>
            <a:ext cx="5654040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0" b="1">
                <a:latin typeface="Arial"/>
                <a:cs typeface="Arial"/>
              </a:rPr>
              <a:t>Max </a:t>
            </a:r>
            <a:r>
              <a:rPr dirty="0" sz="2500" spc="15" b="1">
                <a:latin typeface="Arial"/>
                <a:cs typeface="Arial"/>
              </a:rPr>
              <a:t>Priority</a:t>
            </a:r>
            <a:r>
              <a:rPr dirty="0" sz="2500" spc="-265" b="1">
                <a:latin typeface="Arial"/>
                <a:cs typeface="Arial"/>
              </a:rPr>
              <a:t> </a:t>
            </a:r>
            <a:r>
              <a:rPr dirty="0" sz="2500" spc="45" b="1">
                <a:latin typeface="Arial"/>
                <a:cs typeface="Arial"/>
              </a:rPr>
              <a:t>Queue</a:t>
            </a:r>
            <a:endParaRPr sz="2500">
              <a:latin typeface="Arial"/>
              <a:cs typeface="Arial"/>
            </a:endParaRPr>
          </a:p>
          <a:p>
            <a:pPr marL="400685" marR="5080">
              <a:lnSpc>
                <a:spcPct val="115500"/>
              </a:lnSpc>
              <a:spcBef>
                <a:spcPts val="1560"/>
              </a:spcBef>
            </a:pPr>
            <a:r>
              <a:rPr dirty="0" sz="1800" spc="75">
                <a:latin typeface="Arial"/>
                <a:cs typeface="Arial"/>
              </a:rPr>
              <a:t>Max-priority </a:t>
            </a:r>
            <a:r>
              <a:rPr dirty="0" sz="1800" spc="5">
                <a:latin typeface="Arial"/>
                <a:cs typeface="Arial"/>
              </a:rPr>
              <a:t>queue: </a:t>
            </a:r>
            <a:r>
              <a:rPr dirty="0" sz="1800" spc="25">
                <a:latin typeface="Arial"/>
                <a:cs typeface="Arial"/>
              </a:rPr>
              <a:t>in </a:t>
            </a:r>
            <a:r>
              <a:rPr dirty="0" sz="1800" spc="-30">
                <a:latin typeface="Arial"/>
                <a:cs typeface="Arial"/>
              </a:rPr>
              <a:t>a </a:t>
            </a:r>
            <a:r>
              <a:rPr dirty="0" sz="1800" spc="80">
                <a:latin typeface="Arial"/>
                <a:cs typeface="Arial"/>
              </a:rPr>
              <a:t>max-priority </a:t>
            </a:r>
            <a:r>
              <a:rPr dirty="0" sz="1800">
                <a:latin typeface="Arial"/>
                <a:cs typeface="Arial"/>
              </a:rPr>
              <a:t>queue, </a:t>
            </a:r>
            <a:r>
              <a:rPr dirty="0" sz="1800" spc="-30">
                <a:latin typeface="Arial"/>
                <a:cs typeface="Arial"/>
              </a:rPr>
              <a:t>a  </a:t>
            </a:r>
            <a:r>
              <a:rPr dirty="0" sz="1800" spc="20">
                <a:latin typeface="Arial"/>
                <a:cs typeface="Arial"/>
              </a:rPr>
              <a:t>higher </a:t>
            </a:r>
            <a:r>
              <a:rPr dirty="0" sz="1800" spc="75">
                <a:latin typeface="Arial"/>
                <a:cs typeface="Arial"/>
              </a:rPr>
              <a:t>priority </a:t>
            </a:r>
            <a:r>
              <a:rPr dirty="0" sz="1800" spc="55">
                <a:latin typeface="Arial"/>
                <a:cs typeface="Arial"/>
              </a:rPr>
              <a:t>number </a:t>
            </a:r>
            <a:r>
              <a:rPr dirty="0" sz="1800" spc="10">
                <a:latin typeface="Arial"/>
                <a:cs typeface="Arial"/>
              </a:rPr>
              <a:t>is </a:t>
            </a:r>
            <a:r>
              <a:rPr dirty="0" sz="1800" spc="15">
                <a:latin typeface="Arial"/>
                <a:cs typeface="Arial"/>
              </a:rPr>
              <a:t>given </a:t>
            </a:r>
            <a:r>
              <a:rPr dirty="0" sz="1800" spc="-20">
                <a:latin typeface="Arial"/>
                <a:cs typeface="Arial"/>
              </a:rPr>
              <a:t>as </a:t>
            </a:r>
            <a:r>
              <a:rPr dirty="0" sz="1800" spc="-30">
                <a:latin typeface="Arial"/>
                <a:cs typeface="Arial"/>
              </a:rPr>
              <a:t>a </a:t>
            </a:r>
            <a:r>
              <a:rPr dirty="0" sz="1800" spc="20">
                <a:latin typeface="Arial"/>
                <a:cs typeface="Arial"/>
              </a:rPr>
              <a:t>higher</a:t>
            </a:r>
            <a:r>
              <a:rPr dirty="0" sz="1800" spc="-360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0521" y="0"/>
            <a:ext cx="9967595" cy="9253855"/>
            <a:chOff x="8320521" y="0"/>
            <a:chExt cx="9967595" cy="9253855"/>
          </a:xfrm>
        </p:grpSpPr>
        <p:sp>
          <p:nvSpPr>
            <p:cNvPr id="3" name="object 3"/>
            <p:cNvSpPr/>
            <p:nvPr/>
          </p:nvSpPr>
          <p:spPr>
            <a:xfrm>
              <a:off x="12078487" y="399909"/>
              <a:ext cx="6209665" cy="6949440"/>
            </a:xfrm>
            <a:custGeom>
              <a:avLst/>
              <a:gdLst/>
              <a:ahLst/>
              <a:cxnLst/>
              <a:rect l="l" t="t" r="r" b="b"/>
              <a:pathLst>
                <a:path w="6209665" h="6949440">
                  <a:moveTo>
                    <a:pt x="2536685" y="128384"/>
                  </a:moveTo>
                  <a:lnTo>
                    <a:pt x="2487345" y="142532"/>
                  </a:lnTo>
                  <a:lnTo>
                    <a:pt x="2438171" y="157429"/>
                  </a:lnTo>
                  <a:lnTo>
                    <a:pt x="2389187" y="173062"/>
                  </a:lnTo>
                  <a:lnTo>
                    <a:pt x="2340394" y="189445"/>
                  </a:lnTo>
                  <a:lnTo>
                    <a:pt x="2291804" y="206565"/>
                  </a:lnTo>
                  <a:lnTo>
                    <a:pt x="2243417" y="224421"/>
                  </a:lnTo>
                  <a:lnTo>
                    <a:pt x="2195258" y="243039"/>
                  </a:lnTo>
                  <a:lnTo>
                    <a:pt x="2147316" y="262382"/>
                  </a:lnTo>
                  <a:lnTo>
                    <a:pt x="2099614" y="282473"/>
                  </a:lnTo>
                  <a:lnTo>
                    <a:pt x="2052154" y="303314"/>
                  </a:lnTo>
                  <a:lnTo>
                    <a:pt x="2004949" y="324891"/>
                  </a:lnTo>
                  <a:lnTo>
                    <a:pt x="1958009" y="347218"/>
                  </a:lnTo>
                  <a:lnTo>
                    <a:pt x="1911337" y="370281"/>
                  </a:lnTo>
                  <a:lnTo>
                    <a:pt x="1864931" y="394081"/>
                  </a:lnTo>
                  <a:lnTo>
                    <a:pt x="1818830" y="418630"/>
                  </a:lnTo>
                  <a:lnTo>
                    <a:pt x="1773008" y="443928"/>
                  </a:lnTo>
                  <a:lnTo>
                    <a:pt x="1727504" y="469963"/>
                  </a:lnTo>
                  <a:lnTo>
                    <a:pt x="1682305" y="496735"/>
                  </a:lnTo>
                  <a:lnTo>
                    <a:pt x="1637423" y="524256"/>
                  </a:lnTo>
                  <a:lnTo>
                    <a:pt x="1597101" y="549783"/>
                  </a:lnTo>
                  <a:lnTo>
                    <a:pt x="1557058" y="575906"/>
                  </a:lnTo>
                  <a:lnTo>
                    <a:pt x="1517294" y="602653"/>
                  </a:lnTo>
                  <a:lnTo>
                    <a:pt x="1477835" y="630008"/>
                  </a:lnTo>
                  <a:lnTo>
                    <a:pt x="1438668" y="657987"/>
                  </a:lnTo>
                  <a:lnTo>
                    <a:pt x="1399806" y="686562"/>
                  </a:lnTo>
                  <a:lnTo>
                    <a:pt x="1361249" y="715746"/>
                  </a:lnTo>
                  <a:lnTo>
                    <a:pt x="1321600" y="746658"/>
                  </a:lnTo>
                  <a:lnTo>
                    <a:pt x="1282293" y="778217"/>
                  </a:lnTo>
                  <a:lnTo>
                    <a:pt x="1243342" y="810425"/>
                  </a:lnTo>
                  <a:lnTo>
                    <a:pt x="1204760" y="843292"/>
                  </a:lnTo>
                  <a:lnTo>
                    <a:pt x="1166533" y="876808"/>
                  </a:lnTo>
                  <a:lnTo>
                    <a:pt x="1128699" y="910983"/>
                  </a:lnTo>
                  <a:lnTo>
                    <a:pt x="1091247" y="945794"/>
                  </a:lnTo>
                  <a:lnTo>
                    <a:pt x="1054176" y="981278"/>
                  </a:lnTo>
                  <a:lnTo>
                    <a:pt x="1017511" y="1017397"/>
                  </a:lnTo>
                  <a:lnTo>
                    <a:pt x="980757" y="1054709"/>
                  </a:lnTo>
                  <a:lnTo>
                    <a:pt x="944676" y="1092441"/>
                  </a:lnTo>
                  <a:lnTo>
                    <a:pt x="909281" y="1130566"/>
                  </a:lnTo>
                  <a:lnTo>
                    <a:pt x="874572" y="1169098"/>
                  </a:lnTo>
                  <a:lnTo>
                    <a:pt x="840524" y="1208011"/>
                  </a:lnTo>
                  <a:lnTo>
                    <a:pt x="807173" y="1247305"/>
                  </a:lnTo>
                  <a:lnTo>
                    <a:pt x="774484" y="1286979"/>
                  </a:lnTo>
                  <a:lnTo>
                    <a:pt x="742480" y="1327023"/>
                  </a:lnTo>
                  <a:lnTo>
                    <a:pt x="711161" y="1367409"/>
                  </a:lnTo>
                  <a:lnTo>
                    <a:pt x="680516" y="1408163"/>
                  </a:lnTo>
                  <a:lnTo>
                    <a:pt x="650544" y="1449260"/>
                  </a:lnTo>
                  <a:lnTo>
                    <a:pt x="621245" y="1490687"/>
                  </a:lnTo>
                  <a:lnTo>
                    <a:pt x="592632" y="1532445"/>
                  </a:lnTo>
                  <a:lnTo>
                    <a:pt x="564692" y="1574520"/>
                  </a:lnTo>
                  <a:lnTo>
                    <a:pt x="537425" y="1616913"/>
                  </a:lnTo>
                  <a:lnTo>
                    <a:pt x="510832" y="1659623"/>
                  </a:lnTo>
                  <a:lnTo>
                    <a:pt x="484924" y="1702612"/>
                  </a:lnTo>
                  <a:lnTo>
                    <a:pt x="459689" y="1745907"/>
                  </a:lnTo>
                  <a:lnTo>
                    <a:pt x="435127" y="1789468"/>
                  </a:lnTo>
                  <a:lnTo>
                    <a:pt x="411238" y="1833321"/>
                  </a:lnTo>
                  <a:lnTo>
                    <a:pt x="388023" y="1877428"/>
                  </a:lnTo>
                  <a:lnTo>
                    <a:pt x="365480" y="1921802"/>
                  </a:lnTo>
                  <a:lnTo>
                    <a:pt x="343611" y="1966429"/>
                  </a:lnTo>
                  <a:lnTo>
                    <a:pt x="322414" y="2011299"/>
                  </a:lnTo>
                  <a:lnTo>
                    <a:pt x="301891" y="2056409"/>
                  </a:lnTo>
                  <a:lnTo>
                    <a:pt x="286385" y="2091690"/>
                  </a:lnTo>
                  <a:lnTo>
                    <a:pt x="271272" y="2127059"/>
                  </a:lnTo>
                  <a:lnTo>
                    <a:pt x="256578" y="2162568"/>
                  </a:lnTo>
                  <a:lnTo>
                    <a:pt x="242290" y="2198217"/>
                  </a:lnTo>
                  <a:lnTo>
                    <a:pt x="223151" y="2248065"/>
                  </a:lnTo>
                  <a:lnTo>
                    <a:pt x="216954" y="2264676"/>
                  </a:lnTo>
                  <a:lnTo>
                    <a:pt x="200583" y="2309622"/>
                  </a:lnTo>
                  <a:lnTo>
                    <a:pt x="184861" y="2354707"/>
                  </a:lnTo>
                  <a:lnTo>
                    <a:pt x="169748" y="2399944"/>
                  </a:lnTo>
                  <a:lnTo>
                    <a:pt x="155270" y="2445334"/>
                  </a:lnTo>
                  <a:lnTo>
                    <a:pt x="141465" y="2490863"/>
                  </a:lnTo>
                  <a:lnTo>
                    <a:pt x="128320" y="2536533"/>
                  </a:lnTo>
                  <a:lnTo>
                    <a:pt x="2536685" y="128384"/>
                  </a:lnTo>
                  <a:close/>
                </a:path>
                <a:path w="6209665" h="6949440">
                  <a:moveTo>
                    <a:pt x="3504869" y="63"/>
                  </a:moveTo>
                  <a:lnTo>
                    <a:pt x="3454044" y="0"/>
                  </a:lnTo>
                  <a:lnTo>
                    <a:pt x="3403244" y="711"/>
                  </a:lnTo>
                  <a:lnTo>
                    <a:pt x="3352495" y="2171"/>
                  </a:lnTo>
                  <a:lnTo>
                    <a:pt x="3301771" y="4356"/>
                  </a:lnTo>
                  <a:lnTo>
                    <a:pt x="3251085" y="7264"/>
                  </a:lnTo>
                  <a:lnTo>
                    <a:pt x="3200438" y="10871"/>
                  </a:lnTo>
                  <a:lnTo>
                    <a:pt x="3135338" y="16446"/>
                  </a:lnTo>
                  <a:lnTo>
                    <a:pt x="3070390" y="23253"/>
                  </a:lnTo>
                  <a:lnTo>
                    <a:pt x="3018459" y="29667"/>
                  </a:lnTo>
                  <a:lnTo>
                    <a:pt x="2966643" y="36855"/>
                  </a:lnTo>
                  <a:lnTo>
                    <a:pt x="2914929" y="44818"/>
                  </a:lnTo>
                  <a:lnTo>
                    <a:pt x="2863329" y="53568"/>
                  </a:lnTo>
                  <a:lnTo>
                    <a:pt x="2811830" y="63119"/>
                  </a:lnTo>
                  <a:lnTo>
                    <a:pt x="63131" y="2811805"/>
                  </a:lnTo>
                  <a:lnTo>
                    <a:pt x="55689" y="2851861"/>
                  </a:lnTo>
                  <a:lnTo>
                    <a:pt x="48729" y="2891955"/>
                  </a:lnTo>
                  <a:lnTo>
                    <a:pt x="42240" y="2932138"/>
                  </a:lnTo>
                  <a:lnTo>
                    <a:pt x="36182" y="2972435"/>
                  </a:lnTo>
                  <a:lnTo>
                    <a:pt x="29171" y="3023387"/>
                  </a:lnTo>
                  <a:lnTo>
                    <a:pt x="22910" y="3074428"/>
                  </a:lnTo>
                  <a:lnTo>
                    <a:pt x="17399" y="3125559"/>
                  </a:lnTo>
                  <a:lnTo>
                    <a:pt x="12636" y="3176765"/>
                  </a:lnTo>
                  <a:lnTo>
                    <a:pt x="8623" y="3228035"/>
                  </a:lnTo>
                  <a:lnTo>
                    <a:pt x="5384" y="3279343"/>
                  </a:lnTo>
                  <a:lnTo>
                    <a:pt x="2908" y="3330702"/>
                  </a:lnTo>
                  <a:lnTo>
                    <a:pt x="1409" y="3374237"/>
                  </a:lnTo>
                  <a:lnTo>
                    <a:pt x="444" y="3417773"/>
                  </a:lnTo>
                  <a:lnTo>
                    <a:pt x="12" y="3461308"/>
                  </a:lnTo>
                  <a:lnTo>
                    <a:pt x="0" y="3483076"/>
                  </a:lnTo>
                  <a:lnTo>
                    <a:pt x="127" y="3504844"/>
                  </a:lnTo>
                  <a:lnTo>
                    <a:pt x="463092" y="3041789"/>
                  </a:lnTo>
                  <a:lnTo>
                    <a:pt x="2437828" y="1066927"/>
                  </a:lnTo>
                  <a:lnTo>
                    <a:pt x="2927477" y="577443"/>
                  </a:lnTo>
                  <a:lnTo>
                    <a:pt x="3504869" y="63"/>
                  </a:lnTo>
                  <a:close/>
                </a:path>
                <a:path w="6209665" h="6949440">
                  <a:moveTo>
                    <a:pt x="4256138" y="88569"/>
                  </a:moveTo>
                  <a:lnTo>
                    <a:pt x="4205211" y="77266"/>
                  </a:lnTo>
                  <a:lnTo>
                    <a:pt x="4154132" y="66713"/>
                  </a:lnTo>
                  <a:lnTo>
                    <a:pt x="4102938" y="56934"/>
                  </a:lnTo>
                  <a:lnTo>
                    <a:pt x="4051643" y="47942"/>
                  </a:lnTo>
                  <a:lnTo>
                    <a:pt x="3996791" y="39179"/>
                  </a:lnTo>
                  <a:lnTo>
                    <a:pt x="3941813" y="31305"/>
                  </a:lnTo>
                  <a:lnTo>
                    <a:pt x="3886708" y="24295"/>
                  </a:lnTo>
                  <a:lnTo>
                    <a:pt x="3831513" y="18161"/>
                  </a:lnTo>
                  <a:lnTo>
                    <a:pt x="3776243" y="12928"/>
                  </a:lnTo>
                  <a:lnTo>
                    <a:pt x="3724389" y="8813"/>
                  </a:lnTo>
                  <a:lnTo>
                    <a:pt x="3707104" y="7620"/>
                  </a:lnTo>
                  <a:lnTo>
                    <a:pt x="7696" y="3707028"/>
                  </a:lnTo>
                  <a:lnTo>
                    <a:pt x="12954" y="3776319"/>
                  </a:lnTo>
                  <a:lnTo>
                    <a:pt x="19634" y="3845280"/>
                  </a:lnTo>
                  <a:lnTo>
                    <a:pt x="25552" y="3896931"/>
                  </a:lnTo>
                  <a:lnTo>
                    <a:pt x="32245" y="3948582"/>
                  </a:lnTo>
                  <a:lnTo>
                    <a:pt x="42367" y="4017276"/>
                  </a:lnTo>
                  <a:lnTo>
                    <a:pt x="56959" y="4102862"/>
                  </a:lnTo>
                  <a:lnTo>
                    <a:pt x="66738" y="4154081"/>
                  </a:lnTo>
                  <a:lnTo>
                    <a:pt x="77279" y="4205224"/>
                  </a:lnTo>
                  <a:lnTo>
                    <a:pt x="88595" y="4256278"/>
                  </a:lnTo>
                  <a:lnTo>
                    <a:pt x="854024" y="3490785"/>
                  </a:lnTo>
                  <a:lnTo>
                    <a:pt x="3873500" y="471360"/>
                  </a:lnTo>
                  <a:lnTo>
                    <a:pt x="4256138" y="88569"/>
                  </a:lnTo>
                  <a:close/>
                </a:path>
                <a:path w="6209665" h="6949440">
                  <a:moveTo>
                    <a:pt x="4886147" y="298462"/>
                  </a:moveTo>
                  <a:lnTo>
                    <a:pt x="4837569" y="277342"/>
                  </a:lnTo>
                  <a:lnTo>
                    <a:pt x="4788725" y="256984"/>
                  </a:lnTo>
                  <a:lnTo>
                    <a:pt x="4739614" y="237413"/>
                  </a:lnTo>
                  <a:lnTo>
                    <a:pt x="4690262" y="218605"/>
                  </a:lnTo>
                  <a:lnTo>
                    <a:pt x="4640681" y="200571"/>
                  </a:lnTo>
                  <a:lnTo>
                    <a:pt x="4590910" y="183299"/>
                  </a:lnTo>
                  <a:lnTo>
                    <a:pt x="4540961" y="166801"/>
                  </a:lnTo>
                  <a:lnTo>
                    <a:pt x="4511611" y="157632"/>
                  </a:lnTo>
                  <a:lnTo>
                    <a:pt x="4482262" y="148628"/>
                  </a:lnTo>
                  <a:lnTo>
                    <a:pt x="4452874" y="139890"/>
                  </a:lnTo>
                  <a:lnTo>
                    <a:pt x="4423461" y="131406"/>
                  </a:lnTo>
                  <a:lnTo>
                    <a:pt x="862977" y="3691890"/>
                  </a:lnTo>
                  <a:lnTo>
                    <a:pt x="131483" y="4423270"/>
                  </a:lnTo>
                  <a:lnTo>
                    <a:pt x="145161" y="4470374"/>
                  </a:lnTo>
                  <a:lnTo>
                    <a:pt x="159512" y="4517314"/>
                  </a:lnTo>
                  <a:lnTo>
                    <a:pt x="174548" y="4564075"/>
                  </a:lnTo>
                  <a:lnTo>
                    <a:pt x="190246" y="4610646"/>
                  </a:lnTo>
                  <a:lnTo>
                    <a:pt x="206629" y="4657014"/>
                  </a:lnTo>
                  <a:lnTo>
                    <a:pt x="222605" y="4700295"/>
                  </a:lnTo>
                  <a:lnTo>
                    <a:pt x="239179" y="4743424"/>
                  </a:lnTo>
                  <a:lnTo>
                    <a:pt x="256336" y="4786376"/>
                  </a:lnTo>
                  <a:lnTo>
                    <a:pt x="274104" y="4829162"/>
                  </a:lnTo>
                  <a:lnTo>
                    <a:pt x="292455" y="4871847"/>
                  </a:lnTo>
                  <a:lnTo>
                    <a:pt x="298716" y="4886109"/>
                  </a:lnTo>
                  <a:lnTo>
                    <a:pt x="4886147" y="298462"/>
                  </a:lnTo>
                  <a:close/>
                </a:path>
                <a:path w="6209665" h="6949440">
                  <a:moveTo>
                    <a:pt x="5425808" y="598957"/>
                  </a:moveTo>
                  <a:lnTo>
                    <a:pt x="5389626" y="574713"/>
                  </a:lnTo>
                  <a:lnTo>
                    <a:pt x="5353240" y="550938"/>
                  </a:lnTo>
                  <a:lnTo>
                    <a:pt x="5297360" y="515658"/>
                  </a:lnTo>
                  <a:lnTo>
                    <a:pt x="5233797" y="477405"/>
                  </a:lnTo>
                  <a:lnTo>
                    <a:pt x="5158981" y="434619"/>
                  </a:lnTo>
                  <a:lnTo>
                    <a:pt x="5115890" y="411060"/>
                  </a:lnTo>
                  <a:lnTo>
                    <a:pt x="5072570" y="388150"/>
                  </a:lnTo>
                  <a:lnTo>
                    <a:pt x="5028984" y="365925"/>
                  </a:lnTo>
                  <a:lnTo>
                    <a:pt x="4680255" y="714527"/>
                  </a:lnTo>
                  <a:lnTo>
                    <a:pt x="679513" y="4715484"/>
                  </a:lnTo>
                  <a:lnTo>
                    <a:pt x="365988" y="5028997"/>
                  </a:lnTo>
                  <a:lnTo>
                    <a:pt x="387591" y="5071415"/>
                  </a:lnTo>
                  <a:lnTo>
                    <a:pt x="409829" y="5113617"/>
                  </a:lnTo>
                  <a:lnTo>
                    <a:pt x="432676" y="5155552"/>
                  </a:lnTo>
                  <a:lnTo>
                    <a:pt x="456158" y="5197246"/>
                  </a:lnTo>
                  <a:lnTo>
                    <a:pt x="480250" y="5238661"/>
                  </a:lnTo>
                  <a:lnTo>
                    <a:pt x="504952" y="5279796"/>
                  </a:lnTo>
                  <a:lnTo>
                    <a:pt x="535432" y="5328983"/>
                  </a:lnTo>
                  <a:lnTo>
                    <a:pt x="566788" y="5377510"/>
                  </a:lnTo>
                  <a:lnTo>
                    <a:pt x="590905" y="5413807"/>
                  </a:lnTo>
                  <a:lnTo>
                    <a:pt x="599046" y="5425808"/>
                  </a:lnTo>
                  <a:lnTo>
                    <a:pt x="908392" y="5116512"/>
                  </a:lnTo>
                  <a:lnTo>
                    <a:pt x="4807204" y="1217803"/>
                  </a:lnTo>
                  <a:lnTo>
                    <a:pt x="5425808" y="598957"/>
                  </a:lnTo>
                  <a:close/>
                </a:path>
                <a:path w="6209665" h="6949440">
                  <a:moveTo>
                    <a:pt x="5888863" y="975969"/>
                  </a:moveTo>
                  <a:lnTo>
                    <a:pt x="5879325" y="966863"/>
                  </a:lnTo>
                  <a:lnTo>
                    <a:pt x="5860085" y="948931"/>
                  </a:lnTo>
                  <a:lnTo>
                    <a:pt x="5850534" y="939965"/>
                  </a:lnTo>
                  <a:lnTo>
                    <a:pt x="5813984" y="906119"/>
                  </a:lnTo>
                  <a:lnTo>
                    <a:pt x="5777090" y="872858"/>
                  </a:lnTo>
                  <a:lnTo>
                    <a:pt x="5739854" y="840206"/>
                  </a:lnTo>
                  <a:lnTo>
                    <a:pt x="5702287" y="808164"/>
                  </a:lnTo>
                  <a:lnTo>
                    <a:pt x="5664378" y="776744"/>
                  </a:lnTo>
                  <a:lnTo>
                    <a:pt x="5626112" y="745959"/>
                  </a:lnTo>
                  <a:lnTo>
                    <a:pt x="5587504" y="715810"/>
                  </a:lnTo>
                  <a:lnTo>
                    <a:pt x="5548554" y="686295"/>
                  </a:lnTo>
                  <a:lnTo>
                    <a:pt x="1299006" y="4935829"/>
                  </a:lnTo>
                  <a:lnTo>
                    <a:pt x="992670" y="5242242"/>
                  </a:lnTo>
                  <a:lnTo>
                    <a:pt x="686384" y="5548439"/>
                  </a:lnTo>
                  <a:lnTo>
                    <a:pt x="719810" y="5592470"/>
                  </a:lnTo>
                  <a:lnTo>
                    <a:pt x="754024" y="5636120"/>
                  </a:lnTo>
                  <a:lnTo>
                    <a:pt x="789025" y="5679364"/>
                  </a:lnTo>
                  <a:lnTo>
                    <a:pt x="824839" y="5722150"/>
                  </a:lnTo>
                  <a:lnTo>
                    <a:pt x="861428" y="5764492"/>
                  </a:lnTo>
                  <a:lnTo>
                    <a:pt x="898817" y="5806338"/>
                  </a:lnTo>
                  <a:lnTo>
                    <a:pt x="937006" y="5847880"/>
                  </a:lnTo>
                  <a:lnTo>
                    <a:pt x="975995" y="5888761"/>
                  </a:lnTo>
                  <a:lnTo>
                    <a:pt x="5284914" y="1579841"/>
                  </a:lnTo>
                  <a:lnTo>
                    <a:pt x="5449506" y="1415440"/>
                  </a:lnTo>
                  <a:lnTo>
                    <a:pt x="5888863" y="975969"/>
                  </a:lnTo>
                  <a:close/>
                </a:path>
                <a:path w="6209665" h="6949440">
                  <a:moveTo>
                    <a:pt x="6209500" y="5065179"/>
                  </a:moveTo>
                  <a:lnTo>
                    <a:pt x="4471098" y="6803580"/>
                  </a:lnTo>
                  <a:lnTo>
                    <a:pt x="4521035" y="6788264"/>
                  </a:lnTo>
                  <a:lnTo>
                    <a:pt x="4570781" y="6772161"/>
                  </a:lnTo>
                  <a:lnTo>
                    <a:pt x="4620323" y="6755270"/>
                  </a:lnTo>
                  <a:lnTo>
                    <a:pt x="4669650" y="6737604"/>
                  </a:lnTo>
                  <a:lnTo>
                    <a:pt x="4718761" y="6719176"/>
                  </a:lnTo>
                  <a:lnTo>
                    <a:pt x="4767643" y="6699974"/>
                  </a:lnTo>
                  <a:lnTo>
                    <a:pt x="4816297" y="6680009"/>
                  </a:lnTo>
                  <a:lnTo>
                    <a:pt x="4864697" y="6659296"/>
                  </a:lnTo>
                  <a:lnTo>
                    <a:pt x="4912855" y="6637833"/>
                  </a:lnTo>
                  <a:lnTo>
                    <a:pt x="4960747" y="6615620"/>
                  </a:lnTo>
                  <a:lnTo>
                    <a:pt x="5008384" y="6592659"/>
                  </a:lnTo>
                  <a:lnTo>
                    <a:pt x="5054739" y="6569392"/>
                  </a:lnTo>
                  <a:lnTo>
                    <a:pt x="5100777" y="6545466"/>
                  </a:lnTo>
                  <a:lnTo>
                    <a:pt x="5136743" y="6526212"/>
                  </a:lnTo>
                  <a:lnTo>
                    <a:pt x="5172532" y="6506616"/>
                  </a:lnTo>
                  <a:lnTo>
                    <a:pt x="5208105" y="6486550"/>
                  </a:lnTo>
                  <a:lnTo>
                    <a:pt x="5243461" y="6465925"/>
                  </a:lnTo>
                  <a:lnTo>
                    <a:pt x="5285143" y="6440830"/>
                  </a:lnTo>
                  <a:lnTo>
                    <a:pt x="5326558" y="6415100"/>
                  </a:lnTo>
                  <a:lnTo>
                    <a:pt x="5367680" y="6388735"/>
                  </a:lnTo>
                  <a:lnTo>
                    <a:pt x="5408523" y="6361735"/>
                  </a:lnTo>
                  <a:lnTo>
                    <a:pt x="5449074" y="6334087"/>
                  </a:lnTo>
                  <a:lnTo>
                    <a:pt x="5489308" y="6305804"/>
                  </a:lnTo>
                  <a:lnTo>
                    <a:pt x="5529250" y="6276899"/>
                  </a:lnTo>
                  <a:lnTo>
                    <a:pt x="5568861" y="6247333"/>
                  </a:lnTo>
                  <a:lnTo>
                    <a:pt x="5608142" y="6217145"/>
                  </a:lnTo>
                  <a:lnTo>
                    <a:pt x="5647093" y="6186322"/>
                  </a:lnTo>
                  <a:lnTo>
                    <a:pt x="5685701" y="6154852"/>
                  </a:lnTo>
                  <a:lnTo>
                    <a:pt x="5727725" y="6119546"/>
                  </a:lnTo>
                  <a:lnTo>
                    <a:pt x="5769368" y="6083427"/>
                  </a:lnTo>
                  <a:lnTo>
                    <a:pt x="5810542" y="6046521"/>
                  </a:lnTo>
                  <a:lnTo>
                    <a:pt x="5851207" y="6008840"/>
                  </a:lnTo>
                  <a:lnTo>
                    <a:pt x="5891555" y="5970486"/>
                  </a:lnTo>
                  <a:lnTo>
                    <a:pt x="5931408" y="5931293"/>
                  </a:lnTo>
                  <a:lnTo>
                    <a:pt x="5967984" y="5894184"/>
                  </a:lnTo>
                  <a:lnTo>
                    <a:pt x="6003899" y="5856643"/>
                  </a:lnTo>
                  <a:lnTo>
                    <a:pt x="6039142" y="5818708"/>
                  </a:lnTo>
                  <a:lnTo>
                    <a:pt x="6073711" y="5780379"/>
                  </a:lnTo>
                  <a:lnTo>
                    <a:pt x="6107620" y="5741644"/>
                  </a:lnTo>
                  <a:lnTo>
                    <a:pt x="6140869" y="5702541"/>
                  </a:lnTo>
                  <a:lnTo>
                    <a:pt x="6173432" y="5663069"/>
                  </a:lnTo>
                  <a:lnTo>
                    <a:pt x="6205334" y="5623217"/>
                  </a:lnTo>
                  <a:lnTo>
                    <a:pt x="6209500" y="5617857"/>
                  </a:lnTo>
                  <a:lnTo>
                    <a:pt x="6209500" y="5065179"/>
                  </a:lnTo>
                  <a:close/>
                </a:path>
                <a:path w="6209665" h="6949440">
                  <a:moveTo>
                    <a:pt x="6209500" y="4225239"/>
                  </a:moveTo>
                  <a:lnTo>
                    <a:pt x="3485819" y="6948932"/>
                  </a:lnTo>
                  <a:lnTo>
                    <a:pt x="3536416" y="6948373"/>
                  </a:lnTo>
                  <a:lnTo>
                    <a:pt x="3587013" y="6947090"/>
                  </a:lnTo>
                  <a:lnTo>
                    <a:pt x="3637584" y="6945071"/>
                  </a:lnTo>
                  <a:lnTo>
                    <a:pt x="3688118" y="6942315"/>
                  </a:lnTo>
                  <a:lnTo>
                    <a:pt x="3738613" y="6938835"/>
                  </a:lnTo>
                  <a:lnTo>
                    <a:pt x="3789057" y="6934619"/>
                  </a:lnTo>
                  <a:lnTo>
                    <a:pt x="3839451" y="6929679"/>
                  </a:lnTo>
                  <a:lnTo>
                    <a:pt x="3889781" y="6924014"/>
                  </a:lnTo>
                  <a:lnTo>
                    <a:pt x="3940035" y="6917614"/>
                  </a:lnTo>
                  <a:lnTo>
                    <a:pt x="3990213" y="6910489"/>
                  </a:lnTo>
                  <a:lnTo>
                    <a:pt x="4040301" y="6902628"/>
                  </a:lnTo>
                  <a:lnTo>
                    <a:pt x="4090289" y="6894055"/>
                  </a:lnTo>
                  <a:lnTo>
                    <a:pt x="4140162" y="6884746"/>
                  </a:lnTo>
                  <a:lnTo>
                    <a:pt x="4189933" y="6874713"/>
                  </a:lnTo>
                  <a:lnTo>
                    <a:pt x="6209500" y="4855134"/>
                  </a:lnTo>
                  <a:lnTo>
                    <a:pt x="6209500" y="4225239"/>
                  </a:lnTo>
                  <a:close/>
                </a:path>
                <a:path w="6209665" h="6949440">
                  <a:moveTo>
                    <a:pt x="6209500" y="3385147"/>
                  </a:moveTo>
                  <a:lnTo>
                    <a:pt x="2726740" y="6868058"/>
                  </a:lnTo>
                  <a:lnTo>
                    <a:pt x="2772537" y="6877736"/>
                  </a:lnTo>
                  <a:lnTo>
                    <a:pt x="2818409" y="6886816"/>
                  </a:lnTo>
                  <a:lnTo>
                    <a:pt x="2864358" y="6895287"/>
                  </a:lnTo>
                  <a:lnTo>
                    <a:pt x="2910408" y="6903148"/>
                  </a:lnTo>
                  <a:lnTo>
                    <a:pt x="2956560" y="6910400"/>
                  </a:lnTo>
                  <a:lnTo>
                    <a:pt x="3002813" y="6917029"/>
                  </a:lnTo>
                  <a:lnTo>
                    <a:pt x="3072155" y="6925665"/>
                  </a:lnTo>
                  <a:lnTo>
                    <a:pt x="3124377" y="6931266"/>
                  </a:lnTo>
                  <a:lnTo>
                    <a:pt x="3176651" y="6936105"/>
                  </a:lnTo>
                  <a:lnTo>
                    <a:pt x="3228975" y="6940156"/>
                  </a:lnTo>
                  <a:lnTo>
                    <a:pt x="3281311" y="6943395"/>
                  </a:lnTo>
                  <a:lnTo>
                    <a:pt x="6209500" y="4015194"/>
                  </a:lnTo>
                  <a:lnTo>
                    <a:pt x="6209500" y="3385147"/>
                  </a:lnTo>
                  <a:close/>
                </a:path>
                <a:path w="6209665" h="6949440">
                  <a:moveTo>
                    <a:pt x="6209500" y="2545143"/>
                  </a:moveTo>
                  <a:lnTo>
                    <a:pt x="2091728" y="6663118"/>
                  </a:lnTo>
                  <a:lnTo>
                    <a:pt x="2140623" y="6683807"/>
                  </a:lnTo>
                  <a:lnTo>
                    <a:pt x="2189772" y="6703695"/>
                  </a:lnTo>
                  <a:lnTo>
                    <a:pt x="2239137" y="6722783"/>
                  </a:lnTo>
                  <a:lnTo>
                    <a:pt x="2288717" y="6741109"/>
                  </a:lnTo>
                  <a:lnTo>
                    <a:pt x="2346858" y="6761581"/>
                  </a:lnTo>
                  <a:lnTo>
                    <a:pt x="2391499" y="6776517"/>
                  </a:lnTo>
                  <a:lnTo>
                    <a:pt x="2440521" y="6792176"/>
                  </a:lnTo>
                  <a:lnTo>
                    <a:pt x="2500401" y="6810210"/>
                  </a:lnTo>
                  <a:lnTo>
                    <a:pt x="2558135" y="6826631"/>
                  </a:lnTo>
                  <a:lnTo>
                    <a:pt x="6209500" y="3175254"/>
                  </a:lnTo>
                  <a:lnTo>
                    <a:pt x="6209500" y="2545143"/>
                  </a:lnTo>
                  <a:close/>
                </a:path>
                <a:path w="6209665" h="6949440">
                  <a:moveTo>
                    <a:pt x="6209500" y="1705254"/>
                  </a:moveTo>
                  <a:lnTo>
                    <a:pt x="1548041" y="6366662"/>
                  </a:lnTo>
                  <a:lnTo>
                    <a:pt x="1591271" y="6395047"/>
                  </a:lnTo>
                  <a:lnTo>
                    <a:pt x="1634820" y="6422745"/>
                  </a:lnTo>
                  <a:lnTo>
                    <a:pt x="1678686" y="6449733"/>
                  </a:lnTo>
                  <a:lnTo>
                    <a:pt x="1722856" y="6476009"/>
                  </a:lnTo>
                  <a:lnTo>
                    <a:pt x="1767332" y="6501587"/>
                  </a:lnTo>
                  <a:lnTo>
                    <a:pt x="1812099" y="6526441"/>
                  </a:lnTo>
                  <a:lnTo>
                    <a:pt x="1857146" y="6550571"/>
                  </a:lnTo>
                  <a:lnTo>
                    <a:pt x="1902472" y="6573977"/>
                  </a:lnTo>
                  <a:lnTo>
                    <a:pt x="1948065" y="6596647"/>
                  </a:lnTo>
                  <a:lnTo>
                    <a:pt x="5945479" y="2599461"/>
                  </a:lnTo>
                  <a:lnTo>
                    <a:pt x="6209500" y="2335326"/>
                  </a:lnTo>
                  <a:lnTo>
                    <a:pt x="6209500" y="1705254"/>
                  </a:lnTo>
                  <a:close/>
                </a:path>
                <a:path w="6209665" h="6949440">
                  <a:moveTo>
                    <a:pt x="6209500" y="1331239"/>
                  </a:moveTo>
                  <a:lnTo>
                    <a:pt x="6177927" y="1291640"/>
                  </a:lnTo>
                  <a:lnTo>
                    <a:pt x="6132639" y="1236967"/>
                  </a:lnTo>
                  <a:lnTo>
                    <a:pt x="6081153" y="1177315"/>
                  </a:lnTo>
                  <a:lnTo>
                    <a:pt x="6052439" y="1144993"/>
                  </a:lnTo>
                  <a:lnTo>
                    <a:pt x="6023305" y="1112964"/>
                  </a:lnTo>
                  <a:lnTo>
                    <a:pt x="5993663" y="1081328"/>
                  </a:lnTo>
                  <a:lnTo>
                    <a:pt x="1081252" y="5993562"/>
                  </a:lnTo>
                  <a:lnTo>
                    <a:pt x="1122578" y="6032195"/>
                  </a:lnTo>
                  <a:lnTo>
                    <a:pt x="1164361" y="6069990"/>
                  </a:lnTo>
                  <a:lnTo>
                    <a:pt x="1200543" y="6101804"/>
                  </a:lnTo>
                  <a:lnTo>
                    <a:pt x="1237068" y="6133046"/>
                  </a:lnTo>
                  <a:lnTo>
                    <a:pt x="1273911" y="6163703"/>
                  </a:lnTo>
                  <a:lnTo>
                    <a:pt x="1311071" y="6193777"/>
                  </a:lnTo>
                  <a:lnTo>
                    <a:pt x="1348549" y="6223266"/>
                  </a:lnTo>
                  <a:lnTo>
                    <a:pt x="1386332" y="6252172"/>
                  </a:lnTo>
                  <a:lnTo>
                    <a:pt x="1424406" y="6280480"/>
                  </a:lnTo>
                  <a:lnTo>
                    <a:pt x="6209500" y="1495158"/>
                  </a:lnTo>
                  <a:lnTo>
                    <a:pt x="6209500" y="1331239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71852" y="11"/>
              <a:ext cx="3316604" cy="4455795"/>
            </a:xfrm>
            <a:custGeom>
              <a:avLst/>
              <a:gdLst/>
              <a:ahLst/>
              <a:cxnLst/>
              <a:rect l="l" t="t" r="r" b="b"/>
              <a:pathLst>
                <a:path w="3316605" h="4455795">
                  <a:moveTo>
                    <a:pt x="1221371" y="0"/>
                  </a:moveTo>
                  <a:lnTo>
                    <a:pt x="1011351" y="0"/>
                  </a:lnTo>
                  <a:lnTo>
                    <a:pt x="212915" y="798436"/>
                  </a:lnTo>
                  <a:lnTo>
                    <a:pt x="193941" y="843711"/>
                  </a:lnTo>
                  <a:lnTo>
                    <a:pt x="175768" y="889406"/>
                  </a:lnTo>
                  <a:lnTo>
                    <a:pt x="158407" y="935520"/>
                  </a:lnTo>
                  <a:lnTo>
                    <a:pt x="141897" y="982027"/>
                  </a:lnTo>
                  <a:lnTo>
                    <a:pt x="126225" y="1028941"/>
                  </a:lnTo>
                  <a:lnTo>
                    <a:pt x="111404" y="1076236"/>
                  </a:lnTo>
                  <a:lnTo>
                    <a:pt x="97485" y="1123911"/>
                  </a:lnTo>
                  <a:lnTo>
                    <a:pt x="1221371" y="0"/>
                  </a:lnTo>
                  <a:close/>
                </a:path>
                <a:path w="3316605" h="4455795">
                  <a:moveTo>
                    <a:pt x="2061502" y="0"/>
                  </a:moveTo>
                  <a:lnTo>
                    <a:pt x="1851456" y="0"/>
                  </a:lnTo>
                  <a:lnTo>
                    <a:pt x="0" y="1851444"/>
                  </a:lnTo>
                  <a:lnTo>
                    <a:pt x="787" y="1902040"/>
                  </a:lnTo>
                  <a:lnTo>
                    <a:pt x="2514" y="1952459"/>
                  </a:lnTo>
                  <a:lnTo>
                    <a:pt x="5194" y="2002650"/>
                  </a:lnTo>
                  <a:lnTo>
                    <a:pt x="8851" y="2052624"/>
                  </a:lnTo>
                  <a:lnTo>
                    <a:pt x="2061502" y="0"/>
                  </a:lnTo>
                  <a:close/>
                </a:path>
                <a:path w="3316605" h="4455795">
                  <a:moveTo>
                    <a:pt x="2901404" y="0"/>
                  </a:moveTo>
                  <a:lnTo>
                    <a:pt x="2691358" y="0"/>
                  </a:lnTo>
                  <a:lnTo>
                    <a:pt x="108343" y="2583027"/>
                  </a:lnTo>
                  <a:lnTo>
                    <a:pt x="120459" y="2622905"/>
                  </a:lnTo>
                  <a:lnTo>
                    <a:pt x="133235" y="2662478"/>
                  </a:lnTo>
                  <a:lnTo>
                    <a:pt x="146634" y="2701760"/>
                  </a:lnTo>
                  <a:lnTo>
                    <a:pt x="160629" y="2740774"/>
                  </a:lnTo>
                  <a:lnTo>
                    <a:pt x="2901404" y="0"/>
                  </a:lnTo>
                  <a:close/>
                </a:path>
                <a:path w="3316605" h="4455795">
                  <a:moveTo>
                    <a:pt x="3316135" y="3575151"/>
                  </a:moveTo>
                  <a:lnTo>
                    <a:pt x="2441816" y="4449483"/>
                  </a:lnTo>
                  <a:lnTo>
                    <a:pt x="2486139" y="4452124"/>
                  </a:lnTo>
                  <a:lnTo>
                    <a:pt x="2530691" y="4454080"/>
                  </a:lnTo>
                  <a:lnTo>
                    <a:pt x="2575458" y="4455274"/>
                  </a:lnTo>
                  <a:lnTo>
                    <a:pt x="2620403" y="4455680"/>
                  </a:lnTo>
                  <a:lnTo>
                    <a:pt x="2626753" y="4455642"/>
                  </a:lnTo>
                  <a:lnTo>
                    <a:pt x="2639530" y="4455401"/>
                  </a:lnTo>
                  <a:lnTo>
                    <a:pt x="2645880" y="4455236"/>
                  </a:lnTo>
                  <a:lnTo>
                    <a:pt x="3316135" y="3784981"/>
                  </a:lnTo>
                  <a:lnTo>
                    <a:pt x="3316135" y="3575151"/>
                  </a:lnTo>
                  <a:close/>
                </a:path>
                <a:path w="3316605" h="4455795">
                  <a:moveTo>
                    <a:pt x="3316135" y="2735262"/>
                  </a:moveTo>
                  <a:lnTo>
                    <a:pt x="1745449" y="4305947"/>
                  </a:lnTo>
                  <a:lnTo>
                    <a:pt x="1784794" y="4319486"/>
                  </a:lnTo>
                  <a:lnTo>
                    <a:pt x="1824418" y="4332478"/>
                  </a:lnTo>
                  <a:lnTo>
                    <a:pt x="1864321" y="4344898"/>
                  </a:lnTo>
                  <a:lnTo>
                    <a:pt x="1904530" y="4356684"/>
                  </a:lnTo>
                  <a:lnTo>
                    <a:pt x="3316135" y="2945079"/>
                  </a:lnTo>
                  <a:lnTo>
                    <a:pt x="3316135" y="2735262"/>
                  </a:lnTo>
                  <a:close/>
                </a:path>
                <a:path w="3316605" h="4455795">
                  <a:moveTo>
                    <a:pt x="3316135" y="1895195"/>
                  </a:moveTo>
                  <a:lnTo>
                    <a:pt x="1184236" y="4027093"/>
                  </a:lnTo>
                  <a:lnTo>
                    <a:pt x="1216152" y="4047820"/>
                  </a:lnTo>
                  <a:lnTo>
                    <a:pt x="1248410" y="4068114"/>
                  </a:lnTo>
                  <a:lnTo>
                    <a:pt x="1281049" y="4087939"/>
                  </a:lnTo>
                  <a:lnTo>
                    <a:pt x="1314069" y="4107294"/>
                  </a:lnTo>
                  <a:lnTo>
                    <a:pt x="3316135" y="2105228"/>
                  </a:lnTo>
                  <a:lnTo>
                    <a:pt x="3316135" y="1895195"/>
                  </a:lnTo>
                  <a:close/>
                </a:path>
                <a:path w="3316605" h="4455795">
                  <a:moveTo>
                    <a:pt x="3316135" y="1055293"/>
                  </a:moveTo>
                  <a:lnTo>
                    <a:pt x="725830" y="3645611"/>
                  </a:lnTo>
                  <a:lnTo>
                    <a:pt x="751662" y="3672192"/>
                  </a:lnTo>
                  <a:lnTo>
                    <a:pt x="777925" y="3698417"/>
                  </a:lnTo>
                  <a:lnTo>
                    <a:pt x="804557" y="3724275"/>
                  </a:lnTo>
                  <a:lnTo>
                    <a:pt x="831519" y="3749738"/>
                  </a:lnTo>
                  <a:lnTo>
                    <a:pt x="3316135" y="1265110"/>
                  </a:lnTo>
                  <a:lnTo>
                    <a:pt x="3316135" y="1055293"/>
                  </a:lnTo>
                  <a:close/>
                </a:path>
                <a:path w="3316605" h="4455795">
                  <a:moveTo>
                    <a:pt x="3316135" y="215252"/>
                  </a:moveTo>
                  <a:lnTo>
                    <a:pt x="363575" y="3167811"/>
                  </a:lnTo>
                  <a:lnTo>
                    <a:pt x="383235" y="3200425"/>
                  </a:lnTo>
                  <a:lnTo>
                    <a:pt x="403313" y="3232759"/>
                  </a:lnTo>
                  <a:lnTo>
                    <a:pt x="423862" y="3264801"/>
                  </a:lnTo>
                  <a:lnTo>
                    <a:pt x="444893" y="3296539"/>
                  </a:lnTo>
                  <a:lnTo>
                    <a:pt x="3316135" y="425284"/>
                  </a:lnTo>
                  <a:lnTo>
                    <a:pt x="3316135" y="21525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20552" y="3176777"/>
              <a:ext cx="9967595" cy="6076950"/>
            </a:xfrm>
            <a:custGeom>
              <a:avLst/>
              <a:gdLst/>
              <a:ahLst/>
              <a:cxnLst/>
              <a:rect l="l" t="t" r="r" b="b"/>
              <a:pathLst>
                <a:path w="9967594" h="6076950">
                  <a:moveTo>
                    <a:pt x="9967447" y="6076936"/>
                  </a:moveTo>
                  <a:lnTo>
                    <a:pt x="0" y="6076936"/>
                  </a:lnTo>
                  <a:lnTo>
                    <a:pt x="0" y="0"/>
                  </a:lnTo>
                  <a:lnTo>
                    <a:pt x="9967447" y="0"/>
                  </a:lnTo>
                  <a:lnTo>
                    <a:pt x="9967447" y="6076936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20521" y="3283549"/>
              <a:ext cx="9410699" cy="5667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0077" y="622027"/>
            <a:ext cx="7769859" cy="2435860"/>
          </a:xfrm>
          <a:prstGeom prst="rect"/>
        </p:spPr>
        <p:txBody>
          <a:bodyPr wrap="square" lIns="0" tIns="243204" rIns="0" bIns="0" rtlCol="0" vert="horz">
            <a:spAutoFit/>
          </a:bodyPr>
          <a:lstStyle/>
          <a:p>
            <a:pPr marL="12700" marR="5080">
              <a:lnSpc>
                <a:spcPts val="8570"/>
              </a:lnSpc>
              <a:spcBef>
                <a:spcPts val="1914"/>
              </a:spcBef>
            </a:pPr>
            <a:r>
              <a:rPr dirty="0" sz="8650" spc="-160">
                <a:solidFill>
                  <a:srgbClr val="FBBE00"/>
                </a:solidFill>
                <a:latin typeface="Arial"/>
                <a:cs typeface="Arial"/>
              </a:rPr>
              <a:t>REAL </a:t>
            </a:r>
            <a:r>
              <a:rPr dirty="0" sz="8650" spc="-310">
                <a:solidFill>
                  <a:srgbClr val="FBBE00"/>
                </a:solidFill>
                <a:latin typeface="Arial"/>
                <a:cs typeface="Arial"/>
              </a:rPr>
              <a:t>LIFE  </a:t>
            </a:r>
            <a:r>
              <a:rPr dirty="0" sz="8650" spc="545">
                <a:solidFill>
                  <a:srgbClr val="FBBE00"/>
                </a:solidFill>
                <a:latin typeface="Arial"/>
                <a:cs typeface="Arial"/>
              </a:rPr>
              <a:t>A</a:t>
            </a:r>
            <a:r>
              <a:rPr dirty="0" sz="8650">
                <a:solidFill>
                  <a:srgbClr val="FBBE00"/>
                </a:solidFill>
                <a:latin typeface="Arial"/>
                <a:cs typeface="Arial"/>
              </a:rPr>
              <a:t>P</a:t>
            </a:r>
            <a:r>
              <a:rPr dirty="0" sz="8650" spc="-390">
                <a:solidFill>
                  <a:srgbClr val="FBBE00"/>
                </a:solidFill>
                <a:latin typeface="Arial"/>
                <a:cs typeface="Arial"/>
              </a:rPr>
              <a:t>LL</a:t>
            </a:r>
            <a:r>
              <a:rPr dirty="0" sz="8650" spc="260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8650" spc="275">
                <a:solidFill>
                  <a:srgbClr val="FBBE00"/>
                </a:solidFill>
                <a:latin typeface="Arial"/>
                <a:cs typeface="Arial"/>
              </a:rPr>
              <a:t>C</a:t>
            </a:r>
            <a:r>
              <a:rPr dirty="0" sz="8650" spc="545">
                <a:solidFill>
                  <a:srgbClr val="FBBE00"/>
                </a:solidFill>
                <a:latin typeface="Arial"/>
                <a:cs typeface="Arial"/>
              </a:rPr>
              <a:t>A</a:t>
            </a:r>
            <a:r>
              <a:rPr dirty="0" sz="8650" spc="-125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8650" spc="260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8650" spc="869">
                <a:solidFill>
                  <a:srgbClr val="FBBE00"/>
                </a:solidFill>
                <a:latin typeface="Arial"/>
                <a:cs typeface="Arial"/>
              </a:rPr>
              <a:t>O</a:t>
            </a:r>
            <a:r>
              <a:rPr dirty="0" sz="8650" spc="915">
                <a:solidFill>
                  <a:srgbClr val="FBBE00"/>
                </a:solidFill>
                <a:latin typeface="Arial"/>
                <a:cs typeface="Arial"/>
              </a:rPr>
              <a:t>N</a:t>
            </a:r>
            <a:endParaRPr sz="8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157" y="3875196"/>
            <a:ext cx="6734175" cy="5381625"/>
          </a:xfrm>
          <a:prstGeom prst="rect">
            <a:avLst/>
          </a:prstGeom>
          <a:solidFill>
            <a:srgbClr val="FBBE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/>
              <a:cs typeface="Times New Roman"/>
            </a:endParaRPr>
          </a:p>
          <a:p>
            <a:pPr algn="just" marL="510540" marR="654685">
              <a:lnSpc>
                <a:spcPct val="133300"/>
              </a:lnSpc>
              <a:spcBef>
                <a:spcPts val="5"/>
              </a:spcBef>
            </a:pP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hospital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emergency </a:t>
            </a:r>
            <a:r>
              <a:rPr dirty="0" sz="2250" spc="75">
                <a:solidFill>
                  <a:srgbClr val="FFFFFF"/>
                </a:solidFill>
                <a:latin typeface="Verdana"/>
                <a:cs typeface="Verdana"/>
              </a:rPr>
              <a:t>queue </a:t>
            </a:r>
            <a:r>
              <a:rPr dirty="0" sz="225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50" spc="5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ideal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real-life </a:t>
            </a:r>
            <a:r>
              <a:rPr dirty="0" sz="2250" spc="35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priority 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queue. </a:t>
            </a:r>
            <a:r>
              <a:rPr dirty="0" sz="2250" spc="-7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2250" spc="75">
                <a:solidFill>
                  <a:srgbClr val="FFFFFF"/>
                </a:solidFill>
                <a:latin typeface="Verdana"/>
                <a:cs typeface="Verdana"/>
              </a:rPr>
              <a:t>queue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patients,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patient</a:t>
            </a:r>
            <a:r>
              <a:rPr dirty="0" sz="22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7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2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dirty="0" sz="22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dirty="0" sz="22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25">
                <a:solidFill>
                  <a:srgbClr val="FFFFFF"/>
                </a:solidFill>
                <a:latin typeface="Verdana"/>
                <a:cs typeface="Verdana"/>
              </a:rPr>
              <a:t>situation  </a:t>
            </a:r>
            <a:r>
              <a:rPr dirty="0" sz="2250" spc="-4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50" spc="-25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dirty="0" sz="2250" spc="5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queue, </a:t>
            </a:r>
            <a:r>
              <a:rPr dirty="0" sz="2250" spc="7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FFFFF"/>
                </a:solidFill>
                <a:latin typeface="Verdana"/>
                <a:cs typeface="Verdana"/>
              </a:rPr>
              <a:t>patient  </a:t>
            </a:r>
            <a:r>
              <a:rPr dirty="0" sz="2250" spc="105">
                <a:solidFill>
                  <a:srgbClr val="FFFFFF"/>
                </a:solidFill>
                <a:latin typeface="Verdana"/>
                <a:cs typeface="Verdana"/>
              </a:rPr>
              <a:t>who </a:t>
            </a:r>
            <a:r>
              <a:rPr dirty="0" sz="2250" spc="20">
                <a:solidFill>
                  <a:srgbClr val="FFFFFF"/>
                </a:solidFill>
                <a:latin typeface="Verdana"/>
                <a:cs typeface="Verdana"/>
              </a:rPr>
              <a:t>doesn’t </a:t>
            </a:r>
            <a:r>
              <a:rPr dirty="0" sz="2250" spc="75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dirty="0" sz="2250" spc="70">
                <a:solidFill>
                  <a:srgbClr val="FFFFFF"/>
                </a:solidFill>
                <a:latin typeface="Verdana"/>
                <a:cs typeface="Verdana"/>
              </a:rPr>
              <a:t>immediate</a:t>
            </a:r>
            <a:r>
              <a:rPr dirty="0" sz="2250" spc="-5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medical  </a:t>
            </a:r>
            <a:r>
              <a:rPr dirty="0" sz="2250" spc="40">
                <a:solidFill>
                  <a:srgbClr val="FFFFFF"/>
                </a:solidFill>
                <a:latin typeface="Verdana"/>
                <a:cs typeface="Verdana"/>
              </a:rPr>
              <a:t>attention </a:t>
            </a:r>
            <a:r>
              <a:rPr dirty="0" sz="2250" spc="3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dirty="0" sz="2250" spc="80">
                <a:solidFill>
                  <a:srgbClr val="FFFFFF"/>
                </a:solidFill>
                <a:latin typeface="Verdana"/>
                <a:cs typeface="Verdana"/>
              </a:rPr>
              <a:t>be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50" spc="-80">
                <a:solidFill>
                  <a:srgbClr val="FFFFFF"/>
                </a:solidFill>
                <a:latin typeface="Verdana"/>
                <a:cs typeface="Verdana"/>
              </a:rPr>
              <a:t>last. </a:t>
            </a:r>
            <a:r>
              <a:rPr dirty="0" sz="2250" spc="-7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this  </a:t>
            </a:r>
            <a:r>
              <a:rPr dirty="0" sz="2250" spc="5">
                <a:solidFill>
                  <a:srgbClr val="FFFFFF"/>
                </a:solidFill>
                <a:latin typeface="Verdana"/>
                <a:cs typeface="Verdana"/>
              </a:rPr>
              <a:t>queue,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50" spc="-5">
                <a:solidFill>
                  <a:srgbClr val="FFFFFF"/>
                </a:solidFill>
                <a:latin typeface="Verdana"/>
                <a:cs typeface="Verdana"/>
              </a:rPr>
              <a:t>priority </a:t>
            </a:r>
            <a:r>
              <a:rPr dirty="0" sz="2250" spc="70">
                <a:solidFill>
                  <a:srgbClr val="FFFFFF"/>
                </a:solidFill>
                <a:latin typeface="Verdana"/>
                <a:cs typeface="Verdana"/>
              </a:rPr>
              <a:t>depends </a:t>
            </a:r>
            <a:r>
              <a:rPr dirty="0" sz="2250" spc="85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250" spc="60">
                <a:solidFill>
                  <a:srgbClr val="FFFFFF"/>
                </a:solidFill>
                <a:latin typeface="Verdana"/>
                <a:cs typeface="Verdana"/>
              </a:rPr>
              <a:t>medical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65">
                <a:solidFill>
                  <a:srgbClr val="FFFFFF"/>
                </a:solidFill>
                <a:latin typeface="Verdana"/>
                <a:cs typeface="Verdana"/>
              </a:rPr>
              <a:t>condition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2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25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Verdana"/>
                <a:cs typeface="Verdana"/>
              </a:rPr>
              <a:t>patients.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78493" y="2"/>
            <a:ext cx="6209665" cy="7348855"/>
            <a:chOff x="12078493" y="2"/>
            <a:chExt cx="6209665" cy="7348855"/>
          </a:xfrm>
        </p:grpSpPr>
        <p:sp>
          <p:nvSpPr>
            <p:cNvPr id="3" name="object 3"/>
            <p:cNvSpPr/>
            <p:nvPr/>
          </p:nvSpPr>
          <p:spPr>
            <a:xfrm>
              <a:off x="12078488" y="399922"/>
              <a:ext cx="6209665" cy="6949440"/>
            </a:xfrm>
            <a:custGeom>
              <a:avLst/>
              <a:gdLst/>
              <a:ahLst/>
              <a:cxnLst/>
              <a:rect l="l" t="t" r="r" b="b"/>
              <a:pathLst>
                <a:path w="6209665" h="6949440">
                  <a:moveTo>
                    <a:pt x="2536685" y="128384"/>
                  </a:moveTo>
                  <a:lnTo>
                    <a:pt x="2487345" y="142532"/>
                  </a:lnTo>
                  <a:lnTo>
                    <a:pt x="2438171" y="157416"/>
                  </a:lnTo>
                  <a:lnTo>
                    <a:pt x="2389187" y="173050"/>
                  </a:lnTo>
                  <a:lnTo>
                    <a:pt x="2340394" y="189433"/>
                  </a:lnTo>
                  <a:lnTo>
                    <a:pt x="2291804" y="206552"/>
                  </a:lnTo>
                  <a:lnTo>
                    <a:pt x="2243417" y="224421"/>
                  </a:lnTo>
                  <a:lnTo>
                    <a:pt x="2195258" y="243027"/>
                  </a:lnTo>
                  <a:lnTo>
                    <a:pt x="2147316" y="262369"/>
                  </a:lnTo>
                  <a:lnTo>
                    <a:pt x="2099614" y="282473"/>
                  </a:lnTo>
                  <a:lnTo>
                    <a:pt x="2052154" y="303301"/>
                  </a:lnTo>
                  <a:lnTo>
                    <a:pt x="2004949" y="324878"/>
                  </a:lnTo>
                  <a:lnTo>
                    <a:pt x="1958009" y="347205"/>
                  </a:lnTo>
                  <a:lnTo>
                    <a:pt x="1911337" y="370268"/>
                  </a:lnTo>
                  <a:lnTo>
                    <a:pt x="1864931" y="394081"/>
                  </a:lnTo>
                  <a:lnTo>
                    <a:pt x="1818830" y="418630"/>
                  </a:lnTo>
                  <a:lnTo>
                    <a:pt x="1773008" y="443915"/>
                  </a:lnTo>
                  <a:lnTo>
                    <a:pt x="1727504" y="469950"/>
                  </a:lnTo>
                  <a:lnTo>
                    <a:pt x="1682305" y="496722"/>
                  </a:lnTo>
                  <a:lnTo>
                    <a:pt x="1637423" y="524243"/>
                  </a:lnTo>
                  <a:lnTo>
                    <a:pt x="1597101" y="549770"/>
                  </a:lnTo>
                  <a:lnTo>
                    <a:pt x="1557058" y="575906"/>
                  </a:lnTo>
                  <a:lnTo>
                    <a:pt x="1517294" y="602653"/>
                  </a:lnTo>
                  <a:lnTo>
                    <a:pt x="1477835" y="630008"/>
                  </a:lnTo>
                  <a:lnTo>
                    <a:pt x="1438668" y="657974"/>
                  </a:lnTo>
                  <a:lnTo>
                    <a:pt x="1399806" y="686549"/>
                  </a:lnTo>
                  <a:lnTo>
                    <a:pt x="1361249" y="715733"/>
                  </a:lnTo>
                  <a:lnTo>
                    <a:pt x="1321600" y="746645"/>
                  </a:lnTo>
                  <a:lnTo>
                    <a:pt x="1282293" y="778205"/>
                  </a:lnTo>
                  <a:lnTo>
                    <a:pt x="1243342" y="810412"/>
                  </a:lnTo>
                  <a:lnTo>
                    <a:pt x="1204760" y="843280"/>
                  </a:lnTo>
                  <a:lnTo>
                    <a:pt x="1166533" y="876795"/>
                  </a:lnTo>
                  <a:lnTo>
                    <a:pt x="1128699" y="910971"/>
                  </a:lnTo>
                  <a:lnTo>
                    <a:pt x="1091247" y="945794"/>
                  </a:lnTo>
                  <a:lnTo>
                    <a:pt x="1054176" y="981265"/>
                  </a:lnTo>
                  <a:lnTo>
                    <a:pt x="1017511" y="1017397"/>
                  </a:lnTo>
                  <a:lnTo>
                    <a:pt x="980757" y="1054709"/>
                  </a:lnTo>
                  <a:lnTo>
                    <a:pt x="944676" y="1092428"/>
                  </a:lnTo>
                  <a:lnTo>
                    <a:pt x="909281" y="1130554"/>
                  </a:lnTo>
                  <a:lnTo>
                    <a:pt x="874572" y="1169085"/>
                  </a:lnTo>
                  <a:lnTo>
                    <a:pt x="840524" y="1207998"/>
                  </a:lnTo>
                  <a:lnTo>
                    <a:pt x="807173" y="1247292"/>
                  </a:lnTo>
                  <a:lnTo>
                    <a:pt x="774484" y="1286967"/>
                  </a:lnTo>
                  <a:lnTo>
                    <a:pt x="742480" y="1327010"/>
                  </a:lnTo>
                  <a:lnTo>
                    <a:pt x="711161" y="1367409"/>
                  </a:lnTo>
                  <a:lnTo>
                    <a:pt x="680516" y="1408150"/>
                  </a:lnTo>
                  <a:lnTo>
                    <a:pt x="650544" y="1449247"/>
                  </a:lnTo>
                  <a:lnTo>
                    <a:pt x="621245" y="1490675"/>
                  </a:lnTo>
                  <a:lnTo>
                    <a:pt x="592632" y="1532432"/>
                  </a:lnTo>
                  <a:lnTo>
                    <a:pt x="564692" y="1574520"/>
                  </a:lnTo>
                  <a:lnTo>
                    <a:pt x="537425" y="1616913"/>
                  </a:lnTo>
                  <a:lnTo>
                    <a:pt x="510832" y="1659610"/>
                  </a:lnTo>
                  <a:lnTo>
                    <a:pt x="484924" y="1702600"/>
                  </a:lnTo>
                  <a:lnTo>
                    <a:pt x="459689" y="1745894"/>
                  </a:lnTo>
                  <a:lnTo>
                    <a:pt x="435127" y="1789468"/>
                  </a:lnTo>
                  <a:lnTo>
                    <a:pt x="411238" y="1833308"/>
                  </a:lnTo>
                  <a:lnTo>
                    <a:pt x="388023" y="1877428"/>
                  </a:lnTo>
                  <a:lnTo>
                    <a:pt x="365480" y="1921802"/>
                  </a:lnTo>
                  <a:lnTo>
                    <a:pt x="343611" y="1966429"/>
                  </a:lnTo>
                  <a:lnTo>
                    <a:pt x="322414" y="2011299"/>
                  </a:lnTo>
                  <a:lnTo>
                    <a:pt x="301891" y="2056409"/>
                  </a:lnTo>
                  <a:lnTo>
                    <a:pt x="286385" y="2091677"/>
                  </a:lnTo>
                  <a:lnTo>
                    <a:pt x="271272" y="2127059"/>
                  </a:lnTo>
                  <a:lnTo>
                    <a:pt x="256578" y="2162556"/>
                  </a:lnTo>
                  <a:lnTo>
                    <a:pt x="242290" y="2198205"/>
                  </a:lnTo>
                  <a:lnTo>
                    <a:pt x="223151" y="2248052"/>
                  </a:lnTo>
                  <a:lnTo>
                    <a:pt x="216954" y="2264676"/>
                  </a:lnTo>
                  <a:lnTo>
                    <a:pt x="200583" y="2309609"/>
                  </a:lnTo>
                  <a:lnTo>
                    <a:pt x="184861" y="2354694"/>
                  </a:lnTo>
                  <a:lnTo>
                    <a:pt x="169748" y="2399931"/>
                  </a:lnTo>
                  <a:lnTo>
                    <a:pt x="155270" y="2445321"/>
                  </a:lnTo>
                  <a:lnTo>
                    <a:pt x="141465" y="2490851"/>
                  </a:lnTo>
                  <a:lnTo>
                    <a:pt x="128320" y="2536533"/>
                  </a:lnTo>
                  <a:lnTo>
                    <a:pt x="2536685" y="128384"/>
                  </a:lnTo>
                  <a:close/>
                </a:path>
                <a:path w="6209665" h="6949440">
                  <a:moveTo>
                    <a:pt x="3504869" y="50"/>
                  </a:moveTo>
                  <a:lnTo>
                    <a:pt x="3454044" y="0"/>
                  </a:lnTo>
                  <a:lnTo>
                    <a:pt x="3403244" y="698"/>
                  </a:lnTo>
                  <a:lnTo>
                    <a:pt x="3352495" y="2159"/>
                  </a:lnTo>
                  <a:lnTo>
                    <a:pt x="3301771" y="4343"/>
                  </a:lnTo>
                  <a:lnTo>
                    <a:pt x="3251085" y="7251"/>
                  </a:lnTo>
                  <a:lnTo>
                    <a:pt x="3200438" y="10858"/>
                  </a:lnTo>
                  <a:lnTo>
                    <a:pt x="3135338" y="16433"/>
                  </a:lnTo>
                  <a:lnTo>
                    <a:pt x="3070390" y="23253"/>
                  </a:lnTo>
                  <a:lnTo>
                    <a:pt x="3018459" y="29654"/>
                  </a:lnTo>
                  <a:lnTo>
                    <a:pt x="2966643" y="36842"/>
                  </a:lnTo>
                  <a:lnTo>
                    <a:pt x="2914929" y="44805"/>
                  </a:lnTo>
                  <a:lnTo>
                    <a:pt x="2863329" y="53555"/>
                  </a:lnTo>
                  <a:lnTo>
                    <a:pt x="2811830" y="63106"/>
                  </a:lnTo>
                  <a:lnTo>
                    <a:pt x="63131" y="2811792"/>
                  </a:lnTo>
                  <a:lnTo>
                    <a:pt x="55689" y="2851848"/>
                  </a:lnTo>
                  <a:lnTo>
                    <a:pt x="48729" y="2891942"/>
                  </a:lnTo>
                  <a:lnTo>
                    <a:pt x="42240" y="2932125"/>
                  </a:lnTo>
                  <a:lnTo>
                    <a:pt x="36182" y="2972422"/>
                  </a:lnTo>
                  <a:lnTo>
                    <a:pt x="29171" y="3023374"/>
                  </a:lnTo>
                  <a:lnTo>
                    <a:pt x="22910" y="3074416"/>
                  </a:lnTo>
                  <a:lnTo>
                    <a:pt x="17399" y="3125546"/>
                  </a:lnTo>
                  <a:lnTo>
                    <a:pt x="12636" y="3176752"/>
                  </a:lnTo>
                  <a:lnTo>
                    <a:pt x="8623" y="3228022"/>
                  </a:lnTo>
                  <a:lnTo>
                    <a:pt x="5384" y="3279343"/>
                  </a:lnTo>
                  <a:lnTo>
                    <a:pt x="2908" y="3330689"/>
                  </a:lnTo>
                  <a:lnTo>
                    <a:pt x="1409" y="3374225"/>
                  </a:lnTo>
                  <a:lnTo>
                    <a:pt x="444" y="3417760"/>
                  </a:lnTo>
                  <a:lnTo>
                    <a:pt x="12" y="3461296"/>
                  </a:lnTo>
                  <a:lnTo>
                    <a:pt x="0" y="3483076"/>
                  </a:lnTo>
                  <a:lnTo>
                    <a:pt x="127" y="3504844"/>
                  </a:lnTo>
                  <a:lnTo>
                    <a:pt x="463092" y="3041777"/>
                  </a:lnTo>
                  <a:lnTo>
                    <a:pt x="2437828" y="1066914"/>
                  </a:lnTo>
                  <a:lnTo>
                    <a:pt x="2927477" y="577443"/>
                  </a:lnTo>
                  <a:lnTo>
                    <a:pt x="3504869" y="50"/>
                  </a:lnTo>
                  <a:close/>
                </a:path>
                <a:path w="6209665" h="6949440">
                  <a:moveTo>
                    <a:pt x="4256138" y="88569"/>
                  </a:moveTo>
                  <a:lnTo>
                    <a:pt x="4205211" y="77254"/>
                  </a:lnTo>
                  <a:lnTo>
                    <a:pt x="4154132" y="66713"/>
                  </a:lnTo>
                  <a:lnTo>
                    <a:pt x="4102938" y="56934"/>
                  </a:lnTo>
                  <a:lnTo>
                    <a:pt x="4051643" y="47929"/>
                  </a:lnTo>
                  <a:lnTo>
                    <a:pt x="3996791" y="39179"/>
                  </a:lnTo>
                  <a:lnTo>
                    <a:pt x="3941813" y="31292"/>
                  </a:lnTo>
                  <a:lnTo>
                    <a:pt x="3886708" y="24282"/>
                  </a:lnTo>
                  <a:lnTo>
                    <a:pt x="3831513" y="18161"/>
                  </a:lnTo>
                  <a:lnTo>
                    <a:pt x="3776243" y="12928"/>
                  </a:lnTo>
                  <a:lnTo>
                    <a:pt x="3724389" y="8813"/>
                  </a:lnTo>
                  <a:lnTo>
                    <a:pt x="3707104" y="7607"/>
                  </a:lnTo>
                  <a:lnTo>
                    <a:pt x="7696" y="3707015"/>
                  </a:lnTo>
                  <a:lnTo>
                    <a:pt x="12954" y="3776307"/>
                  </a:lnTo>
                  <a:lnTo>
                    <a:pt x="19634" y="3845268"/>
                  </a:lnTo>
                  <a:lnTo>
                    <a:pt x="25552" y="3896931"/>
                  </a:lnTo>
                  <a:lnTo>
                    <a:pt x="32245" y="3948569"/>
                  </a:lnTo>
                  <a:lnTo>
                    <a:pt x="42367" y="4017276"/>
                  </a:lnTo>
                  <a:lnTo>
                    <a:pt x="56959" y="4102849"/>
                  </a:lnTo>
                  <a:lnTo>
                    <a:pt x="66738" y="4154068"/>
                  </a:lnTo>
                  <a:lnTo>
                    <a:pt x="77279" y="4205211"/>
                  </a:lnTo>
                  <a:lnTo>
                    <a:pt x="88595" y="4256265"/>
                  </a:lnTo>
                  <a:lnTo>
                    <a:pt x="854024" y="3490772"/>
                  </a:lnTo>
                  <a:lnTo>
                    <a:pt x="3873500" y="471360"/>
                  </a:lnTo>
                  <a:lnTo>
                    <a:pt x="4256138" y="88569"/>
                  </a:lnTo>
                  <a:close/>
                </a:path>
                <a:path w="6209665" h="6949440">
                  <a:moveTo>
                    <a:pt x="4886147" y="298450"/>
                  </a:moveTo>
                  <a:lnTo>
                    <a:pt x="4837569" y="277329"/>
                  </a:lnTo>
                  <a:lnTo>
                    <a:pt x="4788725" y="256984"/>
                  </a:lnTo>
                  <a:lnTo>
                    <a:pt x="4739614" y="237401"/>
                  </a:lnTo>
                  <a:lnTo>
                    <a:pt x="4690262" y="218592"/>
                  </a:lnTo>
                  <a:lnTo>
                    <a:pt x="4640681" y="200558"/>
                  </a:lnTo>
                  <a:lnTo>
                    <a:pt x="4590910" y="183299"/>
                  </a:lnTo>
                  <a:lnTo>
                    <a:pt x="4540961" y="166801"/>
                  </a:lnTo>
                  <a:lnTo>
                    <a:pt x="4511611" y="157619"/>
                  </a:lnTo>
                  <a:lnTo>
                    <a:pt x="4482262" y="148615"/>
                  </a:lnTo>
                  <a:lnTo>
                    <a:pt x="4452874" y="139877"/>
                  </a:lnTo>
                  <a:lnTo>
                    <a:pt x="4423461" y="131394"/>
                  </a:lnTo>
                  <a:lnTo>
                    <a:pt x="862977" y="3691877"/>
                  </a:lnTo>
                  <a:lnTo>
                    <a:pt x="131483" y="4423257"/>
                  </a:lnTo>
                  <a:lnTo>
                    <a:pt x="145161" y="4470362"/>
                  </a:lnTo>
                  <a:lnTo>
                    <a:pt x="159512" y="4517301"/>
                  </a:lnTo>
                  <a:lnTo>
                    <a:pt x="174548" y="4564062"/>
                  </a:lnTo>
                  <a:lnTo>
                    <a:pt x="190246" y="4610633"/>
                  </a:lnTo>
                  <a:lnTo>
                    <a:pt x="206629" y="4657001"/>
                  </a:lnTo>
                  <a:lnTo>
                    <a:pt x="222605" y="4700295"/>
                  </a:lnTo>
                  <a:lnTo>
                    <a:pt x="239179" y="4743412"/>
                  </a:lnTo>
                  <a:lnTo>
                    <a:pt x="256336" y="4786363"/>
                  </a:lnTo>
                  <a:lnTo>
                    <a:pt x="274104" y="4829149"/>
                  </a:lnTo>
                  <a:lnTo>
                    <a:pt x="292455" y="4871834"/>
                  </a:lnTo>
                  <a:lnTo>
                    <a:pt x="298716" y="4886096"/>
                  </a:lnTo>
                  <a:lnTo>
                    <a:pt x="4886147" y="298450"/>
                  </a:lnTo>
                  <a:close/>
                </a:path>
                <a:path w="6209665" h="6949440">
                  <a:moveTo>
                    <a:pt x="5425808" y="598957"/>
                  </a:moveTo>
                  <a:lnTo>
                    <a:pt x="5389626" y="574713"/>
                  </a:lnTo>
                  <a:lnTo>
                    <a:pt x="5353240" y="550926"/>
                  </a:lnTo>
                  <a:lnTo>
                    <a:pt x="5297360" y="515645"/>
                  </a:lnTo>
                  <a:lnTo>
                    <a:pt x="5233797" y="477405"/>
                  </a:lnTo>
                  <a:lnTo>
                    <a:pt x="5158981" y="434619"/>
                  </a:lnTo>
                  <a:lnTo>
                    <a:pt x="5115890" y="411048"/>
                  </a:lnTo>
                  <a:lnTo>
                    <a:pt x="5072570" y="388150"/>
                  </a:lnTo>
                  <a:lnTo>
                    <a:pt x="5028984" y="365912"/>
                  </a:lnTo>
                  <a:lnTo>
                    <a:pt x="4680255" y="714514"/>
                  </a:lnTo>
                  <a:lnTo>
                    <a:pt x="679513" y="4715472"/>
                  </a:lnTo>
                  <a:lnTo>
                    <a:pt x="365988" y="5028984"/>
                  </a:lnTo>
                  <a:lnTo>
                    <a:pt x="387591" y="5071402"/>
                  </a:lnTo>
                  <a:lnTo>
                    <a:pt x="409829" y="5113604"/>
                  </a:lnTo>
                  <a:lnTo>
                    <a:pt x="432676" y="5155552"/>
                  </a:lnTo>
                  <a:lnTo>
                    <a:pt x="456158" y="5197233"/>
                  </a:lnTo>
                  <a:lnTo>
                    <a:pt x="480250" y="5238648"/>
                  </a:lnTo>
                  <a:lnTo>
                    <a:pt x="504952" y="5279783"/>
                  </a:lnTo>
                  <a:lnTo>
                    <a:pt x="535432" y="5328971"/>
                  </a:lnTo>
                  <a:lnTo>
                    <a:pt x="566788" y="5377497"/>
                  </a:lnTo>
                  <a:lnTo>
                    <a:pt x="590905" y="5413794"/>
                  </a:lnTo>
                  <a:lnTo>
                    <a:pt x="599046" y="5425795"/>
                  </a:lnTo>
                  <a:lnTo>
                    <a:pt x="908392" y="5116500"/>
                  </a:lnTo>
                  <a:lnTo>
                    <a:pt x="4807204" y="1217790"/>
                  </a:lnTo>
                  <a:lnTo>
                    <a:pt x="5425808" y="598957"/>
                  </a:lnTo>
                  <a:close/>
                </a:path>
                <a:path w="6209665" h="6949440">
                  <a:moveTo>
                    <a:pt x="5888863" y="975956"/>
                  </a:moveTo>
                  <a:lnTo>
                    <a:pt x="5879325" y="966851"/>
                  </a:lnTo>
                  <a:lnTo>
                    <a:pt x="5860085" y="948918"/>
                  </a:lnTo>
                  <a:lnTo>
                    <a:pt x="5850534" y="939952"/>
                  </a:lnTo>
                  <a:lnTo>
                    <a:pt x="5813984" y="906106"/>
                  </a:lnTo>
                  <a:lnTo>
                    <a:pt x="5777090" y="872845"/>
                  </a:lnTo>
                  <a:lnTo>
                    <a:pt x="5739854" y="840193"/>
                  </a:lnTo>
                  <a:lnTo>
                    <a:pt x="5702287" y="808151"/>
                  </a:lnTo>
                  <a:lnTo>
                    <a:pt x="5664378" y="776732"/>
                  </a:lnTo>
                  <a:lnTo>
                    <a:pt x="5626112" y="745947"/>
                  </a:lnTo>
                  <a:lnTo>
                    <a:pt x="5587504" y="715797"/>
                  </a:lnTo>
                  <a:lnTo>
                    <a:pt x="5548554" y="686295"/>
                  </a:lnTo>
                  <a:lnTo>
                    <a:pt x="1299006" y="4935817"/>
                  </a:lnTo>
                  <a:lnTo>
                    <a:pt x="992670" y="5242230"/>
                  </a:lnTo>
                  <a:lnTo>
                    <a:pt x="686384" y="5548427"/>
                  </a:lnTo>
                  <a:lnTo>
                    <a:pt x="719810" y="5592457"/>
                  </a:lnTo>
                  <a:lnTo>
                    <a:pt x="754024" y="5636120"/>
                  </a:lnTo>
                  <a:lnTo>
                    <a:pt x="789025" y="5679351"/>
                  </a:lnTo>
                  <a:lnTo>
                    <a:pt x="824839" y="5722137"/>
                  </a:lnTo>
                  <a:lnTo>
                    <a:pt x="861428" y="5764479"/>
                  </a:lnTo>
                  <a:lnTo>
                    <a:pt x="898817" y="5806325"/>
                  </a:lnTo>
                  <a:lnTo>
                    <a:pt x="937006" y="5847867"/>
                  </a:lnTo>
                  <a:lnTo>
                    <a:pt x="975995" y="5888748"/>
                  </a:lnTo>
                  <a:lnTo>
                    <a:pt x="5284914" y="1579829"/>
                  </a:lnTo>
                  <a:lnTo>
                    <a:pt x="5449506" y="1415427"/>
                  </a:lnTo>
                  <a:lnTo>
                    <a:pt x="5888863" y="975956"/>
                  </a:lnTo>
                  <a:close/>
                </a:path>
                <a:path w="6209665" h="6949440">
                  <a:moveTo>
                    <a:pt x="6209500" y="5065166"/>
                  </a:moveTo>
                  <a:lnTo>
                    <a:pt x="4471098" y="6803580"/>
                  </a:lnTo>
                  <a:lnTo>
                    <a:pt x="4521035" y="6788251"/>
                  </a:lnTo>
                  <a:lnTo>
                    <a:pt x="4570781" y="6772148"/>
                  </a:lnTo>
                  <a:lnTo>
                    <a:pt x="4620323" y="6755270"/>
                  </a:lnTo>
                  <a:lnTo>
                    <a:pt x="4669650" y="6737604"/>
                  </a:lnTo>
                  <a:lnTo>
                    <a:pt x="4718761" y="6719163"/>
                  </a:lnTo>
                  <a:lnTo>
                    <a:pt x="4767643" y="6699961"/>
                  </a:lnTo>
                  <a:lnTo>
                    <a:pt x="4816297" y="6680009"/>
                  </a:lnTo>
                  <a:lnTo>
                    <a:pt x="4864697" y="6659283"/>
                  </a:lnTo>
                  <a:lnTo>
                    <a:pt x="4912855" y="6637820"/>
                  </a:lnTo>
                  <a:lnTo>
                    <a:pt x="4960747" y="6615608"/>
                  </a:lnTo>
                  <a:lnTo>
                    <a:pt x="5008384" y="6592646"/>
                  </a:lnTo>
                  <a:lnTo>
                    <a:pt x="5054739" y="6569380"/>
                  </a:lnTo>
                  <a:lnTo>
                    <a:pt x="5100777" y="6545453"/>
                  </a:lnTo>
                  <a:lnTo>
                    <a:pt x="5136743" y="6526200"/>
                  </a:lnTo>
                  <a:lnTo>
                    <a:pt x="5172532" y="6506604"/>
                  </a:lnTo>
                  <a:lnTo>
                    <a:pt x="5208105" y="6486538"/>
                  </a:lnTo>
                  <a:lnTo>
                    <a:pt x="5243461" y="6465913"/>
                  </a:lnTo>
                  <a:lnTo>
                    <a:pt x="5285143" y="6440818"/>
                  </a:lnTo>
                  <a:lnTo>
                    <a:pt x="5326558" y="6415087"/>
                  </a:lnTo>
                  <a:lnTo>
                    <a:pt x="5367680" y="6388722"/>
                  </a:lnTo>
                  <a:lnTo>
                    <a:pt x="5408523" y="6361722"/>
                  </a:lnTo>
                  <a:lnTo>
                    <a:pt x="5449074" y="6334074"/>
                  </a:lnTo>
                  <a:lnTo>
                    <a:pt x="5489308" y="6305804"/>
                  </a:lnTo>
                  <a:lnTo>
                    <a:pt x="5529250" y="6276886"/>
                  </a:lnTo>
                  <a:lnTo>
                    <a:pt x="5568861" y="6247333"/>
                  </a:lnTo>
                  <a:lnTo>
                    <a:pt x="5608142" y="6217132"/>
                  </a:lnTo>
                  <a:lnTo>
                    <a:pt x="5647093" y="6186309"/>
                  </a:lnTo>
                  <a:lnTo>
                    <a:pt x="5685701" y="6154839"/>
                  </a:lnTo>
                  <a:lnTo>
                    <a:pt x="5727725" y="6119533"/>
                  </a:lnTo>
                  <a:lnTo>
                    <a:pt x="5769368" y="6083414"/>
                  </a:lnTo>
                  <a:lnTo>
                    <a:pt x="5810542" y="6046508"/>
                  </a:lnTo>
                  <a:lnTo>
                    <a:pt x="5851207" y="6008840"/>
                  </a:lnTo>
                  <a:lnTo>
                    <a:pt x="5891555" y="5970473"/>
                  </a:lnTo>
                  <a:lnTo>
                    <a:pt x="5931408" y="5931293"/>
                  </a:lnTo>
                  <a:lnTo>
                    <a:pt x="5967984" y="5894171"/>
                  </a:lnTo>
                  <a:lnTo>
                    <a:pt x="6003899" y="5856630"/>
                  </a:lnTo>
                  <a:lnTo>
                    <a:pt x="6039142" y="5818695"/>
                  </a:lnTo>
                  <a:lnTo>
                    <a:pt x="6073711" y="5780367"/>
                  </a:lnTo>
                  <a:lnTo>
                    <a:pt x="6107620" y="5741644"/>
                  </a:lnTo>
                  <a:lnTo>
                    <a:pt x="6140869" y="5702541"/>
                  </a:lnTo>
                  <a:lnTo>
                    <a:pt x="6173432" y="5663057"/>
                  </a:lnTo>
                  <a:lnTo>
                    <a:pt x="6205334" y="5623204"/>
                  </a:lnTo>
                  <a:lnTo>
                    <a:pt x="6209500" y="5617845"/>
                  </a:lnTo>
                  <a:lnTo>
                    <a:pt x="6209500" y="5065166"/>
                  </a:lnTo>
                  <a:close/>
                </a:path>
                <a:path w="6209665" h="6949440">
                  <a:moveTo>
                    <a:pt x="6209500" y="4225226"/>
                  </a:moveTo>
                  <a:lnTo>
                    <a:pt x="3485819" y="6948919"/>
                  </a:lnTo>
                  <a:lnTo>
                    <a:pt x="3536416" y="6948360"/>
                  </a:lnTo>
                  <a:lnTo>
                    <a:pt x="3587013" y="6947078"/>
                  </a:lnTo>
                  <a:lnTo>
                    <a:pt x="3637584" y="6945058"/>
                  </a:lnTo>
                  <a:lnTo>
                    <a:pt x="3688118" y="6942302"/>
                  </a:lnTo>
                  <a:lnTo>
                    <a:pt x="3738613" y="6938823"/>
                  </a:lnTo>
                  <a:lnTo>
                    <a:pt x="3789057" y="6934619"/>
                  </a:lnTo>
                  <a:lnTo>
                    <a:pt x="3839451" y="6929666"/>
                  </a:lnTo>
                  <a:lnTo>
                    <a:pt x="3889781" y="6924002"/>
                  </a:lnTo>
                  <a:lnTo>
                    <a:pt x="3940035" y="6917601"/>
                  </a:lnTo>
                  <a:lnTo>
                    <a:pt x="3990213" y="6910476"/>
                  </a:lnTo>
                  <a:lnTo>
                    <a:pt x="4040301" y="6902628"/>
                  </a:lnTo>
                  <a:lnTo>
                    <a:pt x="4090289" y="6894042"/>
                  </a:lnTo>
                  <a:lnTo>
                    <a:pt x="4140162" y="6884733"/>
                  </a:lnTo>
                  <a:lnTo>
                    <a:pt x="4189933" y="6874700"/>
                  </a:lnTo>
                  <a:lnTo>
                    <a:pt x="6209500" y="4855134"/>
                  </a:lnTo>
                  <a:lnTo>
                    <a:pt x="6209500" y="4225226"/>
                  </a:lnTo>
                  <a:close/>
                </a:path>
                <a:path w="6209665" h="6949440">
                  <a:moveTo>
                    <a:pt x="6209500" y="3385147"/>
                  </a:moveTo>
                  <a:lnTo>
                    <a:pt x="2726740" y="6868046"/>
                  </a:lnTo>
                  <a:lnTo>
                    <a:pt x="2772537" y="6877723"/>
                  </a:lnTo>
                  <a:lnTo>
                    <a:pt x="2818409" y="6886803"/>
                  </a:lnTo>
                  <a:lnTo>
                    <a:pt x="2864358" y="6895274"/>
                  </a:lnTo>
                  <a:lnTo>
                    <a:pt x="2910408" y="6903136"/>
                  </a:lnTo>
                  <a:lnTo>
                    <a:pt x="2956560" y="6910387"/>
                  </a:lnTo>
                  <a:lnTo>
                    <a:pt x="3002813" y="6917017"/>
                  </a:lnTo>
                  <a:lnTo>
                    <a:pt x="3072155" y="6925653"/>
                  </a:lnTo>
                  <a:lnTo>
                    <a:pt x="3124377" y="6931266"/>
                  </a:lnTo>
                  <a:lnTo>
                    <a:pt x="3176651" y="6936092"/>
                  </a:lnTo>
                  <a:lnTo>
                    <a:pt x="3228975" y="6940143"/>
                  </a:lnTo>
                  <a:lnTo>
                    <a:pt x="3281311" y="6943382"/>
                  </a:lnTo>
                  <a:lnTo>
                    <a:pt x="6209500" y="4015194"/>
                  </a:lnTo>
                  <a:lnTo>
                    <a:pt x="6209500" y="3385147"/>
                  </a:lnTo>
                  <a:close/>
                </a:path>
                <a:path w="6209665" h="6949440">
                  <a:moveTo>
                    <a:pt x="6209500" y="2545130"/>
                  </a:moveTo>
                  <a:lnTo>
                    <a:pt x="2091728" y="6663106"/>
                  </a:lnTo>
                  <a:lnTo>
                    <a:pt x="2140623" y="6683794"/>
                  </a:lnTo>
                  <a:lnTo>
                    <a:pt x="2189772" y="6703682"/>
                  </a:lnTo>
                  <a:lnTo>
                    <a:pt x="2239137" y="6722770"/>
                  </a:lnTo>
                  <a:lnTo>
                    <a:pt x="2288717" y="6741096"/>
                  </a:lnTo>
                  <a:lnTo>
                    <a:pt x="2346858" y="6761569"/>
                  </a:lnTo>
                  <a:lnTo>
                    <a:pt x="2391499" y="6776504"/>
                  </a:lnTo>
                  <a:lnTo>
                    <a:pt x="2440521" y="6792163"/>
                  </a:lnTo>
                  <a:lnTo>
                    <a:pt x="2500401" y="6810197"/>
                  </a:lnTo>
                  <a:lnTo>
                    <a:pt x="2558135" y="6826618"/>
                  </a:lnTo>
                  <a:lnTo>
                    <a:pt x="6209500" y="3175254"/>
                  </a:lnTo>
                  <a:lnTo>
                    <a:pt x="6209500" y="2545130"/>
                  </a:lnTo>
                  <a:close/>
                </a:path>
                <a:path w="6209665" h="6949440">
                  <a:moveTo>
                    <a:pt x="6209500" y="1705241"/>
                  </a:moveTo>
                  <a:lnTo>
                    <a:pt x="1548041" y="6366662"/>
                  </a:lnTo>
                  <a:lnTo>
                    <a:pt x="1591271" y="6395047"/>
                  </a:lnTo>
                  <a:lnTo>
                    <a:pt x="1634820" y="6422733"/>
                  </a:lnTo>
                  <a:lnTo>
                    <a:pt x="1678686" y="6449720"/>
                  </a:lnTo>
                  <a:lnTo>
                    <a:pt x="1722856" y="6475997"/>
                  </a:lnTo>
                  <a:lnTo>
                    <a:pt x="1767332" y="6501574"/>
                  </a:lnTo>
                  <a:lnTo>
                    <a:pt x="1812099" y="6526428"/>
                  </a:lnTo>
                  <a:lnTo>
                    <a:pt x="1857146" y="6550558"/>
                  </a:lnTo>
                  <a:lnTo>
                    <a:pt x="1902472" y="6573964"/>
                  </a:lnTo>
                  <a:lnTo>
                    <a:pt x="1948065" y="6596634"/>
                  </a:lnTo>
                  <a:lnTo>
                    <a:pt x="5945479" y="2599448"/>
                  </a:lnTo>
                  <a:lnTo>
                    <a:pt x="6209500" y="2335314"/>
                  </a:lnTo>
                  <a:lnTo>
                    <a:pt x="6209500" y="1705241"/>
                  </a:lnTo>
                  <a:close/>
                </a:path>
                <a:path w="6209665" h="6949440">
                  <a:moveTo>
                    <a:pt x="6209500" y="1331239"/>
                  </a:moveTo>
                  <a:lnTo>
                    <a:pt x="6177927" y="1291640"/>
                  </a:lnTo>
                  <a:lnTo>
                    <a:pt x="6132639" y="1236954"/>
                  </a:lnTo>
                  <a:lnTo>
                    <a:pt x="6081153" y="1177302"/>
                  </a:lnTo>
                  <a:lnTo>
                    <a:pt x="6052439" y="1144981"/>
                  </a:lnTo>
                  <a:lnTo>
                    <a:pt x="6023305" y="1112951"/>
                  </a:lnTo>
                  <a:lnTo>
                    <a:pt x="5993663" y="1081316"/>
                  </a:lnTo>
                  <a:lnTo>
                    <a:pt x="1081252" y="5993549"/>
                  </a:lnTo>
                  <a:lnTo>
                    <a:pt x="1122578" y="6032182"/>
                  </a:lnTo>
                  <a:lnTo>
                    <a:pt x="1164361" y="6069990"/>
                  </a:lnTo>
                  <a:lnTo>
                    <a:pt x="1200543" y="6101791"/>
                  </a:lnTo>
                  <a:lnTo>
                    <a:pt x="1237068" y="6133033"/>
                  </a:lnTo>
                  <a:lnTo>
                    <a:pt x="1273911" y="6163691"/>
                  </a:lnTo>
                  <a:lnTo>
                    <a:pt x="1311071" y="6193764"/>
                  </a:lnTo>
                  <a:lnTo>
                    <a:pt x="1348549" y="6223254"/>
                  </a:lnTo>
                  <a:lnTo>
                    <a:pt x="1386332" y="6252159"/>
                  </a:lnTo>
                  <a:lnTo>
                    <a:pt x="1424406" y="6280467"/>
                  </a:lnTo>
                  <a:lnTo>
                    <a:pt x="6209500" y="1495158"/>
                  </a:lnTo>
                  <a:lnTo>
                    <a:pt x="6209500" y="1331239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71852" y="11"/>
              <a:ext cx="3316604" cy="4455795"/>
            </a:xfrm>
            <a:custGeom>
              <a:avLst/>
              <a:gdLst/>
              <a:ahLst/>
              <a:cxnLst/>
              <a:rect l="l" t="t" r="r" b="b"/>
              <a:pathLst>
                <a:path w="3316605" h="4455795">
                  <a:moveTo>
                    <a:pt x="1221371" y="0"/>
                  </a:moveTo>
                  <a:lnTo>
                    <a:pt x="1011351" y="0"/>
                  </a:lnTo>
                  <a:lnTo>
                    <a:pt x="212915" y="798436"/>
                  </a:lnTo>
                  <a:lnTo>
                    <a:pt x="193941" y="843711"/>
                  </a:lnTo>
                  <a:lnTo>
                    <a:pt x="175768" y="889419"/>
                  </a:lnTo>
                  <a:lnTo>
                    <a:pt x="158407" y="935520"/>
                  </a:lnTo>
                  <a:lnTo>
                    <a:pt x="141897" y="982027"/>
                  </a:lnTo>
                  <a:lnTo>
                    <a:pt x="126225" y="1028941"/>
                  </a:lnTo>
                  <a:lnTo>
                    <a:pt x="111404" y="1076236"/>
                  </a:lnTo>
                  <a:lnTo>
                    <a:pt x="97485" y="1123911"/>
                  </a:lnTo>
                  <a:lnTo>
                    <a:pt x="1221371" y="0"/>
                  </a:lnTo>
                  <a:close/>
                </a:path>
                <a:path w="3316605" h="4455795">
                  <a:moveTo>
                    <a:pt x="2061502" y="0"/>
                  </a:moveTo>
                  <a:lnTo>
                    <a:pt x="1851456" y="0"/>
                  </a:lnTo>
                  <a:lnTo>
                    <a:pt x="0" y="1851456"/>
                  </a:lnTo>
                  <a:lnTo>
                    <a:pt x="787" y="1902053"/>
                  </a:lnTo>
                  <a:lnTo>
                    <a:pt x="2514" y="1952459"/>
                  </a:lnTo>
                  <a:lnTo>
                    <a:pt x="5194" y="2002663"/>
                  </a:lnTo>
                  <a:lnTo>
                    <a:pt x="8851" y="2052624"/>
                  </a:lnTo>
                  <a:lnTo>
                    <a:pt x="2061502" y="0"/>
                  </a:lnTo>
                  <a:close/>
                </a:path>
                <a:path w="3316605" h="4455795">
                  <a:moveTo>
                    <a:pt x="2901404" y="0"/>
                  </a:moveTo>
                  <a:lnTo>
                    <a:pt x="2691358" y="0"/>
                  </a:lnTo>
                  <a:lnTo>
                    <a:pt x="108343" y="2583027"/>
                  </a:lnTo>
                  <a:lnTo>
                    <a:pt x="120459" y="2622905"/>
                  </a:lnTo>
                  <a:lnTo>
                    <a:pt x="133235" y="2662478"/>
                  </a:lnTo>
                  <a:lnTo>
                    <a:pt x="146634" y="2701760"/>
                  </a:lnTo>
                  <a:lnTo>
                    <a:pt x="160629" y="2740774"/>
                  </a:lnTo>
                  <a:lnTo>
                    <a:pt x="2901404" y="0"/>
                  </a:lnTo>
                  <a:close/>
                </a:path>
                <a:path w="3316605" h="4455795">
                  <a:moveTo>
                    <a:pt x="3316135" y="3575164"/>
                  </a:moveTo>
                  <a:lnTo>
                    <a:pt x="2441816" y="4449483"/>
                  </a:lnTo>
                  <a:lnTo>
                    <a:pt x="2486139" y="4452137"/>
                  </a:lnTo>
                  <a:lnTo>
                    <a:pt x="2530691" y="4454080"/>
                  </a:lnTo>
                  <a:lnTo>
                    <a:pt x="2575458" y="4455274"/>
                  </a:lnTo>
                  <a:lnTo>
                    <a:pt x="2620403" y="4455680"/>
                  </a:lnTo>
                  <a:lnTo>
                    <a:pt x="2626753" y="4455642"/>
                  </a:lnTo>
                  <a:lnTo>
                    <a:pt x="2639530" y="4455401"/>
                  </a:lnTo>
                  <a:lnTo>
                    <a:pt x="2645880" y="4455236"/>
                  </a:lnTo>
                  <a:lnTo>
                    <a:pt x="3316135" y="3784981"/>
                  </a:lnTo>
                  <a:lnTo>
                    <a:pt x="3316135" y="3575164"/>
                  </a:lnTo>
                  <a:close/>
                </a:path>
                <a:path w="3316605" h="4455795">
                  <a:moveTo>
                    <a:pt x="3316135" y="2735262"/>
                  </a:moveTo>
                  <a:lnTo>
                    <a:pt x="1745449" y="4305947"/>
                  </a:lnTo>
                  <a:lnTo>
                    <a:pt x="1784794" y="4319486"/>
                  </a:lnTo>
                  <a:lnTo>
                    <a:pt x="1824418" y="4332490"/>
                  </a:lnTo>
                  <a:lnTo>
                    <a:pt x="1864321" y="4344898"/>
                  </a:lnTo>
                  <a:lnTo>
                    <a:pt x="1904530" y="4356684"/>
                  </a:lnTo>
                  <a:lnTo>
                    <a:pt x="3316135" y="2945079"/>
                  </a:lnTo>
                  <a:lnTo>
                    <a:pt x="3316135" y="2735262"/>
                  </a:lnTo>
                  <a:close/>
                </a:path>
                <a:path w="3316605" h="4455795">
                  <a:moveTo>
                    <a:pt x="3316135" y="1895195"/>
                  </a:moveTo>
                  <a:lnTo>
                    <a:pt x="1184236" y="4027093"/>
                  </a:lnTo>
                  <a:lnTo>
                    <a:pt x="1216152" y="4047820"/>
                  </a:lnTo>
                  <a:lnTo>
                    <a:pt x="1248410" y="4068114"/>
                  </a:lnTo>
                  <a:lnTo>
                    <a:pt x="1281049" y="4087939"/>
                  </a:lnTo>
                  <a:lnTo>
                    <a:pt x="1314069" y="4107307"/>
                  </a:lnTo>
                  <a:lnTo>
                    <a:pt x="3316135" y="2105240"/>
                  </a:lnTo>
                  <a:lnTo>
                    <a:pt x="3316135" y="1895195"/>
                  </a:lnTo>
                  <a:close/>
                </a:path>
                <a:path w="3316605" h="4455795">
                  <a:moveTo>
                    <a:pt x="3316135" y="1055306"/>
                  </a:moveTo>
                  <a:lnTo>
                    <a:pt x="725830" y="3645611"/>
                  </a:lnTo>
                  <a:lnTo>
                    <a:pt x="751662" y="3672192"/>
                  </a:lnTo>
                  <a:lnTo>
                    <a:pt x="777925" y="3698430"/>
                  </a:lnTo>
                  <a:lnTo>
                    <a:pt x="804557" y="3724287"/>
                  </a:lnTo>
                  <a:lnTo>
                    <a:pt x="831519" y="3749751"/>
                  </a:lnTo>
                  <a:lnTo>
                    <a:pt x="3316135" y="1265123"/>
                  </a:lnTo>
                  <a:lnTo>
                    <a:pt x="3316135" y="1055306"/>
                  </a:lnTo>
                  <a:close/>
                </a:path>
                <a:path w="3316605" h="4455795">
                  <a:moveTo>
                    <a:pt x="3316135" y="215252"/>
                  </a:moveTo>
                  <a:lnTo>
                    <a:pt x="363575" y="3167811"/>
                  </a:lnTo>
                  <a:lnTo>
                    <a:pt x="383235" y="3200425"/>
                  </a:lnTo>
                  <a:lnTo>
                    <a:pt x="403313" y="3232759"/>
                  </a:lnTo>
                  <a:lnTo>
                    <a:pt x="423862" y="3264801"/>
                  </a:lnTo>
                  <a:lnTo>
                    <a:pt x="444893" y="3296539"/>
                  </a:lnTo>
                  <a:lnTo>
                    <a:pt x="3316135" y="425284"/>
                  </a:lnTo>
                  <a:lnTo>
                    <a:pt x="3316135" y="21525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1691213" y="8821765"/>
            <a:ext cx="5572125" cy="1285875"/>
          </a:xfrm>
          <a:custGeom>
            <a:avLst/>
            <a:gdLst/>
            <a:ahLst/>
            <a:cxnLst/>
            <a:rect l="l" t="t" r="r" b="b"/>
            <a:pathLst>
              <a:path w="5572125" h="1285875">
                <a:moveTo>
                  <a:pt x="5571860" y="1285875"/>
                </a:moveTo>
                <a:lnTo>
                  <a:pt x="0" y="1285875"/>
                </a:lnTo>
                <a:lnTo>
                  <a:pt x="0" y="0"/>
                </a:lnTo>
                <a:lnTo>
                  <a:pt x="5571860" y="0"/>
                </a:lnTo>
                <a:lnTo>
                  <a:pt x="5571860" y="1285875"/>
                </a:lnTo>
                <a:close/>
              </a:path>
            </a:pathLst>
          </a:custGeom>
          <a:solidFill>
            <a:srgbClr val="FBB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64705" y="5755911"/>
            <a:ext cx="5494655" cy="49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25"/>
              </a:lnSpc>
            </a:pPr>
            <a:r>
              <a:rPr dirty="0" sz="3100" spc="125" b="1">
                <a:solidFill>
                  <a:srgbClr val="FAFAFA"/>
                </a:solidFill>
                <a:latin typeface="Arial"/>
                <a:cs typeface="Arial"/>
              </a:rPr>
              <a:t>Linked</a:t>
            </a:r>
            <a:r>
              <a:rPr dirty="0" sz="3100" spc="-10" b="1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3100" spc="160" b="1">
                <a:solidFill>
                  <a:srgbClr val="FAFAFA"/>
                </a:solidFill>
                <a:latin typeface="Arial"/>
                <a:cs typeface="Arial"/>
              </a:rPr>
              <a:t>list-Implementation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4175" y="3417265"/>
            <a:ext cx="8011159" cy="1162050"/>
          </a:xfrm>
          <a:prstGeom prst="rect">
            <a:avLst/>
          </a:prstGeom>
          <a:solidFill>
            <a:srgbClr val="FBBE00"/>
          </a:solidFill>
        </p:spPr>
        <p:txBody>
          <a:bodyPr wrap="square" lIns="0" tIns="245110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930"/>
              </a:spcBef>
            </a:pPr>
            <a:r>
              <a:rPr dirty="0" sz="4600" spc="130" b="1">
                <a:solidFill>
                  <a:srgbClr val="FAFAFA"/>
                </a:solidFill>
                <a:latin typeface="Arial"/>
                <a:cs typeface="Arial"/>
              </a:rPr>
              <a:t>Link-list</a:t>
            </a:r>
            <a:r>
              <a:rPr dirty="0" sz="4600" spc="-25" b="1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dirty="0" sz="4600" spc="265" b="1">
                <a:solidFill>
                  <a:srgbClr val="FAFAFA"/>
                </a:solidFill>
                <a:latin typeface="Arial"/>
                <a:cs typeface="Arial"/>
              </a:rPr>
              <a:t>Implementation</a:t>
            </a:r>
            <a:endParaRPr sz="4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6927" y="9165007"/>
            <a:ext cx="425767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-210" b="1">
                <a:solidFill>
                  <a:srgbClr val="FAFAFA"/>
                </a:solidFill>
                <a:latin typeface="Arial"/>
                <a:cs typeface="Arial"/>
              </a:rPr>
              <a:t>F</a:t>
            </a:r>
            <a:r>
              <a:rPr dirty="0" sz="4600" spc="110" b="1">
                <a:solidFill>
                  <a:srgbClr val="FAFAFA"/>
                </a:solidFill>
                <a:latin typeface="Arial"/>
                <a:cs typeface="Arial"/>
              </a:rPr>
              <a:t>i</a:t>
            </a:r>
            <a:r>
              <a:rPr dirty="0" sz="4600" spc="85" b="1">
                <a:solidFill>
                  <a:srgbClr val="FAFAFA"/>
                </a:solidFill>
                <a:latin typeface="Arial"/>
                <a:cs typeface="Arial"/>
              </a:rPr>
              <a:t>l</a:t>
            </a:r>
            <a:r>
              <a:rPr dirty="0" sz="4600" spc="210" b="1">
                <a:solidFill>
                  <a:srgbClr val="FAFAFA"/>
                </a:solidFill>
                <a:latin typeface="Arial"/>
                <a:cs typeface="Arial"/>
              </a:rPr>
              <a:t>e</a:t>
            </a:r>
            <a:r>
              <a:rPr dirty="0" sz="4600" spc="495" b="1">
                <a:solidFill>
                  <a:srgbClr val="FAFAFA"/>
                </a:solidFill>
                <a:latin typeface="Arial"/>
                <a:cs typeface="Arial"/>
              </a:rPr>
              <a:t>-</a:t>
            </a:r>
            <a:r>
              <a:rPr dirty="0" sz="4600" spc="175" b="1">
                <a:solidFill>
                  <a:srgbClr val="FAFAFA"/>
                </a:solidFill>
                <a:latin typeface="Arial"/>
                <a:cs typeface="Arial"/>
              </a:rPr>
              <a:t>H</a:t>
            </a:r>
            <a:r>
              <a:rPr dirty="0" sz="4600" spc="575" b="1">
                <a:solidFill>
                  <a:srgbClr val="FAFAFA"/>
                </a:solidFill>
                <a:latin typeface="Arial"/>
                <a:cs typeface="Arial"/>
              </a:rPr>
              <a:t>a</a:t>
            </a:r>
            <a:r>
              <a:rPr dirty="0" sz="4600" spc="225" b="1">
                <a:solidFill>
                  <a:srgbClr val="FAFAFA"/>
                </a:solidFill>
                <a:latin typeface="Arial"/>
                <a:cs typeface="Arial"/>
              </a:rPr>
              <a:t>n</a:t>
            </a:r>
            <a:r>
              <a:rPr dirty="0" sz="4600" spc="325" b="1">
                <a:solidFill>
                  <a:srgbClr val="FAFAFA"/>
                </a:solidFill>
                <a:latin typeface="Arial"/>
                <a:cs typeface="Arial"/>
              </a:rPr>
              <a:t>d</a:t>
            </a:r>
            <a:r>
              <a:rPr dirty="0" sz="4600" spc="110" b="1">
                <a:solidFill>
                  <a:srgbClr val="FAFAFA"/>
                </a:solidFill>
                <a:latin typeface="Arial"/>
                <a:cs typeface="Arial"/>
              </a:rPr>
              <a:t>i</a:t>
            </a:r>
            <a:r>
              <a:rPr dirty="0" sz="4600" spc="85" b="1">
                <a:solidFill>
                  <a:srgbClr val="FAFAFA"/>
                </a:solidFill>
                <a:latin typeface="Arial"/>
                <a:cs typeface="Arial"/>
              </a:rPr>
              <a:t>l</a:t>
            </a:r>
            <a:r>
              <a:rPr dirty="0" sz="4600" spc="110" b="1">
                <a:solidFill>
                  <a:srgbClr val="FAFAFA"/>
                </a:solidFill>
                <a:latin typeface="Arial"/>
                <a:cs typeface="Arial"/>
              </a:rPr>
              <a:t>i</a:t>
            </a:r>
            <a:r>
              <a:rPr dirty="0" sz="4600" spc="225" b="1">
                <a:solidFill>
                  <a:srgbClr val="FAFAFA"/>
                </a:solidFill>
                <a:latin typeface="Arial"/>
                <a:cs typeface="Arial"/>
              </a:rPr>
              <a:t>n</a:t>
            </a:r>
            <a:r>
              <a:rPr dirty="0" sz="4600" spc="330" b="1">
                <a:solidFill>
                  <a:srgbClr val="FAFAFA"/>
                </a:solidFill>
                <a:latin typeface="Arial"/>
                <a:cs typeface="Arial"/>
              </a:rPr>
              <a:t>g</a:t>
            </a:r>
            <a:endParaRPr sz="4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67" y="356415"/>
            <a:ext cx="11067415" cy="10864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50" spc="65">
                <a:solidFill>
                  <a:srgbClr val="FBBE00"/>
                </a:solidFill>
                <a:latin typeface="Arial"/>
                <a:cs typeface="Arial"/>
              </a:rPr>
              <a:t>CORE </a:t>
            </a:r>
            <a:r>
              <a:rPr dirty="0" sz="6950" spc="220">
                <a:solidFill>
                  <a:srgbClr val="FBBE00"/>
                </a:solidFill>
                <a:latin typeface="Arial"/>
                <a:cs typeface="Arial"/>
              </a:rPr>
              <a:t>DATA</a:t>
            </a:r>
            <a:r>
              <a:rPr dirty="0" sz="6950" spc="-215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6950" spc="-35">
                <a:solidFill>
                  <a:srgbClr val="FBBE00"/>
                </a:solidFill>
                <a:latin typeface="Arial"/>
                <a:cs typeface="Arial"/>
              </a:rPr>
              <a:t>STRUCTURE</a:t>
            </a:r>
            <a:endParaRPr sz="6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205" y="1920846"/>
            <a:ext cx="6019800" cy="1162050"/>
          </a:xfrm>
          <a:prstGeom prst="rect">
            <a:avLst/>
          </a:prstGeom>
          <a:solidFill>
            <a:srgbClr val="FBBE00"/>
          </a:solidFill>
        </p:spPr>
        <p:txBody>
          <a:bodyPr wrap="square" lIns="0" tIns="392430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3090"/>
              </a:spcBef>
            </a:pPr>
            <a:r>
              <a:rPr dirty="0" sz="4600" spc="260" b="1">
                <a:solidFill>
                  <a:srgbClr val="FFFFFF"/>
                </a:solidFill>
                <a:latin typeface="Arial"/>
                <a:cs typeface="Arial"/>
              </a:rPr>
              <a:t>Module 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4600" spc="-3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30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91" y="6732147"/>
            <a:ext cx="6296025" cy="1533525"/>
          </a:xfrm>
          <a:prstGeom prst="rect">
            <a:avLst/>
          </a:prstGeom>
          <a:solidFill>
            <a:srgbClr val="FBBE00"/>
          </a:solidFill>
        </p:spPr>
        <p:txBody>
          <a:bodyPr wrap="square" lIns="0" tIns="420370" rIns="0" bIns="0" rtlCol="0" vert="horz">
            <a:spAutoFit/>
          </a:bodyPr>
          <a:lstStyle/>
          <a:p>
            <a:pPr marL="1302385">
              <a:lnSpc>
                <a:spcPct val="100000"/>
              </a:lnSpc>
              <a:spcBef>
                <a:spcPts val="3310"/>
              </a:spcBef>
            </a:pPr>
            <a:r>
              <a:rPr dirty="0" sz="4600" spc="245" b="1">
                <a:solidFill>
                  <a:srgbClr val="FAFAFA"/>
                </a:solidFill>
                <a:latin typeface="Arial"/>
                <a:cs typeface="Arial"/>
              </a:rPr>
              <a:t>Queue</a:t>
            </a:r>
            <a:endParaRPr sz="4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9412" y="4885212"/>
            <a:ext cx="6019800" cy="1362710"/>
          </a:xfrm>
          <a:prstGeom prst="rect">
            <a:avLst/>
          </a:prstGeom>
          <a:solidFill>
            <a:srgbClr val="FBBE00"/>
          </a:solidFill>
        </p:spPr>
        <p:txBody>
          <a:bodyPr wrap="square" lIns="0" tIns="252095" rIns="0" bIns="0" rtlCol="0" vert="horz">
            <a:spAutoFit/>
          </a:bodyPr>
          <a:lstStyle/>
          <a:p>
            <a:pPr algn="ctr" marR="292735">
              <a:lnSpc>
                <a:spcPct val="100000"/>
              </a:lnSpc>
              <a:spcBef>
                <a:spcPts val="1985"/>
              </a:spcBef>
            </a:pPr>
            <a:r>
              <a:rPr dirty="0" sz="4600" spc="320" b="1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9666" y="0"/>
            <a:ext cx="608330" cy="10287000"/>
          </a:xfrm>
          <a:custGeom>
            <a:avLst/>
            <a:gdLst/>
            <a:ahLst/>
            <a:cxnLst/>
            <a:rect l="l" t="t" r="r" b="b"/>
            <a:pathLst>
              <a:path w="608330" h="10287000">
                <a:moveTo>
                  <a:pt x="0" y="10287000"/>
                </a:moveTo>
                <a:lnTo>
                  <a:pt x="608333" y="10287000"/>
                </a:lnTo>
                <a:lnTo>
                  <a:pt x="608333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6574155" cy="10287000"/>
          </a:xfrm>
          <a:custGeom>
            <a:avLst/>
            <a:gdLst/>
            <a:ahLst/>
            <a:cxnLst/>
            <a:rect l="l" t="t" r="r" b="b"/>
            <a:pathLst>
              <a:path w="6574155" h="10287000">
                <a:moveTo>
                  <a:pt x="0" y="10287000"/>
                </a:moveTo>
                <a:lnTo>
                  <a:pt x="6573530" y="10287000"/>
                </a:lnTo>
                <a:lnTo>
                  <a:pt x="657353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73530" y="21"/>
            <a:ext cx="11106150" cy="10287000"/>
          </a:xfrm>
          <a:custGeom>
            <a:avLst/>
            <a:gdLst/>
            <a:ahLst/>
            <a:cxnLst/>
            <a:rect l="l" t="t" r="r" b="b"/>
            <a:pathLst>
              <a:path w="11106150" h="10287000">
                <a:moveTo>
                  <a:pt x="11106135" y="10286959"/>
                </a:moveTo>
                <a:lnTo>
                  <a:pt x="0" y="10286959"/>
                </a:lnTo>
                <a:lnTo>
                  <a:pt x="0" y="0"/>
                </a:lnTo>
                <a:lnTo>
                  <a:pt x="11106135" y="0"/>
                </a:lnTo>
                <a:lnTo>
                  <a:pt x="11106135" y="1028695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9174" y="1028696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6" y="323848"/>
                </a:moveTo>
                <a:lnTo>
                  <a:pt x="117979" y="318067"/>
                </a:lnTo>
                <a:lnTo>
                  <a:pt x="79584" y="301749"/>
                </a:lnTo>
                <a:lnTo>
                  <a:pt x="47059" y="276435"/>
                </a:lnTo>
                <a:lnTo>
                  <a:pt x="21934" y="243666"/>
                </a:lnTo>
                <a:lnTo>
                  <a:pt x="5738" y="204982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6" y="0"/>
                </a:lnTo>
                <a:lnTo>
                  <a:pt x="203452" y="5781"/>
                </a:lnTo>
                <a:lnTo>
                  <a:pt x="241848" y="22099"/>
                </a:lnTo>
                <a:lnTo>
                  <a:pt x="274372" y="47413"/>
                </a:lnTo>
                <a:lnTo>
                  <a:pt x="299497" y="80182"/>
                </a:lnTo>
                <a:lnTo>
                  <a:pt x="315693" y="118866"/>
                </a:lnTo>
                <a:lnTo>
                  <a:pt x="321432" y="161924"/>
                </a:lnTo>
                <a:lnTo>
                  <a:pt x="315693" y="204982"/>
                </a:lnTo>
                <a:lnTo>
                  <a:pt x="299497" y="243666"/>
                </a:lnTo>
                <a:lnTo>
                  <a:pt x="274372" y="276435"/>
                </a:lnTo>
                <a:lnTo>
                  <a:pt x="241848" y="301749"/>
                </a:lnTo>
                <a:lnTo>
                  <a:pt x="203452" y="318067"/>
                </a:lnTo>
                <a:lnTo>
                  <a:pt x="160716" y="323848"/>
                </a:lnTo>
                <a:close/>
              </a:path>
              <a:path w="1285875" h="323850">
                <a:moveTo>
                  <a:pt x="1125013" y="323848"/>
                </a:moveTo>
                <a:lnTo>
                  <a:pt x="1082276" y="318067"/>
                </a:lnTo>
                <a:lnTo>
                  <a:pt x="1043881" y="301749"/>
                </a:lnTo>
                <a:lnTo>
                  <a:pt x="1011356" y="276435"/>
                </a:lnTo>
                <a:lnTo>
                  <a:pt x="986231" y="243666"/>
                </a:lnTo>
                <a:lnTo>
                  <a:pt x="970035" y="204982"/>
                </a:lnTo>
                <a:lnTo>
                  <a:pt x="964296" y="161924"/>
                </a:lnTo>
                <a:lnTo>
                  <a:pt x="970035" y="118866"/>
                </a:lnTo>
                <a:lnTo>
                  <a:pt x="986231" y="80182"/>
                </a:lnTo>
                <a:lnTo>
                  <a:pt x="1011356" y="47413"/>
                </a:lnTo>
                <a:lnTo>
                  <a:pt x="1043881" y="22099"/>
                </a:lnTo>
                <a:lnTo>
                  <a:pt x="1082276" y="5781"/>
                </a:lnTo>
                <a:lnTo>
                  <a:pt x="1125013" y="0"/>
                </a:lnTo>
                <a:lnTo>
                  <a:pt x="1167749" y="5781"/>
                </a:lnTo>
                <a:lnTo>
                  <a:pt x="1206145" y="22099"/>
                </a:lnTo>
                <a:lnTo>
                  <a:pt x="1238669" y="47413"/>
                </a:lnTo>
                <a:lnTo>
                  <a:pt x="1263794" y="80182"/>
                </a:lnTo>
                <a:lnTo>
                  <a:pt x="1279990" y="118866"/>
                </a:lnTo>
                <a:lnTo>
                  <a:pt x="1285729" y="161924"/>
                </a:lnTo>
                <a:lnTo>
                  <a:pt x="1279990" y="204982"/>
                </a:lnTo>
                <a:lnTo>
                  <a:pt x="1263794" y="243666"/>
                </a:lnTo>
                <a:lnTo>
                  <a:pt x="1238669" y="276435"/>
                </a:lnTo>
                <a:lnTo>
                  <a:pt x="1206145" y="301749"/>
                </a:lnTo>
                <a:lnTo>
                  <a:pt x="1167749" y="318067"/>
                </a:lnTo>
                <a:lnTo>
                  <a:pt x="1125013" y="323848"/>
                </a:lnTo>
                <a:close/>
              </a:path>
              <a:path w="1285875" h="323850">
                <a:moveTo>
                  <a:pt x="642864" y="323848"/>
                </a:moveTo>
                <a:lnTo>
                  <a:pt x="600127" y="318067"/>
                </a:lnTo>
                <a:lnTo>
                  <a:pt x="561732" y="301749"/>
                </a:lnTo>
                <a:lnTo>
                  <a:pt x="529208" y="276435"/>
                </a:lnTo>
                <a:lnTo>
                  <a:pt x="504083" y="243666"/>
                </a:lnTo>
                <a:lnTo>
                  <a:pt x="487887" y="204982"/>
                </a:lnTo>
                <a:lnTo>
                  <a:pt x="482148" y="161924"/>
                </a:lnTo>
                <a:lnTo>
                  <a:pt x="487887" y="118866"/>
                </a:lnTo>
                <a:lnTo>
                  <a:pt x="504083" y="80182"/>
                </a:lnTo>
                <a:lnTo>
                  <a:pt x="529208" y="47413"/>
                </a:lnTo>
                <a:lnTo>
                  <a:pt x="561732" y="22099"/>
                </a:lnTo>
                <a:lnTo>
                  <a:pt x="600127" y="5781"/>
                </a:lnTo>
                <a:lnTo>
                  <a:pt x="642864" y="0"/>
                </a:lnTo>
                <a:lnTo>
                  <a:pt x="685601" y="5781"/>
                </a:lnTo>
                <a:lnTo>
                  <a:pt x="723996" y="22099"/>
                </a:lnTo>
                <a:lnTo>
                  <a:pt x="756521" y="47413"/>
                </a:lnTo>
                <a:lnTo>
                  <a:pt x="781646" y="80182"/>
                </a:lnTo>
                <a:lnTo>
                  <a:pt x="797842" y="118866"/>
                </a:lnTo>
                <a:lnTo>
                  <a:pt x="803580" y="161924"/>
                </a:lnTo>
                <a:lnTo>
                  <a:pt x="797842" y="204982"/>
                </a:lnTo>
                <a:lnTo>
                  <a:pt x="781646" y="243666"/>
                </a:lnTo>
                <a:lnTo>
                  <a:pt x="756521" y="276435"/>
                </a:lnTo>
                <a:lnTo>
                  <a:pt x="723996" y="301749"/>
                </a:lnTo>
                <a:lnTo>
                  <a:pt x="685601" y="318067"/>
                </a:lnTo>
                <a:lnTo>
                  <a:pt x="642864" y="323848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6756501" y="419099"/>
            <a:ext cx="9353550" cy="6384290"/>
            <a:chOff x="6756501" y="419099"/>
            <a:chExt cx="9353550" cy="6384290"/>
          </a:xfrm>
        </p:grpSpPr>
        <p:sp>
          <p:nvSpPr>
            <p:cNvPr id="7" name="object 7"/>
            <p:cNvSpPr/>
            <p:nvPr/>
          </p:nvSpPr>
          <p:spPr>
            <a:xfrm>
              <a:off x="6782153" y="3486491"/>
              <a:ext cx="3315335" cy="3317240"/>
            </a:xfrm>
            <a:custGeom>
              <a:avLst/>
              <a:gdLst/>
              <a:ahLst/>
              <a:cxnLst/>
              <a:rect l="l" t="t" r="r" b="b"/>
              <a:pathLst>
                <a:path w="3315334" h="3317240">
                  <a:moveTo>
                    <a:pt x="1416954" y="224461"/>
                  </a:moveTo>
                  <a:lnTo>
                    <a:pt x="1416964" y="174860"/>
                  </a:lnTo>
                  <a:lnTo>
                    <a:pt x="1592384" y="174824"/>
                  </a:lnTo>
                  <a:lnTo>
                    <a:pt x="1591814" y="10"/>
                  </a:lnTo>
                  <a:lnTo>
                    <a:pt x="1641416" y="0"/>
                  </a:lnTo>
                  <a:lnTo>
                    <a:pt x="1641380" y="175419"/>
                  </a:lnTo>
                  <a:lnTo>
                    <a:pt x="1689762" y="223801"/>
                  </a:lnTo>
                  <a:lnTo>
                    <a:pt x="1641370" y="223811"/>
                  </a:lnTo>
                  <a:lnTo>
                    <a:pt x="1641531" y="273583"/>
                  </a:lnTo>
                  <a:lnTo>
                    <a:pt x="1592374" y="224426"/>
                  </a:lnTo>
                  <a:lnTo>
                    <a:pt x="1416954" y="224461"/>
                  </a:lnTo>
                  <a:close/>
                </a:path>
                <a:path w="3315334" h="3317240">
                  <a:moveTo>
                    <a:pt x="1689762" y="223801"/>
                  </a:moveTo>
                  <a:lnTo>
                    <a:pt x="1641380" y="175419"/>
                  </a:lnTo>
                  <a:lnTo>
                    <a:pt x="1816195" y="174779"/>
                  </a:lnTo>
                  <a:lnTo>
                    <a:pt x="1816790" y="223775"/>
                  </a:lnTo>
                  <a:lnTo>
                    <a:pt x="1689762" y="223801"/>
                  </a:lnTo>
                  <a:close/>
                </a:path>
                <a:path w="3315334" h="3317240">
                  <a:moveTo>
                    <a:pt x="1592338" y="399845"/>
                  </a:moveTo>
                  <a:lnTo>
                    <a:pt x="1592374" y="224426"/>
                  </a:lnTo>
                  <a:lnTo>
                    <a:pt x="1641531" y="273583"/>
                  </a:lnTo>
                  <a:lnTo>
                    <a:pt x="1641939" y="399835"/>
                  </a:lnTo>
                  <a:lnTo>
                    <a:pt x="1592338" y="399845"/>
                  </a:lnTo>
                  <a:close/>
                </a:path>
                <a:path w="3315334" h="3317240">
                  <a:moveTo>
                    <a:pt x="1917100" y="724608"/>
                  </a:moveTo>
                  <a:lnTo>
                    <a:pt x="1917110" y="675006"/>
                  </a:lnTo>
                  <a:lnTo>
                    <a:pt x="2091320" y="674971"/>
                  </a:lnTo>
                  <a:lnTo>
                    <a:pt x="2091356" y="499551"/>
                  </a:lnTo>
                  <a:lnTo>
                    <a:pt x="2140958" y="499541"/>
                  </a:lnTo>
                  <a:lnTo>
                    <a:pt x="2140317" y="674356"/>
                  </a:lnTo>
                  <a:lnTo>
                    <a:pt x="2189908" y="723947"/>
                  </a:lnTo>
                  <a:lnTo>
                    <a:pt x="2141517" y="723957"/>
                  </a:lnTo>
                  <a:lnTo>
                    <a:pt x="2141506" y="773559"/>
                  </a:lnTo>
                  <a:lnTo>
                    <a:pt x="2091915" y="723967"/>
                  </a:lnTo>
                  <a:lnTo>
                    <a:pt x="1917100" y="724608"/>
                  </a:lnTo>
                  <a:close/>
                </a:path>
                <a:path w="3315334" h="3317240">
                  <a:moveTo>
                    <a:pt x="2189908" y="723947"/>
                  </a:moveTo>
                  <a:lnTo>
                    <a:pt x="2140317" y="674356"/>
                  </a:lnTo>
                  <a:lnTo>
                    <a:pt x="2315737" y="674320"/>
                  </a:lnTo>
                  <a:lnTo>
                    <a:pt x="2316936" y="723921"/>
                  </a:lnTo>
                  <a:lnTo>
                    <a:pt x="2189908" y="723947"/>
                  </a:lnTo>
                  <a:close/>
                </a:path>
                <a:path w="3315334" h="3317240">
                  <a:moveTo>
                    <a:pt x="2091879" y="899387"/>
                  </a:moveTo>
                  <a:lnTo>
                    <a:pt x="2091915" y="723967"/>
                  </a:lnTo>
                  <a:lnTo>
                    <a:pt x="2141506" y="773559"/>
                  </a:lnTo>
                  <a:lnTo>
                    <a:pt x="2141481" y="899377"/>
                  </a:lnTo>
                  <a:lnTo>
                    <a:pt x="2091879" y="899387"/>
                  </a:lnTo>
                  <a:close/>
                </a:path>
                <a:path w="3315334" h="3317240">
                  <a:moveTo>
                    <a:pt x="2415432" y="1224150"/>
                  </a:moveTo>
                  <a:lnTo>
                    <a:pt x="2415442" y="1174548"/>
                  </a:lnTo>
                  <a:lnTo>
                    <a:pt x="2590862" y="1174513"/>
                  </a:lnTo>
                  <a:lnTo>
                    <a:pt x="2590898" y="999093"/>
                  </a:lnTo>
                  <a:lnTo>
                    <a:pt x="2640499" y="999083"/>
                  </a:lnTo>
                  <a:lnTo>
                    <a:pt x="2640463" y="1174502"/>
                  </a:lnTo>
                  <a:lnTo>
                    <a:pt x="2689450" y="1223489"/>
                  </a:lnTo>
                  <a:lnTo>
                    <a:pt x="2641058" y="1223499"/>
                  </a:lnTo>
                  <a:lnTo>
                    <a:pt x="2641048" y="1273100"/>
                  </a:lnTo>
                  <a:lnTo>
                    <a:pt x="2591457" y="1223509"/>
                  </a:lnTo>
                  <a:lnTo>
                    <a:pt x="2415432" y="1224150"/>
                  </a:lnTo>
                  <a:close/>
                </a:path>
                <a:path w="3315334" h="3317240">
                  <a:moveTo>
                    <a:pt x="2689450" y="1223489"/>
                  </a:moveTo>
                  <a:lnTo>
                    <a:pt x="2640463" y="1174502"/>
                  </a:lnTo>
                  <a:lnTo>
                    <a:pt x="2815883" y="1174467"/>
                  </a:lnTo>
                  <a:lnTo>
                    <a:pt x="2816478" y="1223463"/>
                  </a:lnTo>
                  <a:lnTo>
                    <a:pt x="2689450" y="1223489"/>
                  </a:lnTo>
                  <a:close/>
                </a:path>
                <a:path w="3315334" h="3317240">
                  <a:moveTo>
                    <a:pt x="2591421" y="1398929"/>
                  </a:moveTo>
                  <a:lnTo>
                    <a:pt x="2591457" y="1223509"/>
                  </a:lnTo>
                  <a:lnTo>
                    <a:pt x="2641048" y="1273100"/>
                  </a:lnTo>
                  <a:lnTo>
                    <a:pt x="2641022" y="1398919"/>
                  </a:lnTo>
                  <a:lnTo>
                    <a:pt x="2591421" y="1398929"/>
                  </a:lnTo>
                  <a:close/>
                </a:path>
                <a:path w="3315334" h="3317240">
                  <a:moveTo>
                    <a:pt x="2915579" y="1724296"/>
                  </a:moveTo>
                  <a:lnTo>
                    <a:pt x="2915589" y="1674695"/>
                  </a:lnTo>
                  <a:lnTo>
                    <a:pt x="3091008" y="1674659"/>
                  </a:lnTo>
                  <a:lnTo>
                    <a:pt x="3091044" y="1499239"/>
                  </a:lnTo>
                  <a:lnTo>
                    <a:pt x="3140646" y="1499229"/>
                  </a:lnTo>
                  <a:lnTo>
                    <a:pt x="3139400" y="1673439"/>
                  </a:lnTo>
                  <a:lnTo>
                    <a:pt x="3188992" y="1723031"/>
                  </a:lnTo>
                  <a:lnTo>
                    <a:pt x="3140600" y="1723041"/>
                  </a:lnTo>
                  <a:lnTo>
                    <a:pt x="3140590" y="1772642"/>
                  </a:lnTo>
                  <a:lnTo>
                    <a:pt x="3090998" y="1723051"/>
                  </a:lnTo>
                  <a:lnTo>
                    <a:pt x="2915579" y="1724296"/>
                  </a:lnTo>
                  <a:close/>
                </a:path>
                <a:path w="3315334" h="3317240">
                  <a:moveTo>
                    <a:pt x="3188992" y="1723031"/>
                  </a:moveTo>
                  <a:lnTo>
                    <a:pt x="3139400" y="1673439"/>
                  </a:lnTo>
                  <a:lnTo>
                    <a:pt x="3314820" y="1673404"/>
                  </a:lnTo>
                  <a:lnTo>
                    <a:pt x="3314810" y="1723005"/>
                  </a:lnTo>
                  <a:lnTo>
                    <a:pt x="3188992" y="1723031"/>
                  </a:lnTo>
                  <a:close/>
                </a:path>
                <a:path w="3315334" h="3317240">
                  <a:moveTo>
                    <a:pt x="3090963" y="1898470"/>
                  </a:moveTo>
                  <a:lnTo>
                    <a:pt x="3090998" y="1723051"/>
                  </a:lnTo>
                  <a:lnTo>
                    <a:pt x="3140590" y="1772642"/>
                  </a:lnTo>
                  <a:lnTo>
                    <a:pt x="3140564" y="1898455"/>
                  </a:lnTo>
                  <a:lnTo>
                    <a:pt x="3090963" y="1898470"/>
                  </a:lnTo>
                  <a:close/>
                </a:path>
                <a:path w="3315334" h="3317240">
                  <a:moveTo>
                    <a:pt x="944434" y="696981"/>
                  </a:moveTo>
                  <a:lnTo>
                    <a:pt x="944444" y="647380"/>
                  </a:lnTo>
                  <a:lnTo>
                    <a:pt x="1119864" y="647344"/>
                  </a:lnTo>
                  <a:lnTo>
                    <a:pt x="1119295" y="472529"/>
                  </a:lnTo>
                  <a:lnTo>
                    <a:pt x="1168896" y="472519"/>
                  </a:lnTo>
                  <a:lnTo>
                    <a:pt x="1168860" y="647939"/>
                  </a:lnTo>
                  <a:lnTo>
                    <a:pt x="1217242" y="696321"/>
                  </a:lnTo>
                  <a:lnTo>
                    <a:pt x="1168850" y="696331"/>
                  </a:lnTo>
                  <a:lnTo>
                    <a:pt x="1169011" y="746103"/>
                  </a:lnTo>
                  <a:lnTo>
                    <a:pt x="1119854" y="696945"/>
                  </a:lnTo>
                  <a:lnTo>
                    <a:pt x="944434" y="696981"/>
                  </a:lnTo>
                  <a:close/>
                </a:path>
                <a:path w="3315334" h="3317240">
                  <a:moveTo>
                    <a:pt x="1217242" y="696321"/>
                  </a:moveTo>
                  <a:lnTo>
                    <a:pt x="1168860" y="647939"/>
                  </a:lnTo>
                  <a:lnTo>
                    <a:pt x="1343675" y="647298"/>
                  </a:lnTo>
                  <a:lnTo>
                    <a:pt x="1344270" y="696295"/>
                  </a:lnTo>
                  <a:lnTo>
                    <a:pt x="1217242" y="696321"/>
                  </a:lnTo>
                  <a:close/>
                </a:path>
                <a:path w="3315334" h="3317240">
                  <a:moveTo>
                    <a:pt x="1119818" y="872365"/>
                  </a:moveTo>
                  <a:lnTo>
                    <a:pt x="1119854" y="696945"/>
                  </a:lnTo>
                  <a:lnTo>
                    <a:pt x="1169011" y="746103"/>
                  </a:lnTo>
                  <a:lnTo>
                    <a:pt x="1169419" y="872355"/>
                  </a:lnTo>
                  <a:lnTo>
                    <a:pt x="1119818" y="872365"/>
                  </a:lnTo>
                  <a:close/>
                </a:path>
                <a:path w="3315334" h="3317240">
                  <a:moveTo>
                    <a:pt x="1443371" y="1197128"/>
                  </a:moveTo>
                  <a:lnTo>
                    <a:pt x="1443381" y="1147526"/>
                  </a:lnTo>
                  <a:lnTo>
                    <a:pt x="1618801" y="1147491"/>
                  </a:lnTo>
                  <a:lnTo>
                    <a:pt x="1618836" y="972071"/>
                  </a:lnTo>
                  <a:lnTo>
                    <a:pt x="1668438" y="972061"/>
                  </a:lnTo>
                  <a:lnTo>
                    <a:pt x="1668402" y="1147481"/>
                  </a:lnTo>
                  <a:lnTo>
                    <a:pt x="1716784" y="1195862"/>
                  </a:lnTo>
                  <a:lnTo>
                    <a:pt x="1668392" y="1195872"/>
                  </a:lnTo>
                  <a:lnTo>
                    <a:pt x="1668382" y="1246683"/>
                  </a:lnTo>
                  <a:lnTo>
                    <a:pt x="1618790" y="1197092"/>
                  </a:lnTo>
                  <a:lnTo>
                    <a:pt x="1443371" y="1197128"/>
                  </a:lnTo>
                  <a:close/>
                </a:path>
                <a:path w="3315334" h="3317240">
                  <a:moveTo>
                    <a:pt x="1716784" y="1195862"/>
                  </a:moveTo>
                  <a:lnTo>
                    <a:pt x="1668402" y="1147481"/>
                  </a:lnTo>
                  <a:lnTo>
                    <a:pt x="1843217" y="1146840"/>
                  </a:lnTo>
                  <a:lnTo>
                    <a:pt x="1843812" y="1195836"/>
                  </a:lnTo>
                  <a:lnTo>
                    <a:pt x="1716784" y="1195862"/>
                  </a:lnTo>
                  <a:close/>
                </a:path>
                <a:path w="3315334" h="3317240">
                  <a:moveTo>
                    <a:pt x="1618755" y="1372512"/>
                  </a:moveTo>
                  <a:lnTo>
                    <a:pt x="1618790" y="1197092"/>
                  </a:lnTo>
                  <a:lnTo>
                    <a:pt x="1668382" y="1246683"/>
                  </a:lnTo>
                  <a:lnTo>
                    <a:pt x="1668356" y="1372502"/>
                  </a:lnTo>
                  <a:lnTo>
                    <a:pt x="1618755" y="1372512"/>
                  </a:lnTo>
                  <a:close/>
                </a:path>
                <a:path w="3315334" h="3317240">
                  <a:moveTo>
                    <a:pt x="1942912" y="1696670"/>
                  </a:moveTo>
                  <a:lnTo>
                    <a:pt x="1942923" y="1647068"/>
                  </a:lnTo>
                  <a:lnTo>
                    <a:pt x="2118342" y="1647032"/>
                  </a:lnTo>
                  <a:lnTo>
                    <a:pt x="2118378" y="1471613"/>
                  </a:lnTo>
                  <a:lnTo>
                    <a:pt x="2167979" y="1471603"/>
                  </a:lnTo>
                  <a:lnTo>
                    <a:pt x="2167944" y="1647022"/>
                  </a:lnTo>
                  <a:lnTo>
                    <a:pt x="2216930" y="1696009"/>
                  </a:lnTo>
                  <a:lnTo>
                    <a:pt x="2168539" y="1696019"/>
                  </a:lnTo>
                  <a:lnTo>
                    <a:pt x="2168354" y="1746656"/>
                  </a:lnTo>
                  <a:lnTo>
                    <a:pt x="2118332" y="1696634"/>
                  </a:lnTo>
                  <a:lnTo>
                    <a:pt x="1942912" y="1696670"/>
                  </a:lnTo>
                  <a:close/>
                </a:path>
                <a:path w="3315334" h="3317240">
                  <a:moveTo>
                    <a:pt x="2216930" y="1696009"/>
                  </a:moveTo>
                  <a:lnTo>
                    <a:pt x="2167944" y="1647022"/>
                  </a:lnTo>
                  <a:lnTo>
                    <a:pt x="2343363" y="1646986"/>
                  </a:lnTo>
                  <a:lnTo>
                    <a:pt x="2343958" y="1695983"/>
                  </a:lnTo>
                  <a:lnTo>
                    <a:pt x="2216930" y="1696009"/>
                  </a:lnTo>
                  <a:close/>
                </a:path>
                <a:path w="3315334" h="3317240">
                  <a:moveTo>
                    <a:pt x="2118296" y="1872053"/>
                  </a:moveTo>
                  <a:lnTo>
                    <a:pt x="2118332" y="1696634"/>
                  </a:lnTo>
                  <a:lnTo>
                    <a:pt x="2168354" y="1746656"/>
                  </a:lnTo>
                  <a:lnTo>
                    <a:pt x="2167898" y="1872043"/>
                  </a:lnTo>
                  <a:lnTo>
                    <a:pt x="2118296" y="1872053"/>
                  </a:lnTo>
                  <a:close/>
                </a:path>
                <a:path w="3315334" h="3317240">
                  <a:moveTo>
                    <a:pt x="2442454" y="2196211"/>
                  </a:moveTo>
                  <a:lnTo>
                    <a:pt x="2442464" y="2146610"/>
                  </a:lnTo>
                  <a:lnTo>
                    <a:pt x="2617884" y="2146574"/>
                  </a:lnTo>
                  <a:lnTo>
                    <a:pt x="2617920" y="1971154"/>
                  </a:lnTo>
                  <a:lnTo>
                    <a:pt x="2667521" y="1971144"/>
                  </a:lnTo>
                  <a:lnTo>
                    <a:pt x="2667485" y="2146564"/>
                  </a:lnTo>
                  <a:lnTo>
                    <a:pt x="2716471" y="2195550"/>
                  </a:lnTo>
                  <a:lnTo>
                    <a:pt x="2668080" y="2195560"/>
                  </a:lnTo>
                  <a:lnTo>
                    <a:pt x="2667896" y="2246197"/>
                  </a:lnTo>
                  <a:lnTo>
                    <a:pt x="2617874" y="2196175"/>
                  </a:lnTo>
                  <a:lnTo>
                    <a:pt x="2442454" y="2196211"/>
                  </a:lnTo>
                  <a:close/>
                </a:path>
                <a:path w="3315334" h="3317240">
                  <a:moveTo>
                    <a:pt x="2716471" y="2195550"/>
                  </a:moveTo>
                  <a:lnTo>
                    <a:pt x="2667485" y="2146564"/>
                  </a:lnTo>
                  <a:lnTo>
                    <a:pt x="2842905" y="2146528"/>
                  </a:lnTo>
                  <a:lnTo>
                    <a:pt x="2843500" y="2195523"/>
                  </a:lnTo>
                  <a:lnTo>
                    <a:pt x="2716471" y="2195550"/>
                  </a:lnTo>
                  <a:close/>
                </a:path>
                <a:path w="3315334" h="3317240">
                  <a:moveTo>
                    <a:pt x="2617838" y="2371595"/>
                  </a:moveTo>
                  <a:lnTo>
                    <a:pt x="2617874" y="2196175"/>
                  </a:lnTo>
                  <a:lnTo>
                    <a:pt x="2667896" y="2246197"/>
                  </a:lnTo>
                  <a:lnTo>
                    <a:pt x="2667439" y="2371585"/>
                  </a:lnTo>
                  <a:lnTo>
                    <a:pt x="2617838" y="2371595"/>
                  </a:lnTo>
                  <a:close/>
                </a:path>
                <a:path w="3315334" h="3317240">
                  <a:moveTo>
                    <a:pt x="471914" y="1169501"/>
                  </a:moveTo>
                  <a:lnTo>
                    <a:pt x="471925" y="1119899"/>
                  </a:lnTo>
                  <a:lnTo>
                    <a:pt x="646739" y="1120469"/>
                  </a:lnTo>
                  <a:lnTo>
                    <a:pt x="646170" y="944444"/>
                  </a:lnTo>
                  <a:lnTo>
                    <a:pt x="695772" y="944434"/>
                  </a:lnTo>
                  <a:lnTo>
                    <a:pt x="695736" y="1119854"/>
                  </a:lnTo>
                  <a:lnTo>
                    <a:pt x="745327" y="1169445"/>
                  </a:lnTo>
                  <a:lnTo>
                    <a:pt x="696936" y="1169455"/>
                  </a:lnTo>
                  <a:lnTo>
                    <a:pt x="696925" y="1219056"/>
                  </a:lnTo>
                  <a:lnTo>
                    <a:pt x="647334" y="1169465"/>
                  </a:lnTo>
                  <a:lnTo>
                    <a:pt x="471914" y="1169501"/>
                  </a:lnTo>
                  <a:close/>
                </a:path>
                <a:path w="3315334" h="3317240">
                  <a:moveTo>
                    <a:pt x="745327" y="1169445"/>
                  </a:moveTo>
                  <a:lnTo>
                    <a:pt x="695736" y="1119854"/>
                  </a:lnTo>
                  <a:lnTo>
                    <a:pt x="871156" y="1119818"/>
                  </a:lnTo>
                  <a:lnTo>
                    <a:pt x="872355" y="1169419"/>
                  </a:lnTo>
                  <a:lnTo>
                    <a:pt x="745327" y="1169445"/>
                  </a:lnTo>
                  <a:close/>
                </a:path>
                <a:path w="3315334" h="3317240">
                  <a:moveTo>
                    <a:pt x="647298" y="1344885"/>
                  </a:moveTo>
                  <a:lnTo>
                    <a:pt x="647334" y="1169465"/>
                  </a:lnTo>
                  <a:lnTo>
                    <a:pt x="696925" y="1219056"/>
                  </a:lnTo>
                  <a:lnTo>
                    <a:pt x="696900" y="1344875"/>
                  </a:lnTo>
                  <a:lnTo>
                    <a:pt x="647298" y="1344885"/>
                  </a:lnTo>
                  <a:close/>
                </a:path>
                <a:path w="3315334" h="3317240">
                  <a:moveTo>
                    <a:pt x="970246" y="1669043"/>
                  </a:moveTo>
                  <a:lnTo>
                    <a:pt x="970256" y="1619441"/>
                  </a:lnTo>
                  <a:lnTo>
                    <a:pt x="1145676" y="1619406"/>
                  </a:lnTo>
                  <a:lnTo>
                    <a:pt x="1145712" y="1443986"/>
                  </a:lnTo>
                  <a:lnTo>
                    <a:pt x="1195313" y="1443976"/>
                  </a:lnTo>
                  <a:lnTo>
                    <a:pt x="1195278" y="1619395"/>
                  </a:lnTo>
                  <a:lnTo>
                    <a:pt x="1244869" y="1668987"/>
                  </a:lnTo>
                  <a:lnTo>
                    <a:pt x="1195267" y="1668997"/>
                  </a:lnTo>
                  <a:lnTo>
                    <a:pt x="1195257" y="1718598"/>
                  </a:lnTo>
                  <a:lnTo>
                    <a:pt x="1145666" y="1669007"/>
                  </a:lnTo>
                  <a:lnTo>
                    <a:pt x="970246" y="1669043"/>
                  </a:lnTo>
                  <a:close/>
                </a:path>
                <a:path w="3315334" h="3317240">
                  <a:moveTo>
                    <a:pt x="1244869" y="1668987"/>
                  </a:moveTo>
                  <a:lnTo>
                    <a:pt x="1195278" y="1619395"/>
                  </a:lnTo>
                  <a:lnTo>
                    <a:pt x="1370697" y="1619360"/>
                  </a:lnTo>
                  <a:lnTo>
                    <a:pt x="1370687" y="1668961"/>
                  </a:lnTo>
                  <a:lnTo>
                    <a:pt x="1244869" y="1668987"/>
                  </a:lnTo>
                  <a:close/>
                </a:path>
                <a:path w="3315334" h="3317240">
                  <a:moveTo>
                    <a:pt x="1145630" y="1844427"/>
                  </a:moveTo>
                  <a:lnTo>
                    <a:pt x="1145666" y="1669007"/>
                  </a:lnTo>
                  <a:lnTo>
                    <a:pt x="1195257" y="1718598"/>
                  </a:lnTo>
                  <a:lnTo>
                    <a:pt x="1195232" y="1844417"/>
                  </a:lnTo>
                  <a:lnTo>
                    <a:pt x="1145630" y="1844427"/>
                  </a:lnTo>
                  <a:close/>
                </a:path>
                <a:path w="3315334" h="3317240">
                  <a:moveTo>
                    <a:pt x="1470393" y="2169189"/>
                  </a:moveTo>
                  <a:lnTo>
                    <a:pt x="1470403" y="2119588"/>
                  </a:lnTo>
                  <a:lnTo>
                    <a:pt x="1645823" y="2119552"/>
                  </a:lnTo>
                  <a:lnTo>
                    <a:pt x="1645858" y="1944132"/>
                  </a:lnTo>
                  <a:lnTo>
                    <a:pt x="1695460" y="1944122"/>
                  </a:lnTo>
                  <a:lnTo>
                    <a:pt x="1695424" y="2119542"/>
                  </a:lnTo>
                  <a:lnTo>
                    <a:pt x="1745015" y="2169133"/>
                  </a:lnTo>
                  <a:lnTo>
                    <a:pt x="1695414" y="2169143"/>
                  </a:lnTo>
                  <a:lnTo>
                    <a:pt x="1695404" y="2218745"/>
                  </a:lnTo>
                  <a:lnTo>
                    <a:pt x="1645812" y="2169153"/>
                  </a:lnTo>
                  <a:lnTo>
                    <a:pt x="1470393" y="2169189"/>
                  </a:lnTo>
                  <a:close/>
                </a:path>
                <a:path w="3315334" h="3317240">
                  <a:moveTo>
                    <a:pt x="1745015" y="2169133"/>
                  </a:moveTo>
                  <a:lnTo>
                    <a:pt x="1695424" y="2119542"/>
                  </a:lnTo>
                  <a:lnTo>
                    <a:pt x="1870844" y="2119506"/>
                  </a:lnTo>
                  <a:lnTo>
                    <a:pt x="1870833" y="2169108"/>
                  </a:lnTo>
                  <a:lnTo>
                    <a:pt x="1745015" y="2169133"/>
                  </a:lnTo>
                  <a:close/>
                </a:path>
                <a:path w="3315334" h="3317240">
                  <a:moveTo>
                    <a:pt x="1645777" y="2344573"/>
                  </a:moveTo>
                  <a:lnTo>
                    <a:pt x="1645812" y="2169153"/>
                  </a:lnTo>
                  <a:lnTo>
                    <a:pt x="1695404" y="2218745"/>
                  </a:lnTo>
                  <a:lnTo>
                    <a:pt x="1695378" y="2344563"/>
                  </a:lnTo>
                  <a:lnTo>
                    <a:pt x="1645777" y="2344573"/>
                  </a:lnTo>
                  <a:close/>
                </a:path>
                <a:path w="3315334" h="3317240">
                  <a:moveTo>
                    <a:pt x="1969934" y="2668731"/>
                  </a:moveTo>
                  <a:lnTo>
                    <a:pt x="1969944" y="2619129"/>
                  </a:lnTo>
                  <a:lnTo>
                    <a:pt x="2145364" y="2619094"/>
                  </a:lnTo>
                  <a:lnTo>
                    <a:pt x="2145400" y="2443674"/>
                  </a:lnTo>
                  <a:lnTo>
                    <a:pt x="2195001" y="2443664"/>
                  </a:lnTo>
                  <a:lnTo>
                    <a:pt x="2194966" y="2619084"/>
                  </a:lnTo>
                  <a:lnTo>
                    <a:pt x="2243952" y="2668070"/>
                  </a:lnTo>
                  <a:lnTo>
                    <a:pt x="2195560" y="2668080"/>
                  </a:lnTo>
                  <a:lnTo>
                    <a:pt x="2195376" y="2718717"/>
                  </a:lnTo>
                  <a:lnTo>
                    <a:pt x="2145354" y="2668695"/>
                  </a:lnTo>
                  <a:lnTo>
                    <a:pt x="1969934" y="2668731"/>
                  </a:lnTo>
                  <a:close/>
                </a:path>
                <a:path w="3315334" h="3317240">
                  <a:moveTo>
                    <a:pt x="2243952" y="2668070"/>
                  </a:moveTo>
                  <a:lnTo>
                    <a:pt x="2194966" y="2619084"/>
                  </a:lnTo>
                  <a:lnTo>
                    <a:pt x="2370385" y="2619048"/>
                  </a:lnTo>
                  <a:lnTo>
                    <a:pt x="2370980" y="2668044"/>
                  </a:lnTo>
                  <a:lnTo>
                    <a:pt x="2243952" y="2668070"/>
                  </a:lnTo>
                  <a:close/>
                </a:path>
                <a:path w="3315334" h="3317240">
                  <a:moveTo>
                    <a:pt x="2145318" y="2844115"/>
                  </a:moveTo>
                  <a:lnTo>
                    <a:pt x="2145354" y="2668695"/>
                  </a:lnTo>
                  <a:lnTo>
                    <a:pt x="2195376" y="2718717"/>
                  </a:lnTo>
                  <a:lnTo>
                    <a:pt x="2194920" y="2844105"/>
                  </a:lnTo>
                  <a:lnTo>
                    <a:pt x="2145318" y="2844115"/>
                  </a:lnTo>
                  <a:close/>
                </a:path>
                <a:path w="3315334" h="3317240">
                  <a:moveTo>
                    <a:pt x="0" y="1642625"/>
                  </a:moveTo>
                  <a:lnTo>
                    <a:pt x="10" y="1593024"/>
                  </a:lnTo>
                  <a:lnTo>
                    <a:pt x="174219" y="1592988"/>
                  </a:lnTo>
                  <a:lnTo>
                    <a:pt x="173651" y="1416964"/>
                  </a:lnTo>
                  <a:lnTo>
                    <a:pt x="223252" y="1416954"/>
                  </a:lnTo>
                  <a:lnTo>
                    <a:pt x="223216" y="1592374"/>
                  </a:lnTo>
                  <a:lnTo>
                    <a:pt x="273412" y="1642570"/>
                  </a:lnTo>
                  <a:lnTo>
                    <a:pt x="225021" y="1642579"/>
                  </a:lnTo>
                  <a:lnTo>
                    <a:pt x="225010" y="1692181"/>
                  </a:lnTo>
                  <a:lnTo>
                    <a:pt x="175419" y="1642590"/>
                  </a:lnTo>
                  <a:lnTo>
                    <a:pt x="0" y="1642625"/>
                  </a:lnTo>
                  <a:close/>
                </a:path>
                <a:path w="3315334" h="3317240">
                  <a:moveTo>
                    <a:pt x="273412" y="1642570"/>
                  </a:moveTo>
                  <a:lnTo>
                    <a:pt x="223216" y="1592374"/>
                  </a:lnTo>
                  <a:lnTo>
                    <a:pt x="398636" y="1592338"/>
                  </a:lnTo>
                  <a:lnTo>
                    <a:pt x="400440" y="1642544"/>
                  </a:lnTo>
                  <a:lnTo>
                    <a:pt x="273412" y="1642570"/>
                  </a:lnTo>
                  <a:close/>
                </a:path>
                <a:path w="3315334" h="3317240">
                  <a:moveTo>
                    <a:pt x="175383" y="1818009"/>
                  </a:moveTo>
                  <a:lnTo>
                    <a:pt x="175419" y="1642590"/>
                  </a:lnTo>
                  <a:lnTo>
                    <a:pt x="225010" y="1692181"/>
                  </a:lnTo>
                  <a:lnTo>
                    <a:pt x="224985" y="1817999"/>
                  </a:lnTo>
                  <a:lnTo>
                    <a:pt x="175383" y="1818009"/>
                  </a:lnTo>
                  <a:close/>
                </a:path>
                <a:path w="3315334" h="3317240">
                  <a:moveTo>
                    <a:pt x="498331" y="2142167"/>
                  </a:moveTo>
                  <a:lnTo>
                    <a:pt x="498341" y="2092566"/>
                  </a:lnTo>
                  <a:lnTo>
                    <a:pt x="673761" y="2092530"/>
                  </a:lnTo>
                  <a:lnTo>
                    <a:pt x="673797" y="1917110"/>
                  </a:lnTo>
                  <a:lnTo>
                    <a:pt x="723398" y="1917100"/>
                  </a:lnTo>
                  <a:lnTo>
                    <a:pt x="723363" y="2092520"/>
                  </a:lnTo>
                  <a:lnTo>
                    <a:pt x="772954" y="2142111"/>
                  </a:lnTo>
                  <a:lnTo>
                    <a:pt x="723352" y="2142121"/>
                  </a:lnTo>
                  <a:lnTo>
                    <a:pt x="723342" y="2191723"/>
                  </a:lnTo>
                  <a:lnTo>
                    <a:pt x="673751" y="2142132"/>
                  </a:lnTo>
                  <a:lnTo>
                    <a:pt x="498331" y="2142167"/>
                  </a:lnTo>
                  <a:close/>
                </a:path>
                <a:path w="3315334" h="3317240">
                  <a:moveTo>
                    <a:pt x="772954" y="2142111"/>
                  </a:moveTo>
                  <a:lnTo>
                    <a:pt x="723363" y="2092520"/>
                  </a:lnTo>
                  <a:lnTo>
                    <a:pt x="898782" y="2092484"/>
                  </a:lnTo>
                  <a:lnTo>
                    <a:pt x="898772" y="2142086"/>
                  </a:lnTo>
                  <a:lnTo>
                    <a:pt x="772954" y="2142111"/>
                  </a:lnTo>
                  <a:close/>
                </a:path>
                <a:path w="3315334" h="3317240">
                  <a:moveTo>
                    <a:pt x="673715" y="2317551"/>
                  </a:moveTo>
                  <a:lnTo>
                    <a:pt x="673751" y="2142132"/>
                  </a:lnTo>
                  <a:lnTo>
                    <a:pt x="723342" y="2191723"/>
                  </a:lnTo>
                  <a:lnTo>
                    <a:pt x="723317" y="2317541"/>
                  </a:lnTo>
                  <a:lnTo>
                    <a:pt x="673715" y="2317551"/>
                  </a:lnTo>
                  <a:close/>
                </a:path>
                <a:path w="3315334" h="3317240">
                  <a:moveTo>
                    <a:pt x="997873" y="2641709"/>
                  </a:moveTo>
                  <a:lnTo>
                    <a:pt x="997883" y="2592108"/>
                  </a:lnTo>
                  <a:lnTo>
                    <a:pt x="1173303" y="2592072"/>
                  </a:lnTo>
                  <a:lnTo>
                    <a:pt x="1173339" y="2416652"/>
                  </a:lnTo>
                  <a:lnTo>
                    <a:pt x="1222940" y="2416642"/>
                  </a:lnTo>
                  <a:lnTo>
                    <a:pt x="1222904" y="2592062"/>
                  </a:lnTo>
                  <a:lnTo>
                    <a:pt x="1272496" y="2641653"/>
                  </a:lnTo>
                  <a:lnTo>
                    <a:pt x="1222894" y="2641663"/>
                  </a:lnTo>
                  <a:lnTo>
                    <a:pt x="1222884" y="2691264"/>
                  </a:lnTo>
                  <a:lnTo>
                    <a:pt x="1173293" y="2641673"/>
                  </a:lnTo>
                  <a:lnTo>
                    <a:pt x="997873" y="2641709"/>
                  </a:lnTo>
                  <a:close/>
                </a:path>
                <a:path w="3315334" h="3317240">
                  <a:moveTo>
                    <a:pt x="1272496" y="2641653"/>
                  </a:moveTo>
                  <a:lnTo>
                    <a:pt x="1222904" y="2592062"/>
                  </a:lnTo>
                  <a:lnTo>
                    <a:pt x="1398324" y="2592026"/>
                  </a:lnTo>
                  <a:lnTo>
                    <a:pt x="1398314" y="2641627"/>
                  </a:lnTo>
                  <a:lnTo>
                    <a:pt x="1272496" y="2641653"/>
                  </a:lnTo>
                  <a:close/>
                </a:path>
                <a:path w="3315334" h="3317240">
                  <a:moveTo>
                    <a:pt x="1173257" y="2817093"/>
                  </a:moveTo>
                  <a:lnTo>
                    <a:pt x="1173293" y="2641673"/>
                  </a:lnTo>
                  <a:lnTo>
                    <a:pt x="1222884" y="2691264"/>
                  </a:lnTo>
                  <a:lnTo>
                    <a:pt x="1222858" y="2817083"/>
                  </a:lnTo>
                  <a:lnTo>
                    <a:pt x="1173257" y="2817093"/>
                  </a:lnTo>
                  <a:close/>
                </a:path>
                <a:path w="3315334" h="3317240">
                  <a:moveTo>
                    <a:pt x="1497415" y="3141251"/>
                  </a:moveTo>
                  <a:lnTo>
                    <a:pt x="1497425" y="3091649"/>
                  </a:lnTo>
                  <a:lnTo>
                    <a:pt x="1672844" y="3091613"/>
                  </a:lnTo>
                  <a:lnTo>
                    <a:pt x="1672880" y="2916194"/>
                  </a:lnTo>
                  <a:lnTo>
                    <a:pt x="1722482" y="2916184"/>
                  </a:lnTo>
                  <a:lnTo>
                    <a:pt x="1722446" y="3091603"/>
                  </a:lnTo>
                  <a:lnTo>
                    <a:pt x="1771432" y="3140590"/>
                  </a:lnTo>
                  <a:lnTo>
                    <a:pt x="1723041" y="3140600"/>
                  </a:lnTo>
                  <a:lnTo>
                    <a:pt x="1722856" y="3191237"/>
                  </a:lnTo>
                  <a:lnTo>
                    <a:pt x="1672834" y="3141215"/>
                  </a:lnTo>
                  <a:lnTo>
                    <a:pt x="1497415" y="3141251"/>
                  </a:lnTo>
                  <a:close/>
                </a:path>
                <a:path w="3315334" h="3317240">
                  <a:moveTo>
                    <a:pt x="1771432" y="3140590"/>
                  </a:moveTo>
                  <a:lnTo>
                    <a:pt x="1722446" y="3091603"/>
                  </a:lnTo>
                  <a:lnTo>
                    <a:pt x="1897866" y="3091567"/>
                  </a:lnTo>
                  <a:lnTo>
                    <a:pt x="1898460" y="3140564"/>
                  </a:lnTo>
                  <a:lnTo>
                    <a:pt x="1771432" y="3140590"/>
                  </a:lnTo>
                  <a:close/>
                </a:path>
                <a:path w="3315334" h="3317240">
                  <a:moveTo>
                    <a:pt x="1672799" y="3316634"/>
                  </a:moveTo>
                  <a:lnTo>
                    <a:pt x="1672834" y="3141215"/>
                  </a:lnTo>
                  <a:lnTo>
                    <a:pt x="1722856" y="3191237"/>
                  </a:lnTo>
                  <a:lnTo>
                    <a:pt x="1722400" y="3316624"/>
                  </a:lnTo>
                  <a:lnTo>
                    <a:pt x="1672799" y="3316634"/>
                  </a:lnTo>
                  <a:close/>
                </a:path>
              </a:pathLst>
            </a:custGeom>
            <a:solidFill>
              <a:srgbClr val="FFFFFF">
                <a:alpha val="286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56501" y="419099"/>
              <a:ext cx="9353549" cy="5534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400" y="2233282"/>
            <a:ext cx="4168140" cy="1976120"/>
          </a:xfrm>
          <a:prstGeom prst="rect"/>
        </p:spPr>
        <p:txBody>
          <a:bodyPr wrap="square" lIns="0" tIns="190500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1500"/>
              </a:spcBef>
            </a:pPr>
            <a:r>
              <a:rPr dirty="0" sz="6950" spc="50">
                <a:solidFill>
                  <a:srgbClr val="FBBE00"/>
                </a:solidFill>
                <a:latin typeface="Arial"/>
                <a:cs typeface="Arial"/>
              </a:rPr>
              <a:t>INSERT  </a:t>
            </a:r>
            <a:r>
              <a:rPr dirty="0" sz="6950" spc="-295">
                <a:solidFill>
                  <a:srgbClr val="FBBE00"/>
                </a:solidFill>
                <a:latin typeface="Arial"/>
                <a:cs typeface="Arial"/>
              </a:rPr>
              <a:t>F</a:t>
            </a:r>
            <a:r>
              <a:rPr dirty="0" sz="6950" spc="170">
                <a:solidFill>
                  <a:srgbClr val="FBBE00"/>
                </a:solidFill>
                <a:latin typeface="Arial"/>
                <a:cs typeface="Arial"/>
              </a:rPr>
              <a:t>U</a:t>
            </a:r>
            <a:r>
              <a:rPr dirty="0" sz="6950" spc="229">
                <a:solidFill>
                  <a:srgbClr val="FBBE00"/>
                </a:solidFill>
                <a:latin typeface="Arial"/>
                <a:cs typeface="Arial"/>
              </a:rPr>
              <a:t>C</a:t>
            </a:r>
            <a:r>
              <a:rPr dirty="0" sz="6950" spc="-90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6950" spc="215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6950" spc="710">
                <a:solidFill>
                  <a:srgbClr val="FBBE00"/>
                </a:solidFill>
                <a:latin typeface="Arial"/>
                <a:cs typeface="Arial"/>
              </a:rPr>
              <a:t>O</a:t>
            </a:r>
            <a:r>
              <a:rPr dirty="0" sz="6950" spc="745">
                <a:solidFill>
                  <a:srgbClr val="FBBE00"/>
                </a:solidFill>
                <a:latin typeface="Arial"/>
                <a:cs typeface="Arial"/>
              </a:rPr>
              <a:t>N</a:t>
            </a:r>
            <a:endParaRPr sz="6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69"/>
            <a:ext cx="6734809" cy="9648825"/>
            <a:chOff x="0" y="321469"/>
            <a:chExt cx="6734809" cy="9648825"/>
          </a:xfrm>
        </p:grpSpPr>
        <p:sp>
          <p:nvSpPr>
            <p:cNvPr id="3" name="object 3"/>
            <p:cNvSpPr/>
            <p:nvPr/>
          </p:nvSpPr>
          <p:spPr>
            <a:xfrm>
              <a:off x="0" y="321469"/>
              <a:ext cx="6734809" cy="9648825"/>
            </a:xfrm>
            <a:custGeom>
              <a:avLst/>
              <a:gdLst/>
              <a:ahLst/>
              <a:cxnLst/>
              <a:rect l="l" t="t" r="r" b="b"/>
              <a:pathLst>
                <a:path w="6734809" h="9648825">
                  <a:moveTo>
                    <a:pt x="0" y="9648825"/>
                  </a:moveTo>
                  <a:lnTo>
                    <a:pt x="6734190" y="9648825"/>
                  </a:lnTo>
                  <a:lnTo>
                    <a:pt x="6734190" y="0"/>
                  </a:lnTo>
                  <a:lnTo>
                    <a:pt x="0" y="0"/>
                  </a:lnTo>
                  <a:lnTo>
                    <a:pt x="0" y="9648825"/>
                  </a:lnTo>
                  <a:close/>
                </a:path>
              </a:pathLst>
            </a:custGeom>
            <a:solidFill>
              <a:srgbClr val="1A18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64479" y="1285874"/>
              <a:ext cx="1209675" cy="304800"/>
            </a:xfrm>
            <a:custGeom>
              <a:avLst/>
              <a:gdLst/>
              <a:ahLst/>
              <a:cxnLst/>
              <a:rect l="l" t="t" r="r" b="b"/>
              <a:pathLst>
                <a:path w="1209675" h="304800">
                  <a:moveTo>
                    <a:pt x="151190" y="304800"/>
                  </a:moveTo>
                  <a:lnTo>
                    <a:pt x="103390" y="297033"/>
                  </a:lnTo>
                  <a:lnTo>
                    <a:pt x="61885" y="275405"/>
                  </a:lnTo>
                  <a:lnTo>
                    <a:pt x="29161" y="242419"/>
                  </a:lnTo>
                  <a:lnTo>
                    <a:pt x="7704" y="200582"/>
                  </a:lnTo>
                  <a:lnTo>
                    <a:pt x="0" y="152400"/>
                  </a:lnTo>
                  <a:lnTo>
                    <a:pt x="7704" y="104217"/>
                  </a:lnTo>
                  <a:lnTo>
                    <a:pt x="29161" y="62380"/>
                  </a:lnTo>
                  <a:lnTo>
                    <a:pt x="61885" y="29394"/>
                  </a:lnTo>
                  <a:lnTo>
                    <a:pt x="103390" y="7766"/>
                  </a:lnTo>
                  <a:lnTo>
                    <a:pt x="151190" y="0"/>
                  </a:lnTo>
                  <a:lnTo>
                    <a:pt x="198990" y="7766"/>
                  </a:lnTo>
                  <a:lnTo>
                    <a:pt x="240495" y="29394"/>
                  </a:lnTo>
                  <a:lnTo>
                    <a:pt x="273219" y="62380"/>
                  </a:lnTo>
                  <a:lnTo>
                    <a:pt x="294676" y="104217"/>
                  </a:lnTo>
                  <a:lnTo>
                    <a:pt x="302381" y="152400"/>
                  </a:lnTo>
                  <a:lnTo>
                    <a:pt x="294676" y="200582"/>
                  </a:lnTo>
                  <a:lnTo>
                    <a:pt x="273219" y="242419"/>
                  </a:lnTo>
                  <a:lnTo>
                    <a:pt x="240495" y="275405"/>
                  </a:lnTo>
                  <a:lnTo>
                    <a:pt x="198990" y="297033"/>
                  </a:lnTo>
                  <a:lnTo>
                    <a:pt x="151190" y="304800"/>
                  </a:lnTo>
                  <a:close/>
                </a:path>
                <a:path w="1209675" h="304800">
                  <a:moveTo>
                    <a:pt x="1058333" y="304800"/>
                  </a:moveTo>
                  <a:lnTo>
                    <a:pt x="1010533" y="297033"/>
                  </a:lnTo>
                  <a:lnTo>
                    <a:pt x="969028" y="275405"/>
                  </a:lnTo>
                  <a:lnTo>
                    <a:pt x="936304" y="242419"/>
                  </a:lnTo>
                  <a:lnTo>
                    <a:pt x="914847" y="200582"/>
                  </a:lnTo>
                  <a:lnTo>
                    <a:pt x="907143" y="152400"/>
                  </a:lnTo>
                  <a:lnTo>
                    <a:pt x="914847" y="104217"/>
                  </a:lnTo>
                  <a:lnTo>
                    <a:pt x="936304" y="62380"/>
                  </a:lnTo>
                  <a:lnTo>
                    <a:pt x="969028" y="29394"/>
                  </a:lnTo>
                  <a:lnTo>
                    <a:pt x="1010533" y="7766"/>
                  </a:lnTo>
                  <a:lnTo>
                    <a:pt x="1058333" y="0"/>
                  </a:lnTo>
                  <a:lnTo>
                    <a:pt x="1106134" y="7766"/>
                  </a:lnTo>
                  <a:lnTo>
                    <a:pt x="1147639" y="29394"/>
                  </a:lnTo>
                  <a:lnTo>
                    <a:pt x="1180362" y="62380"/>
                  </a:lnTo>
                  <a:lnTo>
                    <a:pt x="1201819" y="104217"/>
                  </a:lnTo>
                  <a:lnTo>
                    <a:pt x="1209524" y="152400"/>
                  </a:lnTo>
                  <a:lnTo>
                    <a:pt x="1201819" y="200582"/>
                  </a:lnTo>
                  <a:lnTo>
                    <a:pt x="1180362" y="242419"/>
                  </a:lnTo>
                  <a:lnTo>
                    <a:pt x="1147639" y="275405"/>
                  </a:lnTo>
                  <a:lnTo>
                    <a:pt x="1106134" y="297033"/>
                  </a:lnTo>
                  <a:lnTo>
                    <a:pt x="1058333" y="304800"/>
                  </a:lnTo>
                  <a:close/>
                </a:path>
                <a:path w="1209675" h="304800">
                  <a:moveTo>
                    <a:pt x="604762" y="304800"/>
                  </a:moveTo>
                  <a:lnTo>
                    <a:pt x="556961" y="297033"/>
                  </a:lnTo>
                  <a:lnTo>
                    <a:pt x="515456" y="275405"/>
                  </a:lnTo>
                  <a:lnTo>
                    <a:pt x="482733" y="242419"/>
                  </a:lnTo>
                  <a:lnTo>
                    <a:pt x="461276" y="200582"/>
                  </a:lnTo>
                  <a:lnTo>
                    <a:pt x="453571" y="152400"/>
                  </a:lnTo>
                  <a:lnTo>
                    <a:pt x="461276" y="104217"/>
                  </a:lnTo>
                  <a:lnTo>
                    <a:pt x="482733" y="62380"/>
                  </a:lnTo>
                  <a:lnTo>
                    <a:pt x="515456" y="29394"/>
                  </a:lnTo>
                  <a:lnTo>
                    <a:pt x="556961" y="7766"/>
                  </a:lnTo>
                  <a:lnTo>
                    <a:pt x="604762" y="0"/>
                  </a:lnTo>
                  <a:lnTo>
                    <a:pt x="652562" y="7766"/>
                  </a:lnTo>
                  <a:lnTo>
                    <a:pt x="694067" y="29394"/>
                  </a:lnTo>
                  <a:lnTo>
                    <a:pt x="726791" y="62380"/>
                  </a:lnTo>
                  <a:lnTo>
                    <a:pt x="748248" y="104217"/>
                  </a:lnTo>
                  <a:lnTo>
                    <a:pt x="755952" y="152400"/>
                  </a:lnTo>
                  <a:lnTo>
                    <a:pt x="748248" y="200582"/>
                  </a:lnTo>
                  <a:lnTo>
                    <a:pt x="726791" y="242419"/>
                  </a:lnTo>
                  <a:lnTo>
                    <a:pt x="694067" y="275405"/>
                  </a:lnTo>
                  <a:lnTo>
                    <a:pt x="652562" y="297033"/>
                  </a:lnTo>
                  <a:lnTo>
                    <a:pt x="604762" y="304800"/>
                  </a:lnTo>
                  <a:close/>
                </a:path>
              </a:pathLst>
            </a:custGeom>
            <a:solidFill>
              <a:srgbClr val="ECB9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8572500" y="2471750"/>
            <a:ext cx="9715499" cy="461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705" y="2414379"/>
            <a:ext cx="3909695" cy="1854200"/>
          </a:xfrm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12700" marR="5080">
              <a:lnSpc>
                <a:spcPts val="6540"/>
              </a:lnSpc>
              <a:spcBef>
                <a:spcPts val="1415"/>
              </a:spcBef>
            </a:pPr>
            <a:r>
              <a:rPr dirty="0" sz="6550" spc="-340">
                <a:solidFill>
                  <a:srgbClr val="FBBE00"/>
                </a:solidFill>
                <a:latin typeface="Arial"/>
                <a:cs typeface="Arial"/>
              </a:rPr>
              <a:t>DELETE  </a:t>
            </a:r>
            <a:r>
              <a:rPr dirty="0" sz="6550" spc="-295">
                <a:solidFill>
                  <a:srgbClr val="FBBE00"/>
                </a:solidFill>
                <a:latin typeface="Arial"/>
                <a:cs typeface="Arial"/>
              </a:rPr>
              <a:t>F</a:t>
            </a:r>
            <a:r>
              <a:rPr dirty="0" sz="6550" spc="135">
                <a:solidFill>
                  <a:srgbClr val="FBBE00"/>
                </a:solidFill>
                <a:latin typeface="Arial"/>
                <a:cs typeface="Arial"/>
              </a:rPr>
              <a:t>U</a:t>
            </a:r>
            <a:r>
              <a:rPr dirty="0" sz="6550" spc="195">
                <a:solidFill>
                  <a:srgbClr val="FBBE00"/>
                </a:solidFill>
                <a:latin typeface="Arial"/>
                <a:cs typeface="Arial"/>
              </a:rPr>
              <a:t>C</a:t>
            </a:r>
            <a:r>
              <a:rPr dirty="0" sz="6550" spc="-105">
                <a:solidFill>
                  <a:srgbClr val="FBBE00"/>
                </a:solidFill>
                <a:latin typeface="Arial"/>
                <a:cs typeface="Arial"/>
              </a:rPr>
              <a:t>T</a:t>
            </a:r>
            <a:r>
              <a:rPr dirty="0" sz="6550" spc="190">
                <a:solidFill>
                  <a:srgbClr val="FBBE00"/>
                </a:solidFill>
                <a:latin typeface="Arial"/>
                <a:cs typeface="Arial"/>
              </a:rPr>
              <a:t>I</a:t>
            </a:r>
            <a:r>
              <a:rPr dirty="0" sz="6550" spc="640">
                <a:solidFill>
                  <a:srgbClr val="FBBE00"/>
                </a:solidFill>
                <a:latin typeface="Arial"/>
                <a:cs typeface="Arial"/>
              </a:rPr>
              <a:t>O</a:t>
            </a:r>
            <a:r>
              <a:rPr dirty="0" sz="6550" spc="675">
                <a:solidFill>
                  <a:srgbClr val="FBBE00"/>
                </a:solidFill>
                <a:latin typeface="Arial"/>
                <a:cs typeface="Arial"/>
              </a:rPr>
              <a:t>N</a:t>
            </a:r>
            <a:endParaRPr sz="6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9633" y="1"/>
            <a:ext cx="9858375" cy="10287000"/>
          </a:xfrm>
          <a:custGeom>
            <a:avLst/>
            <a:gdLst/>
            <a:ahLst/>
            <a:cxnLst/>
            <a:rect l="l" t="t" r="r" b="b"/>
            <a:pathLst>
              <a:path w="9858375" h="10287000">
                <a:moveTo>
                  <a:pt x="0" y="10287000"/>
                </a:moveTo>
                <a:lnTo>
                  <a:pt x="9858366" y="10287000"/>
                </a:lnTo>
                <a:lnTo>
                  <a:pt x="9858366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A18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"/>
            <a:ext cx="8430260" cy="10287000"/>
          </a:xfrm>
          <a:custGeom>
            <a:avLst/>
            <a:gdLst/>
            <a:ahLst/>
            <a:cxnLst/>
            <a:rect l="l" t="t" r="r" b="b"/>
            <a:pathLst>
              <a:path w="8430260" h="10287000">
                <a:moveTo>
                  <a:pt x="8429633" y="10287005"/>
                </a:moveTo>
                <a:lnTo>
                  <a:pt x="0" y="10287005"/>
                </a:lnTo>
                <a:lnTo>
                  <a:pt x="0" y="0"/>
                </a:lnTo>
                <a:lnTo>
                  <a:pt x="8429633" y="0"/>
                </a:lnTo>
                <a:lnTo>
                  <a:pt x="8429633" y="1028700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60822" y="1471101"/>
            <a:ext cx="1285875" cy="323850"/>
          </a:xfrm>
          <a:custGeom>
            <a:avLst/>
            <a:gdLst/>
            <a:ahLst/>
            <a:cxnLst/>
            <a:rect l="l" t="t" r="r" b="b"/>
            <a:pathLst>
              <a:path w="1285875" h="323850">
                <a:moveTo>
                  <a:pt x="160716" y="323848"/>
                </a:moveTo>
                <a:lnTo>
                  <a:pt x="117979" y="318067"/>
                </a:lnTo>
                <a:lnTo>
                  <a:pt x="79584" y="301749"/>
                </a:lnTo>
                <a:lnTo>
                  <a:pt x="47059" y="276435"/>
                </a:lnTo>
                <a:lnTo>
                  <a:pt x="21934" y="243666"/>
                </a:lnTo>
                <a:lnTo>
                  <a:pt x="5738" y="204982"/>
                </a:lnTo>
                <a:lnTo>
                  <a:pt x="0" y="161924"/>
                </a:lnTo>
                <a:lnTo>
                  <a:pt x="5738" y="118866"/>
                </a:lnTo>
                <a:lnTo>
                  <a:pt x="21934" y="80182"/>
                </a:lnTo>
                <a:lnTo>
                  <a:pt x="47059" y="47413"/>
                </a:lnTo>
                <a:lnTo>
                  <a:pt x="79584" y="22099"/>
                </a:lnTo>
                <a:lnTo>
                  <a:pt x="117979" y="5781"/>
                </a:lnTo>
                <a:lnTo>
                  <a:pt x="160716" y="0"/>
                </a:lnTo>
                <a:lnTo>
                  <a:pt x="203452" y="5781"/>
                </a:lnTo>
                <a:lnTo>
                  <a:pt x="241848" y="22099"/>
                </a:lnTo>
                <a:lnTo>
                  <a:pt x="274372" y="47413"/>
                </a:lnTo>
                <a:lnTo>
                  <a:pt x="299497" y="80182"/>
                </a:lnTo>
                <a:lnTo>
                  <a:pt x="315693" y="118866"/>
                </a:lnTo>
                <a:lnTo>
                  <a:pt x="321432" y="161924"/>
                </a:lnTo>
                <a:lnTo>
                  <a:pt x="315693" y="204982"/>
                </a:lnTo>
                <a:lnTo>
                  <a:pt x="299497" y="243666"/>
                </a:lnTo>
                <a:lnTo>
                  <a:pt x="274372" y="276435"/>
                </a:lnTo>
                <a:lnTo>
                  <a:pt x="241848" y="301749"/>
                </a:lnTo>
                <a:lnTo>
                  <a:pt x="203452" y="318067"/>
                </a:lnTo>
                <a:lnTo>
                  <a:pt x="160716" y="323848"/>
                </a:lnTo>
                <a:close/>
              </a:path>
              <a:path w="1285875" h="323850">
                <a:moveTo>
                  <a:pt x="1125013" y="323848"/>
                </a:moveTo>
                <a:lnTo>
                  <a:pt x="1082276" y="318067"/>
                </a:lnTo>
                <a:lnTo>
                  <a:pt x="1043881" y="301749"/>
                </a:lnTo>
                <a:lnTo>
                  <a:pt x="1011356" y="276435"/>
                </a:lnTo>
                <a:lnTo>
                  <a:pt x="986231" y="243666"/>
                </a:lnTo>
                <a:lnTo>
                  <a:pt x="970035" y="204982"/>
                </a:lnTo>
                <a:lnTo>
                  <a:pt x="964296" y="161924"/>
                </a:lnTo>
                <a:lnTo>
                  <a:pt x="970035" y="118866"/>
                </a:lnTo>
                <a:lnTo>
                  <a:pt x="986231" y="80182"/>
                </a:lnTo>
                <a:lnTo>
                  <a:pt x="1011356" y="47413"/>
                </a:lnTo>
                <a:lnTo>
                  <a:pt x="1043881" y="22099"/>
                </a:lnTo>
                <a:lnTo>
                  <a:pt x="1082276" y="5781"/>
                </a:lnTo>
                <a:lnTo>
                  <a:pt x="1125013" y="0"/>
                </a:lnTo>
                <a:lnTo>
                  <a:pt x="1167749" y="5781"/>
                </a:lnTo>
                <a:lnTo>
                  <a:pt x="1206145" y="22099"/>
                </a:lnTo>
                <a:lnTo>
                  <a:pt x="1238669" y="47413"/>
                </a:lnTo>
                <a:lnTo>
                  <a:pt x="1263794" y="80182"/>
                </a:lnTo>
                <a:lnTo>
                  <a:pt x="1279990" y="118866"/>
                </a:lnTo>
                <a:lnTo>
                  <a:pt x="1285729" y="161924"/>
                </a:lnTo>
                <a:lnTo>
                  <a:pt x="1279990" y="204982"/>
                </a:lnTo>
                <a:lnTo>
                  <a:pt x="1263794" y="243666"/>
                </a:lnTo>
                <a:lnTo>
                  <a:pt x="1238669" y="276435"/>
                </a:lnTo>
                <a:lnTo>
                  <a:pt x="1206145" y="301749"/>
                </a:lnTo>
                <a:lnTo>
                  <a:pt x="1167749" y="318067"/>
                </a:lnTo>
                <a:lnTo>
                  <a:pt x="1125013" y="323848"/>
                </a:lnTo>
                <a:close/>
              </a:path>
              <a:path w="1285875" h="323850">
                <a:moveTo>
                  <a:pt x="642864" y="323848"/>
                </a:moveTo>
                <a:lnTo>
                  <a:pt x="600127" y="318067"/>
                </a:lnTo>
                <a:lnTo>
                  <a:pt x="561732" y="301749"/>
                </a:lnTo>
                <a:lnTo>
                  <a:pt x="529208" y="276435"/>
                </a:lnTo>
                <a:lnTo>
                  <a:pt x="504083" y="243666"/>
                </a:lnTo>
                <a:lnTo>
                  <a:pt x="487887" y="204982"/>
                </a:lnTo>
                <a:lnTo>
                  <a:pt x="482148" y="161924"/>
                </a:lnTo>
                <a:lnTo>
                  <a:pt x="487887" y="118866"/>
                </a:lnTo>
                <a:lnTo>
                  <a:pt x="504083" y="80182"/>
                </a:lnTo>
                <a:lnTo>
                  <a:pt x="529208" y="47413"/>
                </a:lnTo>
                <a:lnTo>
                  <a:pt x="561732" y="22099"/>
                </a:lnTo>
                <a:lnTo>
                  <a:pt x="600127" y="5781"/>
                </a:lnTo>
                <a:lnTo>
                  <a:pt x="642864" y="0"/>
                </a:lnTo>
                <a:lnTo>
                  <a:pt x="685601" y="5781"/>
                </a:lnTo>
                <a:lnTo>
                  <a:pt x="723996" y="22099"/>
                </a:lnTo>
                <a:lnTo>
                  <a:pt x="756521" y="47413"/>
                </a:lnTo>
                <a:lnTo>
                  <a:pt x="781646" y="80182"/>
                </a:lnTo>
                <a:lnTo>
                  <a:pt x="797842" y="118866"/>
                </a:lnTo>
                <a:lnTo>
                  <a:pt x="803580" y="161924"/>
                </a:lnTo>
                <a:lnTo>
                  <a:pt x="797842" y="204982"/>
                </a:lnTo>
                <a:lnTo>
                  <a:pt x="781646" y="243666"/>
                </a:lnTo>
                <a:lnTo>
                  <a:pt x="756521" y="276435"/>
                </a:lnTo>
                <a:lnTo>
                  <a:pt x="723996" y="301749"/>
                </a:lnTo>
                <a:lnTo>
                  <a:pt x="685601" y="318067"/>
                </a:lnTo>
                <a:lnTo>
                  <a:pt x="642864" y="323848"/>
                </a:lnTo>
                <a:close/>
              </a:path>
            </a:pathLst>
          </a:custGeom>
          <a:solidFill>
            <a:srgbClr val="ECB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664815" y="7618298"/>
            <a:ext cx="2623185" cy="2668905"/>
          </a:xfrm>
          <a:custGeom>
            <a:avLst/>
            <a:gdLst/>
            <a:ahLst/>
            <a:cxnLst/>
            <a:rect l="l" t="t" r="r" b="b"/>
            <a:pathLst>
              <a:path w="2623184" h="2668904">
                <a:moveTo>
                  <a:pt x="1907" y="2173745"/>
                </a:moveTo>
                <a:lnTo>
                  <a:pt x="804" y="2142554"/>
                </a:lnTo>
                <a:lnTo>
                  <a:pt x="237" y="2111720"/>
                </a:lnTo>
                <a:lnTo>
                  <a:pt x="29" y="2080886"/>
                </a:lnTo>
                <a:lnTo>
                  <a:pt x="0" y="2049694"/>
                </a:lnTo>
                <a:lnTo>
                  <a:pt x="2049694" y="0"/>
                </a:lnTo>
                <a:lnTo>
                  <a:pt x="2110765" y="238"/>
                </a:lnTo>
                <a:lnTo>
                  <a:pt x="2141479" y="805"/>
                </a:lnTo>
                <a:lnTo>
                  <a:pt x="2171836" y="1908"/>
                </a:lnTo>
                <a:lnTo>
                  <a:pt x="1907" y="2173745"/>
                </a:lnTo>
                <a:close/>
              </a:path>
              <a:path w="2623184" h="2668904">
                <a:moveTo>
                  <a:pt x="7633" y="1918010"/>
                </a:moveTo>
                <a:lnTo>
                  <a:pt x="14789" y="1847397"/>
                </a:lnTo>
                <a:lnTo>
                  <a:pt x="24809" y="1776784"/>
                </a:lnTo>
                <a:lnTo>
                  <a:pt x="1776783" y="24810"/>
                </a:lnTo>
                <a:lnTo>
                  <a:pt x="1847396" y="14790"/>
                </a:lnTo>
                <a:lnTo>
                  <a:pt x="1918010" y="7633"/>
                </a:lnTo>
                <a:lnTo>
                  <a:pt x="7633" y="1918010"/>
                </a:lnTo>
                <a:close/>
              </a:path>
              <a:path w="2623184" h="2668904">
                <a:moveTo>
                  <a:pt x="22900" y="2400853"/>
                </a:moveTo>
                <a:lnTo>
                  <a:pt x="18934" y="2373359"/>
                </a:lnTo>
                <a:lnTo>
                  <a:pt x="15505" y="2345507"/>
                </a:lnTo>
                <a:lnTo>
                  <a:pt x="12434" y="2317656"/>
                </a:lnTo>
                <a:lnTo>
                  <a:pt x="9541" y="2290162"/>
                </a:lnTo>
                <a:lnTo>
                  <a:pt x="2290161" y="9542"/>
                </a:lnTo>
                <a:lnTo>
                  <a:pt x="2345507" y="15506"/>
                </a:lnTo>
                <a:lnTo>
                  <a:pt x="2373358" y="18935"/>
                </a:lnTo>
                <a:lnTo>
                  <a:pt x="2400852" y="22901"/>
                </a:lnTo>
                <a:lnTo>
                  <a:pt x="22900" y="2400853"/>
                </a:lnTo>
                <a:close/>
              </a:path>
              <a:path w="2623184" h="2668904">
                <a:moveTo>
                  <a:pt x="62978" y="2606968"/>
                </a:moveTo>
                <a:lnTo>
                  <a:pt x="57253" y="2581501"/>
                </a:lnTo>
                <a:lnTo>
                  <a:pt x="45802" y="2531285"/>
                </a:lnTo>
                <a:lnTo>
                  <a:pt x="40077" y="2505819"/>
                </a:lnTo>
                <a:lnTo>
                  <a:pt x="2505818" y="40077"/>
                </a:lnTo>
                <a:lnTo>
                  <a:pt x="2606967" y="62979"/>
                </a:lnTo>
                <a:lnTo>
                  <a:pt x="62978" y="2606968"/>
                </a:lnTo>
                <a:close/>
              </a:path>
              <a:path w="2623184" h="2668904">
                <a:moveTo>
                  <a:pt x="51527" y="1624106"/>
                </a:moveTo>
                <a:lnTo>
                  <a:pt x="62203" y="1580361"/>
                </a:lnTo>
                <a:lnTo>
                  <a:pt x="74020" y="1537276"/>
                </a:lnTo>
                <a:lnTo>
                  <a:pt x="86417" y="1495016"/>
                </a:lnTo>
                <a:lnTo>
                  <a:pt x="99239" y="1452344"/>
                </a:lnTo>
                <a:lnTo>
                  <a:pt x="1452343" y="101148"/>
                </a:lnTo>
                <a:lnTo>
                  <a:pt x="1495284" y="87521"/>
                </a:lnTo>
                <a:lnTo>
                  <a:pt x="1538224" y="75145"/>
                </a:lnTo>
                <a:lnTo>
                  <a:pt x="1581165" y="63844"/>
                </a:lnTo>
                <a:lnTo>
                  <a:pt x="1624106" y="53437"/>
                </a:lnTo>
                <a:lnTo>
                  <a:pt x="51527" y="1624106"/>
                </a:lnTo>
                <a:close/>
              </a:path>
              <a:path w="2623184" h="2668904">
                <a:moveTo>
                  <a:pt x="251255" y="2668700"/>
                </a:moveTo>
                <a:lnTo>
                  <a:pt x="127205" y="2668700"/>
                </a:lnTo>
                <a:lnTo>
                  <a:pt x="2623184" y="172721"/>
                </a:lnTo>
                <a:lnTo>
                  <a:pt x="2623184" y="296771"/>
                </a:lnTo>
                <a:lnTo>
                  <a:pt x="251255" y="2668700"/>
                </a:lnTo>
                <a:close/>
              </a:path>
              <a:path w="2623184" h="2668904">
                <a:moveTo>
                  <a:pt x="175578" y="1253863"/>
                </a:moveTo>
                <a:lnTo>
                  <a:pt x="195299" y="1209182"/>
                </a:lnTo>
                <a:lnTo>
                  <a:pt x="216292" y="1164872"/>
                </a:lnTo>
                <a:lnTo>
                  <a:pt x="238557" y="1120986"/>
                </a:lnTo>
                <a:lnTo>
                  <a:pt x="262095" y="1077577"/>
                </a:lnTo>
                <a:lnTo>
                  <a:pt x="286905" y="1034699"/>
                </a:lnTo>
                <a:lnTo>
                  <a:pt x="312988" y="992403"/>
                </a:lnTo>
                <a:lnTo>
                  <a:pt x="992402" y="312988"/>
                </a:lnTo>
                <a:lnTo>
                  <a:pt x="1034698" y="287701"/>
                </a:lnTo>
                <a:lnTo>
                  <a:pt x="1077577" y="263368"/>
                </a:lnTo>
                <a:lnTo>
                  <a:pt x="1120985" y="239989"/>
                </a:lnTo>
                <a:lnTo>
                  <a:pt x="1164871" y="217565"/>
                </a:lnTo>
                <a:lnTo>
                  <a:pt x="1209181" y="196095"/>
                </a:lnTo>
                <a:lnTo>
                  <a:pt x="1253863" y="175579"/>
                </a:lnTo>
                <a:lnTo>
                  <a:pt x="175578" y="1253863"/>
                </a:lnTo>
                <a:close/>
              </a:path>
              <a:path w="2623184" h="2668904">
                <a:moveTo>
                  <a:pt x="499356" y="2668700"/>
                </a:moveTo>
                <a:lnTo>
                  <a:pt x="375305" y="2668700"/>
                </a:lnTo>
                <a:lnTo>
                  <a:pt x="2623184" y="420822"/>
                </a:lnTo>
                <a:lnTo>
                  <a:pt x="2623184" y="544872"/>
                </a:lnTo>
                <a:lnTo>
                  <a:pt x="499356" y="2668700"/>
                </a:lnTo>
                <a:close/>
              </a:path>
              <a:path w="2623184" h="2668904">
                <a:moveTo>
                  <a:pt x="747457" y="2668700"/>
                </a:moveTo>
                <a:lnTo>
                  <a:pt x="623406" y="2668700"/>
                </a:lnTo>
                <a:lnTo>
                  <a:pt x="2623184" y="668923"/>
                </a:lnTo>
                <a:lnTo>
                  <a:pt x="2623184" y="792973"/>
                </a:lnTo>
                <a:lnTo>
                  <a:pt x="747457" y="2668700"/>
                </a:lnTo>
                <a:close/>
              </a:path>
              <a:path w="2623184" h="2668904">
                <a:moveTo>
                  <a:pt x="995558" y="2668700"/>
                </a:moveTo>
                <a:lnTo>
                  <a:pt x="871507" y="2668700"/>
                </a:lnTo>
                <a:lnTo>
                  <a:pt x="2623184" y="917024"/>
                </a:lnTo>
                <a:lnTo>
                  <a:pt x="2623184" y="1041074"/>
                </a:lnTo>
                <a:lnTo>
                  <a:pt x="995558" y="2668700"/>
                </a:lnTo>
                <a:close/>
              </a:path>
              <a:path w="2623184" h="2668904">
                <a:moveTo>
                  <a:pt x="1245567" y="2668700"/>
                </a:moveTo>
                <a:lnTo>
                  <a:pt x="1121517" y="2668700"/>
                </a:lnTo>
                <a:lnTo>
                  <a:pt x="2623184" y="1167033"/>
                </a:lnTo>
                <a:lnTo>
                  <a:pt x="2623184" y="1291083"/>
                </a:lnTo>
                <a:lnTo>
                  <a:pt x="1245567" y="2668700"/>
                </a:lnTo>
                <a:close/>
              </a:path>
              <a:path w="2623184" h="2668904">
                <a:moveTo>
                  <a:pt x="1491760" y="2668700"/>
                </a:moveTo>
                <a:lnTo>
                  <a:pt x="1367709" y="2668700"/>
                </a:lnTo>
                <a:lnTo>
                  <a:pt x="2623184" y="1413225"/>
                </a:lnTo>
                <a:lnTo>
                  <a:pt x="2623184" y="1537276"/>
                </a:lnTo>
                <a:lnTo>
                  <a:pt x="1491760" y="2668700"/>
                </a:lnTo>
                <a:close/>
              </a:path>
              <a:path w="2623184" h="2668904">
                <a:moveTo>
                  <a:pt x="1739860" y="2668700"/>
                </a:moveTo>
                <a:lnTo>
                  <a:pt x="1615810" y="2668700"/>
                </a:lnTo>
                <a:lnTo>
                  <a:pt x="2623184" y="1661326"/>
                </a:lnTo>
                <a:lnTo>
                  <a:pt x="2623184" y="1785377"/>
                </a:lnTo>
                <a:lnTo>
                  <a:pt x="1739860" y="2668700"/>
                </a:lnTo>
                <a:close/>
              </a:path>
              <a:path w="2623184" h="2668904">
                <a:moveTo>
                  <a:pt x="1988693" y="2668700"/>
                </a:moveTo>
                <a:lnTo>
                  <a:pt x="1864604" y="2668700"/>
                </a:lnTo>
                <a:lnTo>
                  <a:pt x="2623184" y="1910612"/>
                </a:lnTo>
                <a:lnTo>
                  <a:pt x="2623184" y="2034624"/>
                </a:lnTo>
                <a:lnTo>
                  <a:pt x="1988693" y="2668700"/>
                </a:lnTo>
                <a:close/>
              </a:path>
              <a:path w="2623184" h="2668904">
                <a:moveTo>
                  <a:pt x="2236062" y="2668700"/>
                </a:moveTo>
                <a:lnTo>
                  <a:pt x="2112012" y="2668700"/>
                </a:lnTo>
                <a:lnTo>
                  <a:pt x="2623184" y="2157528"/>
                </a:lnTo>
                <a:lnTo>
                  <a:pt x="2623184" y="2281579"/>
                </a:lnTo>
                <a:lnTo>
                  <a:pt x="2236062" y="2668700"/>
                </a:lnTo>
                <a:close/>
              </a:path>
              <a:path w="2623184" h="2668904">
                <a:moveTo>
                  <a:pt x="2486072" y="2668700"/>
                </a:moveTo>
                <a:lnTo>
                  <a:pt x="2362021" y="2668700"/>
                </a:lnTo>
                <a:lnTo>
                  <a:pt x="2623184" y="2407537"/>
                </a:lnTo>
                <a:lnTo>
                  <a:pt x="2623184" y="2531588"/>
                </a:lnTo>
                <a:lnTo>
                  <a:pt x="2486072" y="2668700"/>
                </a:lnTo>
                <a:close/>
              </a:path>
              <a:path w="2623184" h="2668904">
                <a:moveTo>
                  <a:pt x="2623184" y="2668700"/>
                </a:moveTo>
                <a:lnTo>
                  <a:pt x="2610122" y="2668700"/>
                </a:lnTo>
                <a:lnTo>
                  <a:pt x="2623184" y="2655638"/>
                </a:lnTo>
                <a:lnTo>
                  <a:pt x="2623184" y="2668700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4884" y="1028699"/>
            <a:ext cx="7380375" cy="567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48071" y="2263765"/>
            <a:ext cx="6279515" cy="1389380"/>
          </a:xfrm>
          <a:prstGeom prst="rect"/>
        </p:spPr>
        <p:txBody>
          <a:bodyPr wrap="square" lIns="0" tIns="137160" rIns="0" bIns="0" rtlCol="0" vert="horz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1080"/>
              </a:spcBef>
            </a:pPr>
            <a:r>
              <a:rPr dirty="0" sz="4850" spc="335">
                <a:solidFill>
                  <a:srgbClr val="FBBE00"/>
                </a:solidFill>
                <a:latin typeface="Arial"/>
                <a:cs typeface="Arial"/>
              </a:rPr>
              <a:t>VOID </a:t>
            </a:r>
            <a:r>
              <a:rPr dirty="0" sz="4850" spc="175">
                <a:solidFill>
                  <a:srgbClr val="FBBE00"/>
                </a:solidFill>
                <a:latin typeface="Arial"/>
                <a:cs typeface="Arial"/>
              </a:rPr>
              <a:t>FUCTION</a:t>
            </a:r>
            <a:r>
              <a:rPr dirty="0" sz="4850" spc="-450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4850" spc="100">
                <a:solidFill>
                  <a:srgbClr val="FBBE00"/>
                </a:solidFill>
                <a:latin typeface="Arial"/>
                <a:cs typeface="Arial"/>
              </a:rPr>
              <a:t>FOR  </a:t>
            </a:r>
            <a:r>
              <a:rPr dirty="0" sz="4850" spc="180">
                <a:solidFill>
                  <a:srgbClr val="FBBE00"/>
                </a:solidFill>
                <a:latin typeface="Arial"/>
                <a:cs typeface="Arial"/>
              </a:rPr>
              <a:t>UPDATING</a:t>
            </a:r>
            <a:r>
              <a:rPr dirty="0" sz="4850" spc="-30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4850" spc="170">
                <a:solidFill>
                  <a:srgbClr val="FBBE00"/>
                </a:solidFill>
                <a:latin typeface="Arial"/>
                <a:cs typeface="Arial"/>
              </a:rPr>
              <a:t>DATA</a:t>
            </a:r>
            <a:endParaRPr sz="4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531" y="0"/>
            <a:ext cx="18032730" cy="9561830"/>
            <a:chOff x="255531" y="0"/>
            <a:chExt cx="18032730" cy="9561830"/>
          </a:xfrm>
        </p:grpSpPr>
        <p:sp>
          <p:nvSpPr>
            <p:cNvPr id="3" name="object 3"/>
            <p:cNvSpPr/>
            <p:nvPr/>
          </p:nvSpPr>
          <p:spPr>
            <a:xfrm>
              <a:off x="12078488" y="399909"/>
              <a:ext cx="6209665" cy="6949440"/>
            </a:xfrm>
            <a:custGeom>
              <a:avLst/>
              <a:gdLst/>
              <a:ahLst/>
              <a:cxnLst/>
              <a:rect l="l" t="t" r="r" b="b"/>
              <a:pathLst>
                <a:path w="6209665" h="6949440">
                  <a:moveTo>
                    <a:pt x="2536685" y="128384"/>
                  </a:moveTo>
                  <a:lnTo>
                    <a:pt x="2487345" y="142532"/>
                  </a:lnTo>
                  <a:lnTo>
                    <a:pt x="2438171" y="157429"/>
                  </a:lnTo>
                  <a:lnTo>
                    <a:pt x="2389187" y="173062"/>
                  </a:lnTo>
                  <a:lnTo>
                    <a:pt x="2340394" y="189445"/>
                  </a:lnTo>
                  <a:lnTo>
                    <a:pt x="2291804" y="206565"/>
                  </a:lnTo>
                  <a:lnTo>
                    <a:pt x="2243417" y="224421"/>
                  </a:lnTo>
                  <a:lnTo>
                    <a:pt x="2195258" y="243039"/>
                  </a:lnTo>
                  <a:lnTo>
                    <a:pt x="2147316" y="262382"/>
                  </a:lnTo>
                  <a:lnTo>
                    <a:pt x="2099614" y="282473"/>
                  </a:lnTo>
                  <a:lnTo>
                    <a:pt x="2052154" y="303314"/>
                  </a:lnTo>
                  <a:lnTo>
                    <a:pt x="2004949" y="324891"/>
                  </a:lnTo>
                  <a:lnTo>
                    <a:pt x="1958009" y="347218"/>
                  </a:lnTo>
                  <a:lnTo>
                    <a:pt x="1911337" y="370281"/>
                  </a:lnTo>
                  <a:lnTo>
                    <a:pt x="1864931" y="394081"/>
                  </a:lnTo>
                  <a:lnTo>
                    <a:pt x="1818830" y="418630"/>
                  </a:lnTo>
                  <a:lnTo>
                    <a:pt x="1773008" y="443928"/>
                  </a:lnTo>
                  <a:lnTo>
                    <a:pt x="1727504" y="469963"/>
                  </a:lnTo>
                  <a:lnTo>
                    <a:pt x="1682305" y="496735"/>
                  </a:lnTo>
                  <a:lnTo>
                    <a:pt x="1637423" y="524256"/>
                  </a:lnTo>
                  <a:lnTo>
                    <a:pt x="1597101" y="549783"/>
                  </a:lnTo>
                  <a:lnTo>
                    <a:pt x="1557058" y="575906"/>
                  </a:lnTo>
                  <a:lnTo>
                    <a:pt x="1517294" y="602653"/>
                  </a:lnTo>
                  <a:lnTo>
                    <a:pt x="1477835" y="630008"/>
                  </a:lnTo>
                  <a:lnTo>
                    <a:pt x="1438668" y="657987"/>
                  </a:lnTo>
                  <a:lnTo>
                    <a:pt x="1399806" y="686562"/>
                  </a:lnTo>
                  <a:lnTo>
                    <a:pt x="1361249" y="715746"/>
                  </a:lnTo>
                  <a:lnTo>
                    <a:pt x="1321600" y="746658"/>
                  </a:lnTo>
                  <a:lnTo>
                    <a:pt x="1282293" y="778217"/>
                  </a:lnTo>
                  <a:lnTo>
                    <a:pt x="1243342" y="810425"/>
                  </a:lnTo>
                  <a:lnTo>
                    <a:pt x="1204760" y="843292"/>
                  </a:lnTo>
                  <a:lnTo>
                    <a:pt x="1166533" y="876808"/>
                  </a:lnTo>
                  <a:lnTo>
                    <a:pt x="1128699" y="910983"/>
                  </a:lnTo>
                  <a:lnTo>
                    <a:pt x="1091247" y="945794"/>
                  </a:lnTo>
                  <a:lnTo>
                    <a:pt x="1054176" y="981278"/>
                  </a:lnTo>
                  <a:lnTo>
                    <a:pt x="1017511" y="1017397"/>
                  </a:lnTo>
                  <a:lnTo>
                    <a:pt x="980757" y="1054709"/>
                  </a:lnTo>
                  <a:lnTo>
                    <a:pt x="944676" y="1092441"/>
                  </a:lnTo>
                  <a:lnTo>
                    <a:pt x="909281" y="1130566"/>
                  </a:lnTo>
                  <a:lnTo>
                    <a:pt x="874572" y="1169098"/>
                  </a:lnTo>
                  <a:lnTo>
                    <a:pt x="840524" y="1208011"/>
                  </a:lnTo>
                  <a:lnTo>
                    <a:pt x="807173" y="1247305"/>
                  </a:lnTo>
                  <a:lnTo>
                    <a:pt x="774484" y="1286979"/>
                  </a:lnTo>
                  <a:lnTo>
                    <a:pt x="742480" y="1327023"/>
                  </a:lnTo>
                  <a:lnTo>
                    <a:pt x="711161" y="1367409"/>
                  </a:lnTo>
                  <a:lnTo>
                    <a:pt x="680516" y="1408163"/>
                  </a:lnTo>
                  <a:lnTo>
                    <a:pt x="650544" y="1449260"/>
                  </a:lnTo>
                  <a:lnTo>
                    <a:pt x="621245" y="1490687"/>
                  </a:lnTo>
                  <a:lnTo>
                    <a:pt x="592632" y="1532445"/>
                  </a:lnTo>
                  <a:lnTo>
                    <a:pt x="564692" y="1574520"/>
                  </a:lnTo>
                  <a:lnTo>
                    <a:pt x="537425" y="1616913"/>
                  </a:lnTo>
                  <a:lnTo>
                    <a:pt x="510832" y="1659623"/>
                  </a:lnTo>
                  <a:lnTo>
                    <a:pt x="484924" y="1702612"/>
                  </a:lnTo>
                  <a:lnTo>
                    <a:pt x="459689" y="1745907"/>
                  </a:lnTo>
                  <a:lnTo>
                    <a:pt x="435127" y="1789468"/>
                  </a:lnTo>
                  <a:lnTo>
                    <a:pt x="411238" y="1833321"/>
                  </a:lnTo>
                  <a:lnTo>
                    <a:pt x="388023" y="1877428"/>
                  </a:lnTo>
                  <a:lnTo>
                    <a:pt x="365480" y="1921802"/>
                  </a:lnTo>
                  <a:lnTo>
                    <a:pt x="343611" y="1966429"/>
                  </a:lnTo>
                  <a:lnTo>
                    <a:pt x="322414" y="2011299"/>
                  </a:lnTo>
                  <a:lnTo>
                    <a:pt x="301891" y="2056409"/>
                  </a:lnTo>
                  <a:lnTo>
                    <a:pt x="286385" y="2091690"/>
                  </a:lnTo>
                  <a:lnTo>
                    <a:pt x="271272" y="2127059"/>
                  </a:lnTo>
                  <a:lnTo>
                    <a:pt x="256578" y="2162568"/>
                  </a:lnTo>
                  <a:lnTo>
                    <a:pt x="242290" y="2198217"/>
                  </a:lnTo>
                  <a:lnTo>
                    <a:pt x="223151" y="2248065"/>
                  </a:lnTo>
                  <a:lnTo>
                    <a:pt x="216954" y="2264676"/>
                  </a:lnTo>
                  <a:lnTo>
                    <a:pt x="200583" y="2309622"/>
                  </a:lnTo>
                  <a:lnTo>
                    <a:pt x="184861" y="2354707"/>
                  </a:lnTo>
                  <a:lnTo>
                    <a:pt x="169748" y="2399944"/>
                  </a:lnTo>
                  <a:lnTo>
                    <a:pt x="155270" y="2445334"/>
                  </a:lnTo>
                  <a:lnTo>
                    <a:pt x="141465" y="2490863"/>
                  </a:lnTo>
                  <a:lnTo>
                    <a:pt x="128320" y="2536533"/>
                  </a:lnTo>
                  <a:lnTo>
                    <a:pt x="2536685" y="128384"/>
                  </a:lnTo>
                  <a:close/>
                </a:path>
                <a:path w="6209665" h="6949440">
                  <a:moveTo>
                    <a:pt x="3504869" y="63"/>
                  </a:moveTo>
                  <a:lnTo>
                    <a:pt x="3454044" y="0"/>
                  </a:lnTo>
                  <a:lnTo>
                    <a:pt x="3403244" y="711"/>
                  </a:lnTo>
                  <a:lnTo>
                    <a:pt x="3352495" y="2171"/>
                  </a:lnTo>
                  <a:lnTo>
                    <a:pt x="3301771" y="4356"/>
                  </a:lnTo>
                  <a:lnTo>
                    <a:pt x="3251085" y="7264"/>
                  </a:lnTo>
                  <a:lnTo>
                    <a:pt x="3200438" y="10871"/>
                  </a:lnTo>
                  <a:lnTo>
                    <a:pt x="3135338" y="16446"/>
                  </a:lnTo>
                  <a:lnTo>
                    <a:pt x="3070390" y="23253"/>
                  </a:lnTo>
                  <a:lnTo>
                    <a:pt x="3018459" y="29667"/>
                  </a:lnTo>
                  <a:lnTo>
                    <a:pt x="2966643" y="36855"/>
                  </a:lnTo>
                  <a:lnTo>
                    <a:pt x="2914929" y="44818"/>
                  </a:lnTo>
                  <a:lnTo>
                    <a:pt x="2863329" y="53568"/>
                  </a:lnTo>
                  <a:lnTo>
                    <a:pt x="2811830" y="63119"/>
                  </a:lnTo>
                  <a:lnTo>
                    <a:pt x="63131" y="2811805"/>
                  </a:lnTo>
                  <a:lnTo>
                    <a:pt x="55689" y="2851861"/>
                  </a:lnTo>
                  <a:lnTo>
                    <a:pt x="48729" y="2891955"/>
                  </a:lnTo>
                  <a:lnTo>
                    <a:pt x="42240" y="2932138"/>
                  </a:lnTo>
                  <a:lnTo>
                    <a:pt x="36182" y="2972435"/>
                  </a:lnTo>
                  <a:lnTo>
                    <a:pt x="29171" y="3023387"/>
                  </a:lnTo>
                  <a:lnTo>
                    <a:pt x="22910" y="3074428"/>
                  </a:lnTo>
                  <a:lnTo>
                    <a:pt x="17399" y="3125559"/>
                  </a:lnTo>
                  <a:lnTo>
                    <a:pt x="12636" y="3176765"/>
                  </a:lnTo>
                  <a:lnTo>
                    <a:pt x="8623" y="3228035"/>
                  </a:lnTo>
                  <a:lnTo>
                    <a:pt x="5384" y="3279343"/>
                  </a:lnTo>
                  <a:lnTo>
                    <a:pt x="2908" y="3330702"/>
                  </a:lnTo>
                  <a:lnTo>
                    <a:pt x="1409" y="3374237"/>
                  </a:lnTo>
                  <a:lnTo>
                    <a:pt x="444" y="3417773"/>
                  </a:lnTo>
                  <a:lnTo>
                    <a:pt x="12" y="3461308"/>
                  </a:lnTo>
                  <a:lnTo>
                    <a:pt x="0" y="3483076"/>
                  </a:lnTo>
                  <a:lnTo>
                    <a:pt x="127" y="3504844"/>
                  </a:lnTo>
                  <a:lnTo>
                    <a:pt x="463092" y="3041789"/>
                  </a:lnTo>
                  <a:lnTo>
                    <a:pt x="2437828" y="1066927"/>
                  </a:lnTo>
                  <a:lnTo>
                    <a:pt x="2927477" y="577443"/>
                  </a:lnTo>
                  <a:lnTo>
                    <a:pt x="3504869" y="63"/>
                  </a:lnTo>
                  <a:close/>
                </a:path>
                <a:path w="6209665" h="6949440">
                  <a:moveTo>
                    <a:pt x="4256138" y="88569"/>
                  </a:moveTo>
                  <a:lnTo>
                    <a:pt x="4205211" y="77266"/>
                  </a:lnTo>
                  <a:lnTo>
                    <a:pt x="4154132" y="66713"/>
                  </a:lnTo>
                  <a:lnTo>
                    <a:pt x="4102938" y="56934"/>
                  </a:lnTo>
                  <a:lnTo>
                    <a:pt x="4051643" y="47942"/>
                  </a:lnTo>
                  <a:lnTo>
                    <a:pt x="3996791" y="39179"/>
                  </a:lnTo>
                  <a:lnTo>
                    <a:pt x="3941813" y="31305"/>
                  </a:lnTo>
                  <a:lnTo>
                    <a:pt x="3886708" y="24295"/>
                  </a:lnTo>
                  <a:lnTo>
                    <a:pt x="3831513" y="18161"/>
                  </a:lnTo>
                  <a:lnTo>
                    <a:pt x="3776243" y="12928"/>
                  </a:lnTo>
                  <a:lnTo>
                    <a:pt x="3724389" y="8813"/>
                  </a:lnTo>
                  <a:lnTo>
                    <a:pt x="3707104" y="7620"/>
                  </a:lnTo>
                  <a:lnTo>
                    <a:pt x="7696" y="3707028"/>
                  </a:lnTo>
                  <a:lnTo>
                    <a:pt x="12954" y="3776319"/>
                  </a:lnTo>
                  <a:lnTo>
                    <a:pt x="19634" y="3845280"/>
                  </a:lnTo>
                  <a:lnTo>
                    <a:pt x="25552" y="3896931"/>
                  </a:lnTo>
                  <a:lnTo>
                    <a:pt x="32245" y="3948582"/>
                  </a:lnTo>
                  <a:lnTo>
                    <a:pt x="42367" y="4017276"/>
                  </a:lnTo>
                  <a:lnTo>
                    <a:pt x="56959" y="4102862"/>
                  </a:lnTo>
                  <a:lnTo>
                    <a:pt x="66738" y="4154081"/>
                  </a:lnTo>
                  <a:lnTo>
                    <a:pt x="77279" y="4205224"/>
                  </a:lnTo>
                  <a:lnTo>
                    <a:pt x="88595" y="4256278"/>
                  </a:lnTo>
                  <a:lnTo>
                    <a:pt x="854024" y="3490785"/>
                  </a:lnTo>
                  <a:lnTo>
                    <a:pt x="3873500" y="471360"/>
                  </a:lnTo>
                  <a:lnTo>
                    <a:pt x="4256138" y="88569"/>
                  </a:lnTo>
                  <a:close/>
                </a:path>
                <a:path w="6209665" h="6949440">
                  <a:moveTo>
                    <a:pt x="4886147" y="298462"/>
                  </a:moveTo>
                  <a:lnTo>
                    <a:pt x="4837569" y="277342"/>
                  </a:lnTo>
                  <a:lnTo>
                    <a:pt x="4788725" y="256984"/>
                  </a:lnTo>
                  <a:lnTo>
                    <a:pt x="4739614" y="237413"/>
                  </a:lnTo>
                  <a:lnTo>
                    <a:pt x="4690262" y="218605"/>
                  </a:lnTo>
                  <a:lnTo>
                    <a:pt x="4640681" y="200571"/>
                  </a:lnTo>
                  <a:lnTo>
                    <a:pt x="4590910" y="183299"/>
                  </a:lnTo>
                  <a:lnTo>
                    <a:pt x="4540961" y="166801"/>
                  </a:lnTo>
                  <a:lnTo>
                    <a:pt x="4511611" y="157632"/>
                  </a:lnTo>
                  <a:lnTo>
                    <a:pt x="4482262" y="148628"/>
                  </a:lnTo>
                  <a:lnTo>
                    <a:pt x="4452874" y="139890"/>
                  </a:lnTo>
                  <a:lnTo>
                    <a:pt x="4423461" y="131406"/>
                  </a:lnTo>
                  <a:lnTo>
                    <a:pt x="862977" y="3691890"/>
                  </a:lnTo>
                  <a:lnTo>
                    <a:pt x="131483" y="4423270"/>
                  </a:lnTo>
                  <a:lnTo>
                    <a:pt x="145161" y="4470374"/>
                  </a:lnTo>
                  <a:lnTo>
                    <a:pt x="159512" y="4517314"/>
                  </a:lnTo>
                  <a:lnTo>
                    <a:pt x="174548" y="4564075"/>
                  </a:lnTo>
                  <a:lnTo>
                    <a:pt x="190246" y="4610646"/>
                  </a:lnTo>
                  <a:lnTo>
                    <a:pt x="206629" y="4657014"/>
                  </a:lnTo>
                  <a:lnTo>
                    <a:pt x="222605" y="4700295"/>
                  </a:lnTo>
                  <a:lnTo>
                    <a:pt x="239179" y="4743424"/>
                  </a:lnTo>
                  <a:lnTo>
                    <a:pt x="256336" y="4786376"/>
                  </a:lnTo>
                  <a:lnTo>
                    <a:pt x="274104" y="4829162"/>
                  </a:lnTo>
                  <a:lnTo>
                    <a:pt x="292455" y="4871847"/>
                  </a:lnTo>
                  <a:lnTo>
                    <a:pt x="298716" y="4886109"/>
                  </a:lnTo>
                  <a:lnTo>
                    <a:pt x="4886147" y="298462"/>
                  </a:lnTo>
                  <a:close/>
                </a:path>
                <a:path w="6209665" h="6949440">
                  <a:moveTo>
                    <a:pt x="5425808" y="598957"/>
                  </a:moveTo>
                  <a:lnTo>
                    <a:pt x="5389626" y="574713"/>
                  </a:lnTo>
                  <a:lnTo>
                    <a:pt x="5353240" y="550938"/>
                  </a:lnTo>
                  <a:lnTo>
                    <a:pt x="5297360" y="515658"/>
                  </a:lnTo>
                  <a:lnTo>
                    <a:pt x="5233797" y="477405"/>
                  </a:lnTo>
                  <a:lnTo>
                    <a:pt x="5158981" y="434619"/>
                  </a:lnTo>
                  <a:lnTo>
                    <a:pt x="5115890" y="411060"/>
                  </a:lnTo>
                  <a:lnTo>
                    <a:pt x="5072570" y="388150"/>
                  </a:lnTo>
                  <a:lnTo>
                    <a:pt x="5028984" y="365925"/>
                  </a:lnTo>
                  <a:lnTo>
                    <a:pt x="4680255" y="714527"/>
                  </a:lnTo>
                  <a:lnTo>
                    <a:pt x="679513" y="4715484"/>
                  </a:lnTo>
                  <a:lnTo>
                    <a:pt x="365988" y="5028997"/>
                  </a:lnTo>
                  <a:lnTo>
                    <a:pt x="387591" y="5071415"/>
                  </a:lnTo>
                  <a:lnTo>
                    <a:pt x="409829" y="5113617"/>
                  </a:lnTo>
                  <a:lnTo>
                    <a:pt x="432676" y="5155552"/>
                  </a:lnTo>
                  <a:lnTo>
                    <a:pt x="456158" y="5197246"/>
                  </a:lnTo>
                  <a:lnTo>
                    <a:pt x="480250" y="5238661"/>
                  </a:lnTo>
                  <a:lnTo>
                    <a:pt x="504952" y="5279796"/>
                  </a:lnTo>
                  <a:lnTo>
                    <a:pt x="535432" y="5328983"/>
                  </a:lnTo>
                  <a:lnTo>
                    <a:pt x="566788" y="5377510"/>
                  </a:lnTo>
                  <a:lnTo>
                    <a:pt x="590905" y="5413807"/>
                  </a:lnTo>
                  <a:lnTo>
                    <a:pt x="599046" y="5425808"/>
                  </a:lnTo>
                  <a:lnTo>
                    <a:pt x="908392" y="5116512"/>
                  </a:lnTo>
                  <a:lnTo>
                    <a:pt x="4807204" y="1217803"/>
                  </a:lnTo>
                  <a:lnTo>
                    <a:pt x="5425808" y="598957"/>
                  </a:lnTo>
                  <a:close/>
                </a:path>
                <a:path w="6209665" h="6949440">
                  <a:moveTo>
                    <a:pt x="5888863" y="975969"/>
                  </a:moveTo>
                  <a:lnTo>
                    <a:pt x="5879325" y="966863"/>
                  </a:lnTo>
                  <a:lnTo>
                    <a:pt x="5860085" y="948931"/>
                  </a:lnTo>
                  <a:lnTo>
                    <a:pt x="5850534" y="939965"/>
                  </a:lnTo>
                  <a:lnTo>
                    <a:pt x="5813984" y="906119"/>
                  </a:lnTo>
                  <a:lnTo>
                    <a:pt x="5777090" y="872858"/>
                  </a:lnTo>
                  <a:lnTo>
                    <a:pt x="5739854" y="840206"/>
                  </a:lnTo>
                  <a:lnTo>
                    <a:pt x="5702287" y="808164"/>
                  </a:lnTo>
                  <a:lnTo>
                    <a:pt x="5664378" y="776744"/>
                  </a:lnTo>
                  <a:lnTo>
                    <a:pt x="5626112" y="745959"/>
                  </a:lnTo>
                  <a:lnTo>
                    <a:pt x="5587504" y="715810"/>
                  </a:lnTo>
                  <a:lnTo>
                    <a:pt x="5548554" y="686295"/>
                  </a:lnTo>
                  <a:lnTo>
                    <a:pt x="1299006" y="4935829"/>
                  </a:lnTo>
                  <a:lnTo>
                    <a:pt x="992670" y="5242242"/>
                  </a:lnTo>
                  <a:lnTo>
                    <a:pt x="686384" y="5548439"/>
                  </a:lnTo>
                  <a:lnTo>
                    <a:pt x="719810" y="5592470"/>
                  </a:lnTo>
                  <a:lnTo>
                    <a:pt x="754024" y="5636120"/>
                  </a:lnTo>
                  <a:lnTo>
                    <a:pt x="789025" y="5679364"/>
                  </a:lnTo>
                  <a:lnTo>
                    <a:pt x="824839" y="5722150"/>
                  </a:lnTo>
                  <a:lnTo>
                    <a:pt x="861428" y="5764492"/>
                  </a:lnTo>
                  <a:lnTo>
                    <a:pt x="898817" y="5806338"/>
                  </a:lnTo>
                  <a:lnTo>
                    <a:pt x="937006" y="5847880"/>
                  </a:lnTo>
                  <a:lnTo>
                    <a:pt x="975995" y="5888761"/>
                  </a:lnTo>
                  <a:lnTo>
                    <a:pt x="5284914" y="1579841"/>
                  </a:lnTo>
                  <a:lnTo>
                    <a:pt x="5449506" y="1415440"/>
                  </a:lnTo>
                  <a:lnTo>
                    <a:pt x="5888863" y="975969"/>
                  </a:lnTo>
                  <a:close/>
                </a:path>
                <a:path w="6209665" h="6949440">
                  <a:moveTo>
                    <a:pt x="6209500" y="5065179"/>
                  </a:moveTo>
                  <a:lnTo>
                    <a:pt x="4471098" y="6803580"/>
                  </a:lnTo>
                  <a:lnTo>
                    <a:pt x="4521035" y="6788264"/>
                  </a:lnTo>
                  <a:lnTo>
                    <a:pt x="4570781" y="6772161"/>
                  </a:lnTo>
                  <a:lnTo>
                    <a:pt x="4620323" y="6755270"/>
                  </a:lnTo>
                  <a:lnTo>
                    <a:pt x="4669650" y="6737604"/>
                  </a:lnTo>
                  <a:lnTo>
                    <a:pt x="4718761" y="6719176"/>
                  </a:lnTo>
                  <a:lnTo>
                    <a:pt x="4767643" y="6699974"/>
                  </a:lnTo>
                  <a:lnTo>
                    <a:pt x="4816297" y="6680009"/>
                  </a:lnTo>
                  <a:lnTo>
                    <a:pt x="4864697" y="6659296"/>
                  </a:lnTo>
                  <a:lnTo>
                    <a:pt x="4912855" y="6637833"/>
                  </a:lnTo>
                  <a:lnTo>
                    <a:pt x="4960747" y="6615620"/>
                  </a:lnTo>
                  <a:lnTo>
                    <a:pt x="5008384" y="6592659"/>
                  </a:lnTo>
                  <a:lnTo>
                    <a:pt x="5054739" y="6569392"/>
                  </a:lnTo>
                  <a:lnTo>
                    <a:pt x="5100777" y="6545466"/>
                  </a:lnTo>
                  <a:lnTo>
                    <a:pt x="5136743" y="6526212"/>
                  </a:lnTo>
                  <a:lnTo>
                    <a:pt x="5172532" y="6506616"/>
                  </a:lnTo>
                  <a:lnTo>
                    <a:pt x="5208105" y="6486550"/>
                  </a:lnTo>
                  <a:lnTo>
                    <a:pt x="5243461" y="6465925"/>
                  </a:lnTo>
                  <a:lnTo>
                    <a:pt x="5285143" y="6440830"/>
                  </a:lnTo>
                  <a:lnTo>
                    <a:pt x="5326558" y="6415100"/>
                  </a:lnTo>
                  <a:lnTo>
                    <a:pt x="5367680" y="6388735"/>
                  </a:lnTo>
                  <a:lnTo>
                    <a:pt x="5408523" y="6361735"/>
                  </a:lnTo>
                  <a:lnTo>
                    <a:pt x="5449074" y="6334087"/>
                  </a:lnTo>
                  <a:lnTo>
                    <a:pt x="5489308" y="6305804"/>
                  </a:lnTo>
                  <a:lnTo>
                    <a:pt x="5529250" y="6276899"/>
                  </a:lnTo>
                  <a:lnTo>
                    <a:pt x="5568861" y="6247333"/>
                  </a:lnTo>
                  <a:lnTo>
                    <a:pt x="5608142" y="6217145"/>
                  </a:lnTo>
                  <a:lnTo>
                    <a:pt x="5647093" y="6186322"/>
                  </a:lnTo>
                  <a:lnTo>
                    <a:pt x="5685701" y="6154852"/>
                  </a:lnTo>
                  <a:lnTo>
                    <a:pt x="5727725" y="6119546"/>
                  </a:lnTo>
                  <a:lnTo>
                    <a:pt x="5769368" y="6083427"/>
                  </a:lnTo>
                  <a:lnTo>
                    <a:pt x="5810542" y="6046521"/>
                  </a:lnTo>
                  <a:lnTo>
                    <a:pt x="5851207" y="6008840"/>
                  </a:lnTo>
                  <a:lnTo>
                    <a:pt x="5891555" y="5970486"/>
                  </a:lnTo>
                  <a:lnTo>
                    <a:pt x="5931408" y="5931293"/>
                  </a:lnTo>
                  <a:lnTo>
                    <a:pt x="5967984" y="5894184"/>
                  </a:lnTo>
                  <a:lnTo>
                    <a:pt x="6003899" y="5856643"/>
                  </a:lnTo>
                  <a:lnTo>
                    <a:pt x="6039142" y="5818708"/>
                  </a:lnTo>
                  <a:lnTo>
                    <a:pt x="6073711" y="5780379"/>
                  </a:lnTo>
                  <a:lnTo>
                    <a:pt x="6107620" y="5741644"/>
                  </a:lnTo>
                  <a:lnTo>
                    <a:pt x="6140869" y="5702541"/>
                  </a:lnTo>
                  <a:lnTo>
                    <a:pt x="6173432" y="5663069"/>
                  </a:lnTo>
                  <a:lnTo>
                    <a:pt x="6205334" y="5623217"/>
                  </a:lnTo>
                  <a:lnTo>
                    <a:pt x="6209500" y="5617857"/>
                  </a:lnTo>
                  <a:lnTo>
                    <a:pt x="6209500" y="5065179"/>
                  </a:lnTo>
                  <a:close/>
                </a:path>
                <a:path w="6209665" h="6949440">
                  <a:moveTo>
                    <a:pt x="6209500" y="4225239"/>
                  </a:moveTo>
                  <a:lnTo>
                    <a:pt x="3485819" y="6948932"/>
                  </a:lnTo>
                  <a:lnTo>
                    <a:pt x="3536416" y="6948373"/>
                  </a:lnTo>
                  <a:lnTo>
                    <a:pt x="3587013" y="6947090"/>
                  </a:lnTo>
                  <a:lnTo>
                    <a:pt x="3637584" y="6945071"/>
                  </a:lnTo>
                  <a:lnTo>
                    <a:pt x="3688118" y="6942315"/>
                  </a:lnTo>
                  <a:lnTo>
                    <a:pt x="3738613" y="6938835"/>
                  </a:lnTo>
                  <a:lnTo>
                    <a:pt x="3789057" y="6934619"/>
                  </a:lnTo>
                  <a:lnTo>
                    <a:pt x="3839451" y="6929679"/>
                  </a:lnTo>
                  <a:lnTo>
                    <a:pt x="3889781" y="6924014"/>
                  </a:lnTo>
                  <a:lnTo>
                    <a:pt x="3940035" y="6917614"/>
                  </a:lnTo>
                  <a:lnTo>
                    <a:pt x="3990213" y="6910489"/>
                  </a:lnTo>
                  <a:lnTo>
                    <a:pt x="4040301" y="6902628"/>
                  </a:lnTo>
                  <a:lnTo>
                    <a:pt x="4090289" y="6894055"/>
                  </a:lnTo>
                  <a:lnTo>
                    <a:pt x="4140162" y="6884746"/>
                  </a:lnTo>
                  <a:lnTo>
                    <a:pt x="4189933" y="6874713"/>
                  </a:lnTo>
                  <a:lnTo>
                    <a:pt x="6209500" y="4855134"/>
                  </a:lnTo>
                  <a:lnTo>
                    <a:pt x="6209500" y="4225239"/>
                  </a:lnTo>
                  <a:close/>
                </a:path>
                <a:path w="6209665" h="6949440">
                  <a:moveTo>
                    <a:pt x="6209500" y="3385147"/>
                  </a:moveTo>
                  <a:lnTo>
                    <a:pt x="2726740" y="6868058"/>
                  </a:lnTo>
                  <a:lnTo>
                    <a:pt x="2772537" y="6877736"/>
                  </a:lnTo>
                  <a:lnTo>
                    <a:pt x="2818409" y="6886816"/>
                  </a:lnTo>
                  <a:lnTo>
                    <a:pt x="2864358" y="6895287"/>
                  </a:lnTo>
                  <a:lnTo>
                    <a:pt x="2910408" y="6903148"/>
                  </a:lnTo>
                  <a:lnTo>
                    <a:pt x="2956560" y="6910400"/>
                  </a:lnTo>
                  <a:lnTo>
                    <a:pt x="3002813" y="6917029"/>
                  </a:lnTo>
                  <a:lnTo>
                    <a:pt x="3072155" y="6925665"/>
                  </a:lnTo>
                  <a:lnTo>
                    <a:pt x="3124377" y="6931266"/>
                  </a:lnTo>
                  <a:lnTo>
                    <a:pt x="3176651" y="6936105"/>
                  </a:lnTo>
                  <a:lnTo>
                    <a:pt x="3228975" y="6940156"/>
                  </a:lnTo>
                  <a:lnTo>
                    <a:pt x="3281311" y="6943395"/>
                  </a:lnTo>
                  <a:lnTo>
                    <a:pt x="6209500" y="4015194"/>
                  </a:lnTo>
                  <a:lnTo>
                    <a:pt x="6209500" y="3385147"/>
                  </a:lnTo>
                  <a:close/>
                </a:path>
                <a:path w="6209665" h="6949440">
                  <a:moveTo>
                    <a:pt x="6209500" y="2545143"/>
                  </a:moveTo>
                  <a:lnTo>
                    <a:pt x="2091728" y="6663118"/>
                  </a:lnTo>
                  <a:lnTo>
                    <a:pt x="2140623" y="6683807"/>
                  </a:lnTo>
                  <a:lnTo>
                    <a:pt x="2189772" y="6703695"/>
                  </a:lnTo>
                  <a:lnTo>
                    <a:pt x="2239137" y="6722783"/>
                  </a:lnTo>
                  <a:lnTo>
                    <a:pt x="2288717" y="6741109"/>
                  </a:lnTo>
                  <a:lnTo>
                    <a:pt x="2346858" y="6761581"/>
                  </a:lnTo>
                  <a:lnTo>
                    <a:pt x="2391499" y="6776517"/>
                  </a:lnTo>
                  <a:lnTo>
                    <a:pt x="2440521" y="6792176"/>
                  </a:lnTo>
                  <a:lnTo>
                    <a:pt x="2500401" y="6810210"/>
                  </a:lnTo>
                  <a:lnTo>
                    <a:pt x="2558135" y="6826631"/>
                  </a:lnTo>
                  <a:lnTo>
                    <a:pt x="6209500" y="3175254"/>
                  </a:lnTo>
                  <a:lnTo>
                    <a:pt x="6209500" y="2545143"/>
                  </a:lnTo>
                  <a:close/>
                </a:path>
                <a:path w="6209665" h="6949440">
                  <a:moveTo>
                    <a:pt x="6209500" y="1705254"/>
                  </a:moveTo>
                  <a:lnTo>
                    <a:pt x="1548041" y="6366662"/>
                  </a:lnTo>
                  <a:lnTo>
                    <a:pt x="1591271" y="6395047"/>
                  </a:lnTo>
                  <a:lnTo>
                    <a:pt x="1634820" y="6422745"/>
                  </a:lnTo>
                  <a:lnTo>
                    <a:pt x="1678686" y="6449733"/>
                  </a:lnTo>
                  <a:lnTo>
                    <a:pt x="1722856" y="6476009"/>
                  </a:lnTo>
                  <a:lnTo>
                    <a:pt x="1767332" y="6501587"/>
                  </a:lnTo>
                  <a:lnTo>
                    <a:pt x="1812099" y="6526441"/>
                  </a:lnTo>
                  <a:lnTo>
                    <a:pt x="1857146" y="6550571"/>
                  </a:lnTo>
                  <a:lnTo>
                    <a:pt x="1902472" y="6573977"/>
                  </a:lnTo>
                  <a:lnTo>
                    <a:pt x="1948065" y="6596647"/>
                  </a:lnTo>
                  <a:lnTo>
                    <a:pt x="5945479" y="2599461"/>
                  </a:lnTo>
                  <a:lnTo>
                    <a:pt x="6209500" y="2335326"/>
                  </a:lnTo>
                  <a:lnTo>
                    <a:pt x="6209500" y="1705254"/>
                  </a:lnTo>
                  <a:close/>
                </a:path>
                <a:path w="6209665" h="6949440">
                  <a:moveTo>
                    <a:pt x="6209500" y="1331239"/>
                  </a:moveTo>
                  <a:lnTo>
                    <a:pt x="6177927" y="1291640"/>
                  </a:lnTo>
                  <a:lnTo>
                    <a:pt x="6132639" y="1236967"/>
                  </a:lnTo>
                  <a:lnTo>
                    <a:pt x="6081153" y="1177315"/>
                  </a:lnTo>
                  <a:lnTo>
                    <a:pt x="6052439" y="1144993"/>
                  </a:lnTo>
                  <a:lnTo>
                    <a:pt x="6023305" y="1112964"/>
                  </a:lnTo>
                  <a:lnTo>
                    <a:pt x="5993663" y="1081328"/>
                  </a:lnTo>
                  <a:lnTo>
                    <a:pt x="1081252" y="5993562"/>
                  </a:lnTo>
                  <a:lnTo>
                    <a:pt x="1122578" y="6032195"/>
                  </a:lnTo>
                  <a:lnTo>
                    <a:pt x="1164361" y="6069990"/>
                  </a:lnTo>
                  <a:lnTo>
                    <a:pt x="1200543" y="6101804"/>
                  </a:lnTo>
                  <a:lnTo>
                    <a:pt x="1237068" y="6133046"/>
                  </a:lnTo>
                  <a:lnTo>
                    <a:pt x="1273911" y="6163703"/>
                  </a:lnTo>
                  <a:lnTo>
                    <a:pt x="1311071" y="6193777"/>
                  </a:lnTo>
                  <a:lnTo>
                    <a:pt x="1348549" y="6223266"/>
                  </a:lnTo>
                  <a:lnTo>
                    <a:pt x="1386332" y="6252172"/>
                  </a:lnTo>
                  <a:lnTo>
                    <a:pt x="1424406" y="6280480"/>
                  </a:lnTo>
                  <a:lnTo>
                    <a:pt x="6209500" y="1495158"/>
                  </a:lnTo>
                  <a:lnTo>
                    <a:pt x="6209500" y="1331239"/>
                  </a:lnTo>
                  <a:close/>
                </a:path>
              </a:pathLst>
            </a:custGeom>
            <a:solidFill>
              <a:srgbClr val="565656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71853" y="11"/>
              <a:ext cx="3316604" cy="4455795"/>
            </a:xfrm>
            <a:custGeom>
              <a:avLst/>
              <a:gdLst/>
              <a:ahLst/>
              <a:cxnLst/>
              <a:rect l="l" t="t" r="r" b="b"/>
              <a:pathLst>
                <a:path w="3316605" h="4455795">
                  <a:moveTo>
                    <a:pt x="1221371" y="0"/>
                  </a:moveTo>
                  <a:lnTo>
                    <a:pt x="1011351" y="0"/>
                  </a:lnTo>
                  <a:lnTo>
                    <a:pt x="212915" y="798436"/>
                  </a:lnTo>
                  <a:lnTo>
                    <a:pt x="193941" y="843711"/>
                  </a:lnTo>
                  <a:lnTo>
                    <a:pt x="175768" y="889406"/>
                  </a:lnTo>
                  <a:lnTo>
                    <a:pt x="158407" y="935520"/>
                  </a:lnTo>
                  <a:lnTo>
                    <a:pt x="141897" y="982027"/>
                  </a:lnTo>
                  <a:lnTo>
                    <a:pt x="126225" y="1028941"/>
                  </a:lnTo>
                  <a:lnTo>
                    <a:pt x="111404" y="1076236"/>
                  </a:lnTo>
                  <a:lnTo>
                    <a:pt x="97485" y="1123911"/>
                  </a:lnTo>
                  <a:lnTo>
                    <a:pt x="1221371" y="0"/>
                  </a:lnTo>
                  <a:close/>
                </a:path>
                <a:path w="3316605" h="4455795">
                  <a:moveTo>
                    <a:pt x="2061502" y="0"/>
                  </a:moveTo>
                  <a:lnTo>
                    <a:pt x="1851456" y="0"/>
                  </a:lnTo>
                  <a:lnTo>
                    <a:pt x="0" y="1851444"/>
                  </a:lnTo>
                  <a:lnTo>
                    <a:pt x="787" y="1902040"/>
                  </a:lnTo>
                  <a:lnTo>
                    <a:pt x="2514" y="1952459"/>
                  </a:lnTo>
                  <a:lnTo>
                    <a:pt x="5194" y="2002650"/>
                  </a:lnTo>
                  <a:lnTo>
                    <a:pt x="8851" y="2052624"/>
                  </a:lnTo>
                  <a:lnTo>
                    <a:pt x="2061502" y="0"/>
                  </a:lnTo>
                  <a:close/>
                </a:path>
                <a:path w="3316605" h="4455795">
                  <a:moveTo>
                    <a:pt x="2901404" y="0"/>
                  </a:moveTo>
                  <a:lnTo>
                    <a:pt x="2691358" y="0"/>
                  </a:lnTo>
                  <a:lnTo>
                    <a:pt x="108343" y="2583027"/>
                  </a:lnTo>
                  <a:lnTo>
                    <a:pt x="120459" y="2622905"/>
                  </a:lnTo>
                  <a:lnTo>
                    <a:pt x="133235" y="2662478"/>
                  </a:lnTo>
                  <a:lnTo>
                    <a:pt x="146634" y="2701760"/>
                  </a:lnTo>
                  <a:lnTo>
                    <a:pt x="160629" y="2740774"/>
                  </a:lnTo>
                  <a:lnTo>
                    <a:pt x="2901404" y="0"/>
                  </a:lnTo>
                  <a:close/>
                </a:path>
                <a:path w="3316605" h="4455795">
                  <a:moveTo>
                    <a:pt x="3316135" y="3575151"/>
                  </a:moveTo>
                  <a:lnTo>
                    <a:pt x="2441816" y="4449483"/>
                  </a:lnTo>
                  <a:lnTo>
                    <a:pt x="2486139" y="4452124"/>
                  </a:lnTo>
                  <a:lnTo>
                    <a:pt x="2530691" y="4454080"/>
                  </a:lnTo>
                  <a:lnTo>
                    <a:pt x="2575458" y="4455274"/>
                  </a:lnTo>
                  <a:lnTo>
                    <a:pt x="2620403" y="4455680"/>
                  </a:lnTo>
                  <a:lnTo>
                    <a:pt x="2626753" y="4455642"/>
                  </a:lnTo>
                  <a:lnTo>
                    <a:pt x="2639530" y="4455401"/>
                  </a:lnTo>
                  <a:lnTo>
                    <a:pt x="2645880" y="4455236"/>
                  </a:lnTo>
                  <a:lnTo>
                    <a:pt x="3316135" y="3784981"/>
                  </a:lnTo>
                  <a:lnTo>
                    <a:pt x="3316135" y="3575151"/>
                  </a:lnTo>
                  <a:close/>
                </a:path>
                <a:path w="3316605" h="4455795">
                  <a:moveTo>
                    <a:pt x="3316135" y="2735262"/>
                  </a:moveTo>
                  <a:lnTo>
                    <a:pt x="1745449" y="4305947"/>
                  </a:lnTo>
                  <a:lnTo>
                    <a:pt x="1784794" y="4319486"/>
                  </a:lnTo>
                  <a:lnTo>
                    <a:pt x="1824418" y="4332478"/>
                  </a:lnTo>
                  <a:lnTo>
                    <a:pt x="1864321" y="4344898"/>
                  </a:lnTo>
                  <a:lnTo>
                    <a:pt x="1904530" y="4356684"/>
                  </a:lnTo>
                  <a:lnTo>
                    <a:pt x="3316135" y="2945079"/>
                  </a:lnTo>
                  <a:lnTo>
                    <a:pt x="3316135" y="2735262"/>
                  </a:lnTo>
                  <a:close/>
                </a:path>
                <a:path w="3316605" h="4455795">
                  <a:moveTo>
                    <a:pt x="3316135" y="1895195"/>
                  </a:moveTo>
                  <a:lnTo>
                    <a:pt x="1184236" y="4027093"/>
                  </a:lnTo>
                  <a:lnTo>
                    <a:pt x="1216152" y="4047820"/>
                  </a:lnTo>
                  <a:lnTo>
                    <a:pt x="1248410" y="4068114"/>
                  </a:lnTo>
                  <a:lnTo>
                    <a:pt x="1281049" y="4087939"/>
                  </a:lnTo>
                  <a:lnTo>
                    <a:pt x="1314069" y="4107294"/>
                  </a:lnTo>
                  <a:lnTo>
                    <a:pt x="3316135" y="2105228"/>
                  </a:lnTo>
                  <a:lnTo>
                    <a:pt x="3316135" y="1895195"/>
                  </a:lnTo>
                  <a:close/>
                </a:path>
                <a:path w="3316605" h="4455795">
                  <a:moveTo>
                    <a:pt x="3316135" y="1055293"/>
                  </a:moveTo>
                  <a:lnTo>
                    <a:pt x="725830" y="3645611"/>
                  </a:lnTo>
                  <a:lnTo>
                    <a:pt x="751662" y="3672192"/>
                  </a:lnTo>
                  <a:lnTo>
                    <a:pt x="777925" y="3698417"/>
                  </a:lnTo>
                  <a:lnTo>
                    <a:pt x="804557" y="3724275"/>
                  </a:lnTo>
                  <a:lnTo>
                    <a:pt x="831519" y="3749738"/>
                  </a:lnTo>
                  <a:lnTo>
                    <a:pt x="3316135" y="1265110"/>
                  </a:lnTo>
                  <a:lnTo>
                    <a:pt x="3316135" y="1055293"/>
                  </a:lnTo>
                  <a:close/>
                </a:path>
                <a:path w="3316605" h="4455795">
                  <a:moveTo>
                    <a:pt x="3316135" y="215252"/>
                  </a:moveTo>
                  <a:lnTo>
                    <a:pt x="363575" y="3167811"/>
                  </a:lnTo>
                  <a:lnTo>
                    <a:pt x="383235" y="3200425"/>
                  </a:lnTo>
                  <a:lnTo>
                    <a:pt x="403313" y="3232759"/>
                  </a:lnTo>
                  <a:lnTo>
                    <a:pt x="423862" y="3264801"/>
                  </a:lnTo>
                  <a:lnTo>
                    <a:pt x="444893" y="3296539"/>
                  </a:lnTo>
                  <a:lnTo>
                    <a:pt x="3316135" y="425284"/>
                  </a:lnTo>
                  <a:lnTo>
                    <a:pt x="3316135" y="215252"/>
                  </a:lnTo>
                  <a:close/>
                </a:path>
              </a:pathLst>
            </a:custGeom>
            <a:solidFill>
              <a:srgbClr val="FBBE00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524" y="2856153"/>
              <a:ext cx="17299305" cy="6705600"/>
            </a:xfrm>
            <a:custGeom>
              <a:avLst/>
              <a:gdLst/>
              <a:ahLst/>
              <a:cxnLst/>
              <a:rect l="l" t="t" r="r" b="b"/>
              <a:pathLst>
                <a:path w="17299305" h="6705600">
                  <a:moveTo>
                    <a:pt x="17299051" y="0"/>
                  </a:moveTo>
                  <a:lnTo>
                    <a:pt x="8888501" y="0"/>
                  </a:lnTo>
                  <a:lnTo>
                    <a:pt x="8888501" y="1274318"/>
                  </a:lnTo>
                  <a:lnTo>
                    <a:pt x="0" y="1274318"/>
                  </a:lnTo>
                  <a:lnTo>
                    <a:pt x="0" y="6570218"/>
                  </a:lnTo>
                  <a:lnTo>
                    <a:pt x="8888501" y="6570218"/>
                  </a:lnTo>
                  <a:lnTo>
                    <a:pt x="8888501" y="6705600"/>
                  </a:lnTo>
                  <a:lnTo>
                    <a:pt x="17299051" y="6705600"/>
                  </a:lnTo>
                  <a:lnTo>
                    <a:pt x="17299051" y="0"/>
                  </a:lnTo>
                  <a:close/>
                </a:path>
              </a:pathLst>
            </a:custGeom>
            <a:solidFill>
              <a:srgbClr val="FBB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0290" y="4460198"/>
              <a:ext cx="8696309" cy="4800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411340" y="3099145"/>
              <a:ext cx="7848599" cy="6324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1623873"/>
            <a:ext cx="5305425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50" spc="-150">
                <a:solidFill>
                  <a:srgbClr val="FBBE00"/>
                </a:solidFill>
                <a:latin typeface="Arial"/>
                <a:cs typeface="Arial"/>
              </a:rPr>
              <a:t>FILE</a:t>
            </a:r>
            <a:r>
              <a:rPr dirty="0" sz="4150" spc="-75">
                <a:solidFill>
                  <a:srgbClr val="FBBE00"/>
                </a:solidFill>
                <a:latin typeface="Arial"/>
                <a:cs typeface="Arial"/>
              </a:rPr>
              <a:t> </a:t>
            </a:r>
            <a:r>
              <a:rPr dirty="0" sz="4150" spc="175">
                <a:solidFill>
                  <a:srgbClr val="FBBE00"/>
                </a:solidFill>
                <a:latin typeface="Arial"/>
                <a:cs typeface="Arial"/>
              </a:rPr>
              <a:t>MANAGEMENT</a:t>
            </a:r>
            <a:endParaRPr sz="4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Farhan Tonoy</dc:creator>
  <cp:keywords>DAFLY9mSUn0,BAEfmPQ5yiM</cp:keywords>
  <dc:title>Data Structure and algorithm</dc:title>
  <dcterms:created xsi:type="dcterms:W3CDTF">2022-09-07T17:14:48Z</dcterms:created>
  <dcterms:modified xsi:type="dcterms:W3CDTF">2022-09-07T17:14:48Z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2022-09-07T00:00:00Z</vt:filetime>
  </property>
</Properties>
</file>