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4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E9E0-C7A7-44A4-900F-9E2627AC0C5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157B-6EB4-4267-91F3-6B7F7EF5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name: </a:t>
            </a:r>
            <a:r>
              <a:rPr lang="en-US" dirty="0" err="1" smtClean="0"/>
              <a:t>Atm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8000"/>
            <a:ext cx="6858000" cy="2209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Prepared by: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Ariful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Islam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Khokon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Round: 34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Id: 1238456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Money Withdraw Tab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9" y="1219201"/>
            <a:ext cx="8917622" cy="5287962"/>
          </a:xfrm>
        </p:spPr>
      </p:pic>
    </p:spTree>
    <p:extLst>
      <p:ext uri="{BB962C8B-B14F-4D97-AF65-F5344CB8AC3E}">
        <p14:creationId xmlns:p14="http://schemas.microsoft.com/office/powerpoint/2010/main" val="20148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Money Withdraw Tab </a:t>
            </a:r>
            <a:r>
              <a:rPr lang="en-US" dirty="0" smtClean="0"/>
              <a:t>After Clicking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5" y="1219201"/>
            <a:ext cx="8946250" cy="5287962"/>
          </a:xfrm>
        </p:spPr>
      </p:pic>
    </p:spTree>
    <p:extLst>
      <p:ext uri="{BB962C8B-B14F-4D97-AF65-F5344CB8AC3E}">
        <p14:creationId xmlns:p14="http://schemas.microsoft.com/office/powerpoint/2010/main" val="588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 Pin Tab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53313"/>
            <a:ext cx="8839200" cy="5219736"/>
          </a:xfrm>
        </p:spPr>
      </p:pic>
    </p:spTree>
    <p:extLst>
      <p:ext uri="{BB962C8B-B14F-4D97-AF65-F5344CB8AC3E}">
        <p14:creationId xmlns:p14="http://schemas.microsoft.com/office/powerpoint/2010/main" val="21736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Change Pin Tab </a:t>
            </a:r>
            <a:r>
              <a:rPr lang="en-US" dirty="0" smtClean="0"/>
              <a:t>After Clicking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43229"/>
            <a:ext cx="8839200" cy="5239904"/>
          </a:xfrm>
        </p:spPr>
      </p:pic>
    </p:spTree>
    <p:extLst>
      <p:ext uri="{BB962C8B-B14F-4D97-AF65-F5344CB8AC3E}">
        <p14:creationId xmlns:p14="http://schemas.microsoft.com/office/powerpoint/2010/main" val="5933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15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Message Window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23" y="1600200"/>
            <a:ext cx="6262954" cy="4525962"/>
          </a:xfrm>
        </p:spPr>
      </p:pic>
      <p:sp>
        <p:nvSpPr>
          <p:cNvPr id="4" name="TextBox 3"/>
          <p:cNvSpPr txBox="1"/>
          <p:nvPr/>
        </p:nvSpPr>
        <p:spPr>
          <a:xfrm>
            <a:off x="685800" y="805236"/>
            <a:ext cx="7711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 will appear in every  tab  when task completed and clicked a ok 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27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79616"/>
            <a:ext cx="6553200" cy="4767132"/>
          </a:xfrm>
        </p:spPr>
      </p:pic>
    </p:spTree>
    <p:extLst>
      <p:ext uri="{BB962C8B-B14F-4D97-AF65-F5344CB8AC3E}">
        <p14:creationId xmlns:p14="http://schemas.microsoft.com/office/powerpoint/2010/main" val="36732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2" y="1219201"/>
            <a:ext cx="8889176" cy="5287962"/>
          </a:xfrm>
        </p:spPr>
      </p:pic>
    </p:spTree>
    <p:extLst>
      <p:ext uri="{BB962C8B-B14F-4D97-AF65-F5344CB8AC3E}">
        <p14:creationId xmlns:p14="http://schemas.microsoft.com/office/powerpoint/2010/main" val="26553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37864"/>
            <a:ext cx="7924800" cy="5567736"/>
          </a:xfrm>
        </p:spPr>
      </p:pic>
    </p:spTree>
    <p:extLst>
      <p:ext uri="{BB962C8B-B14F-4D97-AF65-F5344CB8AC3E}">
        <p14:creationId xmlns:p14="http://schemas.microsoft.com/office/powerpoint/2010/main" val="40922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830926"/>
            <a:ext cx="7924802" cy="5958148"/>
          </a:xfrm>
        </p:spPr>
      </p:pic>
    </p:spTree>
    <p:extLst>
      <p:ext uri="{BB962C8B-B14F-4D97-AF65-F5344CB8AC3E}">
        <p14:creationId xmlns:p14="http://schemas.microsoft.com/office/powerpoint/2010/main" val="2678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792162"/>
          </a:xfrm>
        </p:spPr>
        <p:txBody>
          <a:bodyPr/>
          <a:lstStyle/>
          <a:p>
            <a:r>
              <a:rPr lang="en-US" dirty="0" smtClean="0"/>
              <a:t>Loading Window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6" y="1748384"/>
            <a:ext cx="5611008" cy="3543795"/>
          </a:xfrm>
        </p:spPr>
      </p:pic>
      <p:sp>
        <p:nvSpPr>
          <p:cNvPr id="4" name="TextBox 3"/>
          <p:cNvSpPr txBox="1"/>
          <p:nvPr/>
        </p:nvSpPr>
        <p:spPr>
          <a:xfrm>
            <a:off x="533400" y="838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will show progress with a welcome note of system time  and show the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Window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4" y="1447800"/>
            <a:ext cx="8838472" cy="5257800"/>
          </a:xfrm>
        </p:spPr>
      </p:pic>
      <p:sp>
        <p:nvSpPr>
          <p:cNvPr id="4" name="TextBox 3"/>
          <p:cNvSpPr txBox="1"/>
          <p:nvPr/>
        </p:nvSpPr>
        <p:spPr>
          <a:xfrm>
            <a:off x="768926" y="900545"/>
            <a:ext cx="776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will come with Initial, Status, Money Send, Money Withdraw, Change Pin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Tab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4" y="1219200"/>
            <a:ext cx="8891992" cy="5257800"/>
          </a:xfrm>
        </p:spPr>
      </p:pic>
    </p:spTree>
    <p:extLst>
      <p:ext uri="{BB962C8B-B14F-4D97-AF65-F5344CB8AC3E}">
        <p14:creationId xmlns:p14="http://schemas.microsoft.com/office/powerpoint/2010/main" val="40255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Status Tab </a:t>
            </a:r>
            <a:r>
              <a:rPr lang="en-US" dirty="0" smtClean="0"/>
              <a:t>After Clicking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57084"/>
            <a:ext cx="8839200" cy="5258232"/>
          </a:xfrm>
        </p:spPr>
      </p:pic>
    </p:spTree>
    <p:extLst>
      <p:ext uri="{BB962C8B-B14F-4D97-AF65-F5344CB8AC3E}">
        <p14:creationId xmlns:p14="http://schemas.microsoft.com/office/powerpoint/2010/main" val="36300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Money Send Tab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9464"/>
            <a:ext cx="8839200" cy="5244872"/>
          </a:xfrm>
        </p:spPr>
      </p:pic>
    </p:spTree>
    <p:extLst>
      <p:ext uri="{BB962C8B-B14F-4D97-AF65-F5344CB8AC3E}">
        <p14:creationId xmlns:p14="http://schemas.microsoft.com/office/powerpoint/2010/main" val="30964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Money Send Tab </a:t>
            </a:r>
            <a:r>
              <a:rPr lang="en-US" dirty="0" smtClean="0"/>
              <a:t>After Clicking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39200" cy="5213290"/>
          </a:xfrm>
        </p:spPr>
      </p:pic>
    </p:spTree>
    <p:extLst>
      <p:ext uri="{BB962C8B-B14F-4D97-AF65-F5344CB8AC3E}">
        <p14:creationId xmlns:p14="http://schemas.microsoft.com/office/powerpoint/2010/main" val="15319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103</Words>
  <Application>Microsoft Office PowerPoint</Application>
  <PresentationFormat>On-screen Show (4:3)</PresentationFormat>
  <Paragraphs>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Project name: Atm Management</vt:lpstr>
      <vt:lpstr>Starting Window</vt:lpstr>
      <vt:lpstr>Authentication form</vt:lpstr>
      <vt:lpstr>Loading Window</vt:lpstr>
      <vt:lpstr>Main Window</vt:lpstr>
      <vt:lpstr>Status Tab</vt:lpstr>
      <vt:lpstr>Status Tab After Clicking</vt:lpstr>
      <vt:lpstr>Money Send Tab</vt:lpstr>
      <vt:lpstr>Money Send Tab After Clicking</vt:lpstr>
      <vt:lpstr>Money Withdraw Tab</vt:lpstr>
      <vt:lpstr>Money Withdraw Tab After Clicking</vt:lpstr>
      <vt:lpstr>Change Pin Tab</vt:lpstr>
      <vt:lpstr>Change Pin Tab After Clicking</vt:lpstr>
      <vt:lpstr>Message Window</vt:lpstr>
      <vt:lpstr>No</vt:lpstr>
      <vt:lpstr>Yes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Atm Management</dc:title>
  <dc:creator>aik</dc:creator>
  <cp:lastModifiedBy>aik</cp:lastModifiedBy>
  <cp:revision>5</cp:revision>
  <dcterms:created xsi:type="dcterms:W3CDTF">2018-02-10T16:57:12Z</dcterms:created>
  <dcterms:modified xsi:type="dcterms:W3CDTF">2018-02-10T17:45:05Z</dcterms:modified>
</cp:coreProperties>
</file>