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0"/>
  </p:notesMasterIdLst>
  <p:sldIdLst>
    <p:sldId id="272" r:id="rId3"/>
    <p:sldId id="273" r:id="rId4"/>
    <p:sldId id="274" r:id="rId5"/>
    <p:sldId id="262" r:id="rId6"/>
    <p:sldId id="260" r:id="rId7"/>
    <p:sldId id="257" r:id="rId8"/>
    <p:sldId id="269" r:id="rId9"/>
    <p:sldId id="258" r:id="rId10"/>
    <p:sldId id="270" r:id="rId11"/>
    <p:sldId id="259" r:id="rId12"/>
    <p:sldId id="263" r:id="rId13"/>
    <p:sldId id="261" r:id="rId14"/>
    <p:sldId id="268" r:id="rId15"/>
    <p:sldId id="271" r:id="rId16"/>
    <p:sldId id="275" r:id="rId17"/>
    <p:sldId id="276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90F20-FF91-4C98-9109-7C5EA98B85A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5DC1F-D154-41B2-8EA0-948014A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0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55FC-1B10-4C78-906F-CA56B7509452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62F9-2FB5-47F9-A36B-A896E53D9B02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259-0834-4893-9EB9-7C1397B8E887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8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E044-E6BB-4D9A-9A8D-DB04BB02A3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15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A988-7B52-4D06-A38C-2DFB6D0AF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88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2F2-1021-4D2F-925B-517C9EC3F6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0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6014-CF9F-415B-9314-4074E82BBE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97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E55-6E60-497F-95D5-7EEE1D1664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8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CC62-F42C-423A-9008-825709A955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39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57D9-A06D-4399-B151-2B71E0A0A5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76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15C6-1A00-48B4-A23A-DAA923C5A9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4C85-9BBF-444B-BB0A-3B01E6AC97C1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8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F5A6-563C-4250-ADBC-625F5D3F2A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79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D7C-010A-4A76-AFB4-B0912E5A49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40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660-F4A8-44C3-BD14-9950C4C42C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8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EAE3-7635-4A93-8C9F-7272EDBDF599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DDFC-DF61-4B03-A1FA-E6E536AC39E1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D79E-90E2-487C-9EA2-CDFB65A832AE}" type="datetime1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D542-AE1A-42BE-9A40-7510FEACD30E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6EE-BCC4-45A1-BAB7-E35B5846B626}" type="datetime1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76B-A29D-4152-8E7F-426E65DC44E3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440C-EFCB-4526-B449-9FA5DAC9622C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930F-F32C-416D-B367-E89F6066AD08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A097-2FBA-4F58-A106-99B575F6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D0933-C8FE-4DED-A098-B501DC17B4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68729" y="5829299"/>
            <a:ext cx="998763" cy="89217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2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982" y="699617"/>
            <a:ext cx="9393158" cy="51969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Conditional Statement</a:t>
            </a: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Programming Language II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111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Summer 2020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-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3900" b="1" dirty="0" smtClean="0"/>
              <a:t/>
            </a:r>
            <a:br>
              <a:rPr lang="en-US" sz="13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67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807"/>
            <a:ext cx="10515600" cy="1325563"/>
          </a:xfrm>
        </p:spPr>
        <p:txBody>
          <a:bodyPr/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f..elif..else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9594" y="2130934"/>
            <a:ext cx="453829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test_expression1: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of if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test_expression2: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 of elif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test_expression3:</a:t>
            </a:r>
            <a:endParaRPr lang="en-US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of elif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of else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 of the codes…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5684108"/>
            <a:ext cx="870340" cy="798537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571353" y="1673734"/>
            <a:ext cx="25146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Expression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571353" y="2952114"/>
            <a:ext cx="25146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Expression 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571353" y="4158902"/>
            <a:ext cx="25146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Expression 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74945" y="1781564"/>
            <a:ext cx="1397479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if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74945" y="3059944"/>
            <a:ext cx="1495132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1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26117" y="4266732"/>
            <a:ext cx="1543959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2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6117" y="5316682"/>
            <a:ext cx="1397479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else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10" idx="3"/>
            <a:endCxn id="13" idx="1"/>
          </p:cNvCxnSpPr>
          <p:nvPr/>
        </p:nvCxnSpPr>
        <p:spPr>
          <a:xfrm>
            <a:off x="3085953" y="2130934"/>
            <a:ext cx="488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85953" y="3407054"/>
            <a:ext cx="488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5" idx="1"/>
          </p:cNvCxnSpPr>
          <p:nvPr/>
        </p:nvCxnSpPr>
        <p:spPr>
          <a:xfrm>
            <a:off x="3085953" y="4616102"/>
            <a:ext cx="44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24339" y="2588134"/>
            <a:ext cx="4314" cy="3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24339" y="3798362"/>
            <a:ext cx="4314" cy="3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88894" y="5840172"/>
            <a:ext cx="1601156" cy="64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below if..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..else ladder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13" idx="3"/>
          </p:cNvCxnSpPr>
          <p:nvPr/>
        </p:nvCxnSpPr>
        <p:spPr>
          <a:xfrm>
            <a:off x="4972424" y="2130934"/>
            <a:ext cx="100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72424" y="3407054"/>
            <a:ext cx="995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72423" y="4616102"/>
            <a:ext cx="10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23596" y="5666052"/>
            <a:ext cx="1065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0"/>
          </p:cNvCxnSpPr>
          <p:nvPr/>
        </p:nvCxnSpPr>
        <p:spPr>
          <a:xfrm>
            <a:off x="5968175" y="2130934"/>
            <a:ext cx="21297" cy="370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13411" y="1793977"/>
            <a:ext cx="56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1838" y="3068500"/>
            <a:ext cx="56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63336" y="4277548"/>
            <a:ext cx="56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828788" y="5073302"/>
            <a:ext cx="4314" cy="5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6" idx="1"/>
          </p:cNvCxnSpPr>
          <p:nvPr/>
        </p:nvCxnSpPr>
        <p:spPr>
          <a:xfrm>
            <a:off x="1830945" y="5666052"/>
            <a:ext cx="1695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24338" y="2575523"/>
            <a:ext cx="68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2823" y="3843431"/>
            <a:ext cx="68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87266" y="5158222"/>
            <a:ext cx="68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endCxn id="10" idx="0"/>
          </p:cNvCxnSpPr>
          <p:nvPr/>
        </p:nvCxnSpPr>
        <p:spPr>
          <a:xfrm flipH="1">
            <a:off x="1828653" y="1301110"/>
            <a:ext cx="2292" cy="37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2"/>
          </p:cNvCxnSpPr>
          <p:nvPr/>
        </p:nvCxnSpPr>
        <p:spPr>
          <a:xfrm>
            <a:off x="5989472" y="6482645"/>
            <a:ext cx="0" cy="30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(Example)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5318" y="1621688"/>
            <a:ext cx="4119390" cy="242992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(it is sunny):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I'll play cricket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elif (it is rainy):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I'll play football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lse: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I'll play indoors</a:t>
            </a:r>
          </a:p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3070" y="1621688"/>
            <a:ext cx="58544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whole number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whole number "))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a &gt; b: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than",b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than",b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lse: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a,"and",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equal")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3070" y="4323111"/>
            <a:ext cx="470535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 is greater than 45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8244" y="4662757"/>
            <a:ext cx="3115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1st whole number: 49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8244" y="5126336"/>
            <a:ext cx="3115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whole number: 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3070" y="1622122"/>
            <a:ext cx="585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Take 2 integers, a and b as input. Find out if a is greater than or equals or less than b.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69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5353" y="2723771"/>
            <a:ext cx="438289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test_expression1: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test_expression2: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Body of nested_if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of nested_else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 of else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5684108"/>
            <a:ext cx="870340" cy="798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2535" y="1608463"/>
            <a:ext cx="471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inside another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651811" y="2271245"/>
            <a:ext cx="25146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Expression of outer if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0245" y="3651674"/>
            <a:ext cx="1397479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else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0244" y="5334738"/>
            <a:ext cx="1397479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below if block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90862" y="6006019"/>
            <a:ext cx="2876" cy="46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</p:cNvCxnSpPr>
          <p:nvPr/>
        </p:nvCxnSpPr>
        <p:spPr>
          <a:xfrm>
            <a:off x="3166411" y="2728445"/>
            <a:ext cx="14996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98984" y="3225913"/>
            <a:ext cx="68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0511" y="2406442"/>
            <a:ext cx="56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1898985" y="3185645"/>
            <a:ext cx="10126" cy="46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47159" y="3928085"/>
            <a:ext cx="1397479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inner else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6043006" y="3543844"/>
            <a:ext cx="2893" cy="38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1898984" y="4350414"/>
            <a:ext cx="1" cy="98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2"/>
          </p:cNvCxnSpPr>
          <p:nvPr/>
        </p:nvCxnSpPr>
        <p:spPr>
          <a:xfrm flipH="1">
            <a:off x="6043006" y="4626825"/>
            <a:ext cx="2893" cy="474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10010" y="1919578"/>
            <a:ext cx="2292" cy="37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3408717" y="3086644"/>
            <a:ext cx="25146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Expression of inner if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20306" y="3936295"/>
            <a:ext cx="1514506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inner if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/>
          <p:cNvCxnSpPr>
            <a:stCxn id="23" idx="3"/>
          </p:cNvCxnSpPr>
          <p:nvPr/>
        </p:nvCxnSpPr>
        <p:spPr>
          <a:xfrm>
            <a:off x="5923317" y="3543844"/>
            <a:ext cx="119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91693" y="3536220"/>
            <a:ext cx="68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662513" y="2728445"/>
            <a:ext cx="3504" cy="35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67218" y="3543843"/>
            <a:ext cx="0" cy="38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276581" y="3543843"/>
            <a:ext cx="2423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41595" y="3266429"/>
            <a:ext cx="56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890862" y="5101064"/>
            <a:ext cx="4152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518887" y="4626825"/>
            <a:ext cx="2893" cy="474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2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(Example)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5684108"/>
            <a:ext cx="870340" cy="798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7789" y="2394737"/>
            <a:ext cx="585447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1st whole number "))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2nd whole number "))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a &gt;= b: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a == b: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a,"and",b,"are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equal")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a,"is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greater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than",b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a,"is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than",b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7684" y="2714425"/>
            <a:ext cx="347482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 is greater than 45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841" y="3266509"/>
            <a:ext cx="3115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1st whole number: 49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1841" y="3730088"/>
            <a:ext cx="3115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whole number: 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90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Take 2 integers, a and b as input. Find out if a is greater than or equals or less than b.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10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7" y="27839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7" y="1603953"/>
            <a:ext cx="10670086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if both conditions are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true; Otherwise returns False.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if one of the statements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Otherwise returns False.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the result, returns False if the result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and vice versa.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057" y="3229779"/>
            <a:ext cx="668799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mark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Student's Mark: "))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grade = ""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mark &lt;50.0: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grade = "F"</a:t>
            </a:r>
          </a:p>
          <a:p>
            <a:pPr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mark &gt;= 50.0 and mark&lt;=69.0: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grade = "C"</a:t>
            </a:r>
          </a:p>
          <a:p>
            <a:pPr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mark &gt;= 70.0 and mark&lt;=89.0: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grade = "B"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grade = "A"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print("Student's grade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is:",grade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350" y="2770809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5684108"/>
            <a:ext cx="870340" cy="798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700" y="4002976"/>
            <a:ext cx="30311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is: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1652" y="4392373"/>
            <a:ext cx="2602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Student's Mark: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519" y="3140141"/>
            <a:ext cx="1032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 student’s mark as input and find out his/her grade.[Grading policy: marks&lt;50: F , 50&lt;=marks&lt;70:C, 70&lt;=marks&lt;90:B and marks&gt;=90.0: A.]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3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we need to make decisions based on some condition we use conditional statements.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conditional statements: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if..else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if..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..else statement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take decisions based on multiple conditions using conditional statements if we connect the conditions with logical connectives like and, or , not etc.</a:t>
            </a: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203"/>
            <a:ext cx="10515600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process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and continue keyword</a:t>
            </a:r>
          </a:p>
          <a:p>
            <a:pPr marL="454025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3" y="0"/>
            <a:ext cx="9508911" cy="6360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5684108"/>
            <a:ext cx="870340" cy="7985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062"/>
            <a:ext cx="10515600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marL="285750" lvl="1" indent="-28575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</a:p>
          <a:p>
            <a:pPr marL="742950" lvl="2" indent="-2857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input() function</a:t>
            </a:r>
          </a:p>
          <a:p>
            <a:pPr marL="285750" lvl="2" indent="-28575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output</a:t>
            </a:r>
          </a:p>
          <a:p>
            <a:pPr marL="742950" lvl="3" indent="-2857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print()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77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conditional statement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</a:t>
            </a:r>
          </a:p>
          <a:p>
            <a:pPr lvl="1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if..else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f..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..else statement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connectives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7" y="145468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sequential program statements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execution based on decisions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statements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statement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if..else statements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if..elif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ladder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Nested if statements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729"/>
            <a:ext cx="10760676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(True, if a and b are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equals; Otherwise False)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Equals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b (True, if a and b are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equals;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False)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(True, if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less than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False)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or equal to: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b (True, if a is less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or equal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False)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b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True, if a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False)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to: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b (True, if a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False)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keyword:		a in b (True if a is present in the collection b; Otherwise False)		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keyword: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(True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and b both refer to the same object;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False)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5684108"/>
            <a:ext cx="870340" cy="79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80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5684108"/>
            <a:ext cx="870340" cy="79853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774664" y="1986443"/>
            <a:ext cx="4441374" cy="3382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test_expression1: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of if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test_expression2: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 of if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of the codes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(it is sunny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I'll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play cricket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1759068" y="2283844"/>
            <a:ext cx="25146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Expression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0506" y="3579962"/>
            <a:ext cx="1397479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if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20506" y="4662577"/>
            <a:ext cx="1397479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below if block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16368" y="1871932"/>
            <a:ext cx="2877" cy="4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3016368" y="3198244"/>
            <a:ext cx="2878" cy="38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3016368" y="4278702"/>
            <a:ext cx="2878" cy="38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13492" y="5361317"/>
            <a:ext cx="2876" cy="46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</p:cNvCxnSpPr>
          <p:nvPr/>
        </p:nvCxnSpPr>
        <p:spPr>
          <a:xfrm>
            <a:off x="4273668" y="2741044"/>
            <a:ext cx="24657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20242" y="2741044"/>
            <a:ext cx="0" cy="173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16368" y="4472336"/>
            <a:ext cx="1503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4338214" y="3090734"/>
            <a:ext cx="63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3634" y="3164116"/>
            <a:ext cx="88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80"/>
            <a:ext cx="10515600" cy="1325563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Statement(Example)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5684108"/>
            <a:ext cx="870340" cy="798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1543050"/>
            <a:ext cx="47053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&gt; 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print("a is greater than 10")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print("code ended")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99" y="3086100"/>
            <a:ext cx="618172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Student's Mark: "))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grade = "F"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mark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50.0: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grade = "C"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mark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70.0: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grade = "B"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mark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grade = "A"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print("Student's grade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is:",grade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1225" y="1681549"/>
            <a:ext cx="4705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greater 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7575" y="3819525"/>
            <a:ext cx="47053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is: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4250" y="4194095"/>
            <a:ext cx="2686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Student's Mark: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823" y="3052758"/>
            <a:ext cx="1032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 student’s mark as input and find out his/her grade.[Grading policy: marks&lt;50: F , 50&lt;=marks&lt;70:C, 70&lt;=marks&lt;90:B and marks&gt;=90.0: A.]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6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127"/>
            <a:ext cx="10515600" cy="1325563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if..else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0867" y="1462703"/>
            <a:ext cx="4281275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test_expression: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of if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 of else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 of the codes…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(it is sunny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I'll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play cricket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I'll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play indoors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5684108"/>
            <a:ext cx="870340" cy="798537"/>
          </a:xfrm>
          <a:prstGeom prst="rect">
            <a:avLst/>
          </a:prstGeom>
        </p:spPr>
      </p:pic>
      <p:sp>
        <p:nvSpPr>
          <p:cNvPr id="9" name="Diamond 8"/>
          <p:cNvSpPr/>
          <p:nvPr/>
        </p:nvSpPr>
        <p:spPr>
          <a:xfrm>
            <a:off x="1670933" y="2014662"/>
            <a:ext cx="25146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Expression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2371" y="3310780"/>
            <a:ext cx="1397479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if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3739" y="4708260"/>
            <a:ext cx="1397479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below if block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28233" y="1602750"/>
            <a:ext cx="2877" cy="4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26795" y="5407000"/>
            <a:ext cx="2876" cy="46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>
            <a:off x="4185533" y="2471862"/>
            <a:ext cx="24657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400000">
            <a:off x="4300676" y="2552650"/>
            <a:ext cx="68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5499" y="2894934"/>
            <a:ext cx="56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25357" y="2950240"/>
            <a:ext cx="4314" cy="3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33367" y="3320034"/>
            <a:ext cx="1397479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else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4429214" y="2471862"/>
            <a:ext cx="2893" cy="8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0"/>
          </p:cNvCxnSpPr>
          <p:nvPr/>
        </p:nvCxnSpPr>
        <p:spPr>
          <a:xfrm flipH="1">
            <a:off x="2922479" y="4018774"/>
            <a:ext cx="7192" cy="68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29671" y="4363517"/>
            <a:ext cx="1499543" cy="0"/>
          </a:xfrm>
          <a:prstGeom prst="line">
            <a:avLst/>
          </a:prstGeom>
          <a:ln w="12700" cmpd="thickThin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2"/>
          </p:cNvCxnSpPr>
          <p:nvPr/>
        </p:nvCxnSpPr>
        <p:spPr>
          <a:xfrm flipH="1">
            <a:off x="4429214" y="4018774"/>
            <a:ext cx="2893" cy="34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80"/>
            <a:ext cx="10515600" cy="1325563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..else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(Example)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5684108"/>
            <a:ext cx="870340" cy="798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199" y="2237431"/>
            <a:ext cx="563971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a whole number "))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n%2: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print("Odd number")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print("Even number")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3878766"/>
            <a:ext cx="47053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 number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2008" y="4248538"/>
            <a:ext cx="2686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whole number: 49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690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Take an integer as input. Find out if the input is odd or even.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540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1249</Words>
  <Application>Microsoft Office PowerPoint</Application>
  <PresentationFormat>Widescreen</PresentationFormat>
  <Paragraphs>256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Office Theme</vt:lpstr>
      <vt:lpstr>1_Office Theme</vt:lpstr>
      <vt:lpstr>  Introduction to Conditional Statement       Course Title: Programming Language II Course Code: CSE 111 Semester: Summer 2020 Lecture - 3  </vt:lpstr>
      <vt:lpstr>Last Lecture</vt:lpstr>
      <vt:lpstr>Today’s Lecture</vt:lpstr>
      <vt:lpstr>Concept of Conditional Statement</vt:lpstr>
      <vt:lpstr>Logical Operators</vt:lpstr>
      <vt:lpstr>if  Statement</vt:lpstr>
      <vt:lpstr>if  Statement(Example)</vt:lpstr>
      <vt:lpstr>if..else Statement</vt:lpstr>
      <vt:lpstr>if..else  Statement (Example)</vt:lpstr>
      <vt:lpstr>if..elif..else Statement</vt:lpstr>
      <vt:lpstr>if..elif..else Statement (Example)</vt:lpstr>
      <vt:lpstr>Nested if Statement</vt:lpstr>
      <vt:lpstr>Nested if Statement (Example)</vt:lpstr>
      <vt:lpstr>Logical Connectives</vt:lpstr>
      <vt:lpstr>Summary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Conditions</dc:title>
  <dc:creator>Md. Tawhid Anwar</dc:creator>
  <cp:lastModifiedBy>Windows User</cp:lastModifiedBy>
  <cp:revision>116</cp:revision>
  <dcterms:created xsi:type="dcterms:W3CDTF">2020-06-02T12:58:15Z</dcterms:created>
  <dcterms:modified xsi:type="dcterms:W3CDTF">2020-06-19T00:05:56Z</dcterms:modified>
</cp:coreProperties>
</file>