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9" r:id="rId4"/>
    <p:sldId id="258" r:id="rId5"/>
    <p:sldId id="260" r:id="rId6"/>
    <p:sldId id="262"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1" d="100"/>
          <a:sy n="101" d="100"/>
        </p:scale>
        <p:origin x="99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2CC04C-E9B7-4E4D-A7B2-DD5F51A09EC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301F8BA7-B86D-43A0-82B8-53B23FFFC111}">
      <dgm:prSet phldrT="[Text]"/>
      <dgm:spPr/>
      <dgm:t>
        <a:bodyPr/>
        <a:lstStyle/>
        <a:p>
          <a:r>
            <a:rPr lang="en-US" dirty="0"/>
            <a:t>A</a:t>
          </a:r>
        </a:p>
      </dgm:t>
    </dgm:pt>
    <dgm:pt modelId="{BF91E42A-DDA0-4D02-9CC8-395D09A931A4}" type="parTrans" cxnId="{AE265BFB-0BC1-476F-8154-6310D78C48AE}">
      <dgm:prSet/>
      <dgm:spPr/>
      <dgm:t>
        <a:bodyPr/>
        <a:lstStyle/>
        <a:p>
          <a:endParaRPr lang="en-US"/>
        </a:p>
      </dgm:t>
    </dgm:pt>
    <dgm:pt modelId="{83A16663-7FB5-4F8C-B0B0-E6457A8D928D}" type="sibTrans" cxnId="{AE265BFB-0BC1-476F-8154-6310D78C48AE}">
      <dgm:prSet/>
      <dgm:spPr/>
      <dgm:t>
        <a:bodyPr/>
        <a:lstStyle/>
        <a:p>
          <a:endParaRPr lang="en-US"/>
        </a:p>
      </dgm:t>
    </dgm:pt>
    <dgm:pt modelId="{8FB5425F-C7BB-4AE6-B757-75F2CE2F295D}">
      <dgm:prSet phldrT="[Text]"/>
      <dgm:spPr/>
      <dgm:t>
        <a:bodyPr/>
        <a:lstStyle/>
        <a:p>
          <a:r>
            <a:rPr lang="en-US" dirty="0"/>
            <a:t>B</a:t>
          </a:r>
        </a:p>
      </dgm:t>
    </dgm:pt>
    <dgm:pt modelId="{6A15517E-8F76-449C-B584-22EC7D326B86}" type="parTrans" cxnId="{C7E3ABDE-F774-4806-B898-988A23B58C58}">
      <dgm:prSet/>
      <dgm:spPr/>
      <dgm:t>
        <a:bodyPr/>
        <a:lstStyle/>
        <a:p>
          <a:endParaRPr lang="en-US"/>
        </a:p>
      </dgm:t>
    </dgm:pt>
    <dgm:pt modelId="{B3718B7C-0963-4392-AD34-21AB5BD8BD0C}" type="sibTrans" cxnId="{C7E3ABDE-F774-4806-B898-988A23B58C58}">
      <dgm:prSet/>
      <dgm:spPr/>
      <dgm:t>
        <a:bodyPr/>
        <a:lstStyle/>
        <a:p>
          <a:endParaRPr lang="en-US"/>
        </a:p>
      </dgm:t>
    </dgm:pt>
    <dgm:pt modelId="{16E4D632-97AB-41CA-A478-DA04D304C1FF}">
      <dgm:prSet phldrT="[Text]"/>
      <dgm:spPr/>
      <dgm:t>
        <a:bodyPr/>
        <a:lstStyle/>
        <a:p>
          <a:r>
            <a:rPr lang="en-US" dirty="0"/>
            <a:t>C</a:t>
          </a:r>
        </a:p>
      </dgm:t>
    </dgm:pt>
    <dgm:pt modelId="{32790820-7412-41FC-BDBB-77A13843E2F5}" type="parTrans" cxnId="{BDEF5ED6-38EE-4756-AB15-E463D2D54A37}">
      <dgm:prSet/>
      <dgm:spPr/>
      <dgm:t>
        <a:bodyPr/>
        <a:lstStyle/>
        <a:p>
          <a:endParaRPr lang="en-US"/>
        </a:p>
      </dgm:t>
    </dgm:pt>
    <dgm:pt modelId="{1C66A9B1-3CE4-4950-8631-307AA51DBEEA}" type="sibTrans" cxnId="{BDEF5ED6-38EE-4756-AB15-E463D2D54A37}">
      <dgm:prSet/>
      <dgm:spPr/>
      <dgm:t>
        <a:bodyPr/>
        <a:lstStyle/>
        <a:p>
          <a:endParaRPr lang="en-US"/>
        </a:p>
      </dgm:t>
    </dgm:pt>
    <dgm:pt modelId="{81C5A5B1-4E68-4571-A736-CC2667519C97}">
      <dgm:prSet phldrT="[Text]"/>
      <dgm:spPr/>
      <dgm:t>
        <a:bodyPr/>
        <a:lstStyle/>
        <a:p>
          <a:r>
            <a:rPr lang="en-US" dirty="0"/>
            <a:t>D</a:t>
          </a:r>
        </a:p>
      </dgm:t>
    </dgm:pt>
    <dgm:pt modelId="{FEBF3B59-CC70-479E-98F4-0D6EB2228D33}" type="parTrans" cxnId="{4A85146D-FEA3-4DF4-A0CB-86E16FBEAC04}">
      <dgm:prSet/>
      <dgm:spPr/>
      <dgm:t>
        <a:bodyPr/>
        <a:lstStyle/>
        <a:p>
          <a:endParaRPr lang="en-US"/>
        </a:p>
      </dgm:t>
    </dgm:pt>
    <dgm:pt modelId="{7C886878-B7BC-4BCC-B79B-BB2DF92E2210}" type="sibTrans" cxnId="{4A85146D-FEA3-4DF4-A0CB-86E16FBEAC04}">
      <dgm:prSet/>
      <dgm:spPr/>
      <dgm:t>
        <a:bodyPr/>
        <a:lstStyle/>
        <a:p>
          <a:endParaRPr lang="en-US"/>
        </a:p>
      </dgm:t>
    </dgm:pt>
    <dgm:pt modelId="{3644253D-5408-4FDF-BA44-81064A73011A}">
      <dgm:prSet phldrT="[Text]"/>
      <dgm:spPr/>
      <dgm:t>
        <a:bodyPr/>
        <a:lstStyle/>
        <a:p>
          <a:r>
            <a:rPr lang="en-US" dirty="0"/>
            <a:t>E</a:t>
          </a:r>
        </a:p>
      </dgm:t>
    </dgm:pt>
    <dgm:pt modelId="{AB8C059F-3ACA-4FEA-87CB-9165A8EE31AC}" type="parTrans" cxnId="{56AB3DCD-845A-4505-B1F6-3B40C4BF091B}">
      <dgm:prSet/>
      <dgm:spPr/>
      <dgm:t>
        <a:bodyPr/>
        <a:lstStyle/>
        <a:p>
          <a:endParaRPr lang="en-US"/>
        </a:p>
      </dgm:t>
    </dgm:pt>
    <dgm:pt modelId="{3B0C35AE-0AEB-45E0-9263-6499B5102554}" type="sibTrans" cxnId="{56AB3DCD-845A-4505-B1F6-3B40C4BF091B}">
      <dgm:prSet/>
      <dgm:spPr/>
      <dgm:t>
        <a:bodyPr/>
        <a:lstStyle/>
        <a:p>
          <a:endParaRPr lang="en-US"/>
        </a:p>
      </dgm:t>
    </dgm:pt>
    <dgm:pt modelId="{C04DF6F0-6499-480A-BF79-9B823FFDFEEF}" type="pres">
      <dgm:prSet presAssocID="{E22CC04C-E9B7-4E4D-A7B2-DD5F51A09ECC}" presName="diagram" presStyleCnt="0">
        <dgm:presLayoutVars>
          <dgm:dir/>
          <dgm:resizeHandles val="exact"/>
        </dgm:presLayoutVars>
      </dgm:prSet>
      <dgm:spPr/>
    </dgm:pt>
    <dgm:pt modelId="{812EC13A-B0C2-4ECD-9A2A-1DEF4BB90164}" type="pres">
      <dgm:prSet presAssocID="{301F8BA7-B86D-43A0-82B8-53B23FFFC111}" presName="node" presStyleLbl="node1" presStyleIdx="0" presStyleCnt="5" custLinFactNeighborX="704" custLinFactNeighborY="-3519">
        <dgm:presLayoutVars>
          <dgm:bulletEnabled val="1"/>
        </dgm:presLayoutVars>
      </dgm:prSet>
      <dgm:spPr/>
    </dgm:pt>
    <dgm:pt modelId="{743A095E-123F-4D2B-BE1A-F12D3923A3E6}" type="pres">
      <dgm:prSet presAssocID="{83A16663-7FB5-4F8C-B0B0-E6457A8D928D}" presName="sibTrans" presStyleCnt="0"/>
      <dgm:spPr/>
    </dgm:pt>
    <dgm:pt modelId="{C32DBAC1-4BF3-4D91-B02F-67E06E2D34D6}" type="pres">
      <dgm:prSet presAssocID="{8FB5425F-C7BB-4AE6-B757-75F2CE2F295D}" presName="node" presStyleLbl="node1" presStyleIdx="1" presStyleCnt="5">
        <dgm:presLayoutVars>
          <dgm:bulletEnabled val="1"/>
        </dgm:presLayoutVars>
      </dgm:prSet>
      <dgm:spPr/>
    </dgm:pt>
    <dgm:pt modelId="{A9A752AE-64F5-4DF5-BC0A-09E64B384D5E}" type="pres">
      <dgm:prSet presAssocID="{B3718B7C-0963-4392-AD34-21AB5BD8BD0C}" presName="sibTrans" presStyleCnt="0"/>
      <dgm:spPr/>
    </dgm:pt>
    <dgm:pt modelId="{0DB26D31-4200-4054-BF6E-5588048AB84E}" type="pres">
      <dgm:prSet presAssocID="{16E4D632-97AB-41CA-A478-DA04D304C1FF}" presName="node" presStyleLbl="node1" presStyleIdx="2" presStyleCnt="5" custLinFactNeighborX="5000" custLinFactNeighborY="0">
        <dgm:presLayoutVars>
          <dgm:bulletEnabled val="1"/>
        </dgm:presLayoutVars>
      </dgm:prSet>
      <dgm:spPr/>
    </dgm:pt>
    <dgm:pt modelId="{90A3E6BB-79B4-4166-A1DD-E830BA4862F6}" type="pres">
      <dgm:prSet presAssocID="{1C66A9B1-3CE4-4950-8631-307AA51DBEEA}" presName="sibTrans" presStyleCnt="0"/>
      <dgm:spPr/>
    </dgm:pt>
    <dgm:pt modelId="{8BCA8DAE-A1DB-4A5A-A595-E833D7757270}" type="pres">
      <dgm:prSet presAssocID="{81C5A5B1-4E68-4571-A736-CC2667519C97}" presName="node" presStyleLbl="node1" presStyleIdx="3" presStyleCnt="5">
        <dgm:presLayoutVars>
          <dgm:bulletEnabled val="1"/>
        </dgm:presLayoutVars>
      </dgm:prSet>
      <dgm:spPr/>
    </dgm:pt>
    <dgm:pt modelId="{F45D389B-7F88-4B05-B035-4A1612BE6176}" type="pres">
      <dgm:prSet presAssocID="{7C886878-B7BC-4BCC-B79B-BB2DF92E2210}" presName="sibTrans" presStyleCnt="0"/>
      <dgm:spPr/>
    </dgm:pt>
    <dgm:pt modelId="{0A35B0D4-F6CE-4E04-AD6E-74A8672869F6}" type="pres">
      <dgm:prSet presAssocID="{3644253D-5408-4FDF-BA44-81064A73011A}" presName="node" presStyleLbl="node1" presStyleIdx="4" presStyleCnt="5">
        <dgm:presLayoutVars>
          <dgm:bulletEnabled val="1"/>
        </dgm:presLayoutVars>
      </dgm:prSet>
      <dgm:spPr/>
    </dgm:pt>
  </dgm:ptLst>
  <dgm:cxnLst>
    <dgm:cxn modelId="{80A0D826-1334-4403-A303-7AE0C3282F70}" type="presOf" srcId="{16E4D632-97AB-41CA-A478-DA04D304C1FF}" destId="{0DB26D31-4200-4054-BF6E-5588048AB84E}" srcOrd="0" destOrd="0" presId="urn:microsoft.com/office/officeart/2005/8/layout/default"/>
    <dgm:cxn modelId="{B3B4C42B-D7BF-4DBA-87DF-4F71C554446C}" type="presOf" srcId="{E22CC04C-E9B7-4E4D-A7B2-DD5F51A09ECC}" destId="{C04DF6F0-6499-480A-BF79-9B823FFDFEEF}" srcOrd="0" destOrd="0" presId="urn:microsoft.com/office/officeart/2005/8/layout/default"/>
    <dgm:cxn modelId="{1C08BC33-E2D7-4463-8260-813A0EFDCCD8}" type="presOf" srcId="{81C5A5B1-4E68-4571-A736-CC2667519C97}" destId="{8BCA8DAE-A1DB-4A5A-A595-E833D7757270}" srcOrd="0" destOrd="0" presId="urn:microsoft.com/office/officeart/2005/8/layout/default"/>
    <dgm:cxn modelId="{6D72A541-EC8B-48C2-87E6-5AC74F2B6058}" type="presOf" srcId="{301F8BA7-B86D-43A0-82B8-53B23FFFC111}" destId="{812EC13A-B0C2-4ECD-9A2A-1DEF4BB90164}" srcOrd="0" destOrd="0" presId="urn:microsoft.com/office/officeart/2005/8/layout/default"/>
    <dgm:cxn modelId="{4A85146D-FEA3-4DF4-A0CB-86E16FBEAC04}" srcId="{E22CC04C-E9B7-4E4D-A7B2-DD5F51A09ECC}" destId="{81C5A5B1-4E68-4571-A736-CC2667519C97}" srcOrd="3" destOrd="0" parTransId="{FEBF3B59-CC70-479E-98F4-0D6EB2228D33}" sibTransId="{7C886878-B7BC-4BCC-B79B-BB2DF92E2210}"/>
    <dgm:cxn modelId="{61BD75A7-E139-43B2-B7CB-CEDEF622A942}" type="presOf" srcId="{8FB5425F-C7BB-4AE6-B757-75F2CE2F295D}" destId="{C32DBAC1-4BF3-4D91-B02F-67E06E2D34D6}" srcOrd="0" destOrd="0" presId="urn:microsoft.com/office/officeart/2005/8/layout/default"/>
    <dgm:cxn modelId="{52C53CC5-02A6-4189-9519-A511A96A706C}" type="presOf" srcId="{3644253D-5408-4FDF-BA44-81064A73011A}" destId="{0A35B0D4-F6CE-4E04-AD6E-74A8672869F6}" srcOrd="0" destOrd="0" presId="urn:microsoft.com/office/officeart/2005/8/layout/default"/>
    <dgm:cxn modelId="{56AB3DCD-845A-4505-B1F6-3B40C4BF091B}" srcId="{E22CC04C-E9B7-4E4D-A7B2-DD5F51A09ECC}" destId="{3644253D-5408-4FDF-BA44-81064A73011A}" srcOrd="4" destOrd="0" parTransId="{AB8C059F-3ACA-4FEA-87CB-9165A8EE31AC}" sibTransId="{3B0C35AE-0AEB-45E0-9263-6499B5102554}"/>
    <dgm:cxn modelId="{BDEF5ED6-38EE-4756-AB15-E463D2D54A37}" srcId="{E22CC04C-E9B7-4E4D-A7B2-DD5F51A09ECC}" destId="{16E4D632-97AB-41CA-A478-DA04D304C1FF}" srcOrd="2" destOrd="0" parTransId="{32790820-7412-41FC-BDBB-77A13843E2F5}" sibTransId="{1C66A9B1-3CE4-4950-8631-307AA51DBEEA}"/>
    <dgm:cxn modelId="{C7E3ABDE-F774-4806-B898-988A23B58C58}" srcId="{E22CC04C-E9B7-4E4D-A7B2-DD5F51A09ECC}" destId="{8FB5425F-C7BB-4AE6-B757-75F2CE2F295D}" srcOrd="1" destOrd="0" parTransId="{6A15517E-8F76-449C-B584-22EC7D326B86}" sibTransId="{B3718B7C-0963-4392-AD34-21AB5BD8BD0C}"/>
    <dgm:cxn modelId="{AE265BFB-0BC1-476F-8154-6310D78C48AE}" srcId="{E22CC04C-E9B7-4E4D-A7B2-DD5F51A09ECC}" destId="{301F8BA7-B86D-43A0-82B8-53B23FFFC111}" srcOrd="0" destOrd="0" parTransId="{BF91E42A-DDA0-4D02-9CC8-395D09A931A4}" sibTransId="{83A16663-7FB5-4F8C-B0B0-E6457A8D928D}"/>
    <dgm:cxn modelId="{DB2FD139-6C2C-4771-91BA-E16D505238D4}" type="presParOf" srcId="{C04DF6F0-6499-480A-BF79-9B823FFDFEEF}" destId="{812EC13A-B0C2-4ECD-9A2A-1DEF4BB90164}" srcOrd="0" destOrd="0" presId="urn:microsoft.com/office/officeart/2005/8/layout/default"/>
    <dgm:cxn modelId="{0313038B-D209-4DF3-B893-ED1E5AC4EA6F}" type="presParOf" srcId="{C04DF6F0-6499-480A-BF79-9B823FFDFEEF}" destId="{743A095E-123F-4D2B-BE1A-F12D3923A3E6}" srcOrd="1" destOrd="0" presId="urn:microsoft.com/office/officeart/2005/8/layout/default"/>
    <dgm:cxn modelId="{42E6AF1A-7BD0-4466-AA83-A8F79264E45E}" type="presParOf" srcId="{C04DF6F0-6499-480A-BF79-9B823FFDFEEF}" destId="{C32DBAC1-4BF3-4D91-B02F-67E06E2D34D6}" srcOrd="2" destOrd="0" presId="urn:microsoft.com/office/officeart/2005/8/layout/default"/>
    <dgm:cxn modelId="{33CD3C0D-793E-407E-89C8-2829839FF345}" type="presParOf" srcId="{C04DF6F0-6499-480A-BF79-9B823FFDFEEF}" destId="{A9A752AE-64F5-4DF5-BC0A-09E64B384D5E}" srcOrd="3" destOrd="0" presId="urn:microsoft.com/office/officeart/2005/8/layout/default"/>
    <dgm:cxn modelId="{1CD71366-5F4E-45FD-B833-F4F6117AF431}" type="presParOf" srcId="{C04DF6F0-6499-480A-BF79-9B823FFDFEEF}" destId="{0DB26D31-4200-4054-BF6E-5588048AB84E}" srcOrd="4" destOrd="0" presId="urn:microsoft.com/office/officeart/2005/8/layout/default"/>
    <dgm:cxn modelId="{2E1EF9EF-4A23-4C72-A767-98508574F86C}" type="presParOf" srcId="{C04DF6F0-6499-480A-BF79-9B823FFDFEEF}" destId="{90A3E6BB-79B4-4166-A1DD-E830BA4862F6}" srcOrd="5" destOrd="0" presId="urn:microsoft.com/office/officeart/2005/8/layout/default"/>
    <dgm:cxn modelId="{C6192A3B-1031-4DD1-B4F0-893CBB3AC2DA}" type="presParOf" srcId="{C04DF6F0-6499-480A-BF79-9B823FFDFEEF}" destId="{8BCA8DAE-A1DB-4A5A-A595-E833D7757270}" srcOrd="6" destOrd="0" presId="urn:microsoft.com/office/officeart/2005/8/layout/default"/>
    <dgm:cxn modelId="{D48860B9-65A0-4593-9093-1C2B208762FA}" type="presParOf" srcId="{C04DF6F0-6499-480A-BF79-9B823FFDFEEF}" destId="{F45D389B-7F88-4B05-B035-4A1612BE6176}" srcOrd="7" destOrd="0" presId="urn:microsoft.com/office/officeart/2005/8/layout/default"/>
    <dgm:cxn modelId="{D17EA2AF-1C2D-4774-BAB6-3F2CB41D30F2}" type="presParOf" srcId="{C04DF6F0-6499-480A-BF79-9B823FFDFEEF}" destId="{0A35B0D4-F6CE-4E04-AD6E-74A8672869F6}"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2EC13A-B0C2-4ECD-9A2A-1DEF4BB90164}">
      <dsp:nvSpPr>
        <dsp:cNvPr id="0" name=""/>
        <dsp:cNvSpPr/>
      </dsp:nvSpPr>
      <dsp:spPr>
        <a:xfrm>
          <a:off x="955431" y="0"/>
          <a:ext cx="2368636" cy="142118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A</a:t>
          </a:r>
        </a:p>
      </dsp:txBody>
      <dsp:txXfrm>
        <a:off x="955431" y="0"/>
        <a:ext cx="2368636" cy="1421182"/>
      </dsp:txXfrm>
    </dsp:sp>
    <dsp:sp modelId="{C32DBAC1-4BF3-4D91-B02F-67E06E2D34D6}">
      <dsp:nvSpPr>
        <dsp:cNvPr id="0" name=""/>
        <dsp:cNvSpPr/>
      </dsp:nvSpPr>
      <dsp:spPr>
        <a:xfrm>
          <a:off x="3544256" y="3088"/>
          <a:ext cx="2368636" cy="142118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B</a:t>
          </a:r>
        </a:p>
      </dsp:txBody>
      <dsp:txXfrm>
        <a:off x="3544256" y="3088"/>
        <a:ext cx="2368636" cy="1421182"/>
      </dsp:txXfrm>
    </dsp:sp>
    <dsp:sp modelId="{0DB26D31-4200-4054-BF6E-5588048AB84E}">
      <dsp:nvSpPr>
        <dsp:cNvPr id="0" name=""/>
        <dsp:cNvSpPr/>
      </dsp:nvSpPr>
      <dsp:spPr>
        <a:xfrm>
          <a:off x="1057188" y="1661133"/>
          <a:ext cx="2368636" cy="142118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C</a:t>
          </a:r>
        </a:p>
      </dsp:txBody>
      <dsp:txXfrm>
        <a:off x="1057188" y="1661133"/>
        <a:ext cx="2368636" cy="1421182"/>
      </dsp:txXfrm>
    </dsp:sp>
    <dsp:sp modelId="{8BCA8DAE-A1DB-4A5A-A595-E833D7757270}">
      <dsp:nvSpPr>
        <dsp:cNvPr id="0" name=""/>
        <dsp:cNvSpPr/>
      </dsp:nvSpPr>
      <dsp:spPr>
        <a:xfrm>
          <a:off x="3544256" y="1661133"/>
          <a:ext cx="2368636" cy="142118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D</a:t>
          </a:r>
        </a:p>
      </dsp:txBody>
      <dsp:txXfrm>
        <a:off x="3544256" y="1661133"/>
        <a:ext cx="2368636" cy="1421182"/>
      </dsp:txXfrm>
    </dsp:sp>
    <dsp:sp modelId="{0A35B0D4-F6CE-4E04-AD6E-74A8672869F6}">
      <dsp:nvSpPr>
        <dsp:cNvPr id="0" name=""/>
        <dsp:cNvSpPr/>
      </dsp:nvSpPr>
      <dsp:spPr>
        <a:xfrm>
          <a:off x="2241506" y="3319179"/>
          <a:ext cx="2368636" cy="142118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E</a:t>
          </a:r>
        </a:p>
      </dsp:txBody>
      <dsp:txXfrm>
        <a:off x="2241506" y="3319179"/>
        <a:ext cx="2368636" cy="142118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A438E4-8872-42BA-A935-B63CE532486D}" type="datetimeFigureOut">
              <a:rPr lang="en-US" smtClean="0"/>
              <a:t>1/12/2025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33D6D5-870E-4E5E-AB43-C36645533BC0}" type="slidenum">
              <a:rPr lang="en-US" smtClean="0"/>
              <a:t>‹#›</a:t>
            </a:fld>
            <a:endParaRPr lang="en-US"/>
          </a:p>
        </p:txBody>
      </p:sp>
    </p:spTree>
    <p:extLst>
      <p:ext uri="{BB962C8B-B14F-4D97-AF65-F5344CB8AC3E}">
        <p14:creationId xmlns:p14="http://schemas.microsoft.com/office/powerpoint/2010/main" val="4126921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ADEE4-0B4D-39A5-7649-267FCE3879C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5E97B7B1-93C1-960B-2B14-ED0AF758D9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F076E52-960A-FE0B-1F44-E5F74FCCEDE4}"/>
              </a:ext>
            </a:extLst>
          </p:cNvPr>
          <p:cNvSpPr>
            <a:spLocks noGrp="1"/>
          </p:cNvSpPr>
          <p:nvPr>
            <p:ph type="dt" sz="half" idx="10"/>
          </p:nvPr>
        </p:nvSpPr>
        <p:spPr/>
        <p:txBody>
          <a:bodyPr/>
          <a:lstStyle/>
          <a:p>
            <a:fld id="{FDB6F932-5307-42ED-80C9-DB114F1F894F}" type="datetime1">
              <a:rPr lang="en-US" smtClean="0"/>
              <a:t>1/12/2025</a:t>
            </a:fld>
            <a:endParaRPr lang="en-US"/>
          </a:p>
        </p:txBody>
      </p:sp>
      <p:sp>
        <p:nvSpPr>
          <p:cNvPr id="5" name="Footer Placeholder 4">
            <a:extLst>
              <a:ext uri="{FF2B5EF4-FFF2-40B4-BE49-F238E27FC236}">
                <a16:creationId xmlns:a16="http://schemas.microsoft.com/office/drawing/2014/main" id="{87AB46C1-DAEE-F0FB-FF49-5434CCD5115A}"/>
              </a:ext>
            </a:extLst>
          </p:cNvPr>
          <p:cNvSpPr>
            <a:spLocks noGrp="1"/>
          </p:cNvSpPr>
          <p:nvPr>
            <p:ph type="ftr" sz="quarter" idx="11"/>
          </p:nvPr>
        </p:nvSpPr>
        <p:spPr/>
        <p:txBody>
          <a:bodyPr/>
          <a:lstStyle/>
          <a:p>
            <a:r>
              <a:rPr lang="en-US"/>
              <a:t>arif</a:t>
            </a:r>
          </a:p>
        </p:txBody>
      </p:sp>
      <p:sp>
        <p:nvSpPr>
          <p:cNvPr id="6" name="Slide Number Placeholder 5">
            <a:extLst>
              <a:ext uri="{FF2B5EF4-FFF2-40B4-BE49-F238E27FC236}">
                <a16:creationId xmlns:a16="http://schemas.microsoft.com/office/drawing/2014/main" id="{A3C94718-9358-12AD-2541-E613BE9941BC}"/>
              </a:ext>
            </a:extLst>
          </p:cNvPr>
          <p:cNvSpPr>
            <a:spLocks noGrp="1"/>
          </p:cNvSpPr>
          <p:nvPr>
            <p:ph type="sldNum" sz="quarter" idx="12"/>
          </p:nvPr>
        </p:nvSpPr>
        <p:spPr/>
        <p:txBody>
          <a:bodyPr/>
          <a:lstStyle/>
          <a:p>
            <a:fld id="{C2C3E53A-25B3-465D-A153-11805A8E956A}" type="slidenum">
              <a:rPr lang="en-US" smtClean="0"/>
              <a:t>‹#›</a:t>
            </a:fld>
            <a:endParaRPr lang="en-US"/>
          </a:p>
        </p:txBody>
      </p:sp>
    </p:spTree>
    <p:extLst>
      <p:ext uri="{BB962C8B-B14F-4D97-AF65-F5344CB8AC3E}">
        <p14:creationId xmlns:p14="http://schemas.microsoft.com/office/powerpoint/2010/main" val="2513774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42D45-3A63-B048-5F08-B4081C44EC2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AB40658-FB0E-86B0-B3C0-BA7A2CCDA73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7FB13F1-D1DB-3B40-7E3C-6D0B49659426}"/>
              </a:ext>
            </a:extLst>
          </p:cNvPr>
          <p:cNvSpPr>
            <a:spLocks noGrp="1"/>
          </p:cNvSpPr>
          <p:nvPr>
            <p:ph type="dt" sz="half" idx="10"/>
          </p:nvPr>
        </p:nvSpPr>
        <p:spPr/>
        <p:txBody>
          <a:bodyPr/>
          <a:lstStyle/>
          <a:p>
            <a:fld id="{B9A45745-9B9E-4A23-B893-EB4EC36F402C}" type="datetime1">
              <a:rPr lang="en-US" smtClean="0"/>
              <a:t>1/12/2025</a:t>
            </a:fld>
            <a:endParaRPr lang="en-US"/>
          </a:p>
        </p:txBody>
      </p:sp>
      <p:sp>
        <p:nvSpPr>
          <p:cNvPr id="5" name="Footer Placeholder 4">
            <a:extLst>
              <a:ext uri="{FF2B5EF4-FFF2-40B4-BE49-F238E27FC236}">
                <a16:creationId xmlns:a16="http://schemas.microsoft.com/office/drawing/2014/main" id="{E865CC1A-A989-91F8-399F-99DD99E64A64}"/>
              </a:ext>
            </a:extLst>
          </p:cNvPr>
          <p:cNvSpPr>
            <a:spLocks noGrp="1"/>
          </p:cNvSpPr>
          <p:nvPr>
            <p:ph type="ftr" sz="quarter" idx="11"/>
          </p:nvPr>
        </p:nvSpPr>
        <p:spPr/>
        <p:txBody>
          <a:bodyPr/>
          <a:lstStyle/>
          <a:p>
            <a:r>
              <a:rPr lang="en-US"/>
              <a:t>arif</a:t>
            </a:r>
          </a:p>
        </p:txBody>
      </p:sp>
      <p:sp>
        <p:nvSpPr>
          <p:cNvPr id="6" name="Slide Number Placeholder 5">
            <a:extLst>
              <a:ext uri="{FF2B5EF4-FFF2-40B4-BE49-F238E27FC236}">
                <a16:creationId xmlns:a16="http://schemas.microsoft.com/office/drawing/2014/main" id="{06BB843B-C9D7-50B4-10D9-32E38C66E300}"/>
              </a:ext>
            </a:extLst>
          </p:cNvPr>
          <p:cNvSpPr>
            <a:spLocks noGrp="1"/>
          </p:cNvSpPr>
          <p:nvPr>
            <p:ph type="sldNum" sz="quarter" idx="12"/>
          </p:nvPr>
        </p:nvSpPr>
        <p:spPr/>
        <p:txBody>
          <a:bodyPr/>
          <a:lstStyle/>
          <a:p>
            <a:fld id="{C2C3E53A-25B3-465D-A153-11805A8E956A}" type="slidenum">
              <a:rPr lang="en-US" smtClean="0"/>
              <a:t>‹#›</a:t>
            </a:fld>
            <a:endParaRPr lang="en-US"/>
          </a:p>
        </p:txBody>
      </p:sp>
    </p:spTree>
    <p:extLst>
      <p:ext uri="{BB962C8B-B14F-4D97-AF65-F5344CB8AC3E}">
        <p14:creationId xmlns:p14="http://schemas.microsoft.com/office/powerpoint/2010/main" val="319272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9A4683-C7B4-46CB-5E04-9A6B48C9341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B1728F7-CEAD-F632-E0A5-46DEBE942D4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BC6C1CA-3E02-BD40-33BD-39D67B7F54AF}"/>
              </a:ext>
            </a:extLst>
          </p:cNvPr>
          <p:cNvSpPr>
            <a:spLocks noGrp="1"/>
          </p:cNvSpPr>
          <p:nvPr>
            <p:ph type="dt" sz="half" idx="10"/>
          </p:nvPr>
        </p:nvSpPr>
        <p:spPr/>
        <p:txBody>
          <a:bodyPr/>
          <a:lstStyle/>
          <a:p>
            <a:fld id="{D1250415-1B6D-434A-BBD4-3459287B76B5}" type="datetime1">
              <a:rPr lang="en-US" smtClean="0"/>
              <a:t>1/12/2025</a:t>
            </a:fld>
            <a:endParaRPr lang="en-US"/>
          </a:p>
        </p:txBody>
      </p:sp>
      <p:sp>
        <p:nvSpPr>
          <p:cNvPr id="5" name="Footer Placeholder 4">
            <a:extLst>
              <a:ext uri="{FF2B5EF4-FFF2-40B4-BE49-F238E27FC236}">
                <a16:creationId xmlns:a16="http://schemas.microsoft.com/office/drawing/2014/main" id="{F3F09128-61B4-C92A-C7C6-745E9BDAE674}"/>
              </a:ext>
            </a:extLst>
          </p:cNvPr>
          <p:cNvSpPr>
            <a:spLocks noGrp="1"/>
          </p:cNvSpPr>
          <p:nvPr>
            <p:ph type="ftr" sz="quarter" idx="11"/>
          </p:nvPr>
        </p:nvSpPr>
        <p:spPr/>
        <p:txBody>
          <a:bodyPr/>
          <a:lstStyle/>
          <a:p>
            <a:r>
              <a:rPr lang="en-US"/>
              <a:t>arif</a:t>
            </a:r>
          </a:p>
        </p:txBody>
      </p:sp>
      <p:sp>
        <p:nvSpPr>
          <p:cNvPr id="6" name="Slide Number Placeholder 5">
            <a:extLst>
              <a:ext uri="{FF2B5EF4-FFF2-40B4-BE49-F238E27FC236}">
                <a16:creationId xmlns:a16="http://schemas.microsoft.com/office/drawing/2014/main" id="{41E866F2-CB3B-80CB-DC27-AA5177879595}"/>
              </a:ext>
            </a:extLst>
          </p:cNvPr>
          <p:cNvSpPr>
            <a:spLocks noGrp="1"/>
          </p:cNvSpPr>
          <p:nvPr>
            <p:ph type="sldNum" sz="quarter" idx="12"/>
          </p:nvPr>
        </p:nvSpPr>
        <p:spPr/>
        <p:txBody>
          <a:bodyPr/>
          <a:lstStyle/>
          <a:p>
            <a:fld id="{C2C3E53A-25B3-465D-A153-11805A8E956A}" type="slidenum">
              <a:rPr lang="en-US" smtClean="0"/>
              <a:t>‹#›</a:t>
            </a:fld>
            <a:endParaRPr lang="en-US"/>
          </a:p>
        </p:txBody>
      </p:sp>
    </p:spTree>
    <p:extLst>
      <p:ext uri="{BB962C8B-B14F-4D97-AF65-F5344CB8AC3E}">
        <p14:creationId xmlns:p14="http://schemas.microsoft.com/office/powerpoint/2010/main" val="3970351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2C8B6-CCBF-3973-2A12-8B0B021C613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5883AEC-756A-C3CE-DFC3-F6CEF0A470C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E638F69-6BBE-9E59-B193-F4316F80A997}"/>
              </a:ext>
            </a:extLst>
          </p:cNvPr>
          <p:cNvSpPr>
            <a:spLocks noGrp="1"/>
          </p:cNvSpPr>
          <p:nvPr>
            <p:ph type="dt" sz="half" idx="10"/>
          </p:nvPr>
        </p:nvSpPr>
        <p:spPr/>
        <p:txBody>
          <a:bodyPr/>
          <a:lstStyle/>
          <a:p>
            <a:fld id="{B48323A7-30C4-4D8B-95F4-EC6E923471E0}" type="datetime1">
              <a:rPr lang="en-US" smtClean="0"/>
              <a:t>1/12/2025</a:t>
            </a:fld>
            <a:endParaRPr lang="en-US"/>
          </a:p>
        </p:txBody>
      </p:sp>
      <p:sp>
        <p:nvSpPr>
          <p:cNvPr id="5" name="Footer Placeholder 4">
            <a:extLst>
              <a:ext uri="{FF2B5EF4-FFF2-40B4-BE49-F238E27FC236}">
                <a16:creationId xmlns:a16="http://schemas.microsoft.com/office/drawing/2014/main" id="{0D904BA6-592F-CBDC-153A-72E34284AC94}"/>
              </a:ext>
            </a:extLst>
          </p:cNvPr>
          <p:cNvSpPr>
            <a:spLocks noGrp="1"/>
          </p:cNvSpPr>
          <p:nvPr>
            <p:ph type="ftr" sz="quarter" idx="11"/>
          </p:nvPr>
        </p:nvSpPr>
        <p:spPr/>
        <p:txBody>
          <a:bodyPr/>
          <a:lstStyle/>
          <a:p>
            <a:r>
              <a:rPr lang="en-US"/>
              <a:t>arif</a:t>
            </a:r>
          </a:p>
        </p:txBody>
      </p:sp>
      <p:sp>
        <p:nvSpPr>
          <p:cNvPr id="6" name="Slide Number Placeholder 5">
            <a:extLst>
              <a:ext uri="{FF2B5EF4-FFF2-40B4-BE49-F238E27FC236}">
                <a16:creationId xmlns:a16="http://schemas.microsoft.com/office/drawing/2014/main" id="{D8F3C367-2311-E484-413A-CF102F75E5E2}"/>
              </a:ext>
            </a:extLst>
          </p:cNvPr>
          <p:cNvSpPr>
            <a:spLocks noGrp="1"/>
          </p:cNvSpPr>
          <p:nvPr>
            <p:ph type="sldNum" sz="quarter" idx="12"/>
          </p:nvPr>
        </p:nvSpPr>
        <p:spPr/>
        <p:txBody>
          <a:bodyPr/>
          <a:lstStyle/>
          <a:p>
            <a:fld id="{C2C3E53A-25B3-465D-A153-11805A8E956A}" type="slidenum">
              <a:rPr lang="en-US" smtClean="0"/>
              <a:t>‹#›</a:t>
            </a:fld>
            <a:endParaRPr lang="en-US"/>
          </a:p>
        </p:txBody>
      </p:sp>
    </p:spTree>
    <p:extLst>
      <p:ext uri="{BB962C8B-B14F-4D97-AF65-F5344CB8AC3E}">
        <p14:creationId xmlns:p14="http://schemas.microsoft.com/office/powerpoint/2010/main" val="2871712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C9BDC-18D5-27A3-64DF-87FE713DB84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387ACA1-ACE6-00B6-9197-226BA607140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C730DB8-34F9-31A8-D037-A2D8AE26BF47}"/>
              </a:ext>
            </a:extLst>
          </p:cNvPr>
          <p:cNvSpPr>
            <a:spLocks noGrp="1"/>
          </p:cNvSpPr>
          <p:nvPr>
            <p:ph type="dt" sz="half" idx="10"/>
          </p:nvPr>
        </p:nvSpPr>
        <p:spPr/>
        <p:txBody>
          <a:bodyPr/>
          <a:lstStyle/>
          <a:p>
            <a:fld id="{69D2A4B0-C800-4594-B27F-A0FCD696146C}" type="datetime1">
              <a:rPr lang="en-US" smtClean="0"/>
              <a:t>1/12/2025</a:t>
            </a:fld>
            <a:endParaRPr lang="en-US"/>
          </a:p>
        </p:txBody>
      </p:sp>
      <p:sp>
        <p:nvSpPr>
          <p:cNvPr id="5" name="Footer Placeholder 4">
            <a:extLst>
              <a:ext uri="{FF2B5EF4-FFF2-40B4-BE49-F238E27FC236}">
                <a16:creationId xmlns:a16="http://schemas.microsoft.com/office/drawing/2014/main" id="{665735AD-7CE3-FF10-625C-1D089E6E1F1D}"/>
              </a:ext>
            </a:extLst>
          </p:cNvPr>
          <p:cNvSpPr>
            <a:spLocks noGrp="1"/>
          </p:cNvSpPr>
          <p:nvPr>
            <p:ph type="ftr" sz="quarter" idx="11"/>
          </p:nvPr>
        </p:nvSpPr>
        <p:spPr/>
        <p:txBody>
          <a:bodyPr/>
          <a:lstStyle/>
          <a:p>
            <a:r>
              <a:rPr lang="en-US"/>
              <a:t>arif</a:t>
            </a:r>
          </a:p>
        </p:txBody>
      </p:sp>
      <p:sp>
        <p:nvSpPr>
          <p:cNvPr id="6" name="Slide Number Placeholder 5">
            <a:extLst>
              <a:ext uri="{FF2B5EF4-FFF2-40B4-BE49-F238E27FC236}">
                <a16:creationId xmlns:a16="http://schemas.microsoft.com/office/drawing/2014/main" id="{D027E6D5-22E7-A5AD-5683-2B5FCC2BF818}"/>
              </a:ext>
            </a:extLst>
          </p:cNvPr>
          <p:cNvSpPr>
            <a:spLocks noGrp="1"/>
          </p:cNvSpPr>
          <p:nvPr>
            <p:ph type="sldNum" sz="quarter" idx="12"/>
          </p:nvPr>
        </p:nvSpPr>
        <p:spPr/>
        <p:txBody>
          <a:bodyPr/>
          <a:lstStyle/>
          <a:p>
            <a:fld id="{C2C3E53A-25B3-465D-A153-11805A8E956A}" type="slidenum">
              <a:rPr lang="en-US" smtClean="0"/>
              <a:t>‹#›</a:t>
            </a:fld>
            <a:endParaRPr lang="en-US"/>
          </a:p>
        </p:txBody>
      </p:sp>
    </p:spTree>
    <p:extLst>
      <p:ext uri="{BB962C8B-B14F-4D97-AF65-F5344CB8AC3E}">
        <p14:creationId xmlns:p14="http://schemas.microsoft.com/office/powerpoint/2010/main" val="4056373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EFBE1-5411-6EF1-5EDB-3624C8513BD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D040F6F-B11F-4037-3E37-3FF330FD463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9B4A46EB-6C61-9F9A-9EAE-457B4C3370F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2936208-ADF4-49B6-0781-57FA26C32347}"/>
              </a:ext>
            </a:extLst>
          </p:cNvPr>
          <p:cNvSpPr>
            <a:spLocks noGrp="1"/>
          </p:cNvSpPr>
          <p:nvPr>
            <p:ph type="dt" sz="half" idx="10"/>
          </p:nvPr>
        </p:nvSpPr>
        <p:spPr/>
        <p:txBody>
          <a:bodyPr/>
          <a:lstStyle/>
          <a:p>
            <a:fld id="{7D349CB9-2789-48E9-87BF-5B58B653FFB5}" type="datetime1">
              <a:rPr lang="en-US" smtClean="0"/>
              <a:t>1/12/2025</a:t>
            </a:fld>
            <a:endParaRPr lang="en-US"/>
          </a:p>
        </p:txBody>
      </p:sp>
      <p:sp>
        <p:nvSpPr>
          <p:cNvPr id="6" name="Footer Placeholder 5">
            <a:extLst>
              <a:ext uri="{FF2B5EF4-FFF2-40B4-BE49-F238E27FC236}">
                <a16:creationId xmlns:a16="http://schemas.microsoft.com/office/drawing/2014/main" id="{9647C270-784D-89A6-CC19-4B22CBF082CD}"/>
              </a:ext>
            </a:extLst>
          </p:cNvPr>
          <p:cNvSpPr>
            <a:spLocks noGrp="1"/>
          </p:cNvSpPr>
          <p:nvPr>
            <p:ph type="ftr" sz="quarter" idx="11"/>
          </p:nvPr>
        </p:nvSpPr>
        <p:spPr/>
        <p:txBody>
          <a:bodyPr/>
          <a:lstStyle/>
          <a:p>
            <a:r>
              <a:rPr lang="en-US"/>
              <a:t>arif</a:t>
            </a:r>
          </a:p>
        </p:txBody>
      </p:sp>
      <p:sp>
        <p:nvSpPr>
          <p:cNvPr id="7" name="Slide Number Placeholder 6">
            <a:extLst>
              <a:ext uri="{FF2B5EF4-FFF2-40B4-BE49-F238E27FC236}">
                <a16:creationId xmlns:a16="http://schemas.microsoft.com/office/drawing/2014/main" id="{C9BB85E6-8BE3-97FA-F3DE-2157867E8196}"/>
              </a:ext>
            </a:extLst>
          </p:cNvPr>
          <p:cNvSpPr>
            <a:spLocks noGrp="1"/>
          </p:cNvSpPr>
          <p:nvPr>
            <p:ph type="sldNum" sz="quarter" idx="12"/>
          </p:nvPr>
        </p:nvSpPr>
        <p:spPr/>
        <p:txBody>
          <a:bodyPr/>
          <a:lstStyle/>
          <a:p>
            <a:fld id="{C2C3E53A-25B3-465D-A153-11805A8E956A}" type="slidenum">
              <a:rPr lang="en-US" smtClean="0"/>
              <a:t>‹#›</a:t>
            </a:fld>
            <a:endParaRPr lang="en-US"/>
          </a:p>
        </p:txBody>
      </p:sp>
    </p:spTree>
    <p:extLst>
      <p:ext uri="{BB962C8B-B14F-4D97-AF65-F5344CB8AC3E}">
        <p14:creationId xmlns:p14="http://schemas.microsoft.com/office/powerpoint/2010/main" val="1176106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142ED-542A-FA6D-DA83-F263BFC6FC3F}"/>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8F2100C-733E-7A26-5EE3-FAE701B603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CA7F013-AACF-7764-E0CC-540D42F71DE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3964D9D5-737D-C36D-6E5A-020314AEA1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DC3BEB2-DEA4-8F2A-36F6-D1C833CE0B0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48747C2E-E38D-127D-BB17-736E2483F264}"/>
              </a:ext>
            </a:extLst>
          </p:cNvPr>
          <p:cNvSpPr>
            <a:spLocks noGrp="1"/>
          </p:cNvSpPr>
          <p:nvPr>
            <p:ph type="dt" sz="half" idx="10"/>
          </p:nvPr>
        </p:nvSpPr>
        <p:spPr/>
        <p:txBody>
          <a:bodyPr/>
          <a:lstStyle/>
          <a:p>
            <a:fld id="{5BBA3DFC-3077-4253-8856-F19F80FD44B3}" type="datetime1">
              <a:rPr lang="en-US" smtClean="0"/>
              <a:t>1/12/2025</a:t>
            </a:fld>
            <a:endParaRPr lang="en-US"/>
          </a:p>
        </p:txBody>
      </p:sp>
      <p:sp>
        <p:nvSpPr>
          <p:cNvPr id="8" name="Footer Placeholder 7">
            <a:extLst>
              <a:ext uri="{FF2B5EF4-FFF2-40B4-BE49-F238E27FC236}">
                <a16:creationId xmlns:a16="http://schemas.microsoft.com/office/drawing/2014/main" id="{91F46FB7-8F79-FDE4-F5DD-0421D0884934}"/>
              </a:ext>
            </a:extLst>
          </p:cNvPr>
          <p:cNvSpPr>
            <a:spLocks noGrp="1"/>
          </p:cNvSpPr>
          <p:nvPr>
            <p:ph type="ftr" sz="quarter" idx="11"/>
          </p:nvPr>
        </p:nvSpPr>
        <p:spPr/>
        <p:txBody>
          <a:bodyPr/>
          <a:lstStyle/>
          <a:p>
            <a:r>
              <a:rPr lang="en-US"/>
              <a:t>arif</a:t>
            </a:r>
          </a:p>
        </p:txBody>
      </p:sp>
      <p:sp>
        <p:nvSpPr>
          <p:cNvPr id="9" name="Slide Number Placeholder 8">
            <a:extLst>
              <a:ext uri="{FF2B5EF4-FFF2-40B4-BE49-F238E27FC236}">
                <a16:creationId xmlns:a16="http://schemas.microsoft.com/office/drawing/2014/main" id="{BF0CAD97-CBF4-E7FF-BED0-C48440AE98B5}"/>
              </a:ext>
            </a:extLst>
          </p:cNvPr>
          <p:cNvSpPr>
            <a:spLocks noGrp="1"/>
          </p:cNvSpPr>
          <p:nvPr>
            <p:ph type="sldNum" sz="quarter" idx="12"/>
          </p:nvPr>
        </p:nvSpPr>
        <p:spPr/>
        <p:txBody>
          <a:bodyPr/>
          <a:lstStyle/>
          <a:p>
            <a:fld id="{C2C3E53A-25B3-465D-A153-11805A8E956A}" type="slidenum">
              <a:rPr lang="en-US" smtClean="0"/>
              <a:t>‹#›</a:t>
            </a:fld>
            <a:endParaRPr lang="en-US"/>
          </a:p>
        </p:txBody>
      </p:sp>
    </p:spTree>
    <p:extLst>
      <p:ext uri="{BB962C8B-B14F-4D97-AF65-F5344CB8AC3E}">
        <p14:creationId xmlns:p14="http://schemas.microsoft.com/office/powerpoint/2010/main" val="730411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60E9A-F1E0-7914-BF42-A83646AAF1F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89AB572-2702-35B1-0DBF-3DF87739E01A}"/>
              </a:ext>
            </a:extLst>
          </p:cNvPr>
          <p:cNvSpPr>
            <a:spLocks noGrp="1"/>
          </p:cNvSpPr>
          <p:nvPr>
            <p:ph type="dt" sz="half" idx="10"/>
          </p:nvPr>
        </p:nvSpPr>
        <p:spPr/>
        <p:txBody>
          <a:bodyPr/>
          <a:lstStyle/>
          <a:p>
            <a:fld id="{FB4F1D90-BF14-4825-A080-2DDEE534739B}" type="datetime1">
              <a:rPr lang="en-US" smtClean="0"/>
              <a:t>1/12/2025</a:t>
            </a:fld>
            <a:endParaRPr lang="en-US"/>
          </a:p>
        </p:txBody>
      </p:sp>
      <p:sp>
        <p:nvSpPr>
          <p:cNvPr id="4" name="Footer Placeholder 3">
            <a:extLst>
              <a:ext uri="{FF2B5EF4-FFF2-40B4-BE49-F238E27FC236}">
                <a16:creationId xmlns:a16="http://schemas.microsoft.com/office/drawing/2014/main" id="{7F91C5F3-0342-9B77-CDAA-8F60A932D3CE}"/>
              </a:ext>
            </a:extLst>
          </p:cNvPr>
          <p:cNvSpPr>
            <a:spLocks noGrp="1"/>
          </p:cNvSpPr>
          <p:nvPr>
            <p:ph type="ftr" sz="quarter" idx="11"/>
          </p:nvPr>
        </p:nvSpPr>
        <p:spPr/>
        <p:txBody>
          <a:bodyPr/>
          <a:lstStyle/>
          <a:p>
            <a:r>
              <a:rPr lang="en-US"/>
              <a:t>arif</a:t>
            </a:r>
          </a:p>
        </p:txBody>
      </p:sp>
      <p:sp>
        <p:nvSpPr>
          <p:cNvPr id="5" name="Slide Number Placeholder 4">
            <a:extLst>
              <a:ext uri="{FF2B5EF4-FFF2-40B4-BE49-F238E27FC236}">
                <a16:creationId xmlns:a16="http://schemas.microsoft.com/office/drawing/2014/main" id="{53136A5D-417A-8FF8-58A3-C94B6E7DB977}"/>
              </a:ext>
            </a:extLst>
          </p:cNvPr>
          <p:cNvSpPr>
            <a:spLocks noGrp="1"/>
          </p:cNvSpPr>
          <p:nvPr>
            <p:ph type="sldNum" sz="quarter" idx="12"/>
          </p:nvPr>
        </p:nvSpPr>
        <p:spPr/>
        <p:txBody>
          <a:bodyPr/>
          <a:lstStyle/>
          <a:p>
            <a:fld id="{C2C3E53A-25B3-465D-A153-11805A8E956A}" type="slidenum">
              <a:rPr lang="en-US" smtClean="0"/>
              <a:t>‹#›</a:t>
            </a:fld>
            <a:endParaRPr lang="en-US"/>
          </a:p>
        </p:txBody>
      </p:sp>
    </p:spTree>
    <p:extLst>
      <p:ext uri="{BB962C8B-B14F-4D97-AF65-F5344CB8AC3E}">
        <p14:creationId xmlns:p14="http://schemas.microsoft.com/office/powerpoint/2010/main" val="1631618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69BA8B-BF76-F353-EB78-1A58B9EA8952}"/>
              </a:ext>
            </a:extLst>
          </p:cNvPr>
          <p:cNvSpPr>
            <a:spLocks noGrp="1"/>
          </p:cNvSpPr>
          <p:nvPr>
            <p:ph type="dt" sz="half" idx="10"/>
          </p:nvPr>
        </p:nvSpPr>
        <p:spPr/>
        <p:txBody>
          <a:bodyPr/>
          <a:lstStyle/>
          <a:p>
            <a:fld id="{99482044-28E1-4CDA-9EB0-4709B96C2A41}" type="datetime1">
              <a:rPr lang="en-US" smtClean="0"/>
              <a:t>1/12/2025</a:t>
            </a:fld>
            <a:endParaRPr lang="en-US"/>
          </a:p>
        </p:txBody>
      </p:sp>
      <p:sp>
        <p:nvSpPr>
          <p:cNvPr id="3" name="Footer Placeholder 2">
            <a:extLst>
              <a:ext uri="{FF2B5EF4-FFF2-40B4-BE49-F238E27FC236}">
                <a16:creationId xmlns:a16="http://schemas.microsoft.com/office/drawing/2014/main" id="{8B138A8A-6A6E-46F9-6A47-B162AF6A5348}"/>
              </a:ext>
            </a:extLst>
          </p:cNvPr>
          <p:cNvSpPr>
            <a:spLocks noGrp="1"/>
          </p:cNvSpPr>
          <p:nvPr>
            <p:ph type="ftr" sz="quarter" idx="11"/>
          </p:nvPr>
        </p:nvSpPr>
        <p:spPr/>
        <p:txBody>
          <a:bodyPr/>
          <a:lstStyle/>
          <a:p>
            <a:r>
              <a:rPr lang="en-US"/>
              <a:t>arif</a:t>
            </a:r>
          </a:p>
        </p:txBody>
      </p:sp>
      <p:sp>
        <p:nvSpPr>
          <p:cNvPr id="4" name="Slide Number Placeholder 3">
            <a:extLst>
              <a:ext uri="{FF2B5EF4-FFF2-40B4-BE49-F238E27FC236}">
                <a16:creationId xmlns:a16="http://schemas.microsoft.com/office/drawing/2014/main" id="{A8DC4F0F-6CDE-CB77-A625-A3F7609BCD6D}"/>
              </a:ext>
            </a:extLst>
          </p:cNvPr>
          <p:cNvSpPr>
            <a:spLocks noGrp="1"/>
          </p:cNvSpPr>
          <p:nvPr>
            <p:ph type="sldNum" sz="quarter" idx="12"/>
          </p:nvPr>
        </p:nvSpPr>
        <p:spPr/>
        <p:txBody>
          <a:bodyPr/>
          <a:lstStyle/>
          <a:p>
            <a:fld id="{C2C3E53A-25B3-465D-A153-11805A8E956A}" type="slidenum">
              <a:rPr lang="en-US" smtClean="0"/>
              <a:t>‹#›</a:t>
            </a:fld>
            <a:endParaRPr lang="en-US"/>
          </a:p>
        </p:txBody>
      </p:sp>
    </p:spTree>
    <p:extLst>
      <p:ext uri="{BB962C8B-B14F-4D97-AF65-F5344CB8AC3E}">
        <p14:creationId xmlns:p14="http://schemas.microsoft.com/office/powerpoint/2010/main" val="1299579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7F6A5-5CAA-FD11-4E06-FA99F472009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4A75EEA-AA9F-0664-F34C-78A639D35A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615C00D3-2CD1-2ABD-A733-1CBF71BB8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3DB7B30-E633-9AEA-B1DB-F2B2696DB3F2}"/>
              </a:ext>
            </a:extLst>
          </p:cNvPr>
          <p:cNvSpPr>
            <a:spLocks noGrp="1"/>
          </p:cNvSpPr>
          <p:nvPr>
            <p:ph type="dt" sz="half" idx="10"/>
          </p:nvPr>
        </p:nvSpPr>
        <p:spPr/>
        <p:txBody>
          <a:bodyPr/>
          <a:lstStyle/>
          <a:p>
            <a:fld id="{C8F1D9E5-7EF5-438D-9BDA-111D3298E6E3}" type="datetime1">
              <a:rPr lang="en-US" smtClean="0"/>
              <a:t>1/12/2025</a:t>
            </a:fld>
            <a:endParaRPr lang="en-US"/>
          </a:p>
        </p:txBody>
      </p:sp>
      <p:sp>
        <p:nvSpPr>
          <p:cNvPr id="6" name="Footer Placeholder 5">
            <a:extLst>
              <a:ext uri="{FF2B5EF4-FFF2-40B4-BE49-F238E27FC236}">
                <a16:creationId xmlns:a16="http://schemas.microsoft.com/office/drawing/2014/main" id="{ABEFA356-15A1-F763-F4C6-212EAB680245}"/>
              </a:ext>
            </a:extLst>
          </p:cNvPr>
          <p:cNvSpPr>
            <a:spLocks noGrp="1"/>
          </p:cNvSpPr>
          <p:nvPr>
            <p:ph type="ftr" sz="quarter" idx="11"/>
          </p:nvPr>
        </p:nvSpPr>
        <p:spPr/>
        <p:txBody>
          <a:bodyPr/>
          <a:lstStyle/>
          <a:p>
            <a:r>
              <a:rPr lang="en-US"/>
              <a:t>arif</a:t>
            </a:r>
          </a:p>
        </p:txBody>
      </p:sp>
      <p:sp>
        <p:nvSpPr>
          <p:cNvPr id="7" name="Slide Number Placeholder 6">
            <a:extLst>
              <a:ext uri="{FF2B5EF4-FFF2-40B4-BE49-F238E27FC236}">
                <a16:creationId xmlns:a16="http://schemas.microsoft.com/office/drawing/2014/main" id="{B7D6ED47-BE8D-8E71-F194-A869BA765CBF}"/>
              </a:ext>
            </a:extLst>
          </p:cNvPr>
          <p:cNvSpPr>
            <a:spLocks noGrp="1"/>
          </p:cNvSpPr>
          <p:nvPr>
            <p:ph type="sldNum" sz="quarter" idx="12"/>
          </p:nvPr>
        </p:nvSpPr>
        <p:spPr/>
        <p:txBody>
          <a:bodyPr/>
          <a:lstStyle/>
          <a:p>
            <a:fld id="{C2C3E53A-25B3-465D-A153-11805A8E956A}" type="slidenum">
              <a:rPr lang="en-US" smtClean="0"/>
              <a:t>‹#›</a:t>
            </a:fld>
            <a:endParaRPr lang="en-US"/>
          </a:p>
        </p:txBody>
      </p:sp>
    </p:spTree>
    <p:extLst>
      <p:ext uri="{BB962C8B-B14F-4D97-AF65-F5344CB8AC3E}">
        <p14:creationId xmlns:p14="http://schemas.microsoft.com/office/powerpoint/2010/main" val="3587049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59B01-8F7D-DD33-B80A-FEAD6793186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213B7FE-AD35-4387-EB7E-1B4CFFE795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1E0813-93ED-85A2-A562-F66BDA2F17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7F1F7B7-CD12-7A66-040A-2A45F9504D52}"/>
              </a:ext>
            </a:extLst>
          </p:cNvPr>
          <p:cNvSpPr>
            <a:spLocks noGrp="1"/>
          </p:cNvSpPr>
          <p:nvPr>
            <p:ph type="dt" sz="half" idx="10"/>
          </p:nvPr>
        </p:nvSpPr>
        <p:spPr/>
        <p:txBody>
          <a:bodyPr/>
          <a:lstStyle/>
          <a:p>
            <a:fld id="{37C72441-19D7-4A6F-8B41-D344105B6802}" type="datetime1">
              <a:rPr lang="en-US" smtClean="0"/>
              <a:t>1/12/2025</a:t>
            </a:fld>
            <a:endParaRPr lang="en-US"/>
          </a:p>
        </p:txBody>
      </p:sp>
      <p:sp>
        <p:nvSpPr>
          <p:cNvPr id="6" name="Footer Placeholder 5">
            <a:extLst>
              <a:ext uri="{FF2B5EF4-FFF2-40B4-BE49-F238E27FC236}">
                <a16:creationId xmlns:a16="http://schemas.microsoft.com/office/drawing/2014/main" id="{ABC3647E-63CE-5882-8AF5-0B26A35EE495}"/>
              </a:ext>
            </a:extLst>
          </p:cNvPr>
          <p:cNvSpPr>
            <a:spLocks noGrp="1"/>
          </p:cNvSpPr>
          <p:nvPr>
            <p:ph type="ftr" sz="quarter" idx="11"/>
          </p:nvPr>
        </p:nvSpPr>
        <p:spPr/>
        <p:txBody>
          <a:bodyPr/>
          <a:lstStyle/>
          <a:p>
            <a:r>
              <a:rPr lang="en-US"/>
              <a:t>arif</a:t>
            </a:r>
          </a:p>
        </p:txBody>
      </p:sp>
      <p:sp>
        <p:nvSpPr>
          <p:cNvPr id="7" name="Slide Number Placeholder 6">
            <a:extLst>
              <a:ext uri="{FF2B5EF4-FFF2-40B4-BE49-F238E27FC236}">
                <a16:creationId xmlns:a16="http://schemas.microsoft.com/office/drawing/2014/main" id="{DACCD278-FC56-75D8-1D73-1C62E5D0B72B}"/>
              </a:ext>
            </a:extLst>
          </p:cNvPr>
          <p:cNvSpPr>
            <a:spLocks noGrp="1"/>
          </p:cNvSpPr>
          <p:nvPr>
            <p:ph type="sldNum" sz="quarter" idx="12"/>
          </p:nvPr>
        </p:nvSpPr>
        <p:spPr/>
        <p:txBody>
          <a:bodyPr/>
          <a:lstStyle/>
          <a:p>
            <a:fld id="{C2C3E53A-25B3-465D-A153-11805A8E956A}" type="slidenum">
              <a:rPr lang="en-US" smtClean="0"/>
              <a:t>‹#›</a:t>
            </a:fld>
            <a:endParaRPr lang="en-US"/>
          </a:p>
        </p:txBody>
      </p:sp>
    </p:spTree>
    <p:extLst>
      <p:ext uri="{BB962C8B-B14F-4D97-AF65-F5344CB8AC3E}">
        <p14:creationId xmlns:p14="http://schemas.microsoft.com/office/powerpoint/2010/main" val="3458211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8250BB-708F-4DA4-FBCE-1CC85023D3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EC8D324-B59B-F399-30F5-726295BA57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881AD4F-1B3B-A906-BB3E-EB80A0E1E7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E4DFBC3-3634-4C2C-B500-2E20EDA66745}" type="datetime1">
              <a:rPr lang="en-US" smtClean="0"/>
              <a:t>1/12/2025</a:t>
            </a:fld>
            <a:endParaRPr lang="en-US"/>
          </a:p>
        </p:txBody>
      </p:sp>
      <p:sp>
        <p:nvSpPr>
          <p:cNvPr id="5" name="Footer Placeholder 4">
            <a:extLst>
              <a:ext uri="{FF2B5EF4-FFF2-40B4-BE49-F238E27FC236}">
                <a16:creationId xmlns:a16="http://schemas.microsoft.com/office/drawing/2014/main" id="{28B77305-7D27-2B96-5438-9C5BE65F1A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a:t>arif</a:t>
            </a:r>
          </a:p>
        </p:txBody>
      </p:sp>
      <p:sp>
        <p:nvSpPr>
          <p:cNvPr id="6" name="Slide Number Placeholder 5">
            <a:extLst>
              <a:ext uri="{FF2B5EF4-FFF2-40B4-BE49-F238E27FC236}">
                <a16:creationId xmlns:a16="http://schemas.microsoft.com/office/drawing/2014/main" id="{7B96F122-1934-1544-1EA5-CBEC9767F8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2C3E53A-25B3-465D-A153-11805A8E956A}" type="slidenum">
              <a:rPr lang="en-US" smtClean="0"/>
              <a:t>‹#›</a:t>
            </a:fld>
            <a:endParaRPr lang="en-US"/>
          </a:p>
        </p:txBody>
      </p:sp>
    </p:spTree>
    <p:extLst>
      <p:ext uri="{BB962C8B-B14F-4D97-AF65-F5344CB8AC3E}">
        <p14:creationId xmlns:p14="http://schemas.microsoft.com/office/powerpoint/2010/main" val="23568103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package" Target="../embeddings/Microsoft_Excel_Worksheet.xlsx"/><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uilding with many windows and a pond&#10;&#10;Description automatically generated">
            <a:extLst>
              <a:ext uri="{FF2B5EF4-FFF2-40B4-BE49-F238E27FC236}">
                <a16:creationId xmlns:a16="http://schemas.microsoft.com/office/drawing/2014/main" id="{D9E9F78F-FA95-E63B-1FE9-4E18B6D38AA6}"/>
              </a:ext>
            </a:extLst>
          </p:cNvPr>
          <p:cNvPicPr>
            <a:picLocks noChangeAspect="1"/>
          </p:cNvPicPr>
          <p:nvPr/>
        </p:nvPicPr>
        <p:blipFill>
          <a:blip r:embed="rId2">
            <a:extLst>
              <a:ext uri="{28A0092B-C50C-407E-A947-70E740481C1C}">
                <a14:useLocalDpi xmlns:a14="http://schemas.microsoft.com/office/drawing/2010/main" val="0"/>
              </a:ext>
            </a:extLst>
          </a:blip>
          <a:srcRect l="13871" t="9091" r="6937" b="1"/>
          <a:stretch/>
        </p:blipFill>
        <p:spPr>
          <a:xfrm>
            <a:off x="19" y="0"/>
            <a:ext cx="12191981" cy="6857990"/>
          </a:xfrm>
          <a:prstGeom prst="rect">
            <a:avLst/>
          </a:prstGeom>
        </p:spPr>
      </p:pic>
      <p:sp>
        <p:nvSpPr>
          <p:cNvPr id="41" name="Rectangle 4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5" y="-1524511"/>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0B2185F-C6DD-80AF-EB18-A8878B148B39}"/>
              </a:ext>
            </a:extLst>
          </p:cNvPr>
          <p:cNvSpPr>
            <a:spLocks noGrp="1"/>
          </p:cNvSpPr>
          <p:nvPr>
            <p:ph type="ctrTitle"/>
          </p:nvPr>
        </p:nvSpPr>
        <p:spPr>
          <a:xfrm>
            <a:off x="404553" y="3091928"/>
            <a:ext cx="9078562" cy="2387600"/>
          </a:xfrm>
        </p:spPr>
        <p:txBody>
          <a:bodyPr>
            <a:normAutofit/>
          </a:bodyPr>
          <a:lstStyle/>
          <a:p>
            <a:pPr algn="l"/>
            <a:r>
              <a:rPr lang="en-US" sz="6600">
                <a:solidFill>
                  <a:schemeClr val="bg1"/>
                </a:solidFill>
              </a:rPr>
              <a:t>UNIVERSITY of BARISHAL</a:t>
            </a:r>
          </a:p>
        </p:txBody>
      </p:sp>
      <p:sp>
        <p:nvSpPr>
          <p:cNvPr id="43" name="Rectangle: Rounded Corners 4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D5AA73F-96D2-AB5A-ED16-19949D29576A}"/>
              </a:ext>
            </a:extLst>
          </p:cNvPr>
          <p:cNvSpPr>
            <a:spLocks noGrp="1"/>
          </p:cNvSpPr>
          <p:nvPr>
            <p:ph type="subTitle" idx="1"/>
          </p:nvPr>
        </p:nvSpPr>
        <p:spPr>
          <a:xfrm>
            <a:off x="404553" y="5624945"/>
            <a:ext cx="9078562" cy="592975"/>
          </a:xfrm>
        </p:spPr>
        <p:txBody>
          <a:bodyPr anchor="ctr">
            <a:normAutofit/>
          </a:bodyPr>
          <a:lstStyle/>
          <a:p>
            <a:pPr algn="l"/>
            <a:r>
              <a:rPr lang="en-US" dirty="0">
                <a:solidFill>
                  <a:schemeClr val="bg1"/>
                </a:solidFill>
                <a:hlinkClick r:id="rId3" action="ppaction://hlinksldjump"/>
              </a:rPr>
              <a:t>a</a:t>
            </a:r>
            <a:endParaRPr lang="en-US" dirty="0">
              <a:solidFill>
                <a:schemeClr val="bg1"/>
              </a:solidFill>
            </a:endParaRPr>
          </a:p>
        </p:txBody>
      </p:sp>
      <p:sp>
        <p:nvSpPr>
          <p:cNvPr id="6" name="Date Placeholder 5">
            <a:extLst>
              <a:ext uri="{FF2B5EF4-FFF2-40B4-BE49-F238E27FC236}">
                <a16:creationId xmlns:a16="http://schemas.microsoft.com/office/drawing/2014/main" id="{63AE0809-F803-1951-A66F-300CEF267817}"/>
              </a:ext>
            </a:extLst>
          </p:cNvPr>
          <p:cNvSpPr>
            <a:spLocks noGrp="1"/>
          </p:cNvSpPr>
          <p:nvPr>
            <p:ph type="dt" sz="half" idx="10"/>
          </p:nvPr>
        </p:nvSpPr>
        <p:spPr/>
        <p:txBody>
          <a:bodyPr/>
          <a:lstStyle/>
          <a:p>
            <a:fld id="{6E1FD00F-5481-44DF-B37D-C53A52855509}" type="datetime1">
              <a:rPr lang="en-US" smtClean="0"/>
              <a:t>1/12/2025</a:t>
            </a:fld>
            <a:endParaRPr lang="en-US"/>
          </a:p>
        </p:txBody>
      </p:sp>
      <p:sp>
        <p:nvSpPr>
          <p:cNvPr id="7" name="Footer Placeholder 6">
            <a:extLst>
              <a:ext uri="{FF2B5EF4-FFF2-40B4-BE49-F238E27FC236}">
                <a16:creationId xmlns:a16="http://schemas.microsoft.com/office/drawing/2014/main" id="{198F90D6-008B-852F-4B79-9BF8C8C0B550}"/>
              </a:ext>
            </a:extLst>
          </p:cNvPr>
          <p:cNvSpPr>
            <a:spLocks noGrp="1"/>
          </p:cNvSpPr>
          <p:nvPr>
            <p:ph type="ftr" sz="quarter" idx="11"/>
          </p:nvPr>
        </p:nvSpPr>
        <p:spPr/>
        <p:txBody>
          <a:bodyPr/>
          <a:lstStyle/>
          <a:p>
            <a:r>
              <a:rPr lang="en-US"/>
              <a:t>arif</a:t>
            </a:r>
          </a:p>
        </p:txBody>
      </p:sp>
      <p:sp>
        <p:nvSpPr>
          <p:cNvPr id="8" name="Slide Number Placeholder 7">
            <a:extLst>
              <a:ext uri="{FF2B5EF4-FFF2-40B4-BE49-F238E27FC236}">
                <a16:creationId xmlns:a16="http://schemas.microsoft.com/office/drawing/2014/main" id="{B467BAA0-304A-62C0-8E00-AA9D21A92557}"/>
              </a:ext>
            </a:extLst>
          </p:cNvPr>
          <p:cNvSpPr>
            <a:spLocks noGrp="1"/>
          </p:cNvSpPr>
          <p:nvPr>
            <p:ph type="sldNum" sz="quarter" idx="12"/>
          </p:nvPr>
        </p:nvSpPr>
        <p:spPr/>
        <p:txBody>
          <a:bodyPr/>
          <a:lstStyle/>
          <a:p>
            <a:fld id="{C2C3E53A-25B3-465D-A153-11805A8E956A}" type="slidenum">
              <a:rPr lang="en-US" smtClean="0"/>
              <a:t>1</a:t>
            </a:fld>
            <a:endParaRPr lang="en-US"/>
          </a:p>
        </p:txBody>
      </p:sp>
    </p:spTree>
    <p:extLst>
      <p:ext uri="{BB962C8B-B14F-4D97-AF65-F5344CB8AC3E}">
        <p14:creationId xmlns:p14="http://schemas.microsoft.com/office/powerpoint/2010/main" val="3601992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94A852-6D2D-55DD-4096-AA52667DF36B}"/>
              </a:ext>
            </a:extLst>
          </p:cNvPr>
          <p:cNvSpPr>
            <a:spLocks noGrp="1"/>
          </p:cNvSpPr>
          <p:nvPr>
            <p:ph type="title"/>
          </p:nvPr>
        </p:nvSpPr>
        <p:spPr/>
        <p:txBody>
          <a:bodyPr/>
          <a:lstStyle/>
          <a:p>
            <a:r>
              <a:rPr lang="en-US" dirty="0"/>
              <a:t>Location</a:t>
            </a:r>
          </a:p>
        </p:txBody>
      </p:sp>
      <p:pic>
        <p:nvPicPr>
          <p:cNvPr id="8" name="Content Placeholder 7">
            <a:extLst>
              <a:ext uri="{FF2B5EF4-FFF2-40B4-BE49-F238E27FC236}">
                <a16:creationId xmlns:a16="http://schemas.microsoft.com/office/drawing/2014/main" id="{245C35D5-8276-BDC2-768D-EA563247887A}"/>
              </a:ext>
            </a:extLst>
          </p:cNvPr>
          <p:cNvPicPr>
            <a:picLocks noGrp="1" noChangeAspect="1"/>
          </p:cNvPicPr>
          <p:nvPr>
            <p:ph sz="half" idx="1"/>
          </p:nvPr>
        </p:nvPicPr>
        <p:blipFill>
          <a:blip r:embed="rId2">
            <a:extLst>
              <a:ext uri="{96DAC541-7B7A-43D3-8B79-37D633B846F1}">
                <asvg:svgBlip xmlns:asvg="http://schemas.microsoft.com/office/drawing/2016/SVG/main" r:embed="rId3"/>
              </a:ext>
            </a:extLst>
          </a:blip>
          <a:stretch>
            <a:fillRect/>
          </a:stretch>
        </p:blipFill>
        <p:spPr>
          <a:xfrm>
            <a:off x="1919604" y="2016125"/>
            <a:ext cx="3171191" cy="4351338"/>
          </a:xfrm>
        </p:spPr>
      </p:pic>
      <p:sp>
        <p:nvSpPr>
          <p:cNvPr id="6" name="Content Placeholder 5">
            <a:extLst>
              <a:ext uri="{FF2B5EF4-FFF2-40B4-BE49-F238E27FC236}">
                <a16:creationId xmlns:a16="http://schemas.microsoft.com/office/drawing/2014/main" id="{9965C853-56DC-0C75-7001-197CB1FC1F68}"/>
              </a:ext>
            </a:extLst>
          </p:cNvPr>
          <p:cNvSpPr>
            <a:spLocks noGrp="1"/>
          </p:cNvSpPr>
          <p:nvPr>
            <p:ph sz="half" idx="2"/>
          </p:nvPr>
        </p:nvSpPr>
        <p:spPr/>
        <p:txBody>
          <a:bodyPr>
            <a:normAutofit/>
          </a:bodyPr>
          <a:lstStyle/>
          <a:p>
            <a:r>
              <a:rPr lang="en-US" sz="2000" b="0" i="0" dirty="0">
                <a:solidFill>
                  <a:srgbClr val="666666"/>
                </a:solidFill>
                <a:effectLst/>
                <a:latin typeface="Times New Roman" panose="02020603050405020304" pitchFamily="18" charset="0"/>
                <a:cs typeface="Times New Roman" panose="02020603050405020304" pitchFamily="18" charset="0"/>
              </a:rPr>
              <a:t>University of </a:t>
            </a:r>
            <a:r>
              <a:rPr lang="en-US" sz="2000" b="0" i="0" dirty="0" err="1">
                <a:solidFill>
                  <a:srgbClr val="666666"/>
                </a:solidFill>
                <a:effectLst/>
                <a:latin typeface="Times New Roman" panose="02020603050405020304" pitchFamily="18" charset="0"/>
                <a:cs typeface="Times New Roman" panose="02020603050405020304" pitchFamily="18" charset="0"/>
              </a:rPr>
              <a:t>Barishal</a:t>
            </a:r>
            <a:r>
              <a:rPr lang="en-US" sz="2000" b="0" i="0" dirty="0">
                <a:solidFill>
                  <a:srgbClr val="666666"/>
                </a:solidFill>
                <a:effectLst/>
                <a:latin typeface="Times New Roman" panose="02020603050405020304" pitchFamily="18" charset="0"/>
                <a:cs typeface="Times New Roman" panose="02020603050405020304" pitchFamily="18" charset="0"/>
              </a:rPr>
              <a:t> is a public university located in </a:t>
            </a:r>
            <a:r>
              <a:rPr lang="en-US" sz="2000" b="0" i="0" dirty="0" err="1">
                <a:solidFill>
                  <a:srgbClr val="666666"/>
                </a:solidFill>
                <a:effectLst/>
                <a:latin typeface="Times New Roman" panose="02020603050405020304" pitchFamily="18" charset="0"/>
                <a:cs typeface="Times New Roman" panose="02020603050405020304" pitchFamily="18" charset="0"/>
              </a:rPr>
              <a:t>Barishal</a:t>
            </a:r>
            <a:r>
              <a:rPr lang="en-US" sz="2000" b="0" i="0" dirty="0">
                <a:solidFill>
                  <a:srgbClr val="666666"/>
                </a:solidFill>
                <a:effectLst/>
                <a:latin typeface="Times New Roman" panose="02020603050405020304" pitchFamily="18" charset="0"/>
                <a:cs typeface="Times New Roman" panose="02020603050405020304" pitchFamily="18" charset="0"/>
              </a:rPr>
              <a:t>, a divisional city in southern Bangladesh. It is the country's 33rd public university. The university was established in 2011 and began academic activities at undergraduate level in six departments under four faculties on 24 January 2012. The university offers degrees at undergraduate and postgraduate levels. The university houses 25 academic departments under six faculties, where 24 departments are currently providing postgraduate degrees.</a:t>
            </a:r>
            <a:endParaRPr lang="en-US" sz="2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E23367E-E9DF-5E2B-1DA9-CCCD56430CAF}"/>
              </a:ext>
            </a:extLst>
          </p:cNvPr>
          <p:cNvSpPr txBox="1"/>
          <p:nvPr/>
        </p:nvSpPr>
        <p:spPr>
          <a:xfrm>
            <a:off x="1771650" y="5076825"/>
            <a:ext cx="4484778" cy="369332"/>
          </a:xfrm>
          <a:prstGeom prst="rect">
            <a:avLst/>
          </a:prstGeom>
          <a:noFill/>
        </p:spPr>
        <p:txBody>
          <a:bodyPr wrap="square" rtlCol="0">
            <a:spAutoFit/>
          </a:bodyPr>
          <a:lstStyle/>
          <a:p>
            <a:r>
              <a:rPr lang="en-US" dirty="0">
                <a:solidFill>
                  <a:srgbClr val="00B0F0"/>
                </a:solidFill>
              </a:rPr>
              <a:t>UNIVERSITY Oof BARISHAL</a:t>
            </a:r>
          </a:p>
        </p:txBody>
      </p:sp>
      <p:sp>
        <p:nvSpPr>
          <p:cNvPr id="10" name="Date Placeholder 9">
            <a:extLst>
              <a:ext uri="{FF2B5EF4-FFF2-40B4-BE49-F238E27FC236}">
                <a16:creationId xmlns:a16="http://schemas.microsoft.com/office/drawing/2014/main" id="{D2C5751C-E615-A6D1-7688-80604ABF7769}"/>
              </a:ext>
            </a:extLst>
          </p:cNvPr>
          <p:cNvSpPr>
            <a:spLocks noGrp="1"/>
          </p:cNvSpPr>
          <p:nvPr>
            <p:ph type="dt" sz="half" idx="10"/>
          </p:nvPr>
        </p:nvSpPr>
        <p:spPr/>
        <p:txBody>
          <a:bodyPr/>
          <a:lstStyle/>
          <a:p>
            <a:fld id="{5FA0B96F-1E38-4859-A000-A7B704785F94}" type="datetime1">
              <a:rPr lang="en-US" smtClean="0"/>
              <a:t>1/12/2025</a:t>
            </a:fld>
            <a:endParaRPr lang="en-US"/>
          </a:p>
        </p:txBody>
      </p:sp>
      <p:sp>
        <p:nvSpPr>
          <p:cNvPr id="11" name="Footer Placeholder 10">
            <a:extLst>
              <a:ext uri="{FF2B5EF4-FFF2-40B4-BE49-F238E27FC236}">
                <a16:creationId xmlns:a16="http://schemas.microsoft.com/office/drawing/2014/main" id="{71C258EE-5EF2-B72C-E763-80A7E5484E7A}"/>
              </a:ext>
            </a:extLst>
          </p:cNvPr>
          <p:cNvSpPr>
            <a:spLocks noGrp="1"/>
          </p:cNvSpPr>
          <p:nvPr>
            <p:ph type="ftr" sz="quarter" idx="11"/>
          </p:nvPr>
        </p:nvSpPr>
        <p:spPr/>
        <p:txBody>
          <a:bodyPr/>
          <a:lstStyle/>
          <a:p>
            <a:r>
              <a:rPr lang="en-US"/>
              <a:t>arif</a:t>
            </a:r>
          </a:p>
        </p:txBody>
      </p:sp>
      <p:sp>
        <p:nvSpPr>
          <p:cNvPr id="12" name="Slide Number Placeholder 11">
            <a:extLst>
              <a:ext uri="{FF2B5EF4-FFF2-40B4-BE49-F238E27FC236}">
                <a16:creationId xmlns:a16="http://schemas.microsoft.com/office/drawing/2014/main" id="{F11B66F3-1925-C32F-A9C9-460D217D15DE}"/>
              </a:ext>
            </a:extLst>
          </p:cNvPr>
          <p:cNvSpPr>
            <a:spLocks noGrp="1"/>
          </p:cNvSpPr>
          <p:nvPr>
            <p:ph type="sldNum" sz="quarter" idx="12"/>
          </p:nvPr>
        </p:nvSpPr>
        <p:spPr/>
        <p:txBody>
          <a:bodyPr/>
          <a:lstStyle/>
          <a:p>
            <a:fld id="{C2C3E53A-25B3-465D-A153-11805A8E956A}" type="slidenum">
              <a:rPr lang="en-US" smtClean="0"/>
              <a:t>2</a:t>
            </a:fld>
            <a:endParaRPr lang="en-US"/>
          </a:p>
        </p:txBody>
      </p:sp>
    </p:spTree>
    <p:extLst>
      <p:ext uri="{BB962C8B-B14F-4D97-AF65-F5344CB8AC3E}">
        <p14:creationId xmlns:p14="http://schemas.microsoft.com/office/powerpoint/2010/main" val="53299164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F19E955-8AE7-1FDF-FFE0-28858024619E}"/>
              </a:ext>
            </a:extLst>
          </p:cNvPr>
          <p:cNvSpPr>
            <a:spLocks noGrp="1"/>
          </p:cNvSpPr>
          <p:nvPr>
            <p:ph type="title"/>
          </p:nvPr>
        </p:nvSpPr>
        <p:spPr/>
        <p:txBody>
          <a:bodyPr/>
          <a:lstStyle/>
          <a:p>
            <a:r>
              <a:rPr lang="en-US" dirty="0"/>
              <a:t>University Income</a:t>
            </a:r>
          </a:p>
        </p:txBody>
      </p:sp>
      <p:graphicFrame>
        <p:nvGraphicFramePr>
          <p:cNvPr id="7" name="Object 6">
            <a:extLst>
              <a:ext uri="{FF2B5EF4-FFF2-40B4-BE49-F238E27FC236}">
                <a16:creationId xmlns:a16="http://schemas.microsoft.com/office/drawing/2014/main" id="{C7BA93BA-23DD-B1C5-325D-D2FA83D96B8F}"/>
              </a:ext>
            </a:extLst>
          </p:cNvPr>
          <p:cNvGraphicFramePr>
            <a:graphicFrameLocks noChangeAspect="1"/>
          </p:cNvGraphicFramePr>
          <p:nvPr>
            <p:extLst>
              <p:ext uri="{D42A27DB-BD31-4B8C-83A1-F6EECF244321}">
                <p14:modId xmlns:p14="http://schemas.microsoft.com/office/powerpoint/2010/main" val="4163859639"/>
              </p:ext>
            </p:extLst>
          </p:nvPr>
        </p:nvGraphicFramePr>
        <p:xfrm>
          <a:off x="1409700" y="2012410"/>
          <a:ext cx="7115175" cy="2835246"/>
        </p:xfrm>
        <a:graphic>
          <a:graphicData uri="http://schemas.openxmlformats.org/presentationml/2006/ole">
            <mc:AlternateContent xmlns:mc="http://schemas.openxmlformats.org/markup-compatibility/2006">
              <mc:Choice xmlns:v="urn:schemas-microsoft-com:vml" Requires="v">
                <p:oleObj name="Worksheet" r:id="rId2" imgW="4800600" imgH="1912807" progId="Excel.Sheet.12">
                  <p:embed/>
                </p:oleObj>
              </mc:Choice>
              <mc:Fallback>
                <p:oleObj name="Worksheet" r:id="rId2" imgW="4800600" imgH="1912807" progId="Excel.Sheet.12">
                  <p:embed/>
                  <p:pic>
                    <p:nvPicPr>
                      <p:cNvPr id="0" name=""/>
                      <p:cNvPicPr/>
                      <p:nvPr/>
                    </p:nvPicPr>
                    <p:blipFill>
                      <a:blip r:embed="rId3"/>
                      <a:stretch>
                        <a:fillRect/>
                      </a:stretch>
                    </p:blipFill>
                    <p:spPr>
                      <a:xfrm>
                        <a:off x="1409700" y="2012410"/>
                        <a:ext cx="7115175" cy="2835246"/>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22F35240-074A-2672-07D5-F9E67BE764C0}"/>
              </a:ext>
            </a:extLst>
          </p:cNvPr>
          <p:cNvSpPr>
            <a:spLocks noGrp="1"/>
          </p:cNvSpPr>
          <p:nvPr>
            <p:ph type="dt" sz="half" idx="10"/>
          </p:nvPr>
        </p:nvSpPr>
        <p:spPr/>
        <p:txBody>
          <a:bodyPr/>
          <a:lstStyle/>
          <a:p>
            <a:fld id="{39FD2DF0-E649-40DB-B13D-925ACBE7F5A2}" type="datetime1">
              <a:rPr lang="en-US" smtClean="0"/>
              <a:t>1/12/2025</a:t>
            </a:fld>
            <a:endParaRPr lang="en-US"/>
          </a:p>
        </p:txBody>
      </p:sp>
      <p:sp>
        <p:nvSpPr>
          <p:cNvPr id="9" name="Footer Placeholder 8">
            <a:extLst>
              <a:ext uri="{FF2B5EF4-FFF2-40B4-BE49-F238E27FC236}">
                <a16:creationId xmlns:a16="http://schemas.microsoft.com/office/drawing/2014/main" id="{7DBB3A8F-6115-C608-87E9-D69295F1992E}"/>
              </a:ext>
            </a:extLst>
          </p:cNvPr>
          <p:cNvSpPr>
            <a:spLocks noGrp="1"/>
          </p:cNvSpPr>
          <p:nvPr>
            <p:ph type="ftr" sz="quarter" idx="11"/>
          </p:nvPr>
        </p:nvSpPr>
        <p:spPr/>
        <p:txBody>
          <a:bodyPr/>
          <a:lstStyle/>
          <a:p>
            <a:r>
              <a:rPr lang="en-US"/>
              <a:t>arif</a:t>
            </a:r>
          </a:p>
        </p:txBody>
      </p:sp>
      <p:sp>
        <p:nvSpPr>
          <p:cNvPr id="10" name="Slide Number Placeholder 9">
            <a:extLst>
              <a:ext uri="{FF2B5EF4-FFF2-40B4-BE49-F238E27FC236}">
                <a16:creationId xmlns:a16="http://schemas.microsoft.com/office/drawing/2014/main" id="{5402A760-FE55-9FD5-2287-B590A73D268B}"/>
              </a:ext>
            </a:extLst>
          </p:cNvPr>
          <p:cNvSpPr>
            <a:spLocks noGrp="1"/>
          </p:cNvSpPr>
          <p:nvPr>
            <p:ph type="sldNum" sz="quarter" idx="12"/>
          </p:nvPr>
        </p:nvSpPr>
        <p:spPr/>
        <p:txBody>
          <a:bodyPr/>
          <a:lstStyle/>
          <a:p>
            <a:fld id="{C2C3E53A-25B3-465D-A153-11805A8E956A}" type="slidenum">
              <a:rPr lang="en-US" smtClean="0"/>
              <a:t>3</a:t>
            </a:fld>
            <a:endParaRPr lang="en-US"/>
          </a:p>
        </p:txBody>
      </p:sp>
    </p:spTree>
    <p:extLst>
      <p:ext uri="{BB962C8B-B14F-4D97-AF65-F5344CB8AC3E}">
        <p14:creationId xmlns:p14="http://schemas.microsoft.com/office/powerpoint/2010/main" val="283465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F87039C-78ED-D231-EEB5-143148A36228}"/>
              </a:ext>
            </a:extLst>
          </p:cNvPr>
          <p:cNvSpPr>
            <a:spLocks noGrp="1"/>
          </p:cNvSpPr>
          <p:nvPr>
            <p:ph type="title"/>
          </p:nvPr>
        </p:nvSpPr>
        <p:spPr/>
        <p:txBody>
          <a:bodyPr/>
          <a:lstStyle/>
          <a:p>
            <a:r>
              <a:rPr lang="en-US" dirty="0"/>
              <a:t>University Income Graphically</a:t>
            </a:r>
          </a:p>
        </p:txBody>
      </p:sp>
      <p:pic>
        <p:nvPicPr>
          <p:cNvPr id="5" name="Content Placeholder 4">
            <a:extLst>
              <a:ext uri="{FF2B5EF4-FFF2-40B4-BE49-F238E27FC236}">
                <a16:creationId xmlns:a16="http://schemas.microsoft.com/office/drawing/2014/main" id="{695FEF7A-7551-29A0-B08B-93ADBF863922}"/>
              </a:ext>
            </a:extLst>
          </p:cNvPr>
          <p:cNvPicPr>
            <a:picLocks noGrp="1" noChangeAspect="1"/>
          </p:cNvPicPr>
          <p:nvPr>
            <p:ph sz="half" idx="4294967295"/>
          </p:nvPr>
        </p:nvPicPr>
        <p:blipFill>
          <a:blip r:embed="rId2"/>
          <a:stretch>
            <a:fillRect/>
          </a:stretch>
        </p:blipFill>
        <p:spPr>
          <a:xfrm>
            <a:off x="2352674" y="1936750"/>
            <a:ext cx="5743575" cy="416309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7" name="Date Placeholder 6">
            <a:extLst>
              <a:ext uri="{FF2B5EF4-FFF2-40B4-BE49-F238E27FC236}">
                <a16:creationId xmlns:a16="http://schemas.microsoft.com/office/drawing/2014/main" id="{5BB9B94C-EEB0-75BF-A1CC-52418D753B6B}"/>
              </a:ext>
            </a:extLst>
          </p:cNvPr>
          <p:cNvSpPr>
            <a:spLocks noGrp="1"/>
          </p:cNvSpPr>
          <p:nvPr>
            <p:ph type="dt" sz="half" idx="10"/>
          </p:nvPr>
        </p:nvSpPr>
        <p:spPr/>
        <p:txBody>
          <a:bodyPr/>
          <a:lstStyle/>
          <a:p>
            <a:fld id="{F9771B2F-D209-42EB-931C-8BC4930AC9E4}" type="datetime1">
              <a:rPr lang="en-US" smtClean="0"/>
              <a:t>1/12/2025</a:t>
            </a:fld>
            <a:endParaRPr lang="en-US"/>
          </a:p>
        </p:txBody>
      </p:sp>
      <p:sp>
        <p:nvSpPr>
          <p:cNvPr id="8" name="Footer Placeholder 7">
            <a:extLst>
              <a:ext uri="{FF2B5EF4-FFF2-40B4-BE49-F238E27FC236}">
                <a16:creationId xmlns:a16="http://schemas.microsoft.com/office/drawing/2014/main" id="{0A395A8D-D50C-86AC-A87E-E5AF569DD21B}"/>
              </a:ext>
            </a:extLst>
          </p:cNvPr>
          <p:cNvSpPr>
            <a:spLocks noGrp="1"/>
          </p:cNvSpPr>
          <p:nvPr>
            <p:ph type="ftr" sz="quarter" idx="11"/>
          </p:nvPr>
        </p:nvSpPr>
        <p:spPr/>
        <p:txBody>
          <a:bodyPr/>
          <a:lstStyle/>
          <a:p>
            <a:r>
              <a:rPr lang="en-US"/>
              <a:t>arif</a:t>
            </a:r>
          </a:p>
        </p:txBody>
      </p:sp>
      <p:sp>
        <p:nvSpPr>
          <p:cNvPr id="9" name="Slide Number Placeholder 8">
            <a:extLst>
              <a:ext uri="{FF2B5EF4-FFF2-40B4-BE49-F238E27FC236}">
                <a16:creationId xmlns:a16="http://schemas.microsoft.com/office/drawing/2014/main" id="{E8C9F303-8A49-7A24-FD03-6E3424AD0699}"/>
              </a:ext>
            </a:extLst>
          </p:cNvPr>
          <p:cNvSpPr>
            <a:spLocks noGrp="1"/>
          </p:cNvSpPr>
          <p:nvPr>
            <p:ph type="sldNum" sz="quarter" idx="12"/>
          </p:nvPr>
        </p:nvSpPr>
        <p:spPr/>
        <p:txBody>
          <a:bodyPr/>
          <a:lstStyle/>
          <a:p>
            <a:fld id="{C2C3E53A-25B3-465D-A153-11805A8E956A}" type="slidenum">
              <a:rPr lang="en-US" smtClean="0"/>
              <a:t>4</a:t>
            </a:fld>
            <a:endParaRPr lang="en-US"/>
          </a:p>
        </p:txBody>
      </p:sp>
    </p:spTree>
    <p:extLst>
      <p:ext uri="{BB962C8B-B14F-4D97-AF65-F5344CB8AC3E}">
        <p14:creationId xmlns:p14="http://schemas.microsoft.com/office/powerpoint/2010/main" val="1841657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7B58D-3A62-D3D2-0A47-C23A4F17DAF5}"/>
              </a:ext>
            </a:extLst>
          </p:cNvPr>
          <p:cNvSpPr>
            <a:spLocks noGrp="1"/>
          </p:cNvSpPr>
          <p:nvPr>
            <p:ph type="title"/>
          </p:nvPr>
        </p:nvSpPr>
        <p:spPr/>
        <p:txBody>
          <a:bodyPr/>
          <a:lstStyle/>
          <a:p>
            <a:r>
              <a:rPr lang="en-US" dirty="0"/>
              <a:t>FACULTY FLOW CHART</a:t>
            </a:r>
          </a:p>
        </p:txBody>
      </p:sp>
      <p:sp>
        <p:nvSpPr>
          <p:cNvPr id="3" name="Rectangle 2">
            <a:extLst>
              <a:ext uri="{FF2B5EF4-FFF2-40B4-BE49-F238E27FC236}">
                <a16:creationId xmlns:a16="http://schemas.microsoft.com/office/drawing/2014/main" id="{9F4B3E55-C9E1-61AE-6274-F328908808B4}"/>
              </a:ext>
            </a:extLst>
          </p:cNvPr>
          <p:cNvSpPr/>
          <p:nvPr/>
        </p:nvSpPr>
        <p:spPr>
          <a:xfrm>
            <a:off x="5181599" y="1819275"/>
            <a:ext cx="1590675"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FACULTY</a:t>
            </a:r>
          </a:p>
        </p:txBody>
      </p:sp>
      <p:sp>
        <p:nvSpPr>
          <p:cNvPr id="4" name="Arrow: Down 3">
            <a:extLst>
              <a:ext uri="{FF2B5EF4-FFF2-40B4-BE49-F238E27FC236}">
                <a16:creationId xmlns:a16="http://schemas.microsoft.com/office/drawing/2014/main" id="{CB59FF17-C343-C528-AF4C-9E84AB0DA37D}"/>
              </a:ext>
            </a:extLst>
          </p:cNvPr>
          <p:cNvSpPr/>
          <p:nvPr/>
        </p:nvSpPr>
        <p:spPr>
          <a:xfrm>
            <a:off x="5829300" y="2735581"/>
            <a:ext cx="45719" cy="59816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Left-Right-Up 4">
            <a:extLst>
              <a:ext uri="{FF2B5EF4-FFF2-40B4-BE49-F238E27FC236}">
                <a16:creationId xmlns:a16="http://schemas.microsoft.com/office/drawing/2014/main" id="{F4A0EBEC-DFBE-D2DD-1852-BE7F24AF14AD}"/>
              </a:ext>
            </a:extLst>
          </p:cNvPr>
          <p:cNvSpPr/>
          <p:nvPr/>
        </p:nvSpPr>
        <p:spPr>
          <a:xfrm>
            <a:off x="5368860" y="2609469"/>
            <a:ext cx="1216152" cy="850392"/>
          </a:xfrm>
          <a:prstGeom prst="leftRigh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60558085-CE42-FEC1-D1B7-13B66D0542E1}"/>
              </a:ext>
            </a:extLst>
          </p:cNvPr>
          <p:cNvSpPr/>
          <p:nvPr/>
        </p:nvSpPr>
        <p:spPr>
          <a:xfrm>
            <a:off x="3640641" y="2862262"/>
            <a:ext cx="1590675" cy="85039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BUSINESS</a:t>
            </a:r>
          </a:p>
        </p:txBody>
      </p:sp>
      <p:sp>
        <p:nvSpPr>
          <p:cNvPr id="7" name="Oval 6">
            <a:extLst>
              <a:ext uri="{FF2B5EF4-FFF2-40B4-BE49-F238E27FC236}">
                <a16:creationId xmlns:a16="http://schemas.microsoft.com/office/drawing/2014/main" id="{66F21BF2-074A-91D0-7F19-3321C4B441E4}"/>
              </a:ext>
            </a:extLst>
          </p:cNvPr>
          <p:cNvSpPr/>
          <p:nvPr/>
        </p:nvSpPr>
        <p:spPr>
          <a:xfrm>
            <a:off x="6722555" y="2733675"/>
            <a:ext cx="1590675"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SOCIAL SEIENCE</a:t>
            </a:r>
          </a:p>
        </p:txBody>
      </p:sp>
      <p:sp>
        <p:nvSpPr>
          <p:cNvPr id="8" name="Arrow: Down 7">
            <a:extLst>
              <a:ext uri="{FF2B5EF4-FFF2-40B4-BE49-F238E27FC236}">
                <a16:creationId xmlns:a16="http://schemas.microsoft.com/office/drawing/2014/main" id="{B5492D07-9586-A021-9AEC-866B367B7581}"/>
              </a:ext>
            </a:extLst>
          </p:cNvPr>
          <p:cNvSpPr/>
          <p:nvPr/>
        </p:nvSpPr>
        <p:spPr>
          <a:xfrm>
            <a:off x="4400550" y="3712655"/>
            <a:ext cx="45719" cy="64217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B24E164B-F6B5-A9F0-7CC8-965F5C2C193F}"/>
              </a:ext>
            </a:extLst>
          </p:cNvPr>
          <p:cNvSpPr/>
          <p:nvPr/>
        </p:nvSpPr>
        <p:spPr>
          <a:xfrm>
            <a:off x="7534275" y="3648075"/>
            <a:ext cx="45719" cy="60007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7620E119-6E94-7CAB-B534-C0EFC4B20173}"/>
              </a:ext>
            </a:extLst>
          </p:cNvPr>
          <p:cNvSpPr/>
          <p:nvPr/>
        </p:nvSpPr>
        <p:spPr>
          <a:xfrm>
            <a:off x="1724024" y="4552949"/>
            <a:ext cx="914400"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MKT</a:t>
            </a:r>
          </a:p>
        </p:txBody>
      </p:sp>
      <p:sp>
        <p:nvSpPr>
          <p:cNvPr id="12" name="Rectangle: Rounded Corners 11">
            <a:extLst>
              <a:ext uri="{FF2B5EF4-FFF2-40B4-BE49-F238E27FC236}">
                <a16:creationId xmlns:a16="http://schemas.microsoft.com/office/drawing/2014/main" id="{3214C05A-E792-E79A-C7BF-9EF62F589B15}"/>
              </a:ext>
            </a:extLst>
          </p:cNvPr>
          <p:cNvSpPr/>
          <p:nvPr/>
        </p:nvSpPr>
        <p:spPr>
          <a:xfrm>
            <a:off x="4543424" y="4552949"/>
            <a:ext cx="914400"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FIB</a:t>
            </a:r>
          </a:p>
        </p:txBody>
      </p:sp>
      <p:sp>
        <p:nvSpPr>
          <p:cNvPr id="13" name="Rectangle: Rounded Corners 12">
            <a:extLst>
              <a:ext uri="{FF2B5EF4-FFF2-40B4-BE49-F238E27FC236}">
                <a16:creationId xmlns:a16="http://schemas.microsoft.com/office/drawing/2014/main" id="{2306CB41-6C42-4731-73F3-D58F2F85C8AD}"/>
              </a:ext>
            </a:extLst>
          </p:cNvPr>
          <p:cNvSpPr/>
          <p:nvPr/>
        </p:nvSpPr>
        <p:spPr>
          <a:xfrm>
            <a:off x="7077075" y="4552950"/>
            <a:ext cx="914400"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ECO</a:t>
            </a:r>
          </a:p>
        </p:txBody>
      </p:sp>
      <p:sp>
        <p:nvSpPr>
          <p:cNvPr id="14" name="Rectangle: Rounded Corners 13">
            <a:extLst>
              <a:ext uri="{FF2B5EF4-FFF2-40B4-BE49-F238E27FC236}">
                <a16:creationId xmlns:a16="http://schemas.microsoft.com/office/drawing/2014/main" id="{7B8F8873-629A-27B7-F70A-51BD501B767C}"/>
              </a:ext>
            </a:extLst>
          </p:cNvPr>
          <p:cNvSpPr/>
          <p:nvPr/>
        </p:nvSpPr>
        <p:spPr>
          <a:xfrm>
            <a:off x="8393674" y="4552949"/>
            <a:ext cx="914400"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POL</a:t>
            </a:r>
          </a:p>
        </p:txBody>
      </p:sp>
      <p:sp>
        <p:nvSpPr>
          <p:cNvPr id="16" name="Rectangle: Rounded Corners 15">
            <a:extLst>
              <a:ext uri="{FF2B5EF4-FFF2-40B4-BE49-F238E27FC236}">
                <a16:creationId xmlns:a16="http://schemas.microsoft.com/office/drawing/2014/main" id="{830F88FC-7C8B-9616-E61A-AD4C2EC7F4F1}"/>
              </a:ext>
            </a:extLst>
          </p:cNvPr>
          <p:cNvSpPr/>
          <p:nvPr/>
        </p:nvSpPr>
        <p:spPr>
          <a:xfrm>
            <a:off x="407426" y="4552949"/>
            <a:ext cx="914400"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AIS</a:t>
            </a:r>
          </a:p>
        </p:txBody>
      </p:sp>
      <p:sp>
        <p:nvSpPr>
          <p:cNvPr id="17" name="Rectangle: Rounded Corners 16">
            <a:extLst>
              <a:ext uri="{FF2B5EF4-FFF2-40B4-BE49-F238E27FC236}">
                <a16:creationId xmlns:a16="http://schemas.microsoft.com/office/drawing/2014/main" id="{631062CB-AEDA-C06C-C39E-C76388768D30}"/>
              </a:ext>
            </a:extLst>
          </p:cNvPr>
          <p:cNvSpPr/>
          <p:nvPr/>
        </p:nvSpPr>
        <p:spPr>
          <a:xfrm>
            <a:off x="11026871" y="4552949"/>
            <a:ext cx="914400"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PAD</a:t>
            </a:r>
          </a:p>
        </p:txBody>
      </p:sp>
      <p:sp>
        <p:nvSpPr>
          <p:cNvPr id="18" name="Rectangle: Rounded Corners 17">
            <a:extLst>
              <a:ext uri="{FF2B5EF4-FFF2-40B4-BE49-F238E27FC236}">
                <a16:creationId xmlns:a16="http://schemas.microsoft.com/office/drawing/2014/main" id="{8BE55B1D-8508-6547-ED09-EB490B9F74A4}"/>
              </a:ext>
            </a:extLst>
          </p:cNvPr>
          <p:cNvSpPr/>
          <p:nvPr/>
        </p:nvSpPr>
        <p:spPr>
          <a:xfrm>
            <a:off x="3226825" y="4552949"/>
            <a:ext cx="914400"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MGT</a:t>
            </a:r>
          </a:p>
        </p:txBody>
      </p:sp>
      <p:sp>
        <p:nvSpPr>
          <p:cNvPr id="19" name="Rectangle: Rounded Corners 18">
            <a:extLst>
              <a:ext uri="{FF2B5EF4-FFF2-40B4-BE49-F238E27FC236}">
                <a16:creationId xmlns:a16="http://schemas.microsoft.com/office/drawing/2014/main" id="{429B2013-7AA1-6E75-FA62-1E5D5AF98955}"/>
              </a:ext>
            </a:extLst>
          </p:cNvPr>
          <p:cNvSpPr/>
          <p:nvPr/>
        </p:nvSpPr>
        <p:spPr>
          <a:xfrm>
            <a:off x="9782174" y="4552949"/>
            <a:ext cx="914400"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SL</a:t>
            </a:r>
          </a:p>
        </p:txBody>
      </p:sp>
      <p:sp>
        <p:nvSpPr>
          <p:cNvPr id="20" name="Date Placeholder 19">
            <a:extLst>
              <a:ext uri="{FF2B5EF4-FFF2-40B4-BE49-F238E27FC236}">
                <a16:creationId xmlns:a16="http://schemas.microsoft.com/office/drawing/2014/main" id="{2F1E73E6-4444-DD31-B3DE-06556B13F5E9}"/>
              </a:ext>
            </a:extLst>
          </p:cNvPr>
          <p:cNvSpPr>
            <a:spLocks noGrp="1"/>
          </p:cNvSpPr>
          <p:nvPr>
            <p:ph type="dt" sz="half" idx="10"/>
          </p:nvPr>
        </p:nvSpPr>
        <p:spPr/>
        <p:txBody>
          <a:bodyPr/>
          <a:lstStyle/>
          <a:p>
            <a:fld id="{4DD93B4D-E6B8-4B76-BBD3-C39C0936CD17}" type="datetime1">
              <a:rPr lang="en-US" smtClean="0"/>
              <a:t>1/12/2025</a:t>
            </a:fld>
            <a:endParaRPr lang="en-US"/>
          </a:p>
        </p:txBody>
      </p:sp>
      <p:sp>
        <p:nvSpPr>
          <p:cNvPr id="21" name="Footer Placeholder 20">
            <a:extLst>
              <a:ext uri="{FF2B5EF4-FFF2-40B4-BE49-F238E27FC236}">
                <a16:creationId xmlns:a16="http://schemas.microsoft.com/office/drawing/2014/main" id="{F0C718FB-FF00-C997-FA7C-3A81301154CF}"/>
              </a:ext>
            </a:extLst>
          </p:cNvPr>
          <p:cNvSpPr>
            <a:spLocks noGrp="1"/>
          </p:cNvSpPr>
          <p:nvPr>
            <p:ph type="ftr" sz="quarter" idx="11"/>
          </p:nvPr>
        </p:nvSpPr>
        <p:spPr/>
        <p:txBody>
          <a:bodyPr/>
          <a:lstStyle/>
          <a:p>
            <a:r>
              <a:rPr lang="en-US"/>
              <a:t>arif</a:t>
            </a:r>
          </a:p>
        </p:txBody>
      </p:sp>
      <p:sp>
        <p:nvSpPr>
          <p:cNvPr id="22" name="Slide Number Placeholder 21">
            <a:extLst>
              <a:ext uri="{FF2B5EF4-FFF2-40B4-BE49-F238E27FC236}">
                <a16:creationId xmlns:a16="http://schemas.microsoft.com/office/drawing/2014/main" id="{64EEE84F-E4EE-8456-9169-043D3D9F7E23}"/>
              </a:ext>
            </a:extLst>
          </p:cNvPr>
          <p:cNvSpPr>
            <a:spLocks noGrp="1"/>
          </p:cNvSpPr>
          <p:nvPr>
            <p:ph type="sldNum" sz="quarter" idx="12"/>
          </p:nvPr>
        </p:nvSpPr>
        <p:spPr/>
        <p:txBody>
          <a:bodyPr/>
          <a:lstStyle/>
          <a:p>
            <a:fld id="{C2C3E53A-25B3-465D-A153-11805A8E956A}" type="slidenum">
              <a:rPr lang="en-US" smtClean="0"/>
              <a:t>5</a:t>
            </a:fld>
            <a:endParaRPr lang="en-US"/>
          </a:p>
        </p:txBody>
      </p:sp>
    </p:spTree>
    <p:extLst>
      <p:ext uri="{BB962C8B-B14F-4D97-AF65-F5344CB8AC3E}">
        <p14:creationId xmlns:p14="http://schemas.microsoft.com/office/powerpoint/2010/main" val="4146659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D9AEEA3-99B2-1211-E2C7-D61A182035E1}"/>
              </a:ext>
            </a:extLst>
          </p:cNvPr>
          <p:cNvSpPr>
            <a:spLocks noGrp="1"/>
          </p:cNvSpPr>
          <p:nvPr>
            <p:ph type="title"/>
          </p:nvPr>
        </p:nvSpPr>
        <p:spPr/>
        <p:txBody>
          <a:bodyPr/>
          <a:lstStyle/>
          <a:p>
            <a:r>
              <a:rPr lang="en-US" dirty="0"/>
              <a:t>UNIVERSITY SMART ART</a:t>
            </a:r>
          </a:p>
        </p:txBody>
      </p:sp>
      <p:sp>
        <p:nvSpPr>
          <p:cNvPr id="2" name="Date Placeholder 1">
            <a:extLst>
              <a:ext uri="{FF2B5EF4-FFF2-40B4-BE49-F238E27FC236}">
                <a16:creationId xmlns:a16="http://schemas.microsoft.com/office/drawing/2014/main" id="{E83D1528-9B78-BCAC-3984-D9BD92F61850}"/>
              </a:ext>
            </a:extLst>
          </p:cNvPr>
          <p:cNvSpPr>
            <a:spLocks noGrp="1"/>
          </p:cNvSpPr>
          <p:nvPr>
            <p:ph type="dt" sz="half" idx="10"/>
          </p:nvPr>
        </p:nvSpPr>
        <p:spPr/>
        <p:txBody>
          <a:bodyPr/>
          <a:lstStyle/>
          <a:p>
            <a:fld id="{37984FA8-15B0-40CB-915B-598B911977C1}" type="datetime1">
              <a:rPr lang="en-US" smtClean="0"/>
              <a:t>1/12/2025</a:t>
            </a:fld>
            <a:endParaRPr lang="en-US"/>
          </a:p>
        </p:txBody>
      </p:sp>
      <p:sp>
        <p:nvSpPr>
          <p:cNvPr id="3" name="Footer Placeholder 2">
            <a:extLst>
              <a:ext uri="{FF2B5EF4-FFF2-40B4-BE49-F238E27FC236}">
                <a16:creationId xmlns:a16="http://schemas.microsoft.com/office/drawing/2014/main" id="{62CCB0F6-F329-8D42-6390-3C5A059A0FE9}"/>
              </a:ext>
            </a:extLst>
          </p:cNvPr>
          <p:cNvSpPr>
            <a:spLocks noGrp="1"/>
          </p:cNvSpPr>
          <p:nvPr>
            <p:ph type="ftr" sz="quarter" idx="11"/>
          </p:nvPr>
        </p:nvSpPr>
        <p:spPr/>
        <p:txBody>
          <a:bodyPr/>
          <a:lstStyle/>
          <a:p>
            <a:r>
              <a:rPr lang="en-US"/>
              <a:t>arif</a:t>
            </a:r>
          </a:p>
        </p:txBody>
      </p:sp>
      <p:sp>
        <p:nvSpPr>
          <p:cNvPr id="4" name="Slide Number Placeholder 3">
            <a:extLst>
              <a:ext uri="{FF2B5EF4-FFF2-40B4-BE49-F238E27FC236}">
                <a16:creationId xmlns:a16="http://schemas.microsoft.com/office/drawing/2014/main" id="{FD45BCB7-F4D6-6100-3677-FC29F406897A}"/>
              </a:ext>
            </a:extLst>
          </p:cNvPr>
          <p:cNvSpPr>
            <a:spLocks noGrp="1"/>
          </p:cNvSpPr>
          <p:nvPr>
            <p:ph type="sldNum" sz="quarter" idx="12"/>
          </p:nvPr>
        </p:nvSpPr>
        <p:spPr/>
        <p:txBody>
          <a:bodyPr/>
          <a:lstStyle/>
          <a:p>
            <a:fld id="{C2C3E53A-25B3-465D-A153-11805A8E956A}" type="slidenum">
              <a:rPr lang="en-US" smtClean="0"/>
              <a:t>6</a:t>
            </a:fld>
            <a:endParaRPr lang="en-US"/>
          </a:p>
        </p:txBody>
      </p:sp>
      <p:graphicFrame>
        <p:nvGraphicFramePr>
          <p:cNvPr id="5" name="Diagram 4">
            <a:extLst>
              <a:ext uri="{FF2B5EF4-FFF2-40B4-BE49-F238E27FC236}">
                <a16:creationId xmlns:a16="http://schemas.microsoft.com/office/drawing/2014/main" id="{D2816FB7-997C-6D23-6837-0E0FB97DC046}"/>
              </a:ext>
            </a:extLst>
          </p:cNvPr>
          <p:cNvGraphicFramePr/>
          <p:nvPr>
            <p:extLst>
              <p:ext uri="{D42A27DB-BD31-4B8C-83A1-F6EECF244321}">
                <p14:modId xmlns:p14="http://schemas.microsoft.com/office/powerpoint/2010/main" val="1647221303"/>
              </p:ext>
            </p:extLst>
          </p:nvPr>
        </p:nvGraphicFramePr>
        <p:xfrm>
          <a:off x="1758950" y="1400175"/>
          <a:ext cx="6851650" cy="4743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5609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9BB69-AD8C-155F-89CF-85B6EF9D91B2}"/>
              </a:ext>
            </a:extLst>
          </p:cNvPr>
          <p:cNvSpPr>
            <a:spLocks noGrp="1"/>
          </p:cNvSpPr>
          <p:nvPr>
            <p:ph type="title"/>
          </p:nvPr>
        </p:nvSpPr>
        <p:spPr>
          <a:xfrm>
            <a:off x="838200" y="365125"/>
            <a:ext cx="10515600" cy="6492875"/>
          </a:xfrm>
        </p:spPr>
        <p:txBody>
          <a:bodyPr>
            <a:normAutofit/>
          </a:bodyPr>
          <a:lstStyle/>
          <a:p>
            <a:pPr algn="ctr"/>
            <a:r>
              <a:rPr lang="en-US" sz="9600" dirty="0"/>
              <a:t>THANK YOU</a:t>
            </a:r>
          </a:p>
        </p:txBody>
      </p:sp>
      <p:sp>
        <p:nvSpPr>
          <p:cNvPr id="3" name="Date Placeholder 2">
            <a:extLst>
              <a:ext uri="{FF2B5EF4-FFF2-40B4-BE49-F238E27FC236}">
                <a16:creationId xmlns:a16="http://schemas.microsoft.com/office/drawing/2014/main" id="{875E4B46-7A30-7AF7-6A75-C2406150B995}"/>
              </a:ext>
            </a:extLst>
          </p:cNvPr>
          <p:cNvSpPr>
            <a:spLocks noGrp="1"/>
          </p:cNvSpPr>
          <p:nvPr>
            <p:ph type="dt" sz="half" idx="10"/>
          </p:nvPr>
        </p:nvSpPr>
        <p:spPr/>
        <p:txBody>
          <a:bodyPr/>
          <a:lstStyle/>
          <a:p>
            <a:fld id="{C59CFEFD-E6CD-4508-A8AA-4BC0D1323F54}" type="datetime1">
              <a:rPr lang="en-US" smtClean="0"/>
              <a:t>1/12/2025</a:t>
            </a:fld>
            <a:endParaRPr lang="en-US"/>
          </a:p>
        </p:txBody>
      </p:sp>
      <p:sp>
        <p:nvSpPr>
          <p:cNvPr id="4" name="Footer Placeholder 3">
            <a:extLst>
              <a:ext uri="{FF2B5EF4-FFF2-40B4-BE49-F238E27FC236}">
                <a16:creationId xmlns:a16="http://schemas.microsoft.com/office/drawing/2014/main" id="{083417BE-2ED0-CF10-56FF-D2210C75B4C8}"/>
              </a:ext>
            </a:extLst>
          </p:cNvPr>
          <p:cNvSpPr>
            <a:spLocks noGrp="1"/>
          </p:cNvSpPr>
          <p:nvPr>
            <p:ph type="ftr" sz="quarter" idx="11"/>
          </p:nvPr>
        </p:nvSpPr>
        <p:spPr/>
        <p:txBody>
          <a:bodyPr/>
          <a:lstStyle/>
          <a:p>
            <a:r>
              <a:rPr lang="en-US"/>
              <a:t>arif</a:t>
            </a:r>
          </a:p>
        </p:txBody>
      </p:sp>
      <p:sp>
        <p:nvSpPr>
          <p:cNvPr id="5" name="Slide Number Placeholder 4">
            <a:extLst>
              <a:ext uri="{FF2B5EF4-FFF2-40B4-BE49-F238E27FC236}">
                <a16:creationId xmlns:a16="http://schemas.microsoft.com/office/drawing/2014/main" id="{6A9CBD8D-6112-E24B-7B1A-B3A3C3A41288}"/>
              </a:ext>
            </a:extLst>
          </p:cNvPr>
          <p:cNvSpPr>
            <a:spLocks noGrp="1"/>
          </p:cNvSpPr>
          <p:nvPr>
            <p:ph type="sldNum" sz="quarter" idx="12"/>
          </p:nvPr>
        </p:nvSpPr>
        <p:spPr/>
        <p:txBody>
          <a:bodyPr/>
          <a:lstStyle/>
          <a:p>
            <a:fld id="{C2C3E53A-25B3-465D-A153-11805A8E956A}" type="slidenum">
              <a:rPr lang="en-US" smtClean="0"/>
              <a:t>7</a:t>
            </a:fld>
            <a:endParaRPr lang="en-US"/>
          </a:p>
        </p:txBody>
      </p:sp>
    </p:spTree>
    <p:extLst>
      <p:ext uri="{BB962C8B-B14F-4D97-AF65-F5344CB8AC3E}">
        <p14:creationId xmlns:p14="http://schemas.microsoft.com/office/powerpoint/2010/main" val="1872495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71</TotalTime>
  <Words>138</Words>
  <Application>Microsoft Office PowerPoint</Application>
  <PresentationFormat>Widescreen</PresentationFormat>
  <Paragraphs>47</Paragraphs>
  <Slides>7</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3" baseType="lpstr">
      <vt:lpstr>Aptos</vt:lpstr>
      <vt:lpstr>Aptos Display</vt:lpstr>
      <vt:lpstr>Arial</vt:lpstr>
      <vt:lpstr>Times New Roman</vt:lpstr>
      <vt:lpstr>Office Theme</vt:lpstr>
      <vt:lpstr>Microsoft Excel Worksheet</vt:lpstr>
      <vt:lpstr>UNIVERSITY of BARISHAL</vt:lpstr>
      <vt:lpstr>Location</vt:lpstr>
      <vt:lpstr>University Income</vt:lpstr>
      <vt:lpstr>University Income Graphically</vt:lpstr>
      <vt:lpstr>FACULTY FLOW CHART</vt:lpstr>
      <vt:lpstr>UNIVERSITY SMART ART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REDOWAN</dc:creator>
  <cp:lastModifiedBy>REDOWAN</cp:lastModifiedBy>
  <cp:revision>1</cp:revision>
  <dcterms:created xsi:type="dcterms:W3CDTF">2025-01-12T13:58:52Z</dcterms:created>
  <dcterms:modified xsi:type="dcterms:W3CDTF">2025-01-12T15:10:40Z</dcterms:modified>
</cp:coreProperties>
</file>