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57" r:id="rId3"/>
    <p:sldId id="263" r:id="rId4"/>
    <p:sldId id="265" r:id="rId5"/>
    <p:sldId id="258" r:id="rId6"/>
    <p:sldId id="259" r:id="rId7"/>
    <p:sldId id="268" r:id="rId8"/>
    <p:sldId id="269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7FCE9F1-F747-4ECC-9EC3-8131CBE8F81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0FDD6BC8-6DDB-4C65-BF29-3682F2835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C80-5F67-45F5-B04E-E068CCD5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i="1" dirty="0">
                <a:latin typeface="Gabriola" panose="04040605051002020D02" pitchFamily="82" charset="0"/>
                <a:cs typeface="Arial" panose="020B0604020202020204" pitchFamily="34" charset="0"/>
              </a:rPr>
              <a:t>Presentation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35178-C399-45CC-8720-6000F7AF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469" y="3366811"/>
            <a:ext cx="11039061" cy="2368826"/>
          </a:xfrm>
        </p:spPr>
        <p:txBody>
          <a:bodyPr>
            <a:normAutofit/>
          </a:bodyPr>
          <a:lstStyle/>
          <a:p>
            <a:r>
              <a:rPr lang="en-GB" sz="2800" b="1" i="1" dirty="0">
                <a:solidFill>
                  <a:schemeClr val="bg2">
                    <a:lumMod val="2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 program to take hex input from user and display it in decimal on the next line. Please continue this until user presses n/N to the question-Do you want to continue.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3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4F0-5972-4931-8748-C9872DA1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149920"/>
          </a:xfrm>
        </p:spPr>
        <p:txBody>
          <a:bodyPr>
            <a:normAutofit/>
          </a:bodyPr>
          <a:lstStyle/>
          <a:p>
            <a:pPr algn="ctr"/>
            <a:r>
              <a:rPr lang="en-US" sz="11500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2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1D29-B725-4A88-A2F4-78303C08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8E45-7993-4F54-8B00-569BDC8E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3685554"/>
          </a:xfrm>
        </p:spPr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Emamul Islam                                     192-15-13333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Julkar Nayeem                                    192-15-13295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Tareq Aziz Uday                                  192-15-13310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Sadrin Rahman Bhuiyan Piya            192-15-13269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Arifuzzaman                                         192-15-13338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Muntasir Emon                                    192-15-13141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F42C-BE0C-40B1-8A43-5B53BC7B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62985"/>
            <a:ext cx="10515600" cy="941250"/>
          </a:xfrm>
        </p:spPr>
        <p:txBody>
          <a:bodyPr>
            <a:normAutofit/>
          </a:bodyPr>
          <a:lstStyle/>
          <a:p>
            <a:r>
              <a:rPr lang="en-US" sz="4800" dirty="0"/>
              <a:t>Algorithm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DC90-F786-4BD8-943F-FBA2B9A1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410250"/>
            <a:ext cx="8849139" cy="5295349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 Start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 Initialize DS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  Set a Label named “START_1”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 “Enter a HEX digit:”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4:  Set a Label named “START_2”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a character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 the character into BL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(BL&lt;A)</a:t>
            </a:r>
          </a:p>
          <a:p>
            <a:pPr marL="9569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Jump to Label “SINGLE_DIGIT”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(BL&gt;F)</a:t>
            </a:r>
          </a:p>
          <a:p>
            <a:pPr marL="10953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Jump to Label “ILLEGAL_CHARACTER”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Jump Label “GREATER_THAN_NINE”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5:  Set a Label named “SINGLE_DIGIT”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(BL&lt;0)</a:t>
            </a:r>
          </a:p>
          <a:p>
            <a:pPr marL="10953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Jump to Label “ILLEGAL_CHARACTER”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(BL&gt;9)</a:t>
            </a:r>
          </a:p>
          <a:p>
            <a:pPr marL="10953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Then also jump to Label “ILLEGAL_CHARCATER”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alpha val="7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Jump to “LESS_THAN_TEN”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6441-C3E1-46D9-9106-420B41C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362986"/>
            <a:ext cx="10515600" cy="9357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Algorithm of the code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7767-FFCA-48A5-8E23-D9300E5C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166191"/>
            <a:ext cx="9670774" cy="5559287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6:  Set a Label named “ILLEGAL_CHARACTER”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linefeed and carriage return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“Illegal Character.”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 to Label “START_2”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7:  Set a Label named “LESS_THAN_TEN”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number is from 0 to 9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Then execute the linefeed and carriage return and print the same number as Decimal 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 to “CONTINUE” Label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8:  Set a Label named “GREATER_THAN_NINE”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number is greater than 9 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execute linefeed and carriage return</a:t>
            </a:r>
          </a:p>
          <a:p>
            <a:pPr marL="131826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digit 1 as Decimal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 11H from BL to find 2</a:t>
            </a:r>
            <a:r>
              <a:rPr lang="en-US" b="1" baseline="300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2</a:t>
            </a:r>
            <a:r>
              <a:rPr lang="en-US" b="1" baseline="300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 as Decimal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9:  Set a Label named “CONTINUE”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a character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character is equal to n or N 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It will jump to “END” Label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ump “START_1” Label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10:  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9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16B-9615-4F3A-B734-AE1C412F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336482"/>
            <a:ext cx="10515600" cy="1094754"/>
          </a:xfrm>
        </p:spPr>
        <p:txBody>
          <a:bodyPr>
            <a:normAutofit/>
          </a:bodyPr>
          <a:lstStyle/>
          <a:p>
            <a:r>
              <a:rPr lang="en-US" sz="4800" dirty="0"/>
              <a:t>Code of the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36AD69-697B-4B3F-962A-848F4E03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53" y="1431236"/>
            <a:ext cx="9745923" cy="4366413"/>
          </a:xfrm>
        </p:spPr>
      </p:pic>
    </p:spTree>
    <p:extLst>
      <p:ext uri="{BB962C8B-B14F-4D97-AF65-F5344CB8AC3E}">
        <p14:creationId xmlns:p14="http://schemas.microsoft.com/office/powerpoint/2010/main" val="412566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9CD6-EE4A-4F56-904B-7D7AA4DB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7565"/>
            <a:ext cx="10515600" cy="933174"/>
          </a:xfrm>
        </p:spPr>
        <p:txBody>
          <a:bodyPr>
            <a:normAutofit/>
          </a:bodyPr>
          <a:lstStyle/>
          <a:p>
            <a:r>
              <a:rPr lang="en-US" sz="4800" dirty="0"/>
              <a:t>Code of the problem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CC7865-D09E-4A4F-B64F-83DBF43E7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4" y="1330739"/>
            <a:ext cx="9713844" cy="4846225"/>
          </a:xfrm>
        </p:spPr>
      </p:pic>
    </p:spTree>
    <p:extLst>
      <p:ext uri="{BB962C8B-B14F-4D97-AF65-F5344CB8AC3E}">
        <p14:creationId xmlns:p14="http://schemas.microsoft.com/office/powerpoint/2010/main" val="22271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E36C-54B7-45A3-A7AA-E4D47945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522012"/>
            <a:ext cx="10515600" cy="895972"/>
          </a:xfrm>
        </p:spPr>
        <p:txBody>
          <a:bodyPr>
            <a:normAutofit/>
          </a:bodyPr>
          <a:lstStyle/>
          <a:p>
            <a:r>
              <a:rPr lang="en-US" sz="4400" dirty="0"/>
              <a:t>Code of the problem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C2851C-DDA3-4E90-B6BC-67E946EC6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3" y="1581703"/>
            <a:ext cx="9458739" cy="4580558"/>
          </a:xfrm>
        </p:spPr>
      </p:pic>
    </p:spTree>
    <p:extLst>
      <p:ext uri="{BB962C8B-B14F-4D97-AF65-F5344CB8AC3E}">
        <p14:creationId xmlns:p14="http://schemas.microsoft.com/office/powerpoint/2010/main" val="19027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EDED-08CA-4D6C-AF1E-50E1EBB8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508760"/>
            <a:ext cx="10515600" cy="763450"/>
          </a:xfrm>
        </p:spPr>
        <p:txBody>
          <a:bodyPr>
            <a:normAutofit/>
          </a:bodyPr>
          <a:lstStyle/>
          <a:p>
            <a:r>
              <a:rPr lang="en-US" sz="4400" dirty="0"/>
              <a:t>Code of 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03E8B-C60B-4F5E-9567-7536952D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431235"/>
            <a:ext cx="10071652" cy="4918005"/>
          </a:xfrm>
        </p:spPr>
      </p:pic>
    </p:spTree>
    <p:extLst>
      <p:ext uri="{BB962C8B-B14F-4D97-AF65-F5344CB8AC3E}">
        <p14:creationId xmlns:p14="http://schemas.microsoft.com/office/powerpoint/2010/main" val="23035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D55-5FE2-4425-BD47-B0211F6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508759"/>
            <a:ext cx="10515600" cy="895972"/>
          </a:xfrm>
        </p:spPr>
        <p:txBody>
          <a:bodyPr>
            <a:normAutofit/>
          </a:bodyPr>
          <a:lstStyle/>
          <a:p>
            <a:r>
              <a:rPr lang="en-US" sz="4800" dirty="0"/>
              <a:t>Output of the code: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C2E21-23AA-472B-BDCD-E104893D0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8" y="1550506"/>
            <a:ext cx="7699513" cy="4377962"/>
          </a:xfrm>
        </p:spPr>
      </p:pic>
    </p:spTree>
    <p:extLst>
      <p:ext uri="{BB962C8B-B14F-4D97-AF65-F5344CB8AC3E}">
        <p14:creationId xmlns:p14="http://schemas.microsoft.com/office/powerpoint/2010/main" val="348803079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TM34095594[[fn=Luminous]]</Template>
  <TotalTime>286</TotalTime>
  <Words>402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Gabriola</vt:lpstr>
      <vt:lpstr>Sabon Next LT</vt:lpstr>
      <vt:lpstr>Wingdings</vt:lpstr>
      <vt:lpstr>LuminousVTI</vt:lpstr>
      <vt:lpstr>Presentation on</vt:lpstr>
      <vt:lpstr>Group members:</vt:lpstr>
      <vt:lpstr>Algorithm of the code</vt:lpstr>
      <vt:lpstr>Algorithm of the code</vt:lpstr>
      <vt:lpstr>Code of the problem</vt:lpstr>
      <vt:lpstr>Code of the problem</vt:lpstr>
      <vt:lpstr>Code of the problem</vt:lpstr>
      <vt:lpstr>Code of the problem</vt:lpstr>
      <vt:lpstr>Output of the code: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Sadrin Rahman Bhuiyan Piya</dc:creator>
  <cp:lastModifiedBy>Sadrin Rahman Bhuiyan Piya</cp:lastModifiedBy>
  <cp:revision>9</cp:revision>
  <dcterms:created xsi:type="dcterms:W3CDTF">2021-04-14T21:04:39Z</dcterms:created>
  <dcterms:modified xsi:type="dcterms:W3CDTF">2021-04-15T10:22:08Z</dcterms:modified>
</cp:coreProperties>
</file>