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8000663" cy="25199975"/>
  <p:notesSz cx="6858000" cy="9144000"/>
  <p:defaultTextStyle>
    <a:defPPr>
      <a:defRPr lang="es-CO"/>
    </a:defPPr>
    <a:lvl1pPr marL="0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792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3585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3962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20755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5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" d="100"/>
          <a:sy n="10" d="100"/>
        </p:scale>
        <p:origin x="3154" y="1306"/>
      </p:cViewPr>
      <p:guideLst>
        <p:guide orient="horz" pos="7937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3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4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05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4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0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8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7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7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9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3E4E-7F43-4D2C-9EF6-4E611337E338}" type="datetimeFigureOut">
              <a:rPr lang="es-CO" smtClean="0"/>
              <a:pPr/>
              <a:t>18/11/2016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8922-4087-4B63-A1A0-3DB108F1F6D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18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3556" y="2495878"/>
            <a:ext cx="16812768" cy="3271256"/>
          </a:xfrm>
        </p:spPr>
        <p:txBody>
          <a:bodyPr anchor="ctr" anchorCtr="0">
            <a:noAutofit/>
          </a:bodyPr>
          <a:lstStyle/>
          <a:p>
            <a:r>
              <a:rPr lang="es-CO" dirty="0" smtClean="0"/>
              <a:t>Nombre de la experiencia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5580" y="6005676"/>
            <a:ext cx="16666579" cy="1649603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s-CO" sz="2400" b="1" dirty="0" smtClean="0"/>
              <a:t>Presentado por: </a:t>
            </a:r>
            <a:r>
              <a:rPr lang="es-CO" sz="2400" dirty="0" smtClean="0"/>
              <a:t>Miguel Toro Peláez, Carlos Andrés Álvarez Rúa y Isaac Villegas</a:t>
            </a:r>
          </a:p>
          <a:p>
            <a:pPr algn="l">
              <a:spcBef>
                <a:spcPts val="600"/>
              </a:spcBef>
            </a:pPr>
            <a:r>
              <a:rPr lang="es-CO" sz="2400" b="1" dirty="0" smtClean="0"/>
              <a:t>Fecha de entrega: </a:t>
            </a:r>
            <a:r>
              <a:rPr lang="es-CO" sz="2400" dirty="0" smtClean="0"/>
              <a:t>18/nov/2016</a:t>
            </a:r>
          </a:p>
          <a:p>
            <a:pPr algn="l">
              <a:spcBef>
                <a:spcPts val="600"/>
              </a:spcBef>
            </a:pPr>
            <a:r>
              <a:rPr lang="es-CO" sz="2400" b="1" dirty="0" smtClean="0"/>
              <a:t>Presentado a: </a:t>
            </a:r>
            <a:r>
              <a:rPr lang="es-CO" sz="2400" dirty="0" smtClean="0"/>
              <a:t>Juan Felipe Saldarriaga y Andrés Felipe López</a:t>
            </a:r>
            <a:endParaRPr lang="es-CO" sz="2400" dirty="0"/>
          </a:p>
          <a:p>
            <a:pPr algn="l">
              <a:spcBef>
                <a:spcPts val="600"/>
              </a:spcBef>
            </a:pPr>
            <a:endParaRPr lang="es-CO" sz="24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5070764" y="912250"/>
            <a:ext cx="12198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/>
              <a:t>Taller de Proyectos I: Procesos Creativos – Semestre 01 de 2015</a:t>
            </a:r>
            <a:br>
              <a:rPr lang="es-CO" sz="2400" dirty="0" smtClean="0"/>
            </a:br>
            <a:r>
              <a:rPr lang="es-CO" sz="2400" dirty="0" smtClean="0"/>
              <a:t>Ingeniería en diseño de Entretenimiento Digital</a:t>
            </a:r>
            <a:br>
              <a:rPr lang="es-CO" sz="2400" dirty="0" smtClean="0"/>
            </a:br>
            <a:r>
              <a:rPr lang="es-CO" sz="2400" dirty="0" smtClean="0"/>
              <a:t>Universidad Pontificia Bolivariana </a:t>
            </a:r>
            <a:endParaRPr lang="es-CO" sz="28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4711501" y="0"/>
            <a:ext cx="0" cy="22387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/>
          <a:srcRect l="5183" t="13868" r="1220" b="30644"/>
          <a:stretch/>
        </p:blipFill>
        <p:spPr>
          <a:xfrm>
            <a:off x="701276" y="745659"/>
            <a:ext cx="3689131" cy="1366920"/>
          </a:xfrm>
          <a:prstGeom prst="rect">
            <a:avLst/>
          </a:prstGeom>
        </p:spPr>
      </p:pic>
      <p:sp>
        <p:nvSpPr>
          <p:cNvPr id="9" name="Subtítulo 2"/>
          <p:cNvSpPr txBox="1">
            <a:spLocks noChangeAspect="1"/>
          </p:cNvSpPr>
          <p:nvPr/>
        </p:nvSpPr>
        <p:spPr>
          <a:xfrm>
            <a:off x="617111" y="8295859"/>
            <a:ext cx="7984797" cy="96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CO" sz="2400" b="1" dirty="0" smtClean="0"/>
              <a:t>MENSAJE DE LA EXPERIENCIA: </a:t>
            </a:r>
            <a:r>
              <a:rPr lang="es-CO" sz="2400" dirty="0" smtClean="0"/>
              <a:t>Diversión, adrenalina.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634937" y="9321049"/>
            <a:ext cx="8015102" cy="19082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CO" sz="2400" b="1" dirty="0" smtClean="0"/>
              <a:t>OBJETIVO(S):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dirty="0" smtClean="0"/>
              <a:t>Generar una sensación </a:t>
            </a:r>
            <a:r>
              <a:rPr lang="es-CO" sz="2400" dirty="0" err="1" smtClean="0"/>
              <a:t>inmersiva</a:t>
            </a:r>
            <a:r>
              <a:rPr lang="es-CO" sz="2400" dirty="0" smtClean="0"/>
              <a:t> en el juego por medio de un ambiente visualmente similar al arte de juego.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dirty="0" smtClean="0"/>
              <a:t>Causar una reacción activa del jugador utilizando </a:t>
            </a:r>
            <a:r>
              <a:rPr lang="es-CO" sz="2400" dirty="0" err="1" smtClean="0"/>
              <a:t>estimulos</a:t>
            </a:r>
            <a:r>
              <a:rPr lang="es-CO" sz="2400" dirty="0" smtClean="0"/>
              <a:t> visuales activos no invasivos en la </a:t>
            </a:r>
            <a:r>
              <a:rPr lang="es-CO" sz="2400" dirty="0" err="1" smtClean="0"/>
              <a:t>jugabilidad</a:t>
            </a:r>
            <a:r>
              <a:rPr lang="es-CO" sz="2400" dirty="0" smtClean="0"/>
              <a:t>.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665242" y="19598050"/>
            <a:ext cx="7984797" cy="395492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CO" sz="2400" b="1" dirty="0" smtClean="0"/>
              <a:t>PÚBLICO OBJETIVO: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u="sng" dirty="0" smtClean="0"/>
              <a:t>Descripción: </a:t>
            </a:r>
            <a:r>
              <a:rPr lang="es-ES" sz="2400" dirty="0" smtClean="0"/>
              <a:t>niños y adultos. 	</a:t>
            </a:r>
            <a:endParaRPr lang="es-CO" sz="2400" dirty="0" smtClean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u="sng" dirty="0" smtClean="0"/>
              <a:t>Intereses:</a:t>
            </a:r>
            <a:r>
              <a:rPr lang="es-CO" sz="2400" dirty="0" smtClean="0"/>
              <a:t> </a:t>
            </a:r>
            <a:r>
              <a:rPr lang="es-CO" sz="2400" dirty="0" err="1" smtClean="0"/>
              <a:t>Musica</a:t>
            </a:r>
            <a:r>
              <a:rPr lang="es-CO" sz="2400" dirty="0" smtClean="0"/>
              <a:t>, juegos para pasar el momento.</a:t>
            </a:r>
            <a:endParaRPr lang="es-CO" sz="24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u="sng" dirty="0" smtClean="0"/>
              <a:t>Juegos preferidos:</a:t>
            </a:r>
            <a:r>
              <a:rPr lang="es-CO" sz="2400" dirty="0"/>
              <a:t> </a:t>
            </a:r>
            <a:r>
              <a:rPr lang="es-CO" sz="2400" dirty="0" smtClean="0"/>
              <a:t>cualquiera, con un dominio básico se logra la experiencia deseada	</a:t>
            </a:r>
            <a:endParaRPr lang="es-CO" sz="24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u="sng" dirty="0" smtClean="0"/>
              <a:t>Necesidades:</a:t>
            </a:r>
            <a:r>
              <a:rPr lang="es-CO" sz="2400" dirty="0"/>
              <a:t> </a:t>
            </a:r>
            <a:r>
              <a:rPr lang="es-CO" sz="2400" dirty="0" smtClean="0"/>
              <a:t>bajo coste.</a:t>
            </a:r>
            <a:endParaRPr lang="es-CO" sz="24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u="sng" dirty="0" smtClean="0"/>
              <a:t>Datos técnicos:</a:t>
            </a:r>
            <a:r>
              <a:rPr lang="es-CO" sz="2400" dirty="0" smtClean="0"/>
              <a:t> </a:t>
            </a:r>
            <a:r>
              <a:rPr lang="es-CO" sz="2400" dirty="0" err="1" smtClean="0"/>
              <a:t>minimo</a:t>
            </a:r>
            <a:r>
              <a:rPr lang="es-CO" sz="2400" dirty="0" smtClean="0"/>
              <a:t> 7 años de edad, no puede tener antecedentes </a:t>
            </a:r>
            <a:r>
              <a:rPr lang="es-CO" sz="2400" dirty="0" err="1" smtClean="0"/>
              <a:t>epilepticos</a:t>
            </a:r>
            <a:endParaRPr lang="es-CO" sz="24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u="sng" dirty="0" smtClean="0"/>
              <a:t>Hábitos de juego:</a:t>
            </a:r>
            <a:r>
              <a:rPr lang="es-CO" sz="2400" dirty="0" smtClean="0"/>
              <a:t> </a:t>
            </a:r>
            <a:r>
              <a:rPr lang="es-CO" sz="2400" dirty="0" smtClean="0"/>
              <a:t>no se </a:t>
            </a:r>
            <a:r>
              <a:rPr lang="es-CO" sz="2400" dirty="0" err="1" smtClean="0"/>
              <a:t>necesesitan</a:t>
            </a:r>
            <a:r>
              <a:rPr lang="es-CO" sz="2400" dirty="0" smtClean="0"/>
              <a:t> </a:t>
            </a:r>
            <a:r>
              <a:rPr lang="es-CO" sz="2400" dirty="0" err="1" smtClean="0"/>
              <a:t>habitos</a:t>
            </a:r>
            <a:r>
              <a:rPr lang="es-CO" sz="2400" dirty="0" smtClean="0"/>
              <a:t> de juego</a:t>
            </a:r>
            <a:endParaRPr lang="es-CO" sz="2400" dirty="0"/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400" u="sng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585580" y="11728745"/>
            <a:ext cx="7984797" cy="620477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ES" sz="2400" b="1" dirty="0" smtClean="0"/>
              <a:t>CONTEXTO DE EJECUCIÓN Y RELACIÓN CON LA EXPERIENCIA:  </a:t>
            </a: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 smtClean="0"/>
              <a:t>La cabina estaría ubicada en algún lateral o esquina de la sala, permitiendo </a:t>
            </a:r>
            <a:r>
              <a:rPr lang="es-CO" sz="2400" dirty="0" err="1" smtClean="0"/>
              <a:t>asi</a:t>
            </a:r>
            <a:r>
              <a:rPr lang="es-CO" sz="2400" dirty="0" smtClean="0"/>
              <a:t> un flujo normal de usuarios por el área sin obstaculizar. En el exterior tendría ilustraciones con arte similar o igual al del juego, además de algunas capturas en la parte trasera.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 smtClean="0"/>
              <a:t>El interior tendría líneas de luz (pintura neo y luz negra, o cinta led) que variaría su color o </a:t>
            </a:r>
            <a:r>
              <a:rPr lang="es-CO" sz="2400" dirty="0" err="1" smtClean="0"/>
              <a:t>flashearian</a:t>
            </a:r>
            <a:r>
              <a:rPr lang="es-CO" sz="2400" dirty="0" smtClean="0"/>
              <a:t> dependiendo del juego. Tendría un sistema de sonido no muy potente en el área frontal baja, para evitar molestias al estar muy cerca de la cabeza. 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 smtClean="0"/>
              <a:t>Los controles serian similares a los de un caza militar, a excepción de que la entrada seria por medio de botones en cada lado en lugar de rotación e inclinación.</a:t>
            </a:r>
            <a:endParaRPr lang="es-CO" sz="2400" dirty="0"/>
          </a:p>
          <a:p>
            <a:pPr algn="l">
              <a:spcBef>
                <a:spcPts val="600"/>
              </a:spcBef>
            </a:pPr>
            <a:endParaRPr lang="es-CO" sz="24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9387790" y="8360027"/>
            <a:ext cx="7984797" cy="101689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CO" sz="2400" b="1" dirty="0" smtClean="0"/>
              <a:t>DESCRIPCIÓN DEL LIBRO, SERIE O PELICULA PARA EL QUE SE DISEÑA LA EXPERIENCIA:</a:t>
            </a:r>
          </a:p>
          <a:p>
            <a:pPr algn="l">
              <a:spcBef>
                <a:spcPts val="600"/>
              </a:spcBef>
            </a:pPr>
            <a:endParaRPr lang="es-CO" sz="2400" u="sng" dirty="0"/>
          </a:p>
          <a:p>
            <a:pPr algn="l">
              <a:spcBef>
                <a:spcPts val="600"/>
              </a:spcBef>
            </a:pPr>
            <a:r>
              <a:rPr lang="es-CO" sz="2400" dirty="0" smtClean="0"/>
              <a:t>El juego cuenta </a:t>
            </a:r>
            <a:r>
              <a:rPr lang="es-CO" sz="2400" dirty="0"/>
              <a:t>la historia de Leo, un chico de 7 años</a:t>
            </a:r>
            <a:r>
              <a:rPr lang="es-CO" sz="2400" dirty="0" smtClean="0"/>
              <a:t>, que </a:t>
            </a:r>
            <a:r>
              <a:rPr lang="es-CO" sz="2400" dirty="0"/>
              <a:t>juega en el parque con una nave espacial de juguete. inesperadamente, aparece una nave nodriza enorme que se lleva su pequeña navecilla y deja la tierra en una </a:t>
            </a:r>
            <a:r>
              <a:rPr lang="es-CO" sz="2400" dirty="0" err="1"/>
              <a:t>linea</a:t>
            </a:r>
            <a:r>
              <a:rPr lang="es-CO" sz="2400" dirty="0"/>
              <a:t> de luz. unos segundos </a:t>
            </a:r>
            <a:r>
              <a:rPr lang="es-CO" sz="2400" dirty="0" err="1"/>
              <a:t>despues</a:t>
            </a:r>
            <a:r>
              <a:rPr lang="es-CO" sz="2400" dirty="0"/>
              <a:t>, leo es abducido por otra nave, esta vez mas pequeña, y le ofrecida la posibilidad de recuperar su juguete.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/>
              <a:t>leo no lo piensa dos veces y </a:t>
            </a:r>
            <a:r>
              <a:rPr lang="es-CO" sz="2400" dirty="0" err="1"/>
              <a:t>aceota</a:t>
            </a:r>
            <a:r>
              <a:rPr lang="es-CO" sz="2400" dirty="0"/>
              <a:t>, mas por la </a:t>
            </a:r>
            <a:r>
              <a:rPr lang="es-CO" sz="2400" dirty="0" err="1"/>
              <a:t>emocion</a:t>
            </a:r>
            <a:r>
              <a:rPr lang="es-CO" sz="2400" dirty="0"/>
              <a:t> de viajar por el espacio que por el juguete en si.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/>
              <a:t>durante las siguiente horas </a:t>
            </a:r>
            <a:r>
              <a:rPr lang="es-CO" sz="2400" dirty="0" err="1"/>
              <a:t>atraviezan</a:t>
            </a:r>
            <a:r>
              <a:rPr lang="es-CO" sz="2400" dirty="0"/>
              <a:t> varios sistemas buscado </a:t>
            </a:r>
            <a:r>
              <a:rPr lang="es-CO" sz="2400" dirty="0" err="1"/>
              <a:t>informacion</a:t>
            </a:r>
            <a:r>
              <a:rPr lang="es-CO" sz="2400" dirty="0"/>
              <a:t> del paradero de su </a:t>
            </a:r>
            <a:r>
              <a:rPr lang="es-CO" sz="2400" dirty="0" err="1"/>
              <a:t>jugute</a:t>
            </a:r>
            <a:r>
              <a:rPr lang="es-CO" sz="2400" dirty="0"/>
              <a:t>. al verlo confuso, el piloto de esta nave le explica que quien lo robo es buscado por toda la Alianza, y que su cabecilla tiene un precio alto en el mercado de </a:t>
            </a:r>
            <a:r>
              <a:rPr lang="es-CO" sz="2400" dirty="0" err="1"/>
              <a:t>recompenzas</a:t>
            </a:r>
            <a:r>
              <a:rPr lang="es-CO" sz="2400" dirty="0"/>
              <a:t>. el </a:t>
            </a:r>
            <a:r>
              <a:rPr lang="es-CO" sz="2400" dirty="0" err="1"/>
              <a:t>lider</a:t>
            </a:r>
            <a:r>
              <a:rPr lang="es-CO" sz="2400" dirty="0"/>
              <a:t> de esta banda de piratas es conocido bajo el nombre de Ochoa, el hijo de un traficante de cristales oscuros de otra galaxia, que no es mucho mayor que el.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dirty="0"/>
              <a:t>logran dar con la </a:t>
            </a:r>
            <a:r>
              <a:rPr lang="es-CO" sz="2400" dirty="0" err="1"/>
              <a:t>informacion</a:t>
            </a:r>
            <a:r>
              <a:rPr lang="es-CO" sz="2400" dirty="0"/>
              <a:t> y buscan a </a:t>
            </a:r>
            <a:r>
              <a:rPr lang="es-CO" sz="2400" dirty="0" err="1"/>
              <a:t>ochoa</a:t>
            </a:r>
            <a:r>
              <a:rPr lang="es-CO" sz="2400" dirty="0"/>
              <a:t> en un remoto planeta del borde exterior de la Alianza. </a:t>
            </a:r>
            <a:r>
              <a:rPr lang="es-CO" sz="2400" dirty="0" err="1"/>
              <a:t>alli</a:t>
            </a:r>
            <a:r>
              <a:rPr lang="es-CO" sz="2400" dirty="0"/>
              <a:t> se enfrentaran a las tropas piratas de este malvado pirata.</a:t>
            </a:r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endParaRPr lang="es-CO" sz="2400" u="sng" dirty="0"/>
          </a:p>
        </p:txBody>
      </p:sp>
      <p:sp>
        <p:nvSpPr>
          <p:cNvPr id="20" name="Rectangle 19"/>
          <p:cNvSpPr/>
          <p:nvPr/>
        </p:nvSpPr>
        <p:spPr>
          <a:xfrm>
            <a:off x="523556" y="19241106"/>
            <a:ext cx="8343355" cy="5126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9387790" y="19699338"/>
            <a:ext cx="8015102" cy="42103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800088" rtl="0" eaLnBrk="1" latinLnBrk="0" hangingPunct="1">
              <a:lnSpc>
                <a:spcPct val="90000"/>
              </a:lnSpc>
              <a:spcBef>
                <a:spcPts val="1969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4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88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132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176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00220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264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00307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351" indent="0" algn="ctr" defTabSz="1800088" rtl="0" eaLnBrk="1" latinLnBrk="0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ES" sz="2400" b="1" dirty="0"/>
              <a:t>DESCRIPCIÓN DE LA EXPERIENCIA</a:t>
            </a:r>
            <a:r>
              <a:rPr lang="es-ES" sz="2400" b="1" dirty="0" smtClean="0"/>
              <a:t>:</a:t>
            </a:r>
          </a:p>
          <a:p>
            <a:pPr algn="l">
              <a:spcBef>
                <a:spcPts val="600"/>
              </a:spcBef>
            </a:pPr>
            <a:endParaRPr lang="es-CO" sz="2400" b="1" dirty="0"/>
          </a:p>
          <a:p>
            <a:pPr algn="l">
              <a:spcBef>
                <a:spcPts val="600"/>
              </a:spcBef>
            </a:pPr>
            <a:r>
              <a:rPr lang="es-CO" sz="2400" b="1" u="sng" dirty="0"/>
              <a:t>ANTES</a:t>
            </a:r>
            <a:r>
              <a:rPr lang="es-CO" sz="2400" u="sng" dirty="0"/>
              <a:t>:</a:t>
            </a:r>
            <a:r>
              <a:rPr lang="es-CO" sz="2400" dirty="0"/>
              <a:t> </a:t>
            </a:r>
            <a:r>
              <a:rPr lang="es-CO" sz="2400" dirty="0" smtClean="0"/>
              <a:t>el usuario ve la maquina en una esquina con una luz parpadeante. Se acerca y decide entrar</a:t>
            </a:r>
            <a:endParaRPr lang="es-CO" sz="2400" dirty="0"/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b="1" u="sng" dirty="0"/>
              <a:t>DURANTE</a:t>
            </a:r>
            <a:r>
              <a:rPr lang="es-CO" sz="2400" u="sng" dirty="0"/>
              <a:t>:</a:t>
            </a:r>
            <a:r>
              <a:rPr lang="es-CO" sz="2400" dirty="0"/>
              <a:t> </a:t>
            </a:r>
            <a:r>
              <a:rPr lang="es-CO" sz="2400" dirty="0" smtClean="0"/>
              <a:t>el usuario ingresa a la cabina y comienza a jugar, cuando esta dentro de la cabina y el juego esta en marcha, las luches al interior ambientaran su partida.</a:t>
            </a:r>
            <a:endParaRPr lang="es-CO" sz="2400" dirty="0"/>
          </a:p>
          <a:p>
            <a:pPr algn="l">
              <a:spcBef>
                <a:spcPts val="600"/>
              </a:spcBef>
            </a:pPr>
            <a:endParaRPr lang="es-CO" sz="2400" dirty="0"/>
          </a:p>
          <a:p>
            <a:pPr algn="l">
              <a:spcBef>
                <a:spcPts val="600"/>
              </a:spcBef>
            </a:pPr>
            <a:r>
              <a:rPr lang="es-CO" sz="2400" b="1" u="sng" dirty="0"/>
              <a:t>DESPUES</a:t>
            </a:r>
            <a:r>
              <a:rPr lang="es-CO" sz="2400" dirty="0"/>
              <a:t>: </a:t>
            </a:r>
            <a:r>
              <a:rPr lang="es-CO" sz="2400" dirty="0" smtClean="0"/>
              <a:t>luego de jugar el usuario sale de la cabina habiendo disfrutado una buena partida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931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1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550</Words>
  <Application>Microsoft Office PowerPoint</Application>
  <PresentationFormat>Personalizado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Nombre de la experiencia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videojuego</dc:title>
  <dc:creator>Restrepo Jaramillo  Juliana</dc:creator>
  <cp:lastModifiedBy>Asus-pc</cp:lastModifiedBy>
  <cp:revision>29</cp:revision>
  <dcterms:created xsi:type="dcterms:W3CDTF">2014-10-30T12:22:06Z</dcterms:created>
  <dcterms:modified xsi:type="dcterms:W3CDTF">2016-11-18T15:39:03Z</dcterms:modified>
</cp:coreProperties>
</file>