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3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4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5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notesSlides/notesSlide6.xml" ContentType="application/vnd.openxmlformats-officedocument.presentationml.notesSlide+xml"/>
  <Override PartName="/ppt/ink/ink34.xml" ContentType="application/inkml+xml"/>
  <Override PartName="/ppt/notesSlides/notesSlide7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8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52" r:id="rId2"/>
    <p:sldMasterId id="2147483764" r:id="rId3"/>
  </p:sldMasterIdLst>
  <p:notesMasterIdLst>
    <p:notesMasterId r:id="rId66"/>
  </p:notesMasterIdLst>
  <p:handoutMasterIdLst>
    <p:handoutMasterId r:id="rId67"/>
  </p:handoutMasterIdLst>
  <p:sldIdLst>
    <p:sldId id="816" r:id="rId4"/>
    <p:sldId id="776" r:id="rId5"/>
    <p:sldId id="824" r:id="rId6"/>
    <p:sldId id="825" r:id="rId7"/>
    <p:sldId id="823" r:id="rId8"/>
    <p:sldId id="753" r:id="rId9"/>
    <p:sldId id="817" r:id="rId10"/>
    <p:sldId id="818" r:id="rId11"/>
    <p:sldId id="819" r:id="rId12"/>
    <p:sldId id="826" r:id="rId13"/>
    <p:sldId id="752" r:id="rId14"/>
    <p:sldId id="820" r:id="rId15"/>
    <p:sldId id="821" r:id="rId16"/>
    <p:sldId id="828" r:id="rId17"/>
    <p:sldId id="788" r:id="rId18"/>
    <p:sldId id="790" r:id="rId19"/>
    <p:sldId id="822" r:id="rId20"/>
    <p:sldId id="830" r:id="rId21"/>
    <p:sldId id="833" r:id="rId22"/>
    <p:sldId id="862" r:id="rId23"/>
    <p:sldId id="865" r:id="rId24"/>
    <p:sldId id="866" r:id="rId25"/>
    <p:sldId id="834" r:id="rId26"/>
    <p:sldId id="837" r:id="rId27"/>
    <p:sldId id="842" r:id="rId28"/>
    <p:sldId id="829" r:id="rId29"/>
    <p:sldId id="835" r:id="rId30"/>
    <p:sldId id="836" r:id="rId31"/>
    <p:sldId id="838" r:id="rId32"/>
    <p:sldId id="839" r:id="rId33"/>
    <p:sldId id="750" r:id="rId34"/>
    <p:sldId id="850" r:id="rId35"/>
    <p:sldId id="841" r:id="rId36"/>
    <p:sldId id="849" r:id="rId37"/>
    <p:sldId id="768" r:id="rId38"/>
    <p:sldId id="748" r:id="rId39"/>
    <p:sldId id="852" r:id="rId40"/>
    <p:sldId id="855" r:id="rId41"/>
    <p:sldId id="856" r:id="rId42"/>
    <p:sldId id="857" r:id="rId43"/>
    <p:sldId id="864" r:id="rId44"/>
    <p:sldId id="813" r:id="rId45"/>
    <p:sldId id="468" r:id="rId46"/>
    <p:sldId id="690" r:id="rId47"/>
    <p:sldId id="869" r:id="rId48"/>
    <p:sldId id="870" r:id="rId49"/>
    <p:sldId id="863" r:id="rId50"/>
    <p:sldId id="709" r:id="rId51"/>
    <p:sldId id="872" r:id="rId52"/>
    <p:sldId id="871" r:id="rId53"/>
    <p:sldId id="873" r:id="rId54"/>
    <p:sldId id="807" r:id="rId55"/>
    <p:sldId id="808" r:id="rId56"/>
    <p:sldId id="809" r:id="rId57"/>
    <p:sldId id="685" r:id="rId58"/>
    <p:sldId id="686" r:id="rId59"/>
    <p:sldId id="874" r:id="rId60"/>
    <p:sldId id="692" r:id="rId61"/>
    <p:sldId id="695" r:id="rId62"/>
    <p:sldId id="693" r:id="rId63"/>
    <p:sldId id="694" r:id="rId64"/>
    <p:sldId id="285" r:id="rId65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00"/>
    <a:srgbClr val="A30000"/>
    <a:srgbClr val="D8D8D8"/>
    <a:srgbClr val="EBEBE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879607-AFEE-694E-BF93-2210D6F3E9CF}" v="12" dt="2023-06-05T02:55:57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1" autoAdjust="0"/>
    <p:restoredTop sz="95890" autoAdjust="0"/>
  </p:normalViewPr>
  <p:slideViewPr>
    <p:cSldViewPr>
      <p:cViewPr varScale="1">
        <p:scale>
          <a:sx n="104" d="100"/>
          <a:sy n="104" d="100"/>
        </p:scale>
        <p:origin x="752" y="2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9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6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h Kumar  Tanneru" userId="e60da0a2-8f9f-43be-83b4-26a7a02c04c9" providerId="ADAL" clId="{B0879607-AFEE-694E-BF93-2210D6F3E9CF}"/>
    <pc:docChg chg="undo custSel addSld delSld modSld">
      <pc:chgData name="Hemanth Kumar  Tanneru" userId="e60da0a2-8f9f-43be-83b4-26a7a02c04c9" providerId="ADAL" clId="{B0879607-AFEE-694E-BF93-2210D6F3E9CF}" dt="2023-06-05T02:55:57.268" v="96"/>
      <pc:docMkLst>
        <pc:docMk/>
      </pc:docMkLst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0" sldId="468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0" sldId="468"/>
            <ac:inkMk id="4" creationId="{C97460A0-2E65-B7FD-4651-1720E80BCC45}"/>
          </ac:inkMkLst>
        </pc:inkChg>
      </pc:sldChg>
      <pc:sldChg chg="add">
        <pc:chgData name="Hemanth Kumar  Tanneru" userId="e60da0a2-8f9f-43be-83b4-26a7a02c04c9" providerId="ADAL" clId="{B0879607-AFEE-694E-BF93-2210D6F3E9CF}" dt="2023-06-05T02:55:57.268" v="96"/>
        <pc:sldMkLst>
          <pc:docMk/>
          <pc:sldMk cId="0" sldId="685"/>
        </pc:sldMkLst>
      </pc:sldChg>
      <pc:sldChg chg="add">
        <pc:chgData name="Hemanth Kumar  Tanneru" userId="e60da0a2-8f9f-43be-83b4-26a7a02c04c9" providerId="ADAL" clId="{B0879607-AFEE-694E-BF93-2210D6F3E9CF}" dt="2023-06-05T02:55:57.268" v="96"/>
        <pc:sldMkLst>
          <pc:docMk/>
          <pc:sldMk cId="0" sldId="686"/>
        </pc:sldMkLst>
      </pc:sldChg>
      <pc:sldChg chg="addSp modSp mod">
        <pc:chgData name="Hemanth Kumar  Tanneru" userId="e60da0a2-8f9f-43be-83b4-26a7a02c04c9" providerId="ADAL" clId="{B0879607-AFEE-694E-BF93-2210D6F3E9CF}" dt="2023-06-04T17:08:38.549" v="37"/>
        <pc:sldMkLst>
          <pc:docMk/>
          <pc:sldMk cId="0" sldId="690"/>
        </pc:sldMkLst>
        <pc:grpChg chg="mod">
          <ac:chgData name="Hemanth Kumar  Tanneru" userId="e60da0a2-8f9f-43be-83b4-26a7a02c04c9" providerId="ADAL" clId="{B0879607-AFEE-694E-BF93-2210D6F3E9CF}" dt="2023-06-04T13:43:13.323" v="36" actId="14100"/>
          <ac:grpSpMkLst>
            <pc:docMk/>
            <pc:sldMk cId="0" sldId="690"/>
            <ac:grpSpMk id="12" creationId="{00000000-0000-0000-0000-000000000000}"/>
          </ac:grpSpMkLst>
        </pc:grpChg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0" sldId="690"/>
            <ac:inkMk id="4" creationId="{75BB870F-124B-7248-29A3-7844FBE8B83E}"/>
          </ac:inkMkLst>
        </pc:inkChg>
      </pc:sldChg>
      <pc:sldChg chg="add">
        <pc:chgData name="Hemanth Kumar  Tanneru" userId="e60da0a2-8f9f-43be-83b4-26a7a02c04c9" providerId="ADAL" clId="{B0879607-AFEE-694E-BF93-2210D6F3E9CF}" dt="2023-06-05T02:55:57.268" v="96"/>
        <pc:sldMkLst>
          <pc:docMk/>
          <pc:sldMk cId="0" sldId="692"/>
        </pc:sldMkLst>
      </pc:sldChg>
      <pc:sldChg chg="add">
        <pc:chgData name="Hemanth Kumar  Tanneru" userId="e60da0a2-8f9f-43be-83b4-26a7a02c04c9" providerId="ADAL" clId="{B0879607-AFEE-694E-BF93-2210D6F3E9CF}" dt="2023-06-05T02:55:57.268" v="96"/>
        <pc:sldMkLst>
          <pc:docMk/>
          <pc:sldMk cId="0" sldId="693"/>
        </pc:sldMkLst>
      </pc:sldChg>
      <pc:sldChg chg="add">
        <pc:chgData name="Hemanth Kumar  Tanneru" userId="e60da0a2-8f9f-43be-83b4-26a7a02c04c9" providerId="ADAL" clId="{B0879607-AFEE-694E-BF93-2210D6F3E9CF}" dt="2023-06-05T02:55:57.268" v="96"/>
        <pc:sldMkLst>
          <pc:docMk/>
          <pc:sldMk cId="0" sldId="694"/>
        </pc:sldMkLst>
      </pc:sldChg>
      <pc:sldChg chg="add">
        <pc:chgData name="Hemanth Kumar  Tanneru" userId="e60da0a2-8f9f-43be-83b4-26a7a02c04c9" providerId="ADAL" clId="{B0879607-AFEE-694E-BF93-2210D6F3E9CF}" dt="2023-06-05T02:55:57.268" v="96"/>
        <pc:sldMkLst>
          <pc:docMk/>
          <pc:sldMk cId="0" sldId="695"/>
        </pc:sldMkLst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3576191323" sldId="709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3576191323" sldId="709"/>
            <ac:inkMk id="4" creationId="{E4BC5D3A-73B0-1A98-2FB9-D28C36EE38DB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2812687340" sldId="748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2812687340" sldId="748"/>
            <ac:inkMk id="5" creationId="{C3800697-68A5-6640-7A7A-F91E6CE55098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4025664318" sldId="750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4025664318" sldId="750"/>
            <ac:inkMk id="4" creationId="{306CC7D2-49D3-BBAB-33C1-0DD04A9D5F31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4273101529" sldId="752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4273101529" sldId="752"/>
            <ac:inkMk id="5" creationId="{3F29E0E3-26CF-8A3E-9447-27FF4AB9BDD7}"/>
          </ac:inkMkLst>
        </pc:inkChg>
      </pc:sldChg>
      <pc:sldChg chg="addSp modSp">
        <pc:chgData name="Hemanth Kumar  Tanneru" userId="e60da0a2-8f9f-43be-83b4-26a7a02c04c9" providerId="ADAL" clId="{B0879607-AFEE-694E-BF93-2210D6F3E9CF}" dt="2023-06-04T17:08:38.549" v="37"/>
        <pc:sldMkLst>
          <pc:docMk/>
          <pc:sldMk cId="2789546744" sldId="753"/>
        </pc:sldMkLst>
        <pc:spChg chg="mod">
          <ac:chgData name="Hemanth Kumar  Tanneru" userId="e60da0a2-8f9f-43be-83b4-26a7a02c04c9" providerId="ADAL" clId="{B0879607-AFEE-694E-BF93-2210D6F3E9CF}" dt="2023-06-04T13:28:02.363" v="31" actId="20577"/>
          <ac:spMkLst>
            <pc:docMk/>
            <pc:sldMk cId="2789546744" sldId="753"/>
            <ac:spMk id="3" creationId="{00000000-0000-0000-0000-000000000000}"/>
          </ac:spMkLst>
        </pc:spChg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2789546744" sldId="753"/>
            <ac:inkMk id="8" creationId="{33D9C4A5-C43E-A275-0796-B087671FF0A0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1970629841" sldId="776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1970629841" sldId="776"/>
            <ac:inkMk id="4" creationId="{2A65CEC1-6EC3-4F3B-08B2-46F7BC13674E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3403185507" sldId="788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3403185507" sldId="788"/>
            <ac:inkMk id="4" creationId="{CDFA26E4-F994-7999-E917-4FBF6A7F9950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2358188193" sldId="790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2358188193" sldId="790"/>
            <ac:inkMk id="4" creationId="{475A0062-5675-C33D-C5FD-93B03D0B7B6D}"/>
          </ac:inkMkLst>
        </pc:inkChg>
      </pc:sldChg>
      <pc:sldChg chg="add">
        <pc:chgData name="Hemanth Kumar  Tanneru" userId="e60da0a2-8f9f-43be-83b4-26a7a02c04c9" providerId="ADAL" clId="{B0879607-AFEE-694E-BF93-2210D6F3E9CF}" dt="2023-06-05T02:53:58.690" v="94"/>
        <pc:sldMkLst>
          <pc:docMk/>
          <pc:sldMk cId="0" sldId="807"/>
        </pc:sldMkLst>
      </pc:sldChg>
      <pc:sldChg chg="add">
        <pc:chgData name="Hemanth Kumar  Tanneru" userId="e60da0a2-8f9f-43be-83b4-26a7a02c04c9" providerId="ADAL" clId="{B0879607-AFEE-694E-BF93-2210D6F3E9CF}" dt="2023-06-05T02:53:58.690" v="94"/>
        <pc:sldMkLst>
          <pc:docMk/>
          <pc:sldMk cId="0" sldId="808"/>
        </pc:sldMkLst>
      </pc:sldChg>
      <pc:sldChg chg="add">
        <pc:chgData name="Hemanth Kumar  Tanneru" userId="e60da0a2-8f9f-43be-83b4-26a7a02c04c9" providerId="ADAL" clId="{B0879607-AFEE-694E-BF93-2210D6F3E9CF}" dt="2023-06-05T02:53:58.690" v="94"/>
        <pc:sldMkLst>
          <pc:docMk/>
          <pc:sldMk cId="0" sldId="809"/>
        </pc:sldMkLst>
      </pc:sldChg>
      <pc:sldChg chg="addSp modSp mod">
        <pc:chgData name="Hemanth Kumar  Tanneru" userId="e60da0a2-8f9f-43be-83b4-26a7a02c04c9" providerId="ADAL" clId="{B0879607-AFEE-694E-BF93-2210D6F3E9CF}" dt="2023-06-04T17:08:38.549" v="37"/>
        <pc:sldMkLst>
          <pc:docMk/>
          <pc:sldMk cId="1640151120" sldId="816"/>
        </pc:sldMkLst>
        <pc:spChg chg="mod">
          <ac:chgData name="Hemanth Kumar  Tanneru" userId="e60da0a2-8f9f-43be-83b4-26a7a02c04c9" providerId="ADAL" clId="{B0879607-AFEE-694E-BF93-2210D6F3E9CF}" dt="2023-06-04T13:14:40.196" v="0" actId="2711"/>
          <ac:spMkLst>
            <pc:docMk/>
            <pc:sldMk cId="1640151120" sldId="816"/>
            <ac:spMk id="3" creationId="{4982ED9B-529E-4792-ABA2-3080C0AE0829}"/>
          </ac:spMkLst>
        </pc:spChg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1640151120" sldId="816"/>
            <ac:inkMk id="2" creationId="{81409E8B-C608-DE3F-E6B8-1B344969B7F6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2880077804" sldId="817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2880077804" sldId="817"/>
            <ac:inkMk id="3" creationId="{1A3912B3-BF4C-88F2-B70A-BDCF8AA8BF21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4237554390" sldId="818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4237554390" sldId="818"/>
            <ac:inkMk id="4" creationId="{600CBA97-9CA5-0EE7-0721-6293A57BECD1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3048170393" sldId="819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3048170393" sldId="819"/>
            <ac:inkMk id="4" creationId="{156920CF-B75F-9DE9-E6B4-7721A6910CBD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2650351232" sldId="820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2650351232" sldId="820"/>
            <ac:inkMk id="4" creationId="{52D39A6F-270C-9BDA-3B69-B0667DD551B3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3412795445" sldId="821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3412795445" sldId="821"/>
            <ac:inkMk id="4" creationId="{9C250C23-0E80-7FEB-CFF5-AB31EAC792AB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3571956585" sldId="822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3571956585" sldId="822"/>
            <ac:inkMk id="4" creationId="{523F0CA0-2BEB-B20F-DAE5-E4E9DCB19188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2900352277" sldId="823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2900352277" sldId="823"/>
            <ac:inkMk id="4" creationId="{4B2EA3B0-104F-BAC2-E263-917623BBDCD2}"/>
          </ac:inkMkLst>
        </pc:inkChg>
      </pc:sldChg>
      <pc:sldChg chg="addSp modSp modAnim">
        <pc:chgData name="Hemanth Kumar  Tanneru" userId="e60da0a2-8f9f-43be-83b4-26a7a02c04c9" providerId="ADAL" clId="{B0879607-AFEE-694E-BF93-2210D6F3E9CF}" dt="2023-06-04T17:08:38.549" v="37"/>
        <pc:sldMkLst>
          <pc:docMk/>
          <pc:sldMk cId="706792768" sldId="825"/>
        </pc:sldMkLst>
        <pc:spChg chg="mod">
          <ac:chgData name="Hemanth Kumar  Tanneru" userId="e60da0a2-8f9f-43be-83b4-26a7a02c04c9" providerId="ADAL" clId="{B0879607-AFEE-694E-BF93-2210D6F3E9CF}" dt="2023-06-04T13:27:08.488" v="28" actId="20577"/>
          <ac:spMkLst>
            <pc:docMk/>
            <pc:sldMk cId="706792768" sldId="825"/>
            <ac:spMk id="3" creationId="{00000000-0000-0000-0000-000000000000}"/>
          </ac:spMkLst>
        </pc:spChg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706792768" sldId="825"/>
            <ac:inkMk id="4" creationId="{27C154D0-6429-8E60-A39C-7E5F8D0058BC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3346432464" sldId="826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3346432464" sldId="826"/>
            <ac:inkMk id="4" creationId="{EE846767-B463-967D-24C3-ECF8280DB1D0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1543759436" sldId="828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1543759436" sldId="828"/>
            <ac:inkMk id="5" creationId="{1A4EB694-FDE9-CF80-1F3B-360C25F90007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1188571204" sldId="830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1188571204" sldId="830"/>
            <ac:inkMk id="4" creationId="{AEA71182-34D9-7F61-C185-1B312F2E0D4C}"/>
          </ac:inkMkLst>
        </pc:inkChg>
      </pc:sldChg>
      <pc:sldChg chg="addSp modSp mod">
        <pc:chgData name="Hemanth Kumar  Tanneru" userId="e60da0a2-8f9f-43be-83b4-26a7a02c04c9" providerId="ADAL" clId="{B0879607-AFEE-694E-BF93-2210D6F3E9CF}" dt="2023-06-04T17:08:38.549" v="37"/>
        <pc:sldMkLst>
          <pc:docMk/>
          <pc:sldMk cId="711948500" sldId="833"/>
        </pc:sldMkLst>
        <pc:spChg chg="mod">
          <ac:chgData name="Hemanth Kumar  Tanneru" userId="e60da0a2-8f9f-43be-83b4-26a7a02c04c9" providerId="ADAL" clId="{B0879607-AFEE-694E-BF93-2210D6F3E9CF}" dt="2023-06-04T13:26:55.693" v="26" actId="27636"/>
          <ac:spMkLst>
            <pc:docMk/>
            <pc:sldMk cId="711948500" sldId="833"/>
            <ac:spMk id="3" creationId="{00000000-0000-0000-0000-000000000000}"/>
          </ac:spMkLst>
        </pc:spChg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711948500" sldId="833"/>
            <ac:inkMk id="4" creationId="{E90C7214-2C6E-1605-AD31-C6AB04B369AB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2769635438" sldId="834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2769635438" sldId="834"/>
            <ac:inkMk id="4" creationId="{A0BD9055-1DE0-682C-C840-DD35D1AA6F24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3553080593" sldId="836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3553080593" sldId="836"/>
            <ac:inkMk id="5" creationId="{D8E95107-87AF-E879-BC63-D6D362312D92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1338531853" sldId="837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1338531853" sldId="837"/>
            <ac:inkMk id="15" creationId="{4E870A93-520C-3049-0324-B7783C7F4345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3555769685" sldId="838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3555769685" sldId="838"/>
            <ac:inkMk id="4" creationId="{BE17CC3A-1170-6EBE-EF8C-291273DF7C7F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4289270726" sldId="839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4289270726" sldId="839"/>
            <ac:inkMk id="4" creationId="{799B24CA-5302-B883-8DC2-340D19DA6C18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2965004573" sldId="841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2965004573" sldId="841"/>
            <ac:inkMk id="4" creationId="{ADC5C4EB-B872-094D-0787-C53557DFFD98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3522688441" sldId="842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3522688441" sldId="842"/>
            <ac:inkMk id="3" creationId="{3006445E-B778-B5A0-441B-4A7BE521206A}"/>
          </ac:inkMkLst>
        </pc:inkChg>
      </pc:sldChg>
      <pc:sldChg chg="addSp modSp">
        <pc:chgData name="Hemanth Kumar  Tanneru" userId="e60da0a2-8f9f-43be-83b4-26a7a02c04c9" providerId="ADAL" clId="{B0879607-AFEE-694E-BF93-2210D6F3E9CF}" dt="2023-06-04T17:08:38.549" v="37"/>
        <pc:sldMkLst>
          <pc:docMk/>
          <pc:sldMk cId="3484310344" sldId="849"/>
        </pc:sldMkLst>
        <pc:spChg chg="mod">
          <ac:chgData name="Hemanth Kumar  Tanneru" userId="e60da0a2-8f9f-43be-83b4-26a7a02c04c9" providerId="ADAL" clId="{B0879607-AFEE-694E-BF93-2210D6F3E9CF}" dt="2023-06-04T13:40:46.107" v="32" actId="20577"/>
          <ac:spMkLst>
            <pc:docMk/>
            <pc:sldMk cId="3484310344" sldId="849"/>
            <ac:spMk id="3" creationId="{00000000-0000-0000-0000-000000000000}"/>
          </ac:spMkLst>
        </pc:spChg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3484310344" sldId="849"/>
            <ac:inkMk id="4" creationId="{67A3680A-27FF-A873-16ED-E6BE64693D9D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3384581342" sldId="850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3384581342" sldId="850"/>
            <ac:inkMk id="4" creationId="{FD23E39A-CABD-1C8B-DE46-FDF3615E0E5F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1326715318" sldId="852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1326715318" sldId="852"/>
            <ac:inkMk id="3" creationId="{FE30B8B3-55E5-2B16-1F00-F638FF4AEA8B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314982452" sldId="856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314982452" sldId="856"/>
            <ac:inkMk id="4" creationId="{78BDB529-E4E2-BBF5-24E2-2B15013C6C25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875130727" sldId="862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875130727" sldId="862"/>
            <ac:inkMk id="4" creationId="{BF489E94-35A9-5701-4B5F-88E0308C76D3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1405568774" sldId="865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1405568774" sldId="865"/>
            <ac:inkMk id="4" creationId="{B99474B7-F3FC-6480-68D5-4E16A54D5A30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1490875185" sldId="866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1490875185" sldId="866"/>
            <ac:inkMk id="4" creationId="{B10840A3-81B4-398F-ECF7-5CDBECEE6F3A}"/>
          </ac:inkMkLst>
        </pc:inkChg>
      </pc:sldChg>
      <pc:sldChg chg="del">
        <pc:chgData name="Hemanth Kumar  Tanneru" userId="e60da0a2-8f9f-43be-83b4-26a7a02c04c9" providerId="ADAL" clId="{B0879607-AFEE-694E-BF93-2210D6F3E9CF}" dt="2023-06-05T01:30:48.333" v="38" actId="2696"/>
        <pc:sldMkLst>
          <pc:docMk/>
          <pc:sldMk cId="352623037" sldId="868"/>
        </pc:sldMkLst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3634121387" sldId="869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3634121387" sldId="869"/>
            <ac:inkMk id="3" creationId="{79B328A6-C5B8-FA1A-D330-67B8075C4C64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353905785" sldId="870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353905785" sldId="870"/>
            <ac:inkMk id="3" creationId="{EF2CC564-D41D-4E09-B075-056EB6928898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1122049289" sldId="871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1122049289" sldId="871"/>
            <ac:inkMk id="21" creationId="{D626687E-0D72-F182-8B0C-6EFFF184A024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358665175" sldId="872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358665175" sldId="872"/>
            <ac:inkMk id="4" creationId="{0305AEB9-88D9-14D8-70A7-0515297319AB}"/>
          </ac:inkMkLst>
        </pc:inkChg>
      </pc:sldChg>
      <pc:sldChg chg="addSp">
        <pc:chgData name="Hemanth Kumar  Tanneru" userId="e60da0a2-8f9f-43be-83b4-26a7a02c04c9" providerId="ADAL" clId="{B0879607-AFEE-694E-BF93-2210D6F3E9CF}" dt="2023-06-04T17:08:38.549" v="37"/>
        <pc:sldMkLst>
          <pc:docMk/>
          <pc:sldMk cId="210160459" sldId="873"/>
        </pc:sldMkLst>
        <pc:inkChg chg="add">
          <ac:chgData name="Hemanth Kumar  Tanneru" userId="e60da0a2-8f9f-43be-83b4-26a7a02c04c9" providerId="ADAL" clId="{B0879607-AFEE-694E-BF93-2210D6F3E9CF}" dt="2023-06-04T17:08:38.549" v="37"/>
          <ac:inkMkLst>
            <pc:docMk/>
            <pc:sldMk cId="210160459" sldId="873"/>
            <ac:inkMk id="4" creationId="{28430545-166C-A9B1-019C-C2DDBD9F97ED}"/>
          </ac:inkMkLst>
        </pc:inkChg>
      </pc:sldChg>
      <pc:sldChg chg="add">
        <pc:chgData name="Hemanth Kumar  Tanneru" userId="e60da0a2-8f9f-43be-83b4-26a7a02c04c9" providerId="ADAL" clId="{B0879607-AFEE-694E-BF93-2210D6F3E9CF}" dt="2023-06-05T02:55:57.268" v="96"/>
        <pc:sldMkLst>
          <pc:docMk/>
          <pc:sldMk cId="0" sldId="874"/>
        </pc:sldMkLst>
      </pc:sldChg>
      <pc:sldChg chg="modSp new del mod">
        <pc:chgData name="Hemanth Kumar  Tanneru" userId="e60da0a2-8f9f-43be-83b4-26a7a02c04c9" providerId="ADAL" clId="{B0879607-AFEE-694E-BF93-2210D6F3E9CF}" dt="2023-06-05T02:54:02.468" v="95" actId="2696"/>
        <pc:sldMkLst>
          <pc:docMk/>
          <pc:sldMk cId="3452758262" sldId="874"/>
        </pc:sldMkLst>
        <pc:spChg chg="mod">
          <ac:chgData name="Hemanth Kumar  Tanneru" userId="e60da0a2-8f9f-43be-83b4-26a7a02c04c9" providerId="ADAL" clId="{B0879607-AFEE-694E-BF93-2210D6F3E9CF}" dt="2023-06-05T02:50:13.536" v="93" actId="20577"/>
          <ac:spMkLst>
            <pc:docMk/>
            <pc:sldMk cId="3452758262" sldId="874"/>
            <ac:spMk id="2" creationId="{9EC98233-63B9-B31F-0473-18CB9D269CA9}"/>
          </ac:spMkLst>
        </pc:spChg>
      </pc:sldChg>
      <pc:sldChg chg="addSp delSp modSp new del mod modClrScheme chgLayout">
        <pc:chgData name="Hemanth Kumar  Tanneru" userId="e60da0a2-8f9f-43be-83b4-26a7a02c04c9" providerId="ADAL" clId="{B0879607-AFEE-694E-BF93-2210D6F3E9CF}" dt="2023-06-04T13:26:39.852" v="21" actId="2696"/>
        <pc:sldMkLst>
          <pc:docMk/>
          <pc:sldMk cId="4086668979" sldId="874"/>
        </pc:sldMkLst>
        <pc:spChg chg="del mod ord">
          <ac:chgData name="Hemanth Kumar  Tanneru" userId="e60da0a2-8f9f-43be-83b4-26a7a02c04c9" providerId="ADAL" clId="{B0879607-AFEE-694E-BF93-2210D6F3E9CF}" dt="2023-06-04T13:25:43.032" v="2" actId="700"/>
          <ac:spMkLst>
            <pc:docMk/>
            <pc:sldMk cId="4086668979" sldId="874"/>
            <ac:spMk id="2" creationId="{98BE8AA9-091B-2E04-9885-4E7DFE9257E2}"/>
          </ac:spMkLst>
        </pc:spChg>
        <pc:spChg chg="del mod ord">
          <ac:chgData name="Hemanth Kumar  Tanneru" userId="e60da0a2-8f9f-43be-83b4-26a7a02c04c9" providerId="ADAL" clId="{B0879607-AFEE-694E-BF93-2210D6F3E9CF}" dt="2023-06-04T13:25:43.032" v="2" actId="700"/>
          <ac:spMkLst>
            <pc:docMk/>
            <pc:sldMk cId="4086668979" sldId="874"/>
            <ac:spMk id="3" creationId="{994F77E5-7D32-26A2-B131-ED4D9CD1EAE7}"/>
          </ac:spMkLst>
        </pc:spChg>
        <pc:spChg chg="mod ord">
          <ac:chgData name="Hemanth Kumar  Tanneru" userId="e60da0a2-8f9f-43be-83b4-26a7a02c04c9" providerId="ADAL" clId="{B0879607-AFEE-694E-BF93-2210D6F3E9CF}" dt="2023-06-04T13:25:43.032" v="2" actId="700"/>
          <ac:spMkLst>
            <pc:docMk/>
            <pc:sldMk cId="4086668979" sldId="874"/>
            <ac:spMk id="4" creationId="{527ABBD5-A73B-94E2-41D9-D80CA0D5D54B}"/>
          </ac:spMkLst>
        </pc:spChg>
        <pc:spChg chg="add mod ord">
          <ac:chgData name="Hemanth Kumar  Tanneru" userId="e60da0a2-8f9f-43be-83b4-26a7a02c04c9" providerId="ADAL" clId="{B0879607-AFEE-694E-BF93-2210D6F3E9CF}" dt="2023-06-04T13:25:59.144" v="15" actId="20577"/>
          <ac:spMkLst>
            <pc:docMk/>
            <pc:sldMk cId="4086668979" sldId="874"/>
            <ac:spMk id="5" creationId="{52117736-52EE-357E-2481-61A1BDC37378}"/>
          </ac:spMkLst>
        </pc:spChg>
        <pc:spChg chg="add mod ord">
          <ac:chgData name="Hemanth Kumar  Tanneru" userId="e60da0a2-8f9f-43be-83b4-26a7a02c04c9" providerId="ADAL" clId="{B0879607-AFEE-694E-BF93-2210D6F3E9CF}" dt="2023-06-04T13:26:10.237" v="20" actId="20577"/>
          <ac:spMkLst>
            <pc:docMk/>
            <pc:sldMk cId="4086668979" sldId="874"/>
            <ac:spMk id="6" creationId="{9EAF6AA1-FF71-4E5F-B70D-5C54472E2C9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74111-66D7-45AE-8DEF-376AAD158A9F}" type="datetimeFigureOut">
              <a:rPr lang="en-IN" smtClean="0"/>
              <a:pPr/>
              <a:t>05/06/23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37836-C8DA-4503-80C8-4F9293A85D3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54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4:39:24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16110 13500 24575,'34'0'0,"-18"0"0,5 0 0</inkml:trace>
  <inkml:trace contextRef="#ctx0" brushRef="#br0" timeOffset="15363">18956 9831 24575,'-13'0'0,"2"0"0,11 0 0,0 0 0,74 0 0,-32 0 0,7 0 0,-4 0 0,8 0 0,5 0 0,0 0 0,-3 0 0,4 0 0,-1 0 0,-1 0 0,2 0-1476,5 0 0,1 0 0,1 0 0,-3 0 1476,-4 0 0,-1 0 0,-3 0 0,-4 0 0,10 0 0,-5 0 0,4 0 0,-5 0 341,10 0-341,-49 0 0,26 0 0,-37 0 0,16 0 0,-21 0 4334,0 0-4334,42 0 0,-32 0 0,32 0 0</inkml:trace>
  <inkml:trace contextRef="#ctx0" brushRef="#br0" timeOffset="16046">21496 9713 24575,'47'0'0,"-2"0"0,9 0 0,-5 4 0,6 2 0,3 1 0,-3-3-346,7-1 1,-1-2 0,7 1 345,-14 0 0,6 2 0,4 1 0,-1-1 0,-4-1 0,-6 0-1468,4-3 0,-6 0 0,5 0 1468,2 0 0,7 0 0,2 0 0,-1 0 0,-5 0 0,-8 0 0,-4 0 0,0 0 0,3 0-301,6 0 0,4 0 1,2 0-1,-3 0 1,-5 0 300,7 0 0,-5 0 0,-1 0 0,-2 0 0,-2 0 0,-7 0 0,11 0 0,-31 0 356,-5 0-356,-21 0 3171,0 0-3171,0-21 854,0 15 0,0-15 0,0 21 0</inkml:trace>
  <inkml:trace contextRef="#ctx0" brushRef="#br0" timeOffset="21196">7973 9972 24575,'-52'0'0,"10"0"0,42 0 0,0 0 0,21 0 0,5 0 0,14 1 0,16 2 0,9 0 0,-2 1-679,-5-1 1,2 2 0,2 0 0,2 0 0,3 0 678,-12-1 0,2 0 0,2 1 0,1-1 0,0 1 0,1-1 0,-2 1 0,-2 1-695,12 1 0,0 1 0,-2 1 0,-1-1 0,-1 0 1,-4-1 694,-1-1 0,-3-1 0,-1 0 0,-3 0 0,-2 0 0,18 3 0,-5 0 0,-8-3 0,-14-5 0,-3 0 0,3 0 0,-6 0 0,-15 0 0,-11 0 0,56 0 0,-30 0 512,9 5 1,-4 0-1,-25-2 1,5 7 0</inkml:trace>
  <inkml:trace contextRef="#ctx0" brushRef="#br0" timeOffset="21779">11783 10419 17579,'61'-9'0,"0"-1"0,0 1 0,0-1 0,1 1 0,-7 4 0,4 1 0,0 0 0,2 1 0,-1 0 0,0 0 0,-2-1 0,5-1 0,-1-1 0,-1 0 0,0 0 0,1 1 0,0 2 0,-3 1 0,1 1 0,1 1 0,0 0 0,-3 1 0,-2-1 0,-5-1 0,5-2 0,-4 0 0,-4 0 0,-1 1 0,8 5 0,-4 1 0,-5 0 0,-7-4 0,-8 3 3134,1 7-3134,-11-10 1199,-16 0-1199,16 0 631,-21 0-631,0 0 2032,0 21-2032,0-16 0,0 16 0,0-21 0</inkml:trace>
  <inkml:trace contextRef="#ctx0" brushRef="#br0" timeOffset="30965">8373 11830 24575,'-61'21'0,"4"-5"0,20 28-2202,14-17 0,2 4 2202,11 9 0,4 3 0,-5 5 0,1 1 0,9 9 0,2-1 0,-3-14 0,4 0 0,10 1 0,5 2 0,7-3 450,6-1 1,6-4-1,5-5-450,6-5 0,4-5 0,0-6 0,-6-6 0,0-4 0,-2-10 110,18-20 0,-12-16-110,-32-4 0,-5-6 0,16-9 0,-4 1 0,-21 21 0,-1 2 0,9-8 0,-1 8 0,-10 23 2271,0 22-2271,-10 21 0,-1 12 0,7 13 0,3 9-781,-1-17 1,0 7 0,1-1 0,6-4 780,7 0 0,6-4 0,-1-1 0,0 25 0,8-22 236,17-49 1,2-21-237,-21-6 0,-4-8 0,1-10 0,1-8 0,-5 2-671,-2-13 0,-4 0 671,-5 14 0,-2-2 0,-1 5 0,1-2 0,-6 3 0,-8-4 0,-9 9 2960,-40 20-2960,15 16 0,13 35 0,12 10 0,30 2 0,24-17 0,8-8 0,-7-15 0,1-4 0,7 2 0,-3 0 0,2 0 0</inkml:trace>
  <inkml:trace contextRef="#ctx0" brushRef="#br0" timeOffset="31313">9384 12206 24575,'-12'60'0,"0"-1"0,1 1 0,-1-1 0,2-6 0,2-4 0,0 1 0,-1 8 0,2 1 0,2-9 0,5 15 0,0-28 0,0-11 0,21-78 0,-16-8-2835,6 3 1,5-12 0,-1 7 2834,-2 6 0,0 2 0,-1 5 0,0-3 0,0 6 859,-2 2 1,4 18-860,38 63 0,-34 4 0,-4 9-515,1-10 0,2 3 0,-2 2 515,-3 14 0,-3 4 0,1-10-16,0-16 0,4-3 16,12 19 0,5-7 0,11-20 1500,23-26 1,-49-5 0,5-16-1</inkml:trace>
  <inkml:trace contextRef="#ctx0" brushRef="#br0" timeOffset="32000">10042 12324 24575,'-37'33'0,"-1"0"0,1 0 0,0 3 0,2 2 0,8 1 0,8 16 0,12 2 0,1 1 0,12-6 0,14-25 0,7-5 0,25 15 0,-3-36 0,1-12 0,5-18 0,-25-10 0,-2-1-1275,3 9 1275,-28-11 311,7 42-311,-10 0 0,0 0 0,21 21 0,5-16 0,21-25 964,-21-1-964,-7-20 0,-6-5 0,-11 5 0,-2-17 0,-23 35-6784,-14 43 6784,11 30-266,2-5 1,6 4 265,25 0 0,2-1 0,-20-10 0,6-3 0,33 2 0,7-9 0,-14-12 0,20-10 0,4-12 0,-17-19 0,-4-7 0,2 5 0,-2-1 0,-4-18 0,-9 3 0,-11 14 0,0-2 6522,0 31-6522,0 10 793,0 56-793,-5-19 0,0 5 0,3-2 0,2 3 0,-1-2-332,-4 6 0,0-2 332,4 8 0,2-16 0,-1-39 0,0 18 0,0-47 0</inkml:trace>
  <inkml:trace contextRef="#ctx0" brushRef="#br0" timeOffset="32230">10536 12606 24575,'25'-52'0,"-1"0"0,0-1 0,7 5 0,-4 23-3412,-4 80 3412,-14-15 0,-7 4 534,-16 7 1,-3-3-535,9 7 279,-19-24 1,1-5-280,21-5 0,-16-21 0,26-30 0,11-13 0,2-2 0,1-1 0,-5-1 0,1 2 0,0 9 0,1-1 0</inkml:trace>
  <inkml:trace contextRef="#ctx0" brushRef="#br0" timeOffset="32397">10866 12089 24575,'0'5'0,"-11"55"0,10-7 0,-1 7-3277,-7-5 0,-3 5 0,2-3 2532,7 6 0,1-1 745,-5-11 0,-1 1 0,2-8 680,6 11 1,0-3-1,0-52 1</inkml:trace>
  <inkml:trace contextRef="#ctx0" brushRef="#br0" timeOffset="32796">10842 12371 24575,'41'0'0,"-1"0"0,12 21 0,-8-19 0,-1 1 0,-2 18 0,0-25 0,-3-13 0,-10-30 0,4 16 0,-32-21 0,0 49 0,0-8 0,-21 11 0,16 11 0,-27 12 0,30 14 0,-9 10 0,11-10 0,11 28 0,19-38 0,5-2 0,-11 0 0,-1 0 0,5 2 0,-9-2 0,-24 1 0,-40-11 0,-9-4 0,14 10 0,4-21 0,-1 0 0</inkml:trace>
  <inkml:trace contextRef="#ctx0" brushRef="#br0" timeOffset="36062">27399 8749 24575,'-37'24'0,"1"-1"0,-13 4 0,-1 4 0,14-2 0,0 4 0,0-4-1329,-9-1 0,-1 2 1329,7 4 0,-1 5 0,9-5 845,3 8-845,-4 5 0,32-26 437,0-21-437,0-42 0,21 0 0,-13 6 0,0 1 0,15-1 0,-12-6 1376,-11 37-1376,0-16 0,0 21 0,0 21 0,-11 5 0,9 11 0,-30 7 0,17-2 0,4 5 0,3-5 0,11-3 0,29-2 0,14-11 0,0-17 0,5-13-569,2-14 1,4-9 0,-8 1 0,-13 5 0,-6 0 0,-4 0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5:17:24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19426 2940 24575,'11'-43'0,"-1"0"0,-5-15 0,16 38 0,-21 20 0,-21 20 0,-26 27 0,18-18 0,-4 5-891,-6 9 0,-3 7 0,0 1 891,1-2 0,1 1 0,-2 0-528,-2 0 1,-2-1 0,3 1 527,3 0 0,1-1 0,3-4 0,-2-6 0,5-5 0,-3 15 0,15-17 0,21-32 1794,0 0-1794,0-11 0,0-12 0,21-14 0,-19 3 0,1 0 0,18-8 1230,-14-2 1,-4 2-1231,0 21 0,7-21 0,-10 42 0,0 0 0,-10 53-6784,7-19 6784,-2 5 0,0 0-4537,5-13 4537,0 16 0,0-37 0,0 16 0,52-21 0,-12-7 0,6-7-304,-1-6 1,7-7-1,1-1 1,-7 4 0,8 2-1,-3 0 1,-9-10 0,-1 1-1,1-1 1</inkml:trace>
  <inkml:trace contextRef="#ctx0" brushRef="#br0" timeOffset="1847">28481 5527 24575,'-26'0'0,"5"0"0,21-21 0,0 16 0,0-16 0,21 0 0,-6 16 0,30-16 0,-29 21 0,46 0 0,-20 0 0,8 42 0,-40-21 0,-12 9 0,-11 5 0,-25 6 0,-11-3 0,0-5 0,-1 1 0,12 4 0,1 3 0,0-7 0,-7-12 0,7-2 0,5 32 0,53-49 0,37 7 0,7-20 0,-25 8 0,1 1 0,-2-3 0,0-3 0,14-2 0,-1-2 0,-17-2 0,0-1 0,16 3 0,-5-4 0,-9-26 0,-11 35 0,-5-15 0,-21 21 0</inkml:trace>
  <inkml:trace contextRef="#ctx0" brushRef="#br0" timeOffset="2485">28175 6844 24575,'46'-8'0,"1"-1"0,-1 0 0,12-8 0,-17 13 0,-41 46 0,-26-11 0,-11-2 0,-5 0 0,15-5 0,0-4 0,-14-11 0,3-2 0,12 14 0,68-21 0,-6 0 0,3-2 0,1 4 0,4 19 0,-7-16 0,10 37 0,-11-16 0,-12 11 0,-24 28 0,-33-37 0,-10-4 0,9 2 0,-2-2 0,-16-4 0,-1-9 0,12-11 0,4-10 0,-1-19 0,5-8 0,11 9 0,2-1 0,-4-7 0,7 1 0,17 4 0</inkml:trace>
  <inkml:trace contextRef="#ctx0" brushRef="#br0" timeOffset="3213">27775 5104 23204,'-65'-2'0,"0"0"0,-1 1 0,5-1 0,2 1 0,10 9 0,14 13 0,7 5 674,-14 10-674,42 30-8080,0-24 8080,0-4 0,0 2 237,0 10-237,0-18 0,0 4 0,0 18 0,0 4 0,0-8 0,0 4 0,1-8 0,0 4 0,-1 3 0,-2 0 0,-4 4 0,-3 3 0,0-1 0,2 0-584,4-5 0,4-1 0,-2 1 0,-4 2 584,-6-2 0,-4 3 0,-3 1 0,2-2 0,3-2 0,3 2 0,3-2 0,1-1 0,-3-1-292,-6 10 0,-2-2 1,2 3 291,7-3 0,2 4 0,2-1 0,1-7 0,1 13 0,4-4 0,3-14 0,2 1 0,2-7 2162,3-6 0,2-10-2162,13-5 0,25-14 0,-23-10-155,24-13 1,17-8-1,-11 3 1,-1 5-1,-9-4 1,-1-1-1,1 1 1</inkml:trace>
  <inkml:trace contextRef="#ctx0" brushRef="#br0" timeOffset="4366">28551 5268 24575,'64'0'0,"0"0"0,-1 0 0,-9 1 0,-3 0 0,-2-3 0,13-8 0,-9 0 0,-3 4 0,2-15 0,-46 21 0,14 0 0,-20 0 0,0 0 0,0 21 0,0-15 0,0 24 0,0 13 0,0-1 0,0 2-3392,-1 11 0,2 2 3392,5-12 0,3 1 0,-3-1 0,-4 15 0,2-2-583,11-11 0,1 5 583,-12 5 0,-4 11 0,-2 2 0,3-6 0,2-6 0,1-5 0,-1 8 0,-3-7 0,-2 6 0,0 5 0,0-1 0,-1-3 0,2-7 0,0 11 0,0-6 0,0 0-344,-1-8 1,-2 2-1,1-2 1,1-5 343,2 15 0,0-7 0,0-14 0,0-4 0,0-1 0,0-2 0,0 12 0,0-9-6,0 11 6,0-10 0,0-14 5523,0 30-5523,0-22 1551,0 16-1551,0-26 2245,0-11-2245,0-7 11,0 7-11,0-10 0,0 0 0,-20 0 0,14 0 0,-35 0 0,4-10 0,-13 7 0,-2-22 0,-5-2 0,7 21 0,-2 2-412,-5-10 0,-4-3 0,6 6 0,12 9 0,3 4 0,-2-2 0,0 0 0</inkml:trace>
  <inkml:trace contextRef="#ctx0" brushRef="#br0" timeOffset="5263">29304 6397 24575,'59'0'0,"0"0"0,-11 0 0,2 0 0,1 0 0,1 0 0,1 0 0,-2 0 0,14 0 0,-4 0 0,-12 0 0,-9 0 0,-19 0 0,-21 0 0,0 0 0,-21 0 0,15 0 0,-14 0 0</inkml:trace>
  <inkml:trace contextRef="#ctx0" brushRef="#br0" timeOffset="5613">29210 6797 24575,'53'0'0,"0"0"0,0 0 0,-7 0 0,-1 0 0,0 0 0,4 0 0,0 0 0,-3 0 0,3 0 0,-1 0 0,-3 0 0,3 0 0,-5 0-2204,-6 0 0,-4 0 2204,25 0 84,-22 0-84,9 0 987,-30 0-987,-15 0 0,-5 0 0,-47-31 0,44 23 0,-23-23 0</inkml:trace>
  <inkml:trace contextRef="#ctx0" brushRef="#br0" timeOffset="6015">29586 6256 24575,'47'21'0,"0"5"0,-19-3 0,2 1 0,4 1 0,2-3 0,10-3 0,2-1 0,6 6 0,0-4 0,-10-12 0,-2 0 0,0 11 0,-6 4 0,-10 3 0,-5 11 0,-21 28 0,0-44 0,-21 42 0,16-48 0,-37 30 0,37-9 0,-37 11 0,6-10 0,-14 7-159,-7-28 1,30 5 0,7-21-1</inkml:trace>
  <inkml:trace contextRef="#ctx0" brushRef="#br0" timeOffset="11197">29469 5692 24575,'51'-11'0,"0"1"0,9-12 0,0-3 0,-4 6 0,0-4 0,-4-11 0,2-7 0,-6 9 0,-12 19 0,-1 0 0,6-18 0,2-6 0,-7 11 0,-5 18 0,11-23 0,-42 31 0,0 0 0,0 20 0,-21-4 0,16 8 0,-16-14 0</inkml:trace>
  <inkml:trace contextRef="#ctx0" brushRef="#br0" timeOffset="11530">29845 5386 21499,'37'0'0,"28"0"537,-20-14 0,4-3-537,7 3 0,0-1 0,0-3 0,-5-1 645,7-2-645,-37 21 330,-21 0-330,0 21 808,0 6-808,0 9 0,0 9 0,0-9 0,0 22 0,20-22 0,2-2 0,-12 8 0,32 0 0</inkml:trace>
  <inkml:trace contextRef="#ctx0" brushRef="#br0" timeOffset="12130">29092 7432 17551,'53'15'0,"0"-1"0,0 0 0,0 1 0,-2 1 0,-2 0 0,0 1 0,11 4 0,1 1 0,-7 3 0,-7 10 0,-2 1 1272,14-4 1,-3-1-1273,-29-7 0,-5-1 1372,10-3-1372,-32-20 729,0 0-729,0-20 0,0 14 0,0-15 0</inkml:trace>
  <inkml:trace contextRef="#ctx0" brushRef="#br0" timeOffset="12414">29798 7550 24575,'47'26'0,"-18"0"0,-1 0 0,22 3 0,-13 8 0,5 4 0,-58 6 0,32-15 0,-43-9 0,-9-4 0,15-9 0,-20-8 0,-4-1-6784,-8 9 6784,9-9 0,-3-2 0,4 1 0,2 0 0,-11 0 0,10 0 0</inkml:trace>
  <inkml:trace contextRef="#ctx0" brushRef="#br0" timeOffset="14901">32173 5598 24575,'-26'-26'0,"5"-6"0,21-12 0,0 2 0,0-15 0,21 12 0,-5 29 0,14 4 0,5 4 0,7 8 0,16 0 0,-14 20 0,-7 17 0,-11 13 0,-14-17 0,-3 2 0,-9 14 0,-7 5 0,-7 2 0,-13-14 0,-4-3-311,5 4 0,-3-2 311,-14-4 0,-3-12 0,-3-19 0,-9-6 0,32-27 0,5 1 0,21 5 0,42 1 0,-31 14 0,41-15 0,-50 42 0,51 5 0,-43 1 311,21-7 0,1 1-311,-16 16 0,7-8 0,-13 2 0,-10-31 0</inkml:trace>
  <inkml:trace contextRef="#ctx0" brushRef="#br0" timeOffset="15230">31421 6139 16292,'57'-7'0,"1"0"0,-1 0 0,-1 5 0,3 2 0,0 0 0,-3-3 0,4-7 0,-3-3 0,1 4-249,6 7 0,1 3 1,0-2 248,-14-6 0,1-2 0,-1 0 0,-4 2 0,18 5 0,-5-1 870,1-8 0,-4 1-870,-20 9 0,-6 2 0,-8-1 0,-12 0 0</inkml:trace>
  <inkml:trace contextRef="#ctx0" brushRef="#br0" timeOffset="15949">31703 6938 22005,'23'56'0,"1"1"0,-11-14 0,0-8 1242,8-14-1242,-21-42 0,10-10 0,1-6 0,-8 5 0,-1-4-1845,5-9 1,1-6 0,-2 3 1844,-5 2 0,-2 1-406,1-13 1,0 1 405,0 19 0,0 5 437,0-3-437,0 15 0,0 21 0,0 0 4148,11 0-4148,12 0 0,9 1 0,4-2 0,1-9 0,2-1 0,7 9 0,2-1 508,-2-12 0,-1-2-508,-9 6 0,1-1 0,20-4 0,-1-5 0,-21-3 0,-2 1 0,8 10 0,-4 0 0,-13-8 0,-14 21 0,-10 0 0,0 0 0,0 0 0</inkml:trace>
  <inkml:trace contextRef="#ctx0" brushRef="#br0" timeOffset="16348">32291 6727 24575,'-26'36'0,"15"12"0,1 1 0,-11 1 0,18-1 0,1 1 0,-19-3 0,21 10 0,0-28 0,0 2 0,0-31 0,0 0 0</inkml:trace>
  <inkml:trace contextRef="#ctx0" brushRef="#br0" timeOffset="16799">32361 6797 24575,'64'0'0,"0"0"0,-1 0 0,-5 5 0,-3 3 0,-27 0 0,-28-3 0,-31 31 0,-16 1 0,-13-23 0,8 23 0,5-1 0,20-31 0,7 16 0,20-21 0,0 0 0,0 21 0,41-16 0,-9 16 0,6-11 0,2 1 0,10 15 0,-30 2 0,-4 1 0,5 0 0,-21 23 0,0-46 0,-21 15 0,-10-1 0,-3-14 0,-13 5 0,-5-1-1198,10-8 1,0-4 1197,-6-8 0,-1-1 0,0 9 0,4-2 0,-4-16 0,17 20 0</inkml:trace>
  <inkml:trace contextRef="#ctx0" brushRef="#br0" timeOffset="20486">31703 8679 24575,'0'-26'0,"0"5"0,0 0 0,0 5 0,28 3 0,7 3 0,-9-1 0,35 9 0,6 4 0,-10-2 0,-10 15 0,-2 1 0,-9-8 0,-27 27 0,-18 3 0,-34-15 0,-13-4 0,9 16 0,-3 1 0,7-15 0,-4-2 0,9-2 0,2 9 0,41-5 0,39-17 0,11-8 0,5 4 0,-4 5 0,-2 1 0,-4-4 0,-14 30 0,6-6 0,-37 21 0,-1-8 0,-8 0 0,-17-10 0,-5-3 0,8 5 0,-5-4 0,-29-12 0,-4-9 0,-1-6 0,15-5 0,-6-2 0,5-2 0,2-4 0,3 0 0,1 0 0,4-1 0,1-6 0</inkml:trace>
  <inkml:trace contextRef="#ctx0" brushRef="#br0" timeOffset="20697">30950 9502 9362,'57'5'0,"-1"0"0,1 0 0,-1 1 0,1-1 0,-1-1 0,6 0 0,2-1 0,0 0 0,-2 0 0,-5-1 0,-7 0 0,8-1 0,-8-2 0,4 1 0,1 0 0,7 0 0,1 0 0,-6 0 0,-14 0 1973,9 0-1973,13 0 0,-49 0 0,5 0 0</inkml:trace>
  <inkml:trace contextRef="#ctx0" brushRef="#br0" timeOffset="21182">31139 10207 23862,'11'66'0,"0"-1"0,0 0 0,-5-12 0,-2-2 0,2-6 0,6-1 0,-3-9 0,-9-9 0,21-5 353,5-42-353,-6-9 0,-3-8 0,-3-20 0,-5-4-1346,-2 0 0,-3-2 1346,-3 8 0,-1-2 0,-1 5 359,-4 5 0,-1 5-359,6-1 0,-2 7 0,-9 5 0,11 32 161,0 0-161,11 0 0,22 0 0,9 0 0,-8 0 0,3 0-279,18 0 0,8 0 0,-3 0 279,0 0 0,-3 0 0,-1 0 0,-5 0 0,2 0 0,-53 0 0</inkml:trace>
  <inkml:trace contextRef="#ctx0" brushRef="#br0" timeOffset="21380">31703 10160 24575,'-10'51'0,"0"-1"0,1 0 0,-1 1 0,0 3 0,1 3 0,1-5 0,3-9 0,5 14-1183,-1 0 1,2-6 1182,10-30 0,-9 20 0,9-41 0</inkml:trace>
  <inkml:trace contextRef="#ctx0" brushRef="#br0" timeOffset="21785">31962 10325 24575,'43'-7'0,"0"1"0,-1 3 0,-6 6 0,-10 20 0,-26-7 0,-26 26 0,-31-16 0,11-7 0,0-1 0,-11 5 0,-8-12 0,65 9 0,28-6 0,9-1 0,-1 13 0,17-3 0,2-4 0,-14-14 0,0 21 0,-3 0 0,-9-18 0,2 44 0,-31-26 0,-21 21 0,-13-26 0,-10-5 0,-9 0 0,-7-9-1355,10-11 0,-6-7 0,-1-3 1,3 2 1354,0 1 0,2 1 0,2-3 0,0-6 0,2-2 0,7 3 0,-11-3 0</inkml:trace>
  <inkml:trace contextRef="#ctx0" brushRef="#br0" timeOffset="23001">31468 5598 24575,'-63'-3'0,"0"1"0,18 1 0,-1 7 0,-7 10 0,-4 9 0,2 2 0,11-1 0,3 2 0,1 1-596,1-1 1,0 1-1,4 1 596,-8 9 0,11 3 289,23-2 0,7-2-289,2 4 0,0 23 0,0-22 0,0 3-181,0 3 0,0 4 181,1 0 0,-1 5 0,-1 3-680,-2-1 0,-3 3 1,0 1-1,0 0 680,0 0 0,1-2 0,-2 3 0,-1 5 0,1-12 0,0 3 0,-2 4 0,0 0 0,1 1 0,-1-1 0,1-3 0,-1 2 0,0-1 0,1-1 0,0-1 0,0 1 0,0 0 0,1 1 0,0 0 0,1 0 0,0 1 0,1-1 0,-1 0-810,2 0 1,1 1-1,0 0 1,0-2-1,-1-2 1,1-5 809,-3 1 0,0-6 0,1 0 0,1 3-269,2 2 0,1 2 0,1 2 0,0-2 1,-3-5 268,-3 7 0,-1-5 0,0 3 0,1 0 0,1 5 0,0 0 0,0-6-1026,-1-2 1,1-3-1,0 1 1026,0-2 0,-1 2 0,0-1 0,-1-3 258,-2 1 1,-1-3-1,-2 1-258,-2 4 0,-2 1 0,-1-1 0,0-3 0,-1 0 0,1 0 0,0-5 0,1 0 0,2-1 1904,-3 16 0,2-1-1904,4-4 0,-1 1 0,-4 11 0,-5-2 0,-3-23 0,1-2 0,10 6 0,0-2 0,-18 16 0,28-16 0,0 1 0,-4 0 1546,-14-1-1546,16 15 0,-16-12 6460,21-9-6460,31-10 0,11-16 0,18-4 0,3-3 0,-11-1 0,-10-1 0,0-2 0,10 1 0,0 0 0,0 0 0,1 0 0</inkml:trace>
  <inkml:trace contextRef="#ctx0" brushRef="#br0" timeOffset="24615">32620 5316 24575,'0'-27'0,"21"-14"0,16 35 0,12-15 0,9 11 0,-18 9 0,-2-1 0,-4-8 0,18 10 0,-31 0 0,-15 0 0,35 10 0,-25 35 0,6-11 0,0 5 0,-13 8 0,-2 3-230,15 5 1,-2 5 229,-15-3 0,-6 6 0,2-3 0,6-11 0,1-1 0,-2 1-317,-4 9 0,-3 1 0,0-3 317,1 8 0,0-5 0,0-16 0,0 0 0,2 14 0,-4 1 0,-7-10 0,-3 0 0,4-3 0,-1 2 0,0-3 0,-4 2 0,0 0 0,1 4 0,1 4 0,3-4 0,6-4 0,1-1-235,-8 5 1,-4 4-1,4-1 235,6-9 0,2-1 0,-1 4 0,-2 2 0,-3 6 0,1-1 0,2-6 0,4 9 0,0-2 0,0 0 0,0 3 0,0-11 0,0-5 0,2 5 0,-4 5 0,-8-14 0,0 0 0,7 9 0,0 0 0,-6-11 0,-3-2 0,1 0 0,2 0 0,6 12 0,0 0 0,-11-8 0,-3 2 0,8 5 0,3 5 0,-3-1 0,-9 13 0,0-1 0,8-17 0,2 1 0,0-1 148,-4 14 1,3-1-149,7 5 0,4-1 0,-2-16 0,0 1 0,0 15 0,0 4-1365,0-20 0,0 1 1,0-2 1364,0 9 0,0-1-2413,0 12 0,0-3 2413,0-24 0,0-3 186,0 5 1,0 0-187,0 24 0,0-17 0,0 0 0,0 16-133,0-23 1,0 1 132,0-4 0,0-2 3398,0 18-3398,0 14 0,-2-32 0,4 0 0,19 21 0,-19-6 0,1 1 0,18 13 6563,-21-14-6563,0 4 0,0-6 0,0-6 668,0 4-668,3-6 0,-6-5 0,-18-18 0,19 22 0,-1-3 0,-18-33 0,21 30 0,0-27 0,0 16 0,0 0 0,0-16 0,0 16 0,0 0 0,0-16 0,21 16 0,-16-21 0,16 0 0,-21 0-6784,0 0 6784,-21 0-1435,-5 0 1435,-32 0 0,9 1 0,-9 0 0,1-3 0,7-4 0,0-2 0,1 1 0,-5 5 0,0 2 0,5-3 0,7-8 0,0 1 0</inkml:trace>
  <inkml:trace contextRef="#ctx0" brushRef="#br0" timeOffset="67764">28387 3787 24575,'21'-45'0,"0"1"0,0 0 0,3 0 0,-4 4 0,-10-23 0,-10 58 0,0-16 0,0 42 0,0 26 0,0 16 0,-3-15 0,-4 6-2431,0-10 1,0 3 0,-3 0 2430,-1 2 0,-1-1 0,-1 4 0,1-3 0,-1 4 0,1 0 0,2-1 0,0 12 0,2 1 0,0-4 0,-3-10 0,-1-2 0,3 0 0,7 1 0,3 0 0,-2-6 1376,-10 19-1376,11-16 0,0-47 0,11-26 0,-9-9 0,-2-9 0,4-4 0,0-5 0,-1 5 0,-3 7 0,0 1 0,0-17 0,0-1 0</inkml:trace>
  <inkml:trace contextRef="#ctx0" brushRef="#br0" timeOffset="68032">28105 4234 24575,'0'58'0,"0"0"0,0 1 0,0-1 0,0 1 0,0-12 0,0 6 0,3-9 0,4-2 0,17 0 0,1-16 0,7-5 0,7-15 0,6-12 0,9-17 0,6-13 0,-4-5-1182,-10-2 1,-3-5-1,1 1 1182,7 4 0,2 2 0,-8-3 0,-17-5 0,-7-3 0,-2 14 0,4 17 0,-12-20 0</inkml:trace>
  <inkml:trace contextRef="#ctx0" brushRef="#br0" timeOffset="69280">25494 9455 24575,'33'44'0,"-1"1"0,9 10 0,-8-3 0,-18 0 0,9-2 0,-14-19 0,11-83 0,-11 11 0,-2-7 0,0-2 0,1-5 0,0-3 0,-1-6-681,-1 13 1,1-6 0,0-2 0,0-1 0,-2 3 0,-1 3 680,-2-2 0,-3 2 0,1 3 0,0-2 0,4-3 0,1-2 0,1 3 0,-4 7 0,-2-5 0,-2 10 0,1 6 937,0 11-937,32 5 0,28 21-343,-20 6 1,7 2 0,4-1 342,6-4 0,6-3 0,1 0 0,-5 2-1511,2 5 0,-3 1 0,1-2 1511,7-4 0,0-3 0,-10 0 2136,9 1-2136,-49-21 0,5 16 0,-73-16 0,-3 42 0,-8-16 0,21 16 0</inkml:trace>
  <inkml:trace contextRef="#ctx0" brushRef="#br0" timeOffset="69563">26106 8961 24575,'0'50'0,"0"-1"0,0 6 0,0 3 0,0-12 0,0 2 0,0 1-2088,0 5 0,0 2 0,0-6 2088,0-3 0,0-3 0,0 10 0,0-9 0,0-18 0,0-7 0,0-20 0</inkml:trace>
  <inkml:trace contextRef="#ctx0" brushRef="#br0" timeOffset="69932">26435 8914 17494,'46'16'0,"0"-1"0,0 1 0,10 6 0,-12 3 0,-23 12 1583,-36-5 0,-12 1-1583,-4-12 0,-1 0 0,4 14 0,1-2 1214,-25-7-1214,52-5 640,0-21-640,31 0 0,-2 10 0,10-10 0,0 3 0,3 28 0,3-26 0,-36 30 0,-18 3 0,-27-21 0,-19-10 0,-3 3-268,6 8 0,-2 4 1,-1 0-1,1-5 1,-9-5-1,0-5 1,1 0-1,6 0 1,1 0-1,-1 0 1</inkml:trace>
  <inkml:trace contextRef="#ctx0" brushRef="#br0" timeOffset="72313">31421 13312 24575,'27'-52'0,"1"0"0,-1 0 0,0 1 0,1-1 0,-1 0 0,-2-1 0,-1-3 0,1 0 0,-2-2 0,1 2 0,-2 2 0,0 3-1459,2-4 0,0 3 0,-1 2 1,-2-1-1,-1 0 1459,-1-3 0,-1-1 0,-2 0 0,-2 3 0,-2 4 0,-2-3 0,-3 5 0,-3 7 2084,-4-10-2084,-21 28 0,4 56 0,-3 16 0,-29-9 0,29 4 0,3-6 0,-4-30 0</inkml:trace>
  <inkml:trace contextRef="#ctx0" brushRef="#br0" timeOffset="72698">31421 12489 24575,'0'-37'0,"21"-7"0,-19 10 0,1 0 0,28-21 0,-28 5 0,-3 1 0,10 7 0,11-11 0,0-1 0,-10 7 0,19-3 0,2 0 0,-16 1 0,28 12 0,14 16 0,-7 50 0,2 15 0,-12-16 0,-1 4-435,-1 9 0,-1 8 0,-5-3 435,-9 2 0,2 1-636,5-8 1,8 4 0,0-2 0,-7-5 0,-8-3 0,-1-2-1,12 2 1,0 0 0,-1 0 0</inkml:trace>
  <inkml:trace contextRef="#ctx0" brushRef="#br0" timeOffset="76130">30174 14158 24575,'29'-39'0,"0"0"0,-4 2 0,-1-2 0,7-8 0,-4 0 0,-14 12 0,0 0 0,15-6 0,-4 3 0,-16-4 0,23-2 0,-31 34 0,0 10 0,0 0 0,0 52 0,0-12 0,0 6 0,0 11 0,0 8 0,0-1-574,0-5 1,0 0-1,0-2 574,0-8 0,0-2 0,0 0 0,0 7 0,0 0 0,0-13 0,0-12 0,0 8 0,0-1 0</inkml:trace>
  <inkml:trace contextRef="#ctx0" brushRef="#br0" timeOffset="76347">30221 14652 24575,'64'-5'0,"-1"0"0,0 0 0,1-1 0,-6-2 0,-3 0 0,4-2 0,6 2 0,5-1 0,-2-1 0,-12 1 0,-9-4 0,-8 2 0,13 1 0</inkml:trace>
  <inkml:trace contextRef="#ctx0" brushRef="#br0" timeOffset="89497">27611 16981 24575,'26'0'0,"-13"0"-4916,24-19 1,4-4 3425,-4 12 1490,-24-21 0,-3 2 0,1 25 0,-11-16 0</inkml:trace>
  <inkml:trace contextRef="#ctx0" brushRef="#br0" timeOffset="89665">27564 16510 24575,'63'7'0,"1"0"0,-1 0 0,-3-5 0,-7 1 0,-17 8 0,1-1 0</inkml:trace>
  <inkml:trace contextRef="#ctx0" brushRef="#br0" timeOffset="90930">29375 16675 24575,'15'46'0,"1"0"0,0 0 0,-5 10 0,4-12 0,27-23 0,-27-42 0,8-14 0,-1-9 0,-12-9 0,-5-6-979,3 13 0,0-2 0,-3-2 979,-2-9 0,-2-3 0,-5 3 0,-5 7 0,-3 3 0,2 1 0,7-11 0,-2 6 0,-26-21 692,31 74-692,0 0 0,31 0 0,-2 0 0,7 0 0,6 0 0,-1 0 0,2 0-2568,20 0 1,2 0 2567,-14 0 0,0 0-184,14 0 1,-7 0-1,-17 0 1,1 0-1</inkml:trace>
  <inkml:trace contextRef="#ctx0" brushRef="#br0" timeOffset="91130">29916 16440 24575,'5'52'0,"0"0"0,0 1 0,0-1 0,-3-1 0,-2-4 0,4-7 0,17 13 0,-21-53 0,0 0 0</inkml:trace>
  <inkml:trace contextRef="#ctx0" brushRef="#br0" timeOffset="91466">30292 16346 24575,'52'21'0,"-10"5"0,-57 1 0,-12 3 0,-4 20 0,-16-14 0,15 6 0,40-36 0,-16 14 0,38-10 0,14 1 0,-10 16 0,-1 4 0,8-5 0,-6 3 0,-12 4 0,-14 2 0,-30-1 0,-16-3-1696,-11-8 0,-11-4 1696,13-6 0,-6-1 0,0 0 0,6-2 0,-8 2 0,3-3 0,-11-9 0,-1 0 0</inkml:trace>
  <inkml:trace contextRef="#ctx0" brushRef="#br0" timeOffset="91632">29045 17357 21547,'62'-3'0,"-1"-1"0,1 1 0,-1-1 0,0 1 0,1-1 0,-1 3 0,1 0 0,0 1 0,-2 0 0,-2-1 0,-3-1-2250,3-2 1,-3-2 0,-3 1 0,0-1 2249,13-1 0,-1-1 0,-3 2 0,-7 5 0,-3 0 0,-7-2 0,19-18 0,-21 21 0</inkml:trace>
  <inkml:trace contextRef="#ctx0" brushRef="#br0" timeOffset="92097">29257 17921 23556,'0'54'0,"0"-1"0,0 0 0,-1-5 0,0-2 0,3-4 0,7-4 0,3-6 0,14 5 0,11-37 0,-14-26 0,-15-22 0,-5-14 0,-2 3 0,-1-7 0,-1 3 0,-2 8 0,0 2 0,-2-1-566,-2-8 1,-1 0 0,0 8 565,0 12 0,0 6 862,-13-14-862,21 14 447,21 15-447,19 19 0,9 4 0,0-12 0,6-1-221,1 4 0,10 1 1,0 0-1,-8-1 221,9-7 0,-3 1 1094,90-7-1094,-154 20 0,-29 0 0,-7 0 0,15 0 0</inkml:trace>
  <inkml:trace contextRef="#ctx0" brushRef="#br0" timeOffset="92280">29892 17592 23326,'-16'59'0,"1"-1"0,-1 0 0,6 0 0,3 0 0,-2-9 0,-12 14 0,17-22 0,8-4 0,17-8 153,5-19 1,0-15 0,-5-16 0</inkml:trace>
  <inkml:trace contextRef="#ctx0" brushRef="#br0" timeOffset="92648">30010 17733 24575,'64'-2'0,"0"-1"0,-7-5 0,-18 11 0,-42 27 0,-15 5 0,-10 7 0,-6-18 0,0-1-8503,5 8 8503,-23-28 1719,47 28-1719,-16-25 0,42 14 0,-6-20 0,30 0 0,12 21 0,-15 6 6784,2-1-6784,-33 5 0,-11-7 0,-52 12 0,7-10 0,-12-19 0,-16-8 0,7-5 0,17-6 0,1-2 0,-1 6 0,-4 0 0,12-2 0,9-11 0</inkml:trace>
  <inkml:trace contextRef="#ctx0" brushRef="#br0" timeOffset="93764">30927 17428 24575,'55'0'0,"-10"-9"0,4-3 0,2-5 0,0-3-483,-7-4 0,-5-2 0,3-10 0,-42 15 0</inkml:trace>
  <inkml:trace contextRef="#ctx0" brushRef="#br0" timeOffset="93913">30950 17051 24575,'54'0'0,"-1"0"0,0 0 0,2 0 0,0 0 0,-8 0 0,7 0 0,-1 0 0</inkml:trace>
  <inkml:trace contextRef="#ctx0" brushRef="#br0" timeOffset="94313">31915 17098 24575,'21'-51'0,"-1"0"0,1-1 0,-5-5 0,-2 0 0,1 12 0,16 3 0,-26-16 0,16 35 0,-21 12 0,0 11 0,0 0 0,21 32 0,-16 17 0,6-3 0,-1 3 0,-10-2 0,0 2 0,10 7 0,1 3-2262,-7-9 1,-3 2 0,-1-5 2261,1-3 0,-2-2 0,2 23 0,-7-12 0,-15-37 0,21 5 0</inkml:trace>
  <inkml:trace contextRef="#ctx0" brushRef="#br0" timeOffset="94497">31750 17475 14424,'61'-5'0,"-1"1"0,1 0 0,0 0 0,-1 0 0,-3-3 0,1 0 0,-1-1 0,-3 1 0,-3-1 0,12-1 0,-5 0 0,-4-2 0,4-4 0,-1-1 0</inkml:trace>
  <inkml:trace contextRef="#ctx0" brushRef="#br0" timeOffset="97131">33114 16181 24575,'-37'40'0,"0"0"0,-1 0 0,1-1 0,-1 6 0,-1 2 0,3-2 0,5-4 0,4 6 0,2-2 0,-8 7 0,1-2 0,13-20 0,1-3 0,-8 10 0,5 7 0,0-7 0,16-11 0,-16-26 0,21-26 0,10-11 0,1-5 0,-8-1 0,-1 0 0,9 0 0,-1 0 0,-9 1 0,-2 5 0,1 11 0,0 5 0,-21 63 0,6-10 0,-7 14 0,-1 7 0,4-10 0,2 0 0,-1 1 0,9-2 0,30 16 0,31-60 0,11-17-3392,-9 1 0,2-6 3392,1-4 0,3-5 0,-10 3 0,-20 8 0,-5 2 0,1-1 0,0 0 0</inkml:trace>
  <inkml:trace contextRef="#ctx0" brushRef="#br0" timeOffset="100781">31303 14723 24575,'3'-65'0,"-1"0"0,1 1 0,0-1 0,-1 0 0,1 7 0,1 4 0,-2 1 0,0-2-739,-4-9 0,-1-3 0,0 2 1,0 8 738,3-7 0,-2 5-1848,-6 10 0,-3-2 0,-2 2 1848,-9-12 0,-3 2-673,7-1 1,-6 2 672,-17 9 0,-4 4-502,15 8 0,-3 4 502,-14 1 0,-10 6 0,12 14 0,-7 2 0,-1 3 0,2 0-723,-8-4 0,1 2 0,-8 5 723,15 5 0,-5 1 0,-4 2 0,-3 3 0,1 1 0,1 1 0,4 2 0,-1 3 0,1 2 0,2 2 0,1 1 0,0 1 0,0 0-94,-2 0 1,-1-1-1,1 1 1,1 1 0,2 2-1,3 2 94,0 4 0,2 2 0,3 1 0,4 2 0,5 0 0,-1 10 0,7 2 0,6 2 378,7-2 0,4 2 0,1 2-378,-6 4 0,1 3 0,10 7 0,13-16 0,7 7 0,6 4 0,2 1 0,2-1 0,0-3 0,-2-6-526,3 6 1,0-6 0,2-1-1,4 5 526,-3-6 0,3 6 0,3 3 0,1 0 0,0-3 0,1-6 0,0-8 683,18 5 1,1-12 0,6-4-684,-13-9 0,4-2 0,2-1 0,1-2 0,0-2 0,-2 1 0,0 0 0,1-3 0,1-4 0,4-6 0,-3-6 0,4-5 0,3-4 0,0-3 0,-1-4 0,-1-2 0,-4-2 0,-4 0 0,-1-2 0,-2-3 0,-2-2 0,0-4 0,-1-3 0,-1-4 0,-4-1 0,-1-4 0,0-5 0,-1-4 0,0-1 0,-2-1 0,-1 0 0,-2 2 0,-3 2 0,-2 4-347,4-9 1,-5 4 0,-2 1 0,-3 0 0,0-1 0,-2-2 346,0 1 0,1-5 0,-1-1 0,-2 1 0,-3 3 0,-5 6 0,-6 9 719,-10-12 1,-10 11-720,-5 1 0,-8 4-751,-2 11 0,-7 2 0,0-1 751,1-4 0,-1 0 0,-2 5 0,-8 10 0,-2 5 0,6-1 0,8-10 0,5 4 0,-23 19 0</inkml:trace>
  <inkml:trace contextRef="#ctx0" brushRef="#br0" timeOffset="110734">32949 16228 24575,'0'-63'0,"2"9"0,-4 1 0,-18-4 0,13 11 0,-2 0 0,-10 11 0,-7 2-3403,-15-4 1,-6 4 3402,8 11 0,-3 2 0,-13-5 0,-7 0 0,1 12 0,11 20 0,1 9 0,-1-2 0,-2-9 0,-1-2 0,1 10 0,8 10 0,0 8 0,2 4 0,5-1 0,4 1 0,4 1 0,-1 5 0,-5 8 0,-4 7 0,2 0 0,5-3 0,7-3 0,4-3 0,-1 3 0,-3 1 0,-3 4 0,2-1 0,5-3 0,10-5 0,3-3 0,-1 2 0,-9 7 0,-2 3 0,5 0 0,11-4 0,5 1 0,-3-1-1169,-4-3 1,-3 0-1,3-1 1169,4-1 0,2 0 0,2 1 423,3 6 1,2 1-1,2-2-423,1-4 0,1-2 0,5-1 0,4-3 0,4-2 0,2-2 0,2 2 0,3-2 0,4-9 0,10-14 0,6-11 0,2-2 0,1-1 0,3-1 0,0-4 0,-2-3-1246,4-7 1,-3-5-1,1-3 1246,-4-1 0,3-3 0,-2-2 0,-8 0 415,5-11 0,-5-5-415,-12 5 0,2-7 0,-1 0 0,-4 2 0,-5 2 0,-4 3 0,0-6 0,4-10 0,2-6 0,-3-1 0,-7 5 0,-10 9 0,-4 3 0,0-1 617,4-5 1,0-1 0,-4-4-618,-5-3 0,-5-4 0,-3-3 0,-6 1 0,-4 5 0,-7 0 0,-2 0 0,1 0 0,4 2 0,7-4 0,3 1 0,0 2 0,-5 3 0,-11 6 0,1 1 0,-1-1 0,0 0 0</inkml:trace>
  <inkml:trace contextRef="#ctx0" brushRef="#br0" timeOffset="120297">33373 14535 15935,'-39'49'0,"1"1"0,-1 0 0,1-1 0,-5 2 0,0 1 0,-1-2 0,1-1 0,5-8 0,1-1 0,0-1 0,3 0 898,-5 10 0,3-2 0,1-7-898,-2-13 0,9-4 0,17 8 1760,11-31-1760,0-21 0,0 5 0,0-28 958,0 7-958,0 11 2533,-21 47-2533,-5 21 0,3 3 0,-1 1 0,-2 7-234,11-18 1,9-5 233,27-14 0,26 5 0,16-21 0,-14-13 0,4-6 0,0-4 0,1-3-484,-13 2 1,0-1 0,-3 0-1,2-1 1,-4 3 0,16-9-1</inkml:trace>
  <inkml:trace contextRef="#ctx0" brushRef="#br0" timeOffset="145015">9784 15617 9190,'0'48'0,"0"1"0,0 0 0,8 17 0,5-7 2460,-3-22 0,6-3-2460,17 7 0,2-4 0,-4 5 1348,-2-15 1,-6-9-1349,-20-18 0,7-24 0,-2-14 0,0-13 0,-3-1 383,-2 6 1,-2-1 0,1-6-384,0 1 0,2-8 0,0-4 0,1-1 0,-2 3 0,-1 7 901,0-14 0,-2 6 1,-2-4-902,0 7 0,-2-6 0,-1-1 0,0 2 0,1 7 0,-1-2 0,0 5 0,-1 0 55,-2-9 0,0-2 0,0 5-55,2-3 0,2 5 0,3 5 0,2 12 0,-1 26 553,0-5-553,0 21 3195,0 0-3195,31 0 0,12 5 0,16 4 0,11 1 0,6-3-617,-26-4 0,5-2 0,4-1 1,3 0-1,3-1 0,2 0 1,2 0-1,0 0 0,-1 0 0,0 0 1,-2 1 616,-3 0 0,1 1 0,0 0 0,0-1 0,0 1 0,1 0 0,0 0 0,1 0 0,-1 0 0,1 0 0,0-1 0,1 0-325,-6-1 1,2 1 0,0-1 0,1 0 0,1 0 0,0 0 0,0 0 0,-1 0 0,0 0 0,-2-1 0,-1 1 0,-1-1 0,-2 1 0,-3-1 324,18 0 0,-2-1 0,-1 0 0,-3 0 0,-2-1 0,-3 2 0,-3 0 0,-3 0-484,17 1 1,-6 1 0,-4 1-1,-2-1 484,5 0 0,-3 0 0,-7 0-1197,-8 0 1,-4 0 1196,10 0 0,-14 0 0,-35 0 0,16 0 0,-21 0 0</inkml:trace>
  <inkml:trace contextRef="#ctx0" brushRef="#br0" timeOffset="145681">10630 15240 24575,'51'-39'0,"0"0"0,-22 13 0,0 10 0,28 31 0,-7 17-4116,-29 10 4116,1-10 0,-2 1 0,-20 25 0,0 5 128,-19-18 0,-4 1-128,2 17 0,-9-23 0,-5-2 0,4-13 0,4 0 0,-4 32 0,-11-31 891,84-5-891,-11-21 0,27 0 0,-14 0 0,-7 32 0,-11-4 0,-26 30 0,-37-22 0,4-22 0,-4-4 0,-9-1 0,-2-8 0,-13-22 0,4-10-301,21 10 0,4-2 0,-5-7 0,11 0 0,26-2 0</inkml:trace>
  <inkml:trace contextRef="#ctx0" brushRef="#br0" timeOffset="145965">10866 14864 24575,'39'16'0,"0"-1"0,-3 8 0,-9 4 0,-27 36 0,0-6 0,0-33 0,0-14 0,31-20 0,6-11 0,7-3 0,12 3 0,0 1 0,-10-5 0,-3 2 0,20 3 0</inkml:trace>
  <inkml:trace contextRef="#ctx0" brushRef="#br0" timeOffset="146219">11406 15734 24575,'55'-6'0,"-1"-1"0,0 1 0,0-1 0,1 0 0,-4 0 0,-2 0 0,11-4 0,-11 1-905,-20 5 0,2-16 1,-31 21-1</inkml:trace>
  <inkml:trace contextRef="#ctx0" brushRef="#br0" timeOffset="146430">11571 15264 23479,'0'55'0,"0"1"0,0-1 0,0 1 0,3 7 0,2 2 0,1-3 0,1-9 0,4-2 0,4-5-1481,6 9 1,5-11 1480,11-23 0,-14-21 0,-12 0 0</inkml:trace>
  <inkml:trace contextRef="#ctx0" brushRef="#br0" timeOffset="146763">12089 15405 24575,'3'55'0,"0"0"0,1 0 0,-6 3 0,7-4 0,17-1 0,8-17 0,12-44 0,-7 3 0,0-8 0,-2-27 0,-8-9 0,-11 10 0,-2 2 0,9-26 0,-21 22 0,0 61 0,-10 26 0,-1 8 0,8-7 0,1 2 0,-5 1 0,-2 3 0,4-7 0,5 17 0,0-42 0,0-26 0,0-16 0</inkml:trace>
  <inkml:trace contextRef="#ctx0" brushRef="#br0" timeOffset="147063">12371 14935 24575,'64'9'0,"0"0"0,-9-4 0,-14 8 0,-30 45-2118,-11-22 2118,0 9 680,0-30-680,0 6 350,0-21-350,21-31 0,26 2-539,-9-6 0,10-13 0,1-2 0,-6 11 0,-4 11 0,0 1 0,10-18 1,0-1-1,-1 1 0</inkml:trace>
  <inkml:trace contextRef="#ctx0" brushRef="#br0" timeOffset="147447">13500 15969 24575,'59'-4'0,"0"0"0,0-1 0,15-1 0,-17 2 0,-36 4 0</inkml:trace>
  <inkml:trace contextRef="#ctx0" brushRef="#br0" timeOffset="147602">13500 15523 22644,'61'0'0,"0"0"0,0 0 0,-13 0 0,1 0 0,0 0 0</inkml:trace>
  <inkml:trace contextRef="#ctx0" brushRef="#br0" timeOffset="148197">14864 15805 24575,'19'56'0,"1"0"0,-1-6 0,-7-21 0,-12-40 0,0-39-4346,-3-4 1,-4-7 4345,0 19 0,-1-1 0,-1-5 0,0-8 0,0-5 0,0-2 0,0 5 0,-1 3 0,2 3 0,0-3 0,0-2 0,1-5 0,1 2 0,6 7 403,8-7 0,5 7-403,-3 8 0,6 7 0,10 12 0,5 10 1628,19 16-1628,1-1 0,8 2 0,-13 5 0,2 2 0,1-1 0,4-5 0,2-1 0,-1 1-363,4 5 1,1 1 0,-3-2 362,9-5 0,-2-2 1202,1 2 1,0-2-1203,-2-9 0,-4-1 0,-18 9 0,-4-1 0,16-18 0</inkml:trace>
  <inkml:trace contextRef="#ctx0" brushRef="#br0" timeOffset="148663">15358 15476 24575,'0'-50'0,"0"0"0,0 1 0,-8-8 0,-5 12 0,-13 13 0,-1 32 0,-4 21 0,28-5 0,-12 16 0,-1 1 0,11-12 0,15 42 0,40-58 0,13 16 0,-16-21 0,-26 10 0,-21 14 0,0 18 0,0 5 0,0 13 0,2 2 0,-4-4 0,-19-16 0,15 23 0,-14-49 0,40 5 0,-14-21 0,15 0 0</inkml:trace>
  <inkml:trace contextRef="#ctx0" brushRef="#br0" timeOffset="149048">15522 15570 24575,'50'-9'0,"0"0"0,-1 0 0,21-8 0,-17-7 0,-37-13 0,-11 8 0,-34-7 0,-7-1 0,15 6 0,-13 2 0,5 0 0,24 6 0,-16 12 0,21 11 0,0 32 0,0 17 0,-5 6 0,-1 5 0,5-4 0,0 1-372,-5 8 0,1-2 372,5-26 0,0-1 0,0 10 0,0-6 0,0-19 0,0 21 0,0-63 0,0-16 0,0 9 0,0-4 0</inkml:trace>
  <inkml:trace contextRef="#ctx0" brushRef="#br0" timeOffset="149230">15804 15146 24575,'9'59'0,"0"-1"0,0 0 0,-1 6 0,0 0 0,-4-6 0,-3-6 0,-2-5-327,1-7 0,0-4 0,0 16 0,0-52 0</inkml:trace>
  <inkml:trace contextRef="#ctx0" brushRef="#br0" timeOffset="149530">16228 15099 24575,'-16'53'0,"0"0"0,1 1 0,2-1 0,0 1 0,2-5 0,-2 1 0,3-3-915,3 10 1,3 1 914,1-3 0,6-3 0,11-7 0,4-4 0,10 17 590,30-79-590,-32-7 0,-5-7 0,-7-2 0,-2-1 0,2 2 0,-7 4 0,-28-13 303,-5 30-303,-11 15 0,-5 10 0,4 11 0,1 8 0,-10 5 0,0 5 0,-2 8 0,6-3 0,1-2 0,0 0 0</inkml:trace>
  <inkml:trace contextRef="#ctx0" brushRef="#br0" timeOffset="149981">13852 17216 24575,'47'0'0,"0"0"0,11 0 0,-23-5 0,1-1 0,26 4-386,-4-30 0,-35 27 0,-12-16 0</inkml:trace>
  <inkml:trace contextRef="#ctx0" brushRef="#br0" timeOffset="150116">14064 16816 21854,'56'-6'0,"0"-1"0,1 0 0,-1 1 0,9-2 0,-3 0 0,-11 3 0,-4 5 0,-27 0 0</inkml:trace>
  <inkml:trace contextRef="#ctx0" brushRef="#br0" timeOffset="150580">14699 17145 24110,'22'49'0,"-1"-1"0,1 0 0,-1 1 0,9 25 0,-2-28 0,-7-57 0,-18-23 0,-6-13-634,3 3 0,0-6 0,0 3 634,0-7 0,0 1 378,0-8 1,0-1-379,0 2 0,0 0 0,0 3 0,0 2 195,2 2 0,-4 4-195,-19-9 0,16 32 111,-16-16-111,21 37 1109,0-16-1109,0 21 0,21 0 0,15 0 0,3-4 0,14-2-1131,-3 0 0,13-1 1,7-2-1,4 1 0,-3 0 1,-7 1 1130,4 1 0,-6 2 0,2-1 0,6 0 0,-11-1 0,7-1 0,3 0 0,1 0 0,-3 0 0,-5 2 0,-9 2-301,10 1 0,-9 3 1,-6 0-1,-3-1 1,-9 0-1,-5 0 1</inkml:trace>
  <inkml:trace contextRef="#ctx0" brushRef="#br0" timeOffset="151530">15264 16981 24575,'-61'0'0,"4"0"0,31-21 0,5 16 0,21-16 0,21 0 0,-16 16 0,37-16 0,-16 21 0,11 21 0,7 5 0,-28 31 0,-17-11 0,-9 0 0,-11-17 0,-7-1 0,-16 19 0,-7-8 0,4-28 0,-2-6 0,0 7 0,4-3 0,-5-9 0,40-31 0,67 2 0,-26 10 0,3 1-1356,17 5 1,0 5 1355,12 8-1692,-5 21 1692,-14-5-241,-28 7 241,25-12 0,-35-11 0,15 0 0</inkml:trace>
  <inkml:trace contextRef="#ctx0" brushRef="#br0" timeOffset="151798">15569 16887 24575,'11'49'0,"-1"1"0,-2-9 0,0-1 0,4 9 0,-1-4 0,0-1 0,10-12 0,-16-27 0,16 16 0,-42-21 0,5 0 0,-15-9 0,-3-3 0,-8-4 0,7-6 0,2 0 0,7 6 0,5-5 0</inkml:trace>
  <inkml:trace contextRef="#ctx0" brushRef="#br0" timeOffset="151948">15569 16887 24575,'0'0'0</inkml:trace>
  <inkml:trace contextRef="#ctx0" brushRef="#br0" timeOffset="152447">14229 18462 24575,'51'-13'0,"0"0"0,1 0 0,0-15 0,-5 4 0,19 19 0,-56-16 0</inkml:trace>
  <inkml:trace contextRef="#ctx0" brushRef="#br0" timeOffset="152614">14111 18063 24575,'50'0'0,"-1"0"0,1 0 0,8 0 0,1 0 0,-11 0 0,-1 0 0,15 0 0</inkml:trace>
  <inkml:trace contextRef="#ctx0" brushRef="#br0" timeOffset="152999">15146 17968 24575,'0'63'0,"8"-29"0,5-2 0,13 4 0,-7-8 0,-1 2 0,5 19 0,8-12 0,-25-16 0,15 0 0,-21-16 0,-32 16 0,3-21 0,-13-7 0,-4-7 0,7-14 0,2-2 0,4 14 0,3-2 0,9-8 0,0 0 0</inkml:trace>
  <inkml:trace contextRef="#ctx0" brushRef="#br0" timeOffset="153146">15146 17968 8191,'52'-21'0,"0"-1"0,1 0 0,-11 5 0,-1-1 0,1 1 0</inkml:trace>
  <inkml:trace contextRef="#ctx0" brushRef="#br0" timeOffset="155913">15193 17804 23602,'61'-12'0,"0"-1"0,0 1 0,0 0 0,0 0 0,0 0 0,2 5 0,-6 4 0,1-6 0,-6-9 0,0 0 0,0 0 0,1-1 0</inkml:trace>
  <inkml:trace contextRef="#ctx0" brushRef="#br0" timeOffset="191030">2916 14370 24575,'0'-26'0,"11"5"0,12 21 0,-7 0 0,26 0 0,-16 21 0,0 37 0,-32-16 0,-9 2 0,1-11 0,-3-1 0,-6 10 0,-1-11 0,3-26 0,21 16 0,0-21 0,21 0 0,26 0 0,-5 0 0,23 0 0,-49 32 0,-16 17 0,-14-6 0,-9-2 0,-11-13 0,-3-4 0,12-1 0,-2-4 0,-15-11 0,-2-5 0,6-2 0,3 0 0,-20 10 0,3-11 0</inkml:trace>
  <inkml:trace contextRef="#ctx0" brushRef="#br0" timeOffset="191230">2658 15146 24575,'49'-7'0,"1"0"0,0 0 0,15 3 0,3 1 0,-5-5 0,-18-6 0,-4-3 0,1 3-667,16 6 1,-4 1 0,19-14 0,-73 21-1</inkml:trace>
  <inkml:trace contextRef="#ctx0" brushRef="#br0" timeOffset="191513">2916 15617 24575,'20'55'0,"0"1"0,0 0 0,0-10 0,1-3 0,-4-1 0,-3 5 0,-2-3 0,9 13 0,-21-30 0,0 4 0,-21-28 0,-5-24 0,-2-2 0,-2-4 0,4-9 0,3-1 0,-14-13 0,16 19 0</inkml:trace>
  <inkml:trace contextRef="#ctx0" brushRef="#br0" timeOffset="191663">2916 15617 14828,'54'-14'0,"-1"0"0,0 1 0,1-1 0,-1 1 0,8 2 0,-5 2 0,-6-3 0,-8-9 0,0 1 0</inkml:trace>
  <inkml:trace contextRef="#ctx0" brushRef="#br0" timeOffset="192446">2822 16769 24575,'0'-26'0,"0"5"0,0 21 0,0 0 0,0 73 0,0-34-468,0 12 0,0-2 468,0-23 230,21-5-230,5-21 0,2-18 0,2-6 0,19-7 0,-12-16 0,-16 26 0,-21 21 0,-21 83 0,8-37 0,0 2 235,4-5 0,0 2 1,1 1-236,-1 1 0,2 0 0,2-8 0,5 5 0,0 9 0</inkml:trace>
  <inkml:trace contextRef="#ctx0" brushRef="#br0" timeOffset="192630">2611 17639 20652,'62'-16'0,"1"0"0,0-1 0,-1 1 0,8-4 0,-4 0 0,-13 8 0,-9 12 0,-34 0 0</inkml:trace>
  <inkml:trace contextRef="#ctx0" brushRef="#br0" timeOffset="192880">3034 17686 24575,'20'53'0,"0"-1"0,0 0 0,-7 2 0,-2-1 0,2-14 0,7-12 0,-20 9 0,-31-12 0,-19-14 0,14-12 0,-1-6 0,0-14 0,4-1 0,-4 2 0,16-21 0</inkml:trace>
  <inkml:trace contextRef="#ctx0" brushRef="#br0" timeOffset="193020">3034 17686 17458,'61'-17'0,"0"-1"0,0 1 0,-12 3 0,-1 0 0,1 0 0</inkml:trace>
  <inkml:trace contextRef="#ctx0" brushRef="#br0" timeOffset="193781">2281 13782 24575,'-44'27'0,"-1"0"0,1 0 0,-1 3 0,6 3 0,9 15 0,8 3 0,8-8 0,5 0-1730,0 9 1,2 4 1729,-1-11 0,0 2 0,3-4 0,4 2 0,2 2 0,-1 1 0,-1 7 0,1 3 0,1-2 0,3-3 0,2-1 0,0 1 0,-1 0 0,-3 7 0,-1 2 0,-1 0 0,2 0-676,3 3 0,0 2 0,1-2 0,-1-3 676,-1 4 0,0-4 0,-1 1 0,-2-1 0,-1 0 0,1 4 0,1-11 0,0 5 0,1 1 0,-1-2 0,0-4-901,-2 10 1,0-5 0,0 6 900,0-11 0,0 4 0,0 4 0,1 1 0,-2-1 0,1-4 0,-2 0 0,0-2 0,-1-2 0,1 1 0,0 0 0,1 0 0,1 0 0,0 0 0,-1 0 0,1 2 0,-2 7 0,-1 2 0,1 1 0,0-4 0,0-7 0,2 0 0,0-6 0,0 1 0,0 9 0,0 1 0,0-5 0,-5-2 0,10-8-1161,36-5 0,12-11 1161,-17-18 0,4-8 0,11-5 0,8-6 0,-10-6 0,-13-7 0,-6-4 0,-4 2 0,0 0 0</inkml:trace>
  <inkml:trace contextRef="#ctx0" brushRef="#br0" timeOffset="194432">3434 14017 23226,'55'-8'0,"1"-1"0,-1 1 0,1-1 0,12 4 0,-2 1 0,-9-2 0,-18-6 0,-5 3 0,31 9 0,-49 21 0,5-6 0,-21 30 0,0 8 0,0 13 0,0-2-1579,0-19 1,0-3 0,0 7 1578,0 1 0,0 6 0,0 3 0,0 0 0,0-4 0,-1 1 0,1-3 0,0 2 0,1 3 0,1-1 0,0 4 0,2 3 0,0 0 0,0-2 0,1-4-593,1 9 0,0-5 1,1 1-1,0 4 593,-3-8 0,0 3 0,1 2 0,-1 1 0,0-2 0,1-2 0,1-1 0,0-2 0,1-1 0,-1 0 0,0 1 0,0-1 0,-1 1 0,-1-1 0,1 0 0,-1 1-568,-1 1 0,0 2 1,0-1-1,0-2 1,0-3 567,5 15 0,0-5 0,-3-4-1469,-4 5 0,-2-4 1469,1-5 0,0 1-418,0 7 0,0-2 418,2-17 0,-4-1 326,-6 8 1,-5-6-327,-2-11 1337,-37-10 0,-14-7-1337,15-9 0,-5-5 0,-1-2 0,-10-3 0,0-1 0,10-1 0,1 1 0,5-3 0,5-3 0,1 0 0,0 0 0</inkml:trace>
  <inkml:trace contextRef="#ctx0" brushRef="#br0" timeOffset="203546">2822 11948 24575,'0'0'0</inkml:trace>
  <inkml:trace contextRef="#ctx0" brushRef="#br0" timeOffset="-98630.73">4680 8843 24575,'26'-13'0,"-10"62"0,-11 30 0,-6-30 0,-4 2 0,-2 6 0,-1 6-1014,3-12 1,0 7-1,-1 4 1,0 3-1,-1 2 1,0 0 0,0-2-1,0-3 1,0-5 1013,-2 4 0,0-5 0,0-2 0,0 0 0,-1 1 0,1 4 0,0-1 0,0 4 0,0 3 0,0 0 0,0-1 0,0-3 0,2-4 0,0-8-823,-2 18 1,1-10-1,1 0 823,3 0 0,0-1 0,2-5 1031,2 0 1,0-2-1032,0 6 0,0-3 0,0 8 0,0-29 0,0-31 3754,0 0-3754,10 0 0,27 0 0,19 0 0,0 0 593,-5 0 1,0 0 0,9 0-594,-5 0 0,7 0 0,7 0 0,2 0 0,0 0 0,-3 0 0,-6 0-1093,-1 0 1,-4 0-1,-1 0 1,0 0 0,4 0 1092,-5 0 0,5 0 0,1 0 0,0 0 0,-1 0 0,-4 0 0,-7 0-484,17 0 0,-8 0 0,-1 0 484,0-1 0,0 0 0,-2 3-93,-5 4 1,-2 3 0,-4-3 92,-2-4 0,-3 1 2250,34 18-2250,-73-21 0,-21 0 0,16-21 5720,-37 16-5720,37-26 654,-16-14 1,21 24 0,0-20 0</inkml:trace>
  <inkml:trace contextRef="#ctx0" brushRef="#br0" timeOffset="-97950.73">4233 11336 20993,'50'-28'0,"0"1"0,-1-1 0,-5 1 0,1-1 0,0-1 0,-4 0-1198,0-2 0,-3 0 1,6-6 1197,-1 0 0,6-7 0,4-3 0,1-1 0,-1 2 0,-4 4-830,-4 6 1,-3 3-1,1 1 1,0-1-1,3-5 830,-4 1 0,2-3 0,2-3 0,0-2 0,1 1 0,-1 0 0,-1 3 0,-3 3 0,9-6 0,-2 3 0,-1 3 0,-2 0 0,1 0 332,-5 3 0,1 0 0,-2 1 1,0 1-1,-2 0-332,3-2 0,0 0 0,-3 2 0,-3 6 0,9 0 0,-9 4 533,1-14-533,-16-4 2071,-21 35-2071,0-15 6362,0 21-6362,0 0 174,-21 0 0,16 0 0,-16 0 0</inkml:trace>
  <inkml:trace contextRef="#ctx0" brushRef="#br0" timeOffset="-97547.73">5691 9878 24575,'37'0'0,"-4"-8"0,-1-5 0,10-13-719,-4 8 1,3-1 718,-1-3 0,1 0 0,1 3 0,2 1 0,-1 5 0,-3 0 0,8-8 0,-28 21 467,-20 0-467,0 0 0,0 21 0,0 16 0,-8 6 0,-4 5 0,-1 0 0,-1 4-502,-1 4 1,-1 4 0,0-6 0,3-15 0,0-3 0,3 11 0,-1 0 0</inkml:trace>
  <inkml:trace contextRef="#ctx0" brushRef="#br0" timeOffset="-95833.73">6068 10160 18658,'6'-61'0,"1"0"0,-1 17 0,-2 7 2707,-4 5-2707,0 32 1009,0 0-1009,-10 32 0,9 4 0,-1 9 0,-6-2 0,-3 5 0,-1 4-1141,3-4 1,-1 5-1,0 3 1,1-1 0,0-3 1140,0 1 0,2-2 0,-1 0 0,0 3 0,0 6 0,-2 3 0,0 3 0,2-3 0,3-4 177,2 10 1,3-5 0,3 2-178,0-10 0,2 3 0,1-3 0,1-5 0,5 9 0,2-8 0,-3-8 0,4-15 0,6-29 0,-21 0 0</inkml:trace>
  <inkml:trace contextRef="#ctx0" brushRef="#br0" timeOffset="-95267.73">5691 11948 24575,'44'-33'0,"-1"0"0,-1 0 0,-6 14 0,-10 40 0,6 16 0,-51 10 0,-12 8 0,21-9 0,-4-1 0,-12-9 0,-8 0 0,6-3 0,-1 24 0,-3-33 0,79-28 0,32-13 0,-32 0 0,4-5 0,0-1 0,-1 4 0,6 1 0,0 3 0,-1-2 0,1-7 0,-1-1 0,1 1 0</inkml:trace>
  <inkml:trace contextRef="#ctx0" brushRef="#br0" timeOffset="-94480.73">4327 9878 24575,'55'-9'0,"0"1"0,0-1 0,1 2 0,3 2 0,2 0 0,1 1 0,-9 3 0,1 0 0,2 2 0,0 0 0,2-1-1280,-2 0 0,2 0 0,0 0 0,2 0 0,1 0 1,1 0 1279,-1 0 0,2-1 0,1 1 0,1-1 0,-1 1 0,-2 1 0,-2 0-675,0 2 1,-3 0 0,0 1 0,-1 0 0,-1 0-1,0-1 675,8-2 0,1 0 0,-1-1 0,-5 0 0,-6 3 0,1 2 0,-7 2 0,-9 2 2073,8 12-2073,-87-16 0,-10-4 0,-3-2 0,17 0 0,0-3 0,-9-6 0,0-1 0</inkml:trace>
  <inkml:trace contextRef="#ctx0" brushRef="#br0" timeOffset="-93817.73">3199 9784 21344,'59'-1'0,"0"0"0,0 0 0,15 1 0,-17 13 0,-39 24 0,-15 5 0,-24 5 773,10-4 0,-4 0-773,-12-12 0,-4-4 0,-18 14 273,19-16 0,2-5-273,2-10 278,47-10-278,10 0 430,16 0 1,6 0-431,-9-2 0,-2 4 0,-8 17 0,-3 4 0,21 9 0,-52 25 0,-10-33 0,-35 7 0,11-17 0,-5-2 0,-7 3 0,-4-4-2262,-1-8 1,-4-4 0,4-1 2261,1 1 0,3-3 0,-7-7 0,6 1 0,17 10 0</inkml:trace>
  <inkml:trace contextRef="#ctx0" brushRef="#br0" timeOffset="-92766.73">6303 9878 24575,'0'-63'0,"0"-2"0,0 49 0,0-46 0,-21 41 0,5-24 0,-28 35 0,7 10 0,-10 10 0,11-7 0,12 49 0,14-20 0,10 15 0,10-26 0,-7-21 0,28 0 0,-5-42 0,0 31 0,-26-31 0,-36 63 0,-14 16 0,14-8 0,15 2 0</inkml:trace>
  <inkml:trace contextRef="#ctx0" brushRef="#br0" timeOffset="-91315.73">4492 11336 24575,'0'-26'0,"0"5"0,0 21 0,-21 0 0,16 0 0,-16 0 0,21 0 0,0 21 0,0 5 0,0 0 0,0-5 0,0-21 0,0 0 0,0-21 0,-21 16 0,16-16 0,-37 21 0,26 0 0,-7 21 0,12-16 0,11 16 0,32-63 0,17 11 0,-15 4 0,5-8 0,3-2 0,-4 4 0,4-4 0,1-1 0,0 0 0,-2 4-1696,0 0 0,-1 3 0,0 0 0,1-4 1696,-1-4 0,0-3 0,1-1 0,0-1 0,-2 3 0,5-3 0,-1 1 0,-2 1 0,-2 1 0,2-4 0,-4 2 0,6-2 0,-6 9 0,5-2 0,1-1 0,-1 3 0,-5 4 0,-1 0 0,-2 4 0,0 2-154,24-4 1,-3 3 153,-25 3 0,-3 6 0,10 13 0,-4-11 0,-1 0 0,-11 14 6632,42-9-6632,-48 11 0,9 0 0,7-21 0,-26 16 0,16-37 0,0 37 0,-16-37 0,16 16 459,-21 0-459,0 5 0,0 21 0,0 0 0,-21 0 0,-15 0 0,-9 0 0,-2 0 0,-10 0 0,11 0 0,6 0 0,24 0 0,-26 0 0,37 0 0,-16 0 0,21 0 0,0 0 0,21 0 0,5 0 0,32 0 0,-8-3 0,2-4 0,-17-5 0,0 0 0,17 5 0,-5-2 0,-10-12 0,-14 21 0,-12 0 0,-11 21 0,0-15 0,0 25 0,0 13 0,0-2 0,-2-3 0,-7 1 0,-35 9 0,23-12 0,-21-16 0</inkml:trace>
  <inkml:trace contextRef="#ctx0" brushRef="#br0" timeOffset="-88817.73">4892 10372 24575,'52'22'0,"0"1"0,1-1 0,-1 1 0,0-1 0,3 0 0,4 0 0,1 0 0,-1-1 0,-3-2 0,-8-4 0,3-2 0,-7-4 0,5 0 0,9 2 0,5 2 0,1-2 0,-6-4-1066,-8-5 1,-5-2-1,4-2 1066,2-2 0,5-1 0,0-1 0,-2 0 0,5-1 0,-1-1 0,2-3 0,-1-4 0,3-3 0,-1 0 0,-5 1 0,-7 3 0,-4 2 0,0-4 0,10-11 0,0-4 0,-9 3 374,-16 7 1,-5 0-375,8-9 0,-13 2 0,-41 5 0,15 12 0,-35 11 0,4 0 0,8 0 0,-23 0 0,47 0 0,-37 0 2448,37-20-2448,-16 14 0,21-15 0,0 21 0,0 0 0,21 0 0,26 21 0,4-4 0,2 3 0,-11 3 0,-3 4 0,10 4 0,-9 5 0,-25-1 0,-6 1 0,1 27 0,-21-21 0,-9-6 0,-30-7 0,8-8 0,1-24 0,41-7 0</inkml:trace>
  <inkml:trace contextRef="#ctx0" brushRef="#br0" timeOffset="-88433.73">7808 10137 24575,'13'63'0,"0"-1"0,-2-14 0,-1-7 0,1 1 0,12-16 0,14 11 0,10 7 0,-21-7 0,-5-11 0,-21-5 0,-31-16 0,-11-10 0,2-15 0,-1-2 0,-15 12 0,2-1 0,16-12 0,8 2 0,9 10 0</inkml:trace>
  <inkml:trace contextRef="#ctx0" brushRef="#br0" timeOffset="-88283.73">7808 10137 12493,'55'-18'0,"0"-1"0,0 1 0,0 0 0,0-1 0,-1 1 0,1 0 0,0-1 0,0 1 0</inkml:trace>
  <inkml:trace contextRef="#ctx0" brushRef="#br0" timeOffset="-86648.73">9219 8302 19041,'-13'66'0,"0"-1"0,0 0 0,0 1 0,-3-6 0,-3 0 0,3-2 0,4-4 0,9-6 0,3-4 0,-2 3 0,-8 14 0,-2 2 0,3-2-438,6-12 1,4-3 0,-2 3 437,-2 19 0,-2 3 0,3-11 990,1-24 0,2-2-990,-1 19 0,0-9 1096,0-28-1096,0 4 1369,0-20-1369,0 0 0,52 0 0,13 0-1096,-20-3 0,10-3 0,3-1 1,-4 3 1095,0 1 0,-2 2 0,4-1 0,6-2 0,5-3 0,0 1 0,-4 2-635,-6 4 0,-3 0 0,4 0 635,-5-1 0,4-1 0,2-1 0,-1 1 0,-5 0 0,9 2 0,-4 0 0,0-3 0,9-6 0,2-4 0,-12 4 0,8 4 0,-54-16 0,-22 0 0,9 16 5840,-9-16-5840,11 21 2849,0 0-2849,-20-21 0,-7 16 0,-20-16 0,0 10 0,21-12 0,-5 7 0,7-26 0,9 37 0,-6-16 0,21 21 0,0 0 0,0 21 0,21 5 0,5 2 0,5 2 0,5-5 0,4-1 0,17 5 0,1 0 0,-13 1 0,-4-3 0,19 2 0,-28 2 0,-43-10 0,-33-15 0,19 14 0,-3 1 0,-24-15 0,-8-6-693,13 6 1,-2 3 0,4-3 0,1-6 0,2 0 0,-5 0 0,0 0 0</inkml:trace>
  <inkml:trace contextRef="#ctx0" brushRef="#br0" timeOffset="-85997.73">8749 8726 24575,'28'-59'0,"0"1"0,0 0 0,-5 14 0,0 4 0,1-2 0,3-7 0,0-2 0,-3 7-3067,-3 10 0,0 3 3067,14-10 0,-4 4 1503,-16 11-1503,6 5 0,0 42 0,5 5 0,-2 10 0,3 12 0,1-2 0,0-5 0,2-2 0,-2 2 0,-5 0 0,-2 2 0,0-5 0,5-1 0,0 0 0</inkml:trace>
  <inkml:trace contextRef="#ctx0" brushRef="#br0" timeOffset="-84833.73">9713 10137 24575,'43'-13'0,"0"0"0,-1 0 0,-5 5 0,-11 8 0,-5 21 0,-42-6 0,-5 30 0,-21-9 0,21 11 0,-6-20 0,30-7 0,2-9 0,23-8 0,14 7 0,-11 11 0,-5-16 0,-21 37 0,0-37 0,-21 16 0,-5 0 0,-11-16 0,14 16 0,-9-21 0,27 0 0,-16 0 0</inkml:trace>
  <inkml:trace contextRef="#ctx0" brushRef="#br0" timeOffset="-84700.73">10136 10160 24575,'0'0'0</inkml:trace>
  <inkml:trace contextRef="#ctx0" brushRef="#br0" timeOffset="-84300.73">9549 10301 24575,'18'-39'0,"0"0"0,2 3 0,5 9 0,32 27 0,-26 21 0,-6 5 0,-8 6 0,-23 4 0,-9 4 0,5 3 0,-6-3 0,-11-9 0,-3-4 0,-20 17 0,13-7 0,17-11 0,47-12 0,19-7 0,9-16 0,2-3 0,-8 9 0,-1 1 0,-1-9 0,0 1 0</inkml:trace>
  <inkml:trace contextRef="#ctx0" brushRef="#br0" timeOffset="-84132.73">10207 10325 24575,'-22'62'0,"0"0"0,1-1 0,-6-12 0,0-3 0,8-5 0,13 25 0,-15-51 0,21 6 0,0-21 0</inkml:trace>
  <inkml:trace contextRef="#ctx0" brushRef="#br0" timeOffset="-83900.73">10325 10372 22944,'7'58'0,"0"1"0,0-1 0,-6-7 0,-1-1 0,4-7 0,17 14 0,-21 1 0,0-29 798,-21 2-798,5-83 0,-7 39 0,12-40 0</inkml:trace>
  <inkml:trace contextRef="#ctx0" brushRef="#br0" timeOffset="-83764.73">10301 10325 8191,'48'-23'0,"1"0"0,-1 0 0,0 1 0,17-1 0,-9 1 0,-25-4 0,0 0 0</inkml:trace>
  <inkml:trace contextRef="#ctx0" brushRef="#br0" timeOffset="-83133.73">7926 8585 24575,'42'0'0,"-1"0"0,-4 0 0,-3 0 0,3 0 0,-17 0 0,-20 0 0,0 41 0,0-9 0,-20 25 0,-7-12 0,1-9 0,26-10 0,5 16 0,37-37 0,-16 16 0,1-10 0,-7 12 0,-20-7 0,0 5 0,0 0 0,-20-16 0,-38 16 0,3-21 0,14 0 0,4 0 0,11 0 0,5 0 0</inkml:trace>
  <inkml:trace contextRef="#ctx0" brushRef="#br0" timeOffset="-82965.73">8349 8890 24575,'-29'43'0,"-1"1"0,1-1 0,-1 0 0,-11 19 0,20-9 0,50-11 0,7-42 0,-15 0 0</inkml:trace>
  <inkml:trace contextRef="#ctx0" brushRef="#br0" timeOffset="-82799.73">8373 9126 22301,'24'44'0,"0"0"0,1 1 0,7 11 0,-17-8 0,-38-21 0,-6-7 0,10 1 0,-17-21 0,-1 0 0</inkml:trace>
  <inkml:trace contextRef="#ctx0" brushRef="#br0" timeOffset="-82676.73">8373 9126 23494,'50'-35'0,"0"0"0,0 0 0,0 0 0,0 0 0,0 0 0,-2 2 0,0 0 0,0-1 0,0 1 0,1-1 0</inkml:trace>
  <inkml:trace contextRef="#ctx0" brushRef="#br0" timeOffset="-81531.73">8961 9878 8191,'37'-50'0,"0"1"0,1-1 0,-7 8 0,0-1 0,0 1 0,-4 5 576,5-3 0,-1 1-576,-2-1 0,3-2 0,-2 1 0,6-2 0,1 0 802,2 5 0,3-1 0,0 1-802,-1 5 0,0 0 0,0 2 0,-4 2 0,0 1 0,1 2 0,26-4 0,-7 2 2136,-16-16-2136,4 28 0,-14-26 0,-25 37 4849,14-16-4849,-20 21 4700,0 0-4700,-20 0 1141,14 0-1141,-15 0 0,11 0 0,7 0 0,-7 0 0,10 0 0,0 0 0,0 21 0,0-16 0,0 16 0,0-21 0,0 0 0,0-21 0,0 16 0,0-37 0,0 37 0,0-16 0,-21 21 0,-5 0 0,0 0 0,5 21 0,0 5 0,16 0 0,5-5 0,5-21 0,37 0 0,-37 0 0,37-21 0,-37-5 0,16 0 0,-21 5 0,0 11 0,0 7 0,-21 3 0,-5 24 0,2 4 0,1 1 0,-3 3 0,26 9 0,47-62 0,-16-5 0,11 0 0,-42-16 0,0 37 0,0-16 0,0 21 0,0 0 0</inkml:trace>
  <inkml:trace contextRef="#ctx0" brushRef="#br0" timeOffset="-80767.73">9619 8890 24575,'47'-21'0,"11"16"0,-9-16 0,-10 10 0,1 1 0,12 5 0,5-16 0,-33 21 0,-14 42 0,-10-21 0,-4 31 0,-2 3 0,3-18 0,-2 6 0,0 0 0,5-6 0,0 10 0,0-21 0,0-5 0,0-21 0</inkml:trace>
  <inkml:trace contextRef="#ctx0" brushRef="#br0" timeOffset="-80217.73">10089 9290 21627,'22'-50'0,"0"-1"0,0 1 0,-2 2 0,0 1 0,-8 11 0,-12 10 1416,0-16-1416,0 37 498,0-16-498,0 42 253,0-16-253,9 28 0,3 7 0,-7-6 0,6 5 0,-1 1 0,-10 7 0,0-9 0,0 2-1084,0 15 1084,0-14 0,0-4 0,0-11 0,0-5 0</inkml:trace>
  <inkml:trace contextRef="#ctx0" brushRef="#br0" timeOffset="-80048.73">10089 9290 21461,'61'7'0,"0"1"0,-1-1 0,1 0 0,0 1 0,8 12 0,-4 3 0,-9-14 0,-9-30 0,0 0 0</inkml:trace>
  <inkml:trace contextRef="#ctx0" brushRef="#br0" timeOffset="-64997.73">25118 12818 24575,'-47'26'0,"21"-5"0,5-21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5:24:02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14981 13688 24575,'-26'-13'0,"5"3"0,21-11 0,0 15 0,0-14 0,21 20 0,-16 0 0,27 0 0,10 0 0,12 0 0,-12 0 0,0 0 0,16 0 0,-35-21 0,-12 15 0,-11-14 0,0 20 0,0 0 0,0 0 0</inkml:trace>
  <inkml:trace contextRef="#ctx0" brushRef="#br0" timeOffset="368">15405 13500 24575,'60'0'0,"-3"0"0,-10 0 0,-21 0 0,-5 10 0,-21-7 0,0 28 0,-21-4 0,-26 20 0,-5-11 0,-5-12 0,12-14 0,50-10 0,-10 0 0,50 0 0,-9 0 0,2 0 0,3 0 0,-4 0 0,1 0 0,5 0 0,-2 0 0,6 0 0,-26 0 0</inkml:trace>
  <inkml:trace contextRef="#ctx0" brushRef="#br0" timeOffset="857">15946 13900 14348,'-45'44'0,"1"1"0,-1-1 0,0 1 0,7-6 0,-4 2 0</inkml:trace>
  <inkml:trace contextRef="#ctx0" brushRef="#br0" timeOffset="3734">14817 13312 8191,'-36'29'0,"0"1"0,1 0 0,-10 2 0,6 4 1190,6 18 0,8 4-1190,10-13 0,7 4 462,6-3 1,4 6-1,5 2 1,7-5-463,10-6 0,9-4 0,2 0 0,-4 2 50,-8 6 0,-2 4 0,0-3 0,5-8 0,15-7 0,4-8 0,-8-5 0,-6 1 0</inkml:trace>
  <inkml:trace contextRef="#ctx0" brushRef="#br0" timeOffset="23285">23777 11289 24575,'-10'45'0,"-1"-1"0,1 0 0,-20 12 0,-7-1 0,2-9 0,8-14 0,-1-4 0,-19 9 0,0 0 0</inkml:trace>
  <inkml:trace contextRef="#ctx0" brushRef="#br0" timeOffset="26033">24741 10701 18457,'31'45'0,"-1"0"0,0 0 0,1 0 0,-1 0 0,-4 9 0,-1 4 0,-4 2 0,-7-3 0,-11-4 0,-14-2 0,-11-4 0,-5-2 0,-2 0-1673,-2 3 0,-2 0 0,-4-2 0,-3-2 1673,-8 2 0,-4 0 0,-1-5 0,5-9 0,-11-9 0,5-5 0,18 3 0,-1 0 0</inkml:trace>
  <inkml:trace contextRef="#ctx0" brushRef="#br0" timeOffset="47467">18791 8561 24575,'26'0'0,"-5"0"0,-21 0 0,0 11 0,0 12 0,0-7 0,0 5 0,0-21 0</inkml:trace>
  <inkml:trace contextRef="#ctx0" brushRef="#br0" timeOffset="48533">21708 10325 24575,'56'13'0,"0"0"0,3 10 0,-8-4 0,-23-14 0,4 16 0</inkml:trace>
  <inkml:trace contextRef="#ctx0" brushRef="#br0" timeOffset="49003">22531 11383 24575,'0'0'0</inkml:trace>
  <inkml:trace contextRef="#ctx0" brushRef="#br0" timeOffset="80650">23448 4657 24575,'31'-26'0,"1"0"0,0 0 0,1 10 0,2 22 0,-2 9 0,1 11 0,-5 8 0,-6 10 0,-22 19 0,-12 2-1768,1-12 0,-4 2 1768,-4-1 0,-6 4 0,-2-6 0,-11 1 0,-2-7 0,7-6 0,2-4 0,3-3 0,12-13 1105,36-41-1105,5-6 0,-9 0 0,3-3 0,13-3 0,-1-5-1384,-16-4 0,-4-6 0,2 3 1384,15-3 0,-1-1 0,-17 0 0,-5-6 0,1 5 0,9-7 0,-1 7 0,-11 12 0,-3 8 1382,-1 9-1382,-5 52 0,-5 21 0,-13-8 0,1 4-927,15 8 1,6 8 0,-6-9 926,-15-17 0,2 0 1418,15 8 0,7 6 1,-4-9-1419,-19-1 0,29-10 0,4 1 0,-6 3 0,46-9 0,-2-6 0,-9-21 0,1 0 0</inkml:trace>
  <inkml:trace contextRef="#ctx0" brushRef="#br0" timeOffset="80950">24083 5104 24575,'63'-9'0,"-1"0"0,1 1 0,-5 2 0,4 1 0,-3 0 0,-11 0 0,-8 0 0,-4-1 0,21-2 0,-14-7 0,-43-22 0,-6 11 0,-15 5 0</inkml:trace>
  <inkml:trace contextRef="#ctx0" brushRef="#br0" timeOffset="81134">24436 4657 17361,'-5'57'0,"1"1"0,0-1 0,-4-4 0,-1 1 0,1 0 0,1-5 0,4 10 0,1-1 0,-6-4 0,-2 3 0,7-8 539,13-15 1,1-3 0,-6 21-1,16-52 1</inkml:trace>
  <inkml:trace contextRef="#ctx0" brushRef="#br0" timeOffset="81584">24953 4775 22018,'0'49'0,"0"1"0,0 0 0,0-1 0,0 0 0,0-4 0,-4 6 0,8-8 618,20-13 0,4-5-618,-7 6 0,3-10 0,13-25 0,8-17 0,-4-6 0,0-24 0,-4-5 215,11 9 0,-4-3-215,-23-14 0,-6 8 219,6 30-219,-42 26 0,8 30 0,0 18 0,-5-2 0,-3 7 0,-1 2 0,5-2-1931,4 3 0,4-2 1,-3 3 1930,-6-2 0,-4 4 0,2-2 0,6-6 0,10 9 0,3-5-170,-9 9 0,-1 0 170,7-6 0,-2-3 0,-2-9 0,-8-9 0,-41-16 0,15-47 0,8-10 0,3-6 0,11 10 0,3-2 0,3-8 0,2 3 0,-9 3 0,21 15 0</inkml:trace>
  <inkml:trace contextRef="#ctx0" brushRef="#br0" timeOffset="81866">26011 5316 15551,'61'-18'0,"-1"1"0,0-1 0,-10-1 0,-2-1 0,-5 7 0,-5 11 0,-6 1 0,0-9 0</inkml:trace>
  <inkml:trace contextRef="#ctx0" brushRef="#br0" timeOffset="82018">25988 4822 22874,'66'-7'0,"0"1"0,0-1 0,0 0 0,4-1 0,-3 0 0,-16 4 0,-9 4 0</inkml:trace>
  <inkml:trace contextRef="#ctx0" brushRef="#br0" timeOffset="82937">28058 3434 24575,'-52'7'0,"1"0"0,-1 0 0,0-1 0,1 0 0,16 8 0,19 33 0,-26 0 0,28-10 0,2 5 0,-1-1 0,0 4 0,1-1 0,1 4 0,3-2-1525,6 10 0,1 1 1525,-8 1 0,-4 5 0,4-7 0,7-8 0,-1 1 0,-9 2 0,-5 7 0,-2 3 0,4-4 0,4 2 0,2-3 0,-2 7 0,-3-8 0,-2 6 0,-3 4 0,1 1 0,0-1 0,3-3-851,2 0 0,2-1 0,1-1 0,0 0 1,-1 2 850,0-3 0,0 2 0,-1 0 0,0 1 0,1-3 0,0-3 0,-1 11 0,0-5 0,1 1 0,2 2 0,4-4 0,3 4 0,1 1 0,-2-2 0,-2-4-1092,-4-2 1,-3-2 0,0-2 0,4 3 1091,5 6 0,4 2 0,-1-1 0,-4-6 0,-9-5 0,-3-4 0,3-4 0,11 6 0,-1-6 0,-18 18 0,21 0 0,21-58 0,-16 16 0,16-21 0,0 0 1133,-15 0-1133,35 0 3752,-35 0-3752,25 0 0,34 0 0,-28 0 1652,12 1 1,15 0 0,3-3-1653,-4-6 0,4-4 0,0-1 0,-5 4 0,-4 5 0,-3 2 0,2-2 0,-2-7 0,-1 1 0,1-1 0,0 1 0</inkml:trace>
  <inkml:trace contextRef="#ctx0" brushRef="#br0" timeOffset="84467">28434 4492 22865,'52'-6'0,"0"-1"0,1 1 0,-1-1 0,4-1 0,-2 1 0,-5 1 418,3 5 0,-4 2-418,-5 1 0,-3-4 0,15-19 143,-4 22 1,-8-7-144,-32-36 0,30 37 145,-41-16-145,11 21 110,-8 0 1,7 0-1,-10 0 1</inkml:trace>
  <inkml:trace contextRef="#ctx0" brushRef="#br0" timeOffset="85668">29351 4281 24575,'38'-38'0,"-1"1"0,0-1 0,0 7 0,1 3 0,0 9 0,12 14 0,-1 10 0,0-3 0,-12 12 0,-35 41 0,-19 7 0,-12-7 0,-3-7 0,-9 7 0,-1-6 0,-10-9 0,2-5 0,5 8 0,6-2 0,-2 6 0,82-26 0,1-21 0,21 1 0,8-2 0,-8-8 0,-1-3 0,-4 0 0,-4-2 0,-10 2 0,-12-2 0,-21-7 0</inkml:trace>
  <inkml:trace contextRef="#ctx0" brushRef="#br0" timeOffset="85883">30221 4351 24575,'58'0'0,"-1"0"0,1 0 0,-10 0 0,-1 0 0,-6 0 0,16 0 0,-33 0 0,-14 0 0</inkml:trace>
  <inkml:trace contextRef="#ctx0" brushRef="#br0" timeOffset="86051">30339 4140 24575,'-9'53'0,"0"0"0,1 0 0,-4 12 0,3-5 0,9-8 0,0-4-3253,-10-15 1,-1-1 3252,9 10 0,-1-3 0,-18-2 0,21-16 0</inkml:trace>
  <inkml:trace contextRef="#ctx0" brushRef="#br0" timeOffset="86266">30950 3951 24575,'-7'55'0,"-1"0"0,0 0 0,0 0 0,-5 5 0,-3 3 0,-1 2 0,-1-2 0,1-3-984,0 0 1,-1-4 0,1 0 0,-2-1 0,-1 2 0,-1 2 0,0-5 0,5-9 0,-5 17 0</inkml:trace>
  <inkml:trace contextRef="#ctx0" brushRef="#br0" timeOffset="88601">28481 5903 20786,'13'-47'0,"0"-1"0,0 0 0,9 2 0,3 3 0,1 17 0,16 26 898,-7 8 1,1 5-899,21 13 0,-31 31 0,-13-22 0,-5 1-1451,-5 0 0,-6 1 1451,-3 9 0,-9-1 260,-19 4 1,-10-3-261,9-16 0,-3-1 0,-1-2 0,-17 6 0,-1-6 0,-2-3 0,8-17 845,23-38-845,-4 2 0,64-28 0,-4 20 0,15 26 0,3 9 0,9 15-363,-9 12 1,-3 8 362,-16-4 0,-4 4 0,7 22 0,-3 3 0,-12-18 0,-4-2 0,2-1 0,-5-3 0,-8-3 0</inkml:trace>
  <inkml:trace contextRef="#ctx0" brushRef="#br0" timeOffset="88783">29210 6068 8191,'54'-13'0,"0"0"0,1 0 0,-1 0 0,7 3 0,-1 3 0,-6 3 0,-3 4 0,-8 5 0,1 16 0,-33-21 0</inkml:trace>
  <inkml:trace contextRef="#ctx0" brushRef="#br0" timeOffset="88933">29539 5809 24575,'-4'64'0,"0"0"0,-1-1 0,-5-7 0,-2-1 0,3-1 0,6 1 0,4 1 0,-4-8 0,-8-11 0,1-3 0,10 2 0,0 1 0</inkml:trace>
  <inkml:trace contextRef="#ctx0" brushRef="#br0" timeOffset="89120">29916 5762 23299,'-3'58'0,"1"0"0,0 0 0,0 0 0,0 0 0,1 6 0,1-1 0,0-2 0,-2-3 0,-1 3 0,-1-4 0,1-5 0,3-5 0,0 0 0</inkml:trace>
  <inkml:trace contextRef="#ctx0" brushRef="#br0" timeOffset="89801">30927 3740 24575,'50'-21'0,"-1"0"0,1 0 0,8 4 0,2 3 0,-3 1 0,7-3 0,-5 0 0,-13 3 0,-1 0 0,9 2 0,-14-4 0,-35-6 0,16 21 0,-21 21 0,-9 15 0,-3 6 0,9-9 0,1 5-1696,-2 9 0,-3 9 0,1 3 0,2-4 1696,3-1 0,2-3 0,-1 3-514,0 2 1,0 3 0,0 1-1,0-2 514,0 6 0,0-1 0,0 6 0,1-18 0,-1 5 0,1 2 0,-1 1 0,0-2 0,-2-4 0,-1 8 0,-3-4 0,1 0 0,-2 6 0,3-9 0,1 4 0,-1 3 0,0 1 0,-2-1 0,0-2 0,-3-4 0,-4 4 0,-2-4 0,-2-2 0,-1 0 0,0 4-365,0 3 0,-2 2 0,0 2 0,-1-1 0,1 0 1,1-4 364,1 2 0,0-2 0,0-2 0,0-1 0,-1-1 0,-7 7 0,-1-1 0,1-3 0,5-7 0,9 10 0,-2-12 0,-27-4-972,35-9 972,-15-10 4201,1 16-4201,-38-37 0,27 6 0,-3-1 0,-15-8 0,-4-4-229,-3 2 1,-3 0 228,1 0 0,-3 0 0,5 0 0,3 0 0,4 0 0,-9 0 0,1 0 0</inkml:trace>
  <inkml:trace contextRef="#ctx0" brushRef="#br0" timeOffset="90550">27634 8255 24575,'-40'-22'0,"-1"0"0,9-2 0,2 11 0,-2 39 0,6 14 0,3 12 0,5-18 0,4 2 0,11 4 0,1-1-1944,-19 24 1944,19-20 0,4 7 0,-2 0-2443,-6-1 0,-2 1 0,1 0 2443,5 5 0,1 1 0,-1 3 0,-2-5 0,-1 2 0,-1 1 0,0-2 19,-1-2 0,-1-1 1,0-1-1,0 0-19,-1 12 0,1-2 0,-4 3 0,-5-6 0,-3 4 0,-2-3 0,3-8 0,-2-2 0,0-2 0,-2 4 0,-1 3 0,5-4 0,10-6 0,3-2 0,-9 2 0,9-4 0,37 7 0,6-33 0,7-8 0,10-3 0,5-6-105,-6-2 1,5-4 0,-7 3 0,-9 3-1,-3 0 1,-3-7 0,1-1 0</inkml:trace>
  <inkml:trace contextRef="#ctx0" brushRef="#br0" timeOffset="90850">28269 8561 15897,'54'-5'0,"-1"0"0,0-1 0,0 1 0,1 0 0,-1-9 0,-5-2 0,0 4 0,4 10 0,0 4 0,-18-7 0,-23-16 0</inkml:trace>
  <inkml:trace contextRef="#ctx0" brushRef="#br0" timeOffset="91066">29186 8091 24575,'-8'44'0,"-1"1"0,0-1 0,-5 16 0,-2 3 0,5 2 0,7-14 0,4 2 0,0-1 0,-2-4 0,-4 0 0,-3-3 0,3 0 0,6 1 0,0-1 0,0 0 0</inkml:trace>
  <inkml:trace contextRef="#ctx0" brushRef="#br0" timeOffset="91654">28481 9619 24575,'40'0'0,"1"0"0,1 0 0,10 0 0,-49 21 0,28-15 0,-26 14 0,16 1 0,-52 5 0,-19 1 0,15-10 0,-3-3 0,1-12 0,3-1 0,-2 9 0,36-10 0,15 21 0,30-16 0,-11 14 0,0 4 0,21 3 0,-14-3 0,-4 1 0,-11 2 0,-26 27 0,-5-46 0,-25 21 0,-13-3 0,-10-26 0,-1-14 0,5-12 0,1-4 0,-6 14 0,9-5 0,34-14 0,1-1 0</inkml:trace>
  <inkml:trace contextRef="#ctx0" brushRef="#br0" timeOffset="92268">29798 7667 13912,'57'6'0,"1"-1"0,-1 0 0,1 0 0,7 2 0,-1 1 0,-8 3 2158,2 12 1,-11 1-2159,0 3 0,-26-7 1860,-21 33-1860,0-19 0,0 16 0,0 9 0,0-11 0,0 3 0,0-1-1488,0 1 0,0 0 1,0 2 1487,0 7 0,0 2 0,0 1-566,0-13 0,0 2 0,0-1 1,0-3 565,0 4 0,0-3 0,0 5 0,0 6 0,1 6 0,0 1 0,-3-2-703,-2-6 0,-2-1 0,0-1 0,1-1 703,4 11 0,2-2 0,-6 2-119,-8-9 1,-4 1-1,-2 0 1,5-5 118,6-6 0,3-3 0,-3 0-27,-6 3 1,-3 1-1,4-2 27,5 17 0,5-5 0,3-21 0,0-3 1461,0 2 1,0-3-1462,0 2 0,0 6 3863,0-16-3863,0 0 1008,0 6-1008,-62-30 0,20 13 0,-5 1 373,-8-10 1,-8-6 0,-5 0-374,13 0 0,-5 1 0,-1-1 0,2-1 0,7 1 0,-2-1 0,6-1 0,-2-1 0,-13-3 0,1-1 0,-1 0 0</inkml:trace>
  <inkml:trace contextRef="#ctx0" brushRef="#br0" timeOffset="93233">30880 9055 22114,'53'-24'0,"0"1"0,1-1 0,-1 1 0,0-1 0,6-3 0,1-1 0,-6 4 0,-10 9 0,14 15 0,-32 0 0,-5 0 0,-21 0 0</inkml:trace>
  <inkml:trace contextRef="#ctx0" brushRef="#br0" timeOffset="94083">23236 8890 24575,'35'-30'0,"0"-1"0,0 1 0,19-14 0,-1 15 0,12 39 0,-34 18 0,-9 9 0,-19 12 0,-6 2 0,3-6 0,0 1 0,-3 2 0,-1 4 0,0-13 0,1-13 0,-7 37 0,10-84 0,0-5 0,10-32 0,14 8 0,-7 10 0,3 2 0,27-4 0,-28 8 0,-2 3 0,7 15 0,-14-5 0,-10 42 0,0 16 0,0 12 0,0 4 0,-1-18 0,2 0 0,5 18 0,9-6 0,32-21-295,4-3 1,3-5 0,6-12 0,-24 4 0,1 1-1</inkml:trace>
  <inkml:trace contextRef="#ctx0" brushRef="#br0" timeOffset="94250">24201 8914 18569,'56'0'0,"1"0"0,-1 0 0,-7 0 0,-2 0 0,-4 0 0,1 0 0,-7 0 0,0 0 0,-17 0 0</inkml:trace>
  <inkml:trace contextRef="#ctx0" brushRef="#br0" timeOffset="94450">24436 8679 24575,'0'50'0,"0"1"0,0-1 0,4 2 0,2 3 0,0-2 0,-1-9 0,0 21 0,1-11 0,9-8 0,27-25 0,-1-21 0,9 0 0,-19 0 0</inkml:trace>
  <inkml:trace contextRef="#ctx0" brushRef="#br0" timeOffset="94952">24977 8632 22842,'-5'58'0,"1"0"0,0 1 0,1-7 0,1-1 0,7-11 0,18-3 847,35-58-847,-17 0 0,-7-9 0,-2-5 0,-13 6 0,-2 0 0,7-2 0,-1 0 0,4-19 291,-7 19-291,-20 31 0,-41 104 0,30-60 0,1 2 0,-1 5-834,-2 3 0,-4 6 0,0 3 1,1 1-1,1-4 834,1 4 0,3-1 0,-1-1 0,-1 0 0,-3 1 0,-2 2 0,0-4 0,2-7 0,3 5 0,-2-11 0,-13-13 0,3-18 351,20-38-351,-16-36 0,18 20 0,6-2-1366,10-19 0,5 1 1366,-6 18 0,5 2-2209,25-9 1,5 3 2208,-20 17 0,1 3 0,24-8 0,6 4 67,-9 13 1,-2 2-1,-12 0 1,-2 3-1,30 9 1</inkml:trace>
  <inkml:trace contextRef="#ctx0" brushRef="#br0" timeOffset="95134">25823 9384 24575,'60'-26'0,"-2"5"0,-21 0 0,7 16 0,-28-26 0,25 7 0,-35 8 0,15-4 0</inkml:trace>
  <inkml:trace contextRef="#ctx0" brushRef="#br0" timeOffset="95270">25941 8961 24575,'51'0'0,"0"0"0,-1 0 0,-1 0 0,-9 0 0,-4 0 0,16 0 0</inkml:trace>
  <inkml:trace contextRef="#ctx0" brushRef="#br0" timeOffset="194019">16134 13077 23796,'17'-59'0,"1"1"0,-1 0 0,4-7 0,1 0 0,-2 9 0,-7 14 0,0 6 0,0-2 0,0 5 0,8 2 386,-21 31-386,0 21 0,5 15 0,0 6 0,-2 18-1078,10-11 1,7 7-1,-1-9 1078,13 2 0,-5 1 0,3-3 0,14-10 0,-7 10 0,-8-28 0,0-2 0,-1 7 0,4-14 0</inkml:trace>
  <inkml:trace contextRef="#ctx0" brushRef="#br0" timeOffset="194255">16134 13124 22219,'57'-23'0,"1"1"0,-1-1 0,1 1 0,-1-1 0,9-3 0,1-2 0,-6 3 0,-12 5 0,-14 6 0,-7 2 0,14-9 0</inkml:trace>
  <inkml:trace contextRef="#ctx0" brushRef="#br0" timeOffset="194969">23001 10137 21585,'0'59'0,"0"1"0,0-1 0,0 1 0,2-2 0,1 1 0,0-4 0,0-8 0,-3-7 0,2-4 0,14 16 0,0-5 0,-11-15 0,16 9 0</inkml:trace>
  <inkml:trace contextRef="#ctx0" brushRef="#br0" timeOffset="195352">23072 10301 24575,'56'-1'0,"1"-1"0,0 0 0,0 2 0,0 3 0,-25 10 0,-40 19 0,-13 6 0,14 0 0,-4-2-453,-24 0 0,-9-2 453,3 8 0,-1-5 111,3-21 0,2-1-111,6 14 0,5-6 0,5-20 0,42 7 0,5-10 0,19-1 0,9 2 0,3 8 0,-2 3 0,-7 0 0,-4 2 0,8 12 0,-84-10 0,-38-1 0,0-4-2015,10-6 0,0-5 1,-9 0 2014,17 3 0,-8 0 0,-4 1 0,-2-1 0,2 1 0,4-1 0,8-2 0,-13 0 0,9-1 0,-3-1 0,4 1 0,0 0 0,0 0 0,1 0 0</inkml:trace>
  <inkml:trace contextRef="#ctx0" brushRef="#br0" timeOffset="196235">18838 7597 22582,'-64'18'0,"0"0"0,2 2 0,7 5 0,22 2 0,8 3 485,8-1 1,3 5-486,-6 11 0,1 7 0,16-5 0,24-12 0,14-4 0,3-1-2628,3 8 1,4-1-1,8-7 2628,-7-14 0,7-5 0,3-4 0,1-2 0,0-2 0,1-3 0,0-3 0,1-2 0,2-2 0,1 1-190,0-1 1,4 0 0,1-1 0,0-1 0,-5 1 0,-5 0 0,13-2 0,-7 0 0,0-2 0,-13 2 0,-1 0 0,1-1 0,0 1 0</inkml:trace>
  <inkml:trace contextRef="#ctx0" brushRef="#br0" timeOffset="197253">14911 6633 23332,'-18'58'0,"1"0"0,-1 1 0,0-7 0,1-1 0,11-11 612,27-3-612,15-16 0,14-42 0,7 5-4060,-26-28 1,-4-8 4059,-1 17 0,-3-1-34,-2-21 1,-5-1 33,-4 22 0,-3 1-270,-6-5 1,-6 2 269,-18-4 0,-16-2 0,-1 39 0,-5 10 0,9 2 0,3 9 918,-1 27 0,7 3 1,4-7-1,21-2 0,0 0 1</inkml:trace>
  <inkml:trace contextRef="#ctx0" brushRef="#br0" timeOffset="197505">15804 6444 15479,'-45'49'0,"-1"-1"0,3 3 0,13 0 826,25-13 1,10-3-827,16 15 0,26-19 0,-8-27 0,8-9 0,3-4 0,10-13 0,3-8 0,-3 6 0,-14 14 0,-2 3 0,-1-5 0,-5-12 0,0-1 0,1 1 0</inkml:trace>
  <inkml:trace contextRef="#ctx0" brushRef="#br0" timeOffset="198122">14911 6092 21169,'57'-17'0,"0"0"0,0 0 0,0 0 0,0 0 0,0 0 0,8-3 0,-1-1 0,-1 1 0,0 1 0,-2 2 0,-6 4 0,0 1 0,-2 1 0,-1 0 0,-3 1-2539,15-4 1,-4 1-1,-1-2 2539,5-7 0,0-3 0,-12 6 0,6 4 2778,-16-6-2778,-37 21 1682,16 0-1682,-21 0 647,-21 0-647,16 0 1478,-37 0 1,37 0 0,-16 0 0</inkml:trace>
  <inkml:trace contextRef="#ctx0" brushRef="#br0" timeOffset="198502">15640 5645 24575,'47'0'0,"10"0"0,-12 0 0,6 0 0,-3 0-1942,-3 0 1,2 0 1941,6-1 0,6-1 0,-7 5 0,-9 7 0,-2 1 0,13-11 0,-4 5 602,-19 14 1,-7 4-603,8 13 0,-59 14 634,-9-13-634,-9 4 0,5-2 0,2 1 0,1 9 0,1-8 0,10-6 0,26-24 0</inkml:trace>
  <inkml:trace contextRef="#ctx0" brushRef="#br0" timeOffset="199192">16557 7009 24575,'44'-22'0,"1"0"0,-1 1 0,8-5 0,1-1 0,-1 6 0,-7 10 0,0 4 0,-2-1-384,15-5 1,-3 0 0,-12 1 0,-8 3 0,-14 9 0</inkml:trace>
  <inkml:trace contextRef="#ctx0" brushRef="#br0" timeOffset="199438">16651 6727 13573,'58'-7'0,"-1"0"0,1 0 0,-1 6 0,1 2 0,-6-7 1202,-3-14 0,-1-1-1202,9 14 0,0-2 0,-1-23 0,-4-1 0,-18 22 0,-3 1 0,-5-11 0,0 0 0</inkml:trace>
  <inkml:trace contextRef="#ctx0" brushRef="#br0" timeOffset="200122">18627 6256 24575,'-33'58'0,"1"-1"0,0 1 0,-1-9 0,6-2 0,6 18 0,11-12 0,10-37 0,10 25 0,34-35 0,-2 15 0,-3-27 0,1-9 0,9-22 0,-19 16 0,-2-8 0,-12-16 0,-5-11 0,-2 6 0,4 9 0,-2 1 0,-2-9 0,-2-4 0,-13 11 0,-46 6 0,0 47 0,-3 9 0,16-15 0,2 3 0,-10 18 0,0 0 0</inkml:trace>
  <inkml:trace contextRef="#ctx0" brushRef="#br0" timeOffset="200537">18956 6797 24575,'35'-32'0,"0"0"0,-1-1 0,1 0 0,-1-2 0,-8 2 0,-12-4 0,-5 0-941,-1-7 0,0-3 941,3-10 0,-1-1 0,-9 7 0,-2 0 0,1-8 0,0 3 0,0 18 0,0 6 0,0-5 607,0 16-607,0 21 0,0 73 0,21-13 0,-12-11 0,-1 7 0,1-4 155,3-6 1,2 0-156,2 0 0,3 4 0,-2-3 0,-2 4 0,-1-2 0,4 1 0,0-4 0,3 12 0,-21-37 0</inkml:trace>
  <inkml:trace contextRef="#ctx0" brushRef="#br0" timeOffset="200718">18791 6633 24575,'51'-17'0,"-1"1"0,0 0 0,1-1 0,5 0 0,5-3 0,1 1 0,-6 3 0,-12 5 0,21 3 0,-19-3 0,-1 1 0,0-1 0</inkml:trace>
  <inkml:trace contextRef="#ctx0" brushRef="#br0" timeOffset="201085">18133 6068 24575,'47'-47'0,"-11"23"0,6 1 0,2 3 0,6 1 0,5 1-1967,-7 3 1,4 0 0,2 1 0,0 0 0,-3 1 1593,1-1 1,-2 1-1,-1 0 1,1 1 372,5-1 0,2 1 0,-3 1 0,-11 2 2818,15-1-2818,-35 10 1719,-12 0-1719,-22 0 0,-12 0 0,-13 0 0,-7 0 0,-12 0 0,0 0 0,14 0 0,1 0 0,4 0 0,-1 0 0</inkml:trace>
  <inkml:trace contextRef="#ctx0" brushRef="#br0" timeOffset="201369">18627 5739 24575,'61'0'0,"0"0"0,0 0 0,4 0 0,0 0 0,-9 0 0,2 0 0,-5 0-2698,3 0 0,-4 0 2698,-9 0 0,0 0 809,9 0 0,-5 0-809,-5 0 874,-8 0-874,-26 0 0,-40 0 0,-15 31 0,7-2 0,-3 2 0,4 1 0,2 2 0,0 7 0,6-4 0,8-11 0,12-5 0</inkml:trace>
  <inkml:trace contextRef="#ctx0" brushRef="#br0" timeOffset="201702">20202 6609 19934,'62'-24'0,"0"-1"0,0 1 0,-7 7 0,-2 1 0,-4 2 0,0-2 0,-7 0 652,10-7-652,-7 7 0,-66-26 0,-8 16 0,-7 0 0,15 5 0</inkml:trace>
  <inkml:trace contextRef="#ctx0" brushRef="#br0" timeOffset="201869">20296 6256 24575,'0'50'0,"0"0"0,0 0 0,0-1 0,0-13 0,0-2 0,0 3 0,0 0 0,0-2 0,0 0 0,0 23 0,32-1 0,-24-28 0,23 2 0</inkml:trace>
  <inkml:trace contextRef="#ctx0" brushRef="#br0" timeOffset="202305">21120 6139 24575,'0'47'0,"0"-11"0,-21 9 0,16-9 0,-16 11 0,21 0 0,0-10 0,41 7 0,-9-28 0,14-2 0,7-7 0,-9-20 0,-2-5 0,-8 6 0,-2-5 0,10-30 0,-11-5 0,-26 5 0,-4-8 0,-12 2 0,-22 25 0,-5 4 0,10-2 0,-1 2 0,-17 4 0,5 9 0,26 11 0,-6 31 0,21-23 0,0 24 0</inkml:trace>
  <inkml:trace contextRef="#ctx0" brushRef="#br0" timeOffset="202903">21755 6068 24575,'-7'62'0,"0"0"0,0 0 0,4 3 0,1-2 0,-5-13 0,-2 2 0,4-11 0,5 1 0,0 0 0,-21-84 0,-5 11 0,6-6 0,3-5 0,5 8 0,0-2-2863,-3-10 0,-1-2 2863,3 0 0,0-1 0,0 0 0,0 4 1704,-8-5-1704,42-2 924,36 47-924,-2-16 0,2 16 0,-4 10-1986,-19 16 1986,18 5 1371,-46 11 1,-12 4-1372,-8-8 0,-3 0 0,5 19 0,-5-2-933,-22-18 1,0-2 932,23 5 0,0-2 0,-36 4 0,49-14 2100,-7-12-2100,62-11 0,-18 21 0,0-19 0,0 1 0,11 39 0,-30-37 0,27 37 0,-37-26 2106,-36 28-2106,-24-7 0,12-23 0,-8-2-1127,-1-3 1,-6-2 0,3-2 1126,-1-3 0,0-4 0,-1-4 0,-4-3 0,9 3 0,-11 0 0,22-14 0</inkml:trace>
  <inkml:trace contextRef="#ctx0" brushRef="#br0" timeOffset="203436">20038 5856 19083,'63'-8'0,"1"-1"0,0 0 0,-2 1 0,0 1 0,-1 1 0,-7 6 0,-1 1 0,5-2 0,4-3 0,5-2 0,1 0 0,-7 2 0,-6 2 0,-5 1 0,2-2 0,2-2 0,4-2 0,-3-2 0,-13-1 1459,8-14-1459,-19 9 1248,-41-27-1248,-27 37 0,-12 5 0,-7-21 0,-3 0-261,11 17 0,-1 5 1,-1-3 260,0-11 0,-1-4 0,6 5 0,5 9 0,4 1 1373,-21-19-1373,36 21 587,42 0-587,5 0 0,34 0 0,10 0 0,-25 0 0,-1 0-939,3 0 0,4 0 1,-2 0 938,9 0 0,-4 0 0,-14 0 0,-2 0-2203,9 0 1,-2 0 2202,12 0 0,-20 21 0,-14 5 0,-12 21 0,-42 0 0,2-21 0,-13-1 0,-14 2 0,2-6-295,3-14 1,0-1-1,7 11 1,-1 4-1,6-7 1,-13-14-1</inkml:trace>
  <inkml:trace contextRef="#ctx0" brushRef="#br0" timeOffset="-208901.73">12324 8255 24575,'-26'0'0,"5"0"0,21 0 0,0 0 0,0-21 0,0 16 0,0-16 0,0 21 0,0 0 0,-11 0 0,-12 0 0,7 0 0,-5 0 0</inkml:trace>
  <inkml:trace contextRef="#ctx0" brushRef="#br0" timeOffset="-193576.73">18250 14817 24575,'-13'0'0,"3"0"0,10 0 0,0 0 0,-21 0 0,16 0 0,-16 0 0,21 0 0,0 0 0,-21 0 0,16-21 0,-16 16 0,21-37 0,0 37 0,0-27 0,0 30 0,21-9 0,-16 11 0,37 0 0,-27 11 0,-1 17 0,-4 9 0,-3 1 0,-4 3 0,-4 18 0,2-1 0,20 5 0,-15-21 0,35-42 0,-15 0 0,21-21 0,-10-5 0,-3-1 0,-3-4 0,-10-18 0,21 12 0,-42 16 0,0 21 0,0 21 0,0 16 0,-10 11 0,-1 5-2290,8-8 0,1 2 2290,-5-3 0,-1 4 0,2-4 0,5-1 0,2 0-1756,0 4 0,1 5 1,-5-7 1755,-18 17 0,21-4 0,-5-8-355,-26-35 355,-14 6 0,3-21 0,4-9 0,-2-3-503,4 8 0,1-7 503,6-22 0,0-16 0,1-4 0,-1 7 29,-2 11 1,0 4 0,2-5 0,-1-20 0,2-6 0,5 11 0,-8-2-1</inkml:trace>
  <inkml:trace contextRef="#ctx0" brushRef="#br0" timeOffset="-193327.73">17756 14558 24575,'50'-5'0,"0"0"0,-3-4 0,6-2 0,2-1 0,-4-1 0,2 0 0,-2-1 0,2 0 0,-1-1 0,3 0 0,-1 0 0,-6 2 0,8 0 0,-10 3 0,-2-1 0,9 11 0</inkml:trace>
  <inkml:trace contextRef="#ctx0" brushRef="#br0" timeOffset="-191692.73">19003 14723 24575,'-33'-51'0,"1"0"0,-10 0 0,10 5 0,27 10 0,-37-11 0,37 10 0,-26-7 0,7 7 0,-12-10 0,9 19 0,-4-1 0,-14-16 0,-1-2 0,7 9 0,-1-2 0,4-1 0,-3-2 0,2 4 0,0 6 0,1 1 0,6-2 0,-2-1 0,2 4 0,-1 9 0,0 2 0,-11-12 0,5-1 0,9-3 0,-25 9 0,27-14 0,-10 25 0,12-8 0,-7-7 0,25 26 0,-14-16 0,-1 21 0,15 0 0,-14 0 0,20 0 0,0 0 0,0 21 0,0-5 0,0 7 0,0-13 0</inkml:trace>
  <inkml:trace contextRef="#ctx0" brushRef="#br0" timeOffset="-191344.73">17898 14064 24575,'13'-57'0,"0"-1"0,0 1 0,0-1 0,0 1 0,2-5 0,0 1 0,-2 3 0,-4 4 0,-6 3 0,-5 3 0,1 6-712,-1-2 1,4 9 711,19 12 463,-16 12-463,27 22 0,-9-9 0,4 22 0,4 5 0,-2-14 0,4 1-1367,11 8 1,6 5-1,0-4 1367,-8-6 0,0-4 0,2 1-538,18 4 0,3 0 1,-6-2-1,-11-5 0,-5 0 1,-6-3-1,-1 1 0</inkml:trace>
  <inkml:trace contextRef="#ctx0" brushRef="#br0" timeOffset="-190261.73">21872 12253 24575,'21'-47'0,"-16"0"0,37 11 0,-37-9-1674,27-12 1674,-21-2 0,1-8 0,5 23 0,3-1 0,1-4 0,-2-3 0,1-4 0,1 0 0,2 3 0,12-4 0,3 4 0,-3 1 180,-13 7 1,-2 1 0,3 2-181,10 2 0,3 2 0,-11 9 277,-15 8-277,32-20 0,-42 41 0,0 0 855,-21 0-855,-5 20 0,0-14 0,5 15 0</inkml:trace>
  <inkml:trace contextRef="#ctx0" brushRef="#br0" timeOffset="-189877.73">21755 11407 24575,'50'-14'0,"0"0"0,1 1 0,-1-1 0,5 0 0,-3 1 0,-2-2 0,11-7 0,-7-3 0,-23 2 0,-5 4 0,-2 14 0,7-26 0,-26 28 0,16-7 0,-21 10 0,0 31 0,21-2 0,-7 22 0,-2 7-1460,1-17 0,0-1 1460,3 7 0,0 1 0,-6-4 0,3-2 0,15-5 0,2-1 0,-14 2 0,-1 0 0,9-7 0,-6-5 0,-18-5 0</inkml:trace>
  <inkml:trace contextRef="#ctx0" brushRef="#br0" timeOffset="-186743.73">18391 10913 24575,'-26'-26'0,"5"-6"0,42 9 0,5-14 0,11-10 0,-6 32 0,3 4 0,3-3 0,0 7 0,17 28 0,-1 5 0,-48 20 0,-10 8 0,6-20 0,-2 2 0,-7 10 0,-3 5 0,-2-4 0,0-6 0,-2-4 0,-4 1 0,1-5 0,-3-2 0,21-31 0,21-52 0,-4 2 0,3-7 0,-5 9 0,2-3 0,0 1 0,3 4 0,0 1 0,-2 3 0,-5-8 0,0 11 0,8 15 0,-21 14 0,0 38 0,0 17 0,0 5 0,0 0 0,0 1 0,0 7 0,35-16 0,13-6-2500,-8-17 1,4-4 2499,-1 4 0,3 1 0,-4-6 0,-4-12 0,-6-4 0,0 2 0</inkml:trace>
  <inkml:trace contextRef="#ctx0" brushRef="#br0" timeOffset="-186392.73">19379 10795 24575,'29'-26'0,"0"0"0,20-16 0,-9 34 0,-1 6 0,-8-1 0,-5-20 0,-10-6 0,-37-2 0,9-2 0,-2-2 0,-13 3 0,-4 6 0,-18-3 0,12-23 0,16 47 0,21 26 0,0 0 0,9 29 0,3 7 0,4 0 0,-5-12 0,1 2 0,2-5 0,4-6 0,29 6 0,-5 2 0,23-33 0,-49-11 0,5 0 0</inkml:trace>
  <inkml:trace contextRef="#ctx0" brushRef="#br0" timeOffset="-186110.73">19967 10419 24575,'12'48'0,"1"0"0,-1 0 0,18 20 0,5-21 0,7-47 0,-2-26 0,-2-11 0,-11 5 0,-4-4 0,-3-12 0,-3-1 0,3-8 0,-20 36 0,0 73 0,6 0 0,3 11 0,-3 3-1696,-3-12 0,-2 2 0,-1 3 0,2 2 1696,1 0 0,2 5 0,0 1 0,-1 0 0,0-2 0,-3-5 0,-1 0 0,-1-1 0,1-1 0,0-2-396,1 3 0,1-3 1,-2 1-1,-3 1 396,-5-3 0,-3 2 0,-2 1 0,-2-1 0,-1-5 0,-4 2 0,-3-3 0,0-2 0,0-1 0,-4 8 0,1-2 0,-2-5 0,-9-2 0,1 0 0</inkml:trace>
  <inkml:trace contextRef="#ctx0" brushRef="#br0" timeOffset="-184593.73">20367 15193 24575,'0'-47'0,"0"11"0,0-30 0,0 31 0,0-3 0,0-24 0,0-4 0,0 10 0,0 0 0,1-3 0,-2 3 0,-4 20 0,0 1 0,3-3 0,1-2 0,-3-10 0,-2-5 0,-1 3 0,0-5 0,0 2-517,-2 7 1,0 1-1,0 1 517,1-1 0,-1 0 0,0 5-3010,-1 1 1,-1 3 3009,0 3 0,2 0-45,6-11 1,0-2 44,-12-15 0,-1-2 0,14 17 0,3 0 0,-3 0 0,-7-1 0,-4 1 0,4 1 0,8-7 0,-3 1 0,-15 8 0,-6 0 0,6 4 0,9-19 0,-11 9 0,0 3 0,10 11 0,9-7 0,-9-14 780,11 6-780,2 3 0,-4-1 0,-8 17 0,-1 1 3368,10-19 1,-3 0-3369,-17 14 0,0 0 0,19-9 0,-1 1 70,-18 13 1,0 1-71,18-7 0,1-2 0,-14-6 0,1 0-1777,13 7 1,1 0 1776,-14-7 0,-1 1-2804,13 10 1,1 2 2803,-8-3 0,-1 1 0,-1-1 0,3-1-384,6-9 0,0 0 384,-7 9 0,0 1-191,8 1 0,4 0 191,-2-23 0,-10 19 0,-1 0 0,5-16 0,-14 6 0,-1-1 0,15-13 0,-8 13 0,-3-2 0,6 10 0,-1-2 0,-6 0 0,-2-3 0,0 2 0,0-7 0,-2 2 0,-10-9 0,-1 3 0,14 20 0,1 1 0,-6 1 0,1 1 0,-3-17 2107,5-8-2107,21 32 0,-10-16 6081,7 27-6081,-7-51 0,10 14 0,-10 17 0,-1 0 1336,6-23-1336,-16 32 0,21-16 0,0 16 740,-21-11-740,16-7 0,-16 7 0,0-20 0,16 7 23,-6 12 0,1-2-23,-1-23 0,12 26 0,-4 4 0,-29-4 0,27-5 0,-16 37 0,21-16 0,0 21 0,0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5:29:20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5762 13994 12369,'59'2'0,"1"0"0,-1 0 0,0 1 0,0-1 0,0 0 0,2 0 0,0 0 0,0 1 0,1-2 0,1 1 0,0-2-351,0 0 1,2-1 0,2-1-1,-1 0 1,0 0 0,-3 0 0,-3 1 350,5 0 0,-4 1 0,-1 0 0,-1-1 0,2 0 0,2 0 0,3 0 0,-2-1 0,-2-1 0,-6 0-55,5-3 1,-6 0-1,-7-3 55,-5-4 0,-2 0 611,4 4 0,3 1 0,-8-1-611,2-12 1902,0 0-1902,-42 16 4652,0-16-4652,31 21 0,-23 0 0,23 0 0</inkml:trace>
  <inkml:trace contextRef="#ctx0" brushRef="#br0" timeOffset="1783">18885 10866 12829,'58'22'0,"-1"0"0,1 1 0,-1-1 0,3 4 0,-1 2 0,0 0 0,1-3-224,-2-5 1,-1-4 0,1 1 0,2 3 223,-7 1 0,2 3 0,0 1 0,1 0 0,-1-2 0,-1-3 0,0-1 0,1 0 0,1 0 0,2 3 0,-4 0 0,3 2 0,2 2 0,0 1 0,-1-3 0,-3-1 0,-5-4 0,4-3 0,-5-4 0,-1-1 0,2 4 0,2 6 0,2 4 0,1 1 0,-3-2 0,-3-5 0,2-3 0,-3-6 0,-4 1 1478,5 4 1,-1-1-1479,17 4 0,-5-5 0,-13-13 468,-26 0 1,-21 0-1,0 0 1</inkml:trace>
  <inkml:trace contextRef="#ctx0" brushRef="#br0" timeOffset="4217">4774 16111 17792,'58'-14'0,"-1"1"0,1 0 0,-1 0 0,-2-3 0,-1-2 0,-1 1 0,2 6 0,2 6 0,1 5 0,-1 1 0,-2-3 0,8-5 0,-3-2 0,-2 4 0,-4 9 0,-1 4 0,-6 1 0,0 3 0,-21 2 2004,-68 13-2004,-13-8 0,-15 0 0,7-5 0,20-10 0,0 0 0,-16 6 0,-1 1 0,1-1 0</inkml:trace>
  <inkml:trace contextRef="#ctx0" brushRef="#br0" timeOffset="4385">4845 16440 12283,'55'-12'0,"1"0"0,-1 1 0,1-1 0,0 4 0,2 1 0,-2 2 0,-4-1 0,-2-2 0,-3 0 0,0 3 0,22 3 0,-5 4 0,-19-2 0,-6 0 0,2 0 0</inkml:trace>
  <inkml:trace contextRef="#ctx0" brushRef="#br0" timeOffset="16217">8373 14864 24575,'0'26'0,"0"-5"0,0-21 0,0 0 0,20 0 0,7 0 0,5-14 0,11-9 0,2-3-1696,0 1 0,3-2 0,1-2 0,0 1 1696,-4-2 0,1 0 0,-1 0 0,2 2-350,4 0 0,4 0 1,-3 3-1,-9 4 1,-9 2-1,-6 7 1,14 12-1</inkml:trace>
  <inkml:trace contextRef="#ctx0" brushRef="#br0" timeOffset="16518">8725 15969 21769,'46'-21'0,"0"-1"0,0 1 0,-1-1 0,6 0 0,0 1 0,0-1 0,-2-2 0,3-8 0,-2-2 0,4-2-587,-6 9 1,5-2 0,1-1-1,-3 1 1,-6 1 0,-1-5 0,-7 0-1,2 2 1,10 0 0,0-1 0,0 1-1</inkml:trace>
  <inkml:trace contextRef="#ctx0" brushRef="#br0" timeOffset="18350">22249 16016 24575,'26'-60'0,"-5"24"0,-11-6 0,-7 16 0,28-32 0,-29 18 0,1-1 0,17 10 0,2-3-297,-8-27 1,-2-9 296,6 11 0,4-4 0,-4 0-2196,-7 3 0,-3 0 0,1-3 2196,4 2 0,2-2 0,0-1 0,-5 4 0,-7 0 0,-3 4 0,2-6-881,4 4 0,4-5 0,0-3 0,-1 0 0,-2 5 881,-4 2 0,-3 3 0,0 1 0,2-5 0,1-2 0,2-6 0,1 0 0,-2 4 0,-1 10 0,-3-8 0,0 9 0,0 11 0,0 1 0</inkml:trace>
  <inkml:trace contextRef="#ctx0" brushRef="#br0" timeOffset="19654">18603 6350 22504,'55'10'0,"-1"-1"0,0 1 0,1-1 0,-1 0 0,8-1 0,0-2 0,-3 0 0,-4 1 0,-6 0 0,-4 1 0,-3-3 0,-1-5 0,1 0 0</inkml:trace>
  <inkml:trace contextRef="#ctx0" brushRef="#br0" timeOffset="20854">22249 6092 24575,'0'-40'0,"0"9"0,-21 31 0,15 21 0,-15-5 0,21 28 0,0-28 0,0 5 0,0-21 0,0 0 0,21 0 0,-15 0 0,35-21 0,-25 5 0,8-28 0,-14 28 0,-20-5 0,7 21 0,-28 21 0,25-5 0,-14 28 0,20-7 0,0 20 0,20-7 0,-4-20 0,5-3 0,13-10 0,3-8 0,15-9 0,-25-25 0,-10-7 0,-17-2 0,-29 4 0,-7 8 0,10 22 0,-37 0 0</inkml:trace>
  <inkml:trace contextRef="#ctx0" brushRef="#br0" timeOffset="22300">19426 13523 20657,'11'-56'0,"-1"0"0,16 10 0,6 14 0,23 32 0,-19 9 0,-4 8 0,-9 30 0,8 10 0,-26-22 0,-4 1 0,0 1 0,-2-1 927,-5 1 1,-4-3-928,-14 2 0,-7-15 0,26-21 663,15-52-663,22 1 0,7-5 0,-16 17 0,-1-1 0,1 1-686,13-16 1,-4 6 685,-11 7 965,-21 42-965,0 94 0,0-29 0,-4-1 0,8-2 0,27-5 0,27-30 0,7-9 0,-5-3 0,-3-4 0,1-1 0</inkml:trace>
  <inkml:trace contextRef="#ctx0" brushRef="#br0" timeOffset="23253">20038 9666 24575,'44'-45'0,"0"0"0,0 0 0,0-1 0,0 1 0,0 0 0,6-3 0,-2 4 0,-1 1 0,-2 3-399,7-7 0,-3 2 0,-6 6 399,-6 2 0,-1 9 0,11 16 0,-2 3 0,-18-13 0,-2 2 391,40 20-391,-49 0 0,26 42 0,-16 0-200,-12 15 0,-2 8 200,4-3 0,0-1 0,-8-5 0,7 1 0,16-4 0,11 2 0,-5-12 0,7-4 0,3-2 0,0-1 0</inkml:trace>
  <inkml:trace contextRef="#ctx0" brushRef="#br0" timeOffset="23669">21661 9784 23454,'19'-42'0,"0"0"0,0 1 0,13-20 0,7 12 0,2 28 0,1 16 0,10 36 0,-31 24 0,-29-14 0,-10 2 0,-3-3 0,-5-2 0,-2-2 0,-1-1-2907,3-4 0,2 0 2907,2-1 0,8-2 2002,14-5-2002,36-12 0,14-21 0,14-11 0,-3-1-305,-16 5 0,-3-2 1,2 1-1,11-3 0,3 0 1,-9 0-1,-18 0 1,1 0-1</inkml:trace>
  <inkml:trace contextRef="#ctx0" brushRef="#br0" timeOffset="24050">22201 9596 21914,'57'-3'0,"-1"1"0,-12 5 0,-10 9 639,-16 20 1,-15 7-640,-21-3 0,-6 1 0,15 0 0,-3-3 0,-32 2 0,13-15 0,25-21 450,6 0-450,16-21 0,24-4 0,6-7 0,-17-10 0,0-3 114,18 2 1,-3 0-115,-23 2 0,-5 4 700,5 11-700,-21 5 3,-21 63-3,16 20 0,0-19 0,10 1 0,21-8 0,13-1 0,-5-5 0,10 12 0,3-21 0,0 0 0</inkml:trace>
  <inkml:trace contextRef="#ctx0" brushRef="#br0" timeOffset="56550">17310 15852 24575,'0'0'0</inkml:trace>
  <inkml:trace contextRef="#ctx0" brushRef="#br0" timeOffset="56967">17310 15852 24575,'39'-39'0,"-8"7"0,-10 32 0,-16 0 0,16 0 0,-21 0 0,0 0 0,21 0 0,5-21 0,0 16 0,-5-16 0,-21 21 0,0 0 0</inkml:trace>
  <inkml:trace contextRef="#ctx0" brushRef="#br0" timeOffset="57801">17427 15734 24575,'-21'26'0,"16"-5"0,-26 11 0,-14 17 0,25-24 0,-1 3 0,-18 25 0,-1 1-3810,15-25 1,0-1 3809,-4 18 0,1 0-1600,10-17 1,-1-1 1599,-3 0 0,0 2 0,4 4 0,-1 2-7,-5 1 0,1-1 7,10-1 0,0 1 0,-8 3 0,0 0 0,6 24 0,-5-17 0,-5-1 0,-3-8 0,-1 0 0,-1 20 0,-3-2 0,-2-25 0,0-3 2014,4 7 0,4-2-2014,-10-1 6774,-7-5-6774,15 13 0,1 1 0,-14-6-3377,19 3 0,1-1 3377,-9-10 0,26 11 0,-37-14 0,16 8 0,0-25 0,5 15 0,21-21 0,0 0 0,0 0 0</inkml:trace>
  <inkml:trace contextRef="#ctx0" brushRef="#br0" timeOffset="80601">26317 12159 24575,'60'-20'0,"0"0"0,1 0 0,-9 6 0,-1 2 0,0 2 0,2 1 0,0 1 0,-5 4 0,1 3 0,-9 2 0,-17-1 0,-12 0 0,-11 0 0,0 0 0,0 0 0</inkml:trace>
  <inkml:trace contextRef="#ctx0" brushRef="#br0" timeOffset="80916">27140 11948 24575,'52'-9'0,"-1"0"0,1 1 0,-1 8 0,0 6 0,-15 9 0,-20 47-1155,-13-15 1,-6 3 1154,-11 8 0,-9-1 0,-11-2 0,-2-3 0,10-8 0,-1-2 0,-8 0 0,5-5 0,14-11 739,16-5-739,37-42 0,-5 18 0,6 1-2003,13-14 0,8-5 0,-1 5 2003,-10 12 0,0 4 0,2-4 0,-1-7 0,3-4 0,-1 0 0,-7 4 0,3 9 0,-8-1 0,14-18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5:31:03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26811 11031 14512,'43'-37'0,"-1"0"0,1 1 0,-1-1 0,9-7 0,0 1 0,-4 5 2094,1 0 1,-2 5-2095,0 3 0,-1 3 871,-7 2 0,-2 3-871,13-4 947,-17 5-947,-32 21 0,0 0 0,0 0 0</inkml:trace>
  <inkml:trace contextRef="#ctx0" brushRef="#br0" timeOffset="2300">16134 8961 24575,'-20'59'0,"1"-1"0,6 11 0,15-23 0,35-61 0,6 4 0,5-4-815,-1-12 0,5-9 815,-8 6 0,7-6 0,4-3 0,-1 2 0,-4 4-684,-3 5 1,-3 3-1,0 0 1,1-2 0,6-7-1,2-3 1,-2 1 0,-7 7-1,-2 9 1,-1-1 0</inkml:trace>
  <inkml:trace contextRef="#ctx0" brushRef="#br0" timeOffset="3384">26929 12653 24575,'42'-45'0,"-1"-1"0,-14 12 0,-4 16 0,8 75 0,-28-20 0,-6 2 0,4 3 0,-2-1 0,-9 17 0,-14-14 0,9-28 0,-6 5 0,42-42 0,-6 5 0,11-14 0,7-11 0,-5 5 0,-2-6 0,-1 1 0,4-8 0,-10 11 0,-16 17 0,7 1 0,-13 47 0,-4 24 0,3 6 0,3 9 0,3-3-970,8 3 1,1-2 0,-10-9 0,-2 2 0,9-17 0,23-19 0</inkml:trace>
  <inkml:trace contextRef="#ctx0" brushRef="#br0" timeOffset="4003">26482 12089 8191,'62'-4'0,"1"0"0,-1 1 0,0-1 0,1 0 0,-1 0 0,0 1 0,1-1 0,0 1 0,0 0 0,-1 0 0,2 1 0,0-1 0,1 0 0,0 0 0,2 0 0,1 0 0,1 0 0,-2 1 0,-2-1 0,-3 1 0,-4 0 0,1 1 0,-5 0 0,-2 0 0,-1 1 0,2-2 0,3-2 0,1-1 0,-1 1 0,0 0 0,1 0 0</inkml:trace>
  <inkml:trace contextRef="#ctx0" brushRef="#br0" timeOffset="5034">22131 10960 24575,'52'29'0,"0"-1"0,1 1 0,2-3 0,0-1 0,-19 3 0,-31 29 0,16-28 0,-10 2 0,9-50 0,4-14 0,-4 7 0,2-3 0,3-6 0,2-5 0,-1 0 0,11-15 0,-3 3 0,-13 18 0,0 3 0,20-22 0,-41 53 0,0 32 0,-9 25 0,-2 9 0,8-22 0,0 3-1739,-3 6 1,-3 6-1,3-6 1739,6-10 0,0-3 0,0 2 0,0 0 0,0 6 0,0-5 0,0-1 0,-52-21 0,15-43 0,-2-13-1936,-10-1 0,-1-4 1936,17 6 0,1-3 0,6 3 0,-11-18 0,16 10 0</inkml:trace>
  <inkml:trace contextRef="#ctx0" brushRef="#br0" timeOffset="5219">22131 10960 23912,'-24'-46'0,"0"1"0,-1-1 0,1 0 0,8-14 0,7 0 0,19 13 0,41 18 0,20 11-2458,-19-1 0,5-1 1,3-2-1,1-1 2413,-3-1 1,3-3 0,1 0-1,-2 1 1,-5 2 0,8-1-1,-4 2 1,-1 1 0,1-3 0,0 1-1,1-1 1</inkml:trace>
  <inkml:trace contextRef="#ctx0" brushRef="#br0" timeOffset="11152">8890 12324 24575,'60'0'0,"-17"0"0,3 0 0,7 1 0,1-2 0,2-9 0,0-1-2301,4 10 1,-5-3 2300,-17-12 0,-5 1 0,4 12 1405,-17-8-1405,-20 11 749,0 0-749,-31 11 0,-2 9 0,-4 4 0,-12 3 0,-2-1-270,1-1 1,4-1 0,-12 8 0,37-32 0</inkml:trace>
  <inkml:trace contextRef="#ctx0" brushRef="#br0" timeOffset="11300">8890 12324 24575,'61'2'0,"1"0"0,-1-1 0,1 1 0,-1 0 0,0-1 0,-1 3 0,-2 0 0,-2 0 0,-2-2 0,-5-5 0,12-10 0,-6-5 0,-9 2 0,17-5 0</inkml:trace>
  <inkml:trace contextRef="#ctx0" brushRef="#br0" timeOffset="14968">24789 14652 24575,'0'-26'0,"0"5"0,0 0 0,-21 16 0,-6-26 0,-20 28 0,0-28 0,11 26 0,-9-37 0,9 37 0,-11-16 0,10 21 0,-7 0 0,-14-21 0,27 16 0,-21-16 0,28 21 0,-12 0 0,9 0 0,-14 21 0,35-16 0,-15 16 0,21-21 0,0 0 0,21 0 0,26 0 0,-5-21 0,11 19 0,1-1 0,4-29 0,-14 29 0,3 4-368,-1-7 0,-3 1 368,12 5 0,-15 0 0,-2 0 0,9 0 0,-20 0 0,4 11 0,-8 12 0,-7-7 0,26 5 0,-16 0 0,0-16 736,-5 37-736,-10-37 0,-9 16 0,9-21 0,-11 10 0,0-7 0,0 7 0,0-10 0,0 0 0,0-10 0,-11 7 0,9-7 0,-20-12 0,-9 2 0,-10 10 0,6-12 0,-1 2 0,-22 20 0,32 0 0,-15 0 0,14 0 0,-9 0 0,-30 0 0,25 0 0,-6 21 0,15-16 0,9 37 0,-35-27 0,16 30 0,-2-30 0,34 6 0,10-21 0,0 0-6784,10 0 6784,14-21-1066,33 6 1066,-15-9-330,1 7 0,0 3 330,-1 9 0,-5-6 0,4 1 0,4 8 0,2 4 2965,1-2 0,3 0-2965,14-2 0,-2 4 0,-18 8 0,-4 1 755,1-11 0,-5 5-755,-1 47 0,-12-44 0,-14 23 0</inkml:trace>
  <inkml:trace contextRef="#ctx0" brushRef="#br0" timeOffset="16967">12818 13077 24575,'0'-27'0,"0"59"0,0 23 0,0-11 0,0 6 0,-2-3 0,-2 3 0,-1-3 0,-6 1 0,-1 0 0,6-4 0,1 3 0,0-2 0,-7 14 0,3-6-2099,9 5 2099,10-22 0,1-7 0,-6-18 0,16-11 0</inkml:trace>
  <inkml:trace contextRef="#ctx0" brushRef="#br0" timeOffset="17402">13194 13288 24575,'43'30'0,"0"0"0,-9 8 0,-10 3 0,-24 22 0,-16-27 0,-5-2 0,-8 3 0,-2-16 0,31-42 0,0-5 0,0-11 0,21-7 0,-16 7 0,26-10 0,-28 21 0,7-16 0,-10 58 0,-10 41 0,7 3-237,-2 2 1,0-4 236,5-16 0,0 24 0,31-51 0,19-15 0,-19-14 0,1-8-124,9-13 0,-4-1 0,-8-6 0,2 0 0</inkml:trace>
  <inkml:trace contextRef="#ctx0" brushRef="#br0" timeOffset="17551">13664 13194 24575,'-9'55'0,"-1"0"0,1 0 0,0 0 0,-1 0 0,2 11 0,0 0 0,2-1 0,2-6-1357,3-6 1,1-3-1,1-4 1,-1 9 0,5-11-1,16-23 1</inkml:trace>
  <inkml:trace contextRef="#ctx0" brushRef="#br0" timeOffset="17950">14487 13194 23832,'-6'63'0,"-1"0"0,1-1 0,-1 1 0,1-7 0,0-1 0,1-3 0,1-6 184,4 4 0,0-8-184,0 10 0,0 13 0,0-49 0,0 5 0</inkml:trace>
  <inkml:trace contextRef="#ctx0" brushRef="#br0" timeOffset="18400">14817 13359 19252,'0'46'0,"0"0"0,0 0 0,-5 13 0,10-18 2462,36-41-2462,1-37 0,-5 4 0,-3-4 0,-13-6 0,-6 2 0,6-11 906,-21 10-906,0 63 0,0 17 0,0 15 0,0-3 0,0 2 0,0 3-1456,0 1 1,0 9-1,0 1 1,0-10 1455,1 0 0,-2-5 0,-7 13 0,-5-5 993,-13-2-993,-10-51 0,11-29 0,5-12 0,10-2 0,5-7-144,-5-5 1,1-7-1,7 4 144,13-5 0,9 2-667,1 0 0,8 3 667,15 4 0,6 7 0,-12 14 0,0 4 0,3 4 0,-4 2 0,-11-4 0,-5 21 0</inkml:trace>
  <inkml:trace contextRef="#ctx0" brushRef="#br0" timeOffset="18600">15475 13077 22965,'0'64'0,"0"1"0,0-1 0,-4-11 0,-2 2 0,0-1 0,1-2 0,3 7 0,2-3 0,-3-1-936,-5-1 0,-3-1 0,9-3 936,21 12 0,4-9 0,-13-6 0,32-26 0</inkml:trace>
  <inkml:trace contextRef="#ctx0" brushRef="#br0" timeOffset="19384">15946 13665 24575,'0'0'0</inkml:trace>
  <inkml:trace contextRef="#ctx0" brushRef="#br0" timeOffset="20869">16722 13359 24575,'-60'-5'0,"2"31"0,33 2 0,3 6 0,2 0 0,3 3 0,3 18 0,5 0 0,9 5 0,8-18 0,7-6 0,22-15 0,10-42 0,-8 6 0,0-6 0,-6-13 0,0-3 0,9 6 0,-3-1 0,-19 2 0,-4 3 0,5 3 0,-21 24 0,0 76 0,0-26 0,8-9 0,5-4 0,13-16 0,0-21 0,-3-22 0,-4-8 0,-3-4 0,-4-9 0,-1-3 0,0-4 0,-11-7 0,0 31 0,-11-16 0,-12 37 0,7-16 0,-26 21 0,58 0 0,0-21 0,33 16 0,9-27 0,-11 9 0,-21 7 0,-5-5 0,-21 21 0,0 0 0,0 32 0,-1 1 0,2 4 0,3 2 0,2 1 0,4 7 0,4-3 0,3-13 0,3-4 0,27 20 0,-21-11 0,-5 9 0,-21-30 0,-42 6 0,11-21 0,-17-21 0,48 6 0,6-9 0,15 14 0</inkml:trace>
  <inkml:trace contextRef="#ctx0" brushRef="#br0" timeOffset="21385">17921 13453 24575,'-43'43'0,"0"0"0,12 3 0,4-3 0,-4 7 0,28-12 0,3 2 0,-10 23 0,5-25 0,10-6 0,28-17 0,7-14 0,10-38 0,3 4 0,-4-9 0,-31 0 0,-8-7 0,-2 4 0,6-1 0,-7 0 0,-15-16 0,-5 1 0,8-1 0,-15 31 0,-2 4 0,7 4 0,-51 23 0,24 44 0,-5-2 0,59-2 0,18-2 0,17-20 0,6-7 0,-11 7 0,-1-5 0,1-13 0,0 0 0</inkml:trace>
  <inkml:trace contextRef="#ctx0" brushRef="#br0" timeOffset="23817">12700 15687 12578,'21'-55'0,"0"0"0,0 1 0,0-1 0,1 5 0,1 0 0,1 2 0,-2 2-863,2-6 0,-1 3 1,3 1 862,4 6 0,2 2 0,-2 0 0,-5-3 0,-1-1 0,0 2 387,13-5 0,-4 0-387,-12 1 0,-5 1 2159,5-18-2159,-42 16 2176,-16 47-2176,3 24 0,-2 10 0,3 3 0,3 1 0,5-5 0,3-3 5450,1 12-5450,21-42 4026,0 0-4026,21 0 0,15-10 0,7-1 0,-3 8 0,1 1 0,8-11 0,-4 5 0,-1 29 0,-13 5 0,-25 21 0,3-8 0,3 0-1960,-1-6 1,-2 0 1959,-7 9 0,2-3 0,17-3 0,-21-15 0</inkml:trace>
  <inkml:trace contextRef="#ctx0" brushRef="#br0" timeOffset="24253">14699 15781 24575,'4'-60'0,"-1"0"0,1 0 0,1 4 0,2 2 0,4 2 0,6 7 0,3 3 0,1 1-632,3-13 1,4 1 631,3 5 0,5-2 0,-4 1 0,-8 7 0,-3 0 0,-1 1 0,1 0 0,0-1 0,-2 5 181,1-1 0,-9 8-181,-22 9 222,9 42-222,-30 5 0,6 21 0,-21 0 0,21-21 0,5-5 0</inkml:trace>
  <inkml:trace contextRef="#ctx0" brushRef="#br0" timeOffset="24483">14817 14935 24575,'38'-51'0,"1"0"0,-1 0 0,1 0 0,4-6 0,-2 3 0,-8 13 0,-1 10 0,-27 28 0,37-7 0,-37 20 0,18 10 0,6 5 0,-4 10 0,0 3 0,6 0 0,1 0 0,-7-7 0,-3-5 0,-1-5 0</inkml:trace>
  <inkml:trace contextRef="#ctx0" brushRef="#br0" timeOffset="38870">8184 13735 24575,'44'-44'0,"0"-1"0,0 1 0,0-1 0,0 1 0,0 0 0,2-8 0,-2-1 0,-1 1 0,-3 3 0,-4 6 0,2 4 0,-4 5 0,-6 0 0,-11-5 0,0 0 0,22-6 0,-5 4 0,-29 4 0,16-10 0,-21 21 0,0 5 0,0 21 0,0 0 0,0 0 0</inkml:trace>
  <inkml:trace contextRef="#ctx0" brushRef="#br0" timeOffset="39267">8208 13288 8191,'46'-33'0,"1"0"0,-1-1 0,0 1 0,9-4 0,-2 1 0,-4 4 2531,-2 4 1,-2-1-2532,-7 0 0,2-3 0,-3 7 0,-2 12 0,0 0 0,18-27 0,-9 6 2818,-28 32-2818,25 44 0,-14-8 859,-11 8 1,4 4-860,24-3 0,-2-5 0,-15 7 0,4-19 0,0 0 0</inkml:trace>
  <inkml:trace contextRef="#ctx0" brushRef="#br0" timeOffset="43618">10866 8185 24575,'0'39'0,"0"13"0,20-47 0,27-5 0,3-24 0,5-9 0,0 7 0,2-3-748,-11 1 0,0-3 0,1 1 748,-2 6 0,1 2 0,1-2-589,9-7 0,1-2 0,-5 3 0,-2 1 0,-3 3 0,0 0 0,0-1 0</inkml:trace>
  <inkml:trace contextRef="#ctx0" brushRef="#br0" timeOffset="44167">14276 8349 24575,'26'0'0,"16"0"0,-27 0 0,30 3 0,7-6 0,-18-15 0,3-5 0,17 3 0,11 1 0,-7-5 0,-16-6 0,-6-4 0,4 1-2997,11 0 0,4 2 1,-2 1 2996,-8 5 0,-3 2 0,-1 1-558,11-9 1,-4 4 0,-11 13 0,-4 2 0,-1-9 0</inkml:trace>
  <inkml:trace contextRef="#ctx0" brushRef="#br0" timeOffset="45085">10866 10301 24575,'45'-6'0,"0"0"0,0 0 0,17-2 0,4-2 0,-14-1 0,8-3 0,2-2 0,-2 1 0,-9 3 0,15-3 0,-6 1 0,2-2 0,1 1 0</inkml:trace>
  <inkml:trace contextRef="#ctx0" brushRef="#br0" timeOffset="45523">13946 10748 24575,'0'26'0,"29"-29"0,25-18 0,13-11 0,0 0 0,-12 5-894,-6 6 0,-6 0 1,6-2-1,6-4 0,8-4 1,2-2-1,-5 3 0,-13 7 1,-10 8-1,0-1 0</inkml:trace>
  <inkml:trace contextRef="#ctx0" brushRef="#br0" timeOffset="49002">5480 14935 24575,'0'-34'0,"0"-3"0,21-10 0,-16-10 0,6 21 0,-1 1 0,-10-28 0,0 22 0,0 4 0,0 8 0,-21-2 0,-5 31 0,-21 0 0,8 9 0,-1 3 0,-14 3 0,8 15 0,3 6 0,17-12 0,2 4 0,-12 27 0,4 2 0,16-23 0,3 0 0,-10 18 0,15-4 0,40-19 0,9-9 0,-12-4 0,17-14 0,5-9 0,-20-9 0,-5-5 0,16-23 0,-8 27 0,-3-3 0,-22-13 0,-2-2 0,35-7 0,-37-2 0,16 33 0,-21 22 0,-10 18 0,-1 7 0,8 2 0,1 3 0,-11 22 0,5 2-701,14-19 0,9-6 701,10-8 0,7-7 0,3-8 0,6-13 0,7-19 0,8-16 0,1-2 0,-9 8 0,-8 12 0,-2 0 0,11-22 0,0 0 0,0 0 0</inkml:trace>
  <inkml:trace contextRef="#ctx0" brushRef="#br0" timeOffset="50186">6515 14982 24575,'41'-27'0,"-20"7"0,20 17 0,5 6 0,-5-3 0,6 0 0,-26-11 0,-21 9 0,0-9 0</inkml:trace>
  <inkml:trace contextRef="#ctx0" brushRef="#br0" timeOffset="50367">6350 14605 24401,'65'0'0,"1"0"0,-1 0 0,0 0 0,2 0 0,-4 0 0,-12 0 0,1 0 0</inkml:trace>
  <inkml:trace contextRef="#ctx0" brushRef="#br0" timeOffset="50886">8090 14276 16709,'-57'12'0,"-1"0"0,1 1 0,8-1 0,2 1 0,7 9 0,0 26 0,12 11 0,15-10 0,7 5 0,-1-3 524,-4 6 1,1 4-525,7-15 0,1 5 0,2 4 0,-2 2 0,-1 0 0,-3-3 0,-1 1 0,-2 2 0,1 0 0,0-2 0,1-1-338,2 1 1,2-2 0,0 0 0,0-1 0,-4 2 337,-4 6 0,-3 4 0,-1-1 0,1-5 0,6-8 0,5 8 0,0-9 0,-12-10 0,9-5 802,35-5 0,16-13-802,-4-23 0,6-12 0,-2 3 0,6 10 0,0-1 0,6-19 0,1-1 0</inkml:trace>
  <inkml:trace contextRef="#ctx0" brushRef="#br0" timeOffset="51283">8678 14441 24575,'-60'7'0,"0"0"0,0 0 0,7-1 0,1 0 0,19 8 0,22 22 0,11 9 0,0-9 0,0-10 0,31-5 0,3-26 0,3-11 0,-9-1 0,1-2 0,18 5 0,-7-1 0,-25-16 0,6 41 0,-21 14 0,21 33 0,5-15 0,0 2 0,-5-33 0,-21-11 0</inkml:trace>
  <inkml:trace contextRef="#ctx0" brushRef="#br0" timeOffset="51450">9055 14441 23833,'-9'51'0,"0"0"0,0 1 0,1 0 0,0-1 0,4-16 0,4-19 0,0 5 0</inkml:trace>
  <inkml:trace contextRef="#ctx0" brushRef="#br0" timeOffset="52450">8255 15617 24575,'0'45'0,"0"1"0,-10 8 0,-1-1 0,9-12 0,-1-3 0,-8-2 0,1-7 0,10-19 0,0-10 0,0 0 0,21-10 0,-16 7 0,16-7 0,-21-11 0,0 16 0,0-16 0,0 21 0,0 0 0,0-21 0,0 16 0,0-48 0,0 18 0,0 0 0,0-23 0,-10 12 0,-1 6 0,6 25 0,-47-6 0,23 21 0,-3 11 0,-4 9 0,-12 16 0,4 9 0,19-1 0,3 3 0,-15 7 0,12-3 0,46 6 0,5-12 0,20-33 0,7-8 0,7-4 0,-14-5 0,-3-6 0,1-34 0,-28 30 0,5-6 0,-21 0 0,0 16 0,0 36 0,0 24 0,-2-13 0,4 0 0,19 15 0,15-33 0,-7-14 0,3-10 0</inkml:trace>
  <inkml:trace contextRef="#ctx0" brushRef="#br0" timeOffset="52718">8631 15899 24575,'63'0'0,"2"0"0,-28 31 0,-31 7 0,-7 5 0,1-8 0,-5 1 0,-9 17 0,-9-7 0,-21-20 0,101-47 0,-7-21-1063,-7 10 0,7-5 0,-4 5 0,-12 9 0,-3 1 0,-5-4 1,0 0-1</inkml:trace>
  <inkml:trace contextRef="#ctx0" brushRef="#br0" timeOffset="53067">9431 14370 8191,'49'0'0,"-1"0"0,1 0 0,11 0 0,-5 0 2531,-12 0 1,-7 0-2532,-8 0 1409,3 22 0,-9 8-1409,-38 15 0,13-6 0,3 8 0,-2 0 0,-6-3 0,-1-1 0,0 3 0,-1 17 0,2 4 0,5 2-705,5-13 1,4 1-1,1 0 1,-1-2 704,-5 7 0,-1-2 0,4 3 0,5-3 0,4 2 0,0 0 0,-6-3 1442,-9 5 0,-6-2 0,2-2-1442,8-4 0,0-1 0,-11-4 0,-25 2 0,-15-4 0,1-10-314,-1-10 1,-1-8 0,-11-2-1,4-2 1,5 4 0</inkml:trace>
  <inkml:trace contextRef="#ctx0" brushRef="#br0" timeOffset="53717">11736 16722 24575,'0'34'0,"0"0"0,-9 8 0,-4 6 0,3 0 0,7 5 0,3 0 0,-4 1-308,-13 4 1,-4 0 0,6-10 307,10 10 0,-16-32 0,21-5 303,21-63-303,5 0 0,-8 8 0,1-2 76,1 5 1,4 4-77,34 1 0,-17 58 0,-16-8 0,-5 6 233,-8 16 0,-14 3-233,-20-1 0,-8-5 0,-4-1 0,1-18 0,-2-6 0,-9-18 0,28-21 0,-5-16-1730,18 3 0,6-2 1730,7-2 0,1 2 0,-6-13 0,16 17 0</inkml:trace>
  <inkml:trace contextRef="#ctx0" brushRef="#br0" timeOffset="53867">12324 17145 19783,'59'0'0,"-1"0"0,-11 0 0,0 0 0</inkml:trace>
  <inkml:trace contextRef="#ctx0" brushRef="#br0" timeOffset="53983">12324 16722 15877,'58'0'0,"1"0"0,-1 0 0,1 0 0,-1 0 0,0 0 0,-7 0 0,0 0 0,-6 0 0,0 0 0,1 0 0</inkml:trace>
  <inkml:trace contextRef="#ctx0" brushRef="#br0" timeOffset="54336">13523 16063 23422,'-39'41'0,"0"0"0,0 0 0,7-1 0,4 0 0,1 6 0,4 6 0,2 7 0,2 1 0,4-4 0,4-3 0,4-3 0,-1 4-2458,-3 7 0,-1 6 1,1-1-1,3-7 2258,5-13 1,3-4 0,-2 4 199,-5 13 0,-2 8 0,0 0 0,2-7 950,6-9 0,2-4 0,-3 1-950,-7 16 0,-4 3 0,3-4 0,8 2 0,-1-2 484,-7-16 0,-1 1 1,11-5-485,28 10 0,17-14 0,-4-30 0,7-11 0,-3 0 0,7 7 0,-2-7 0,-12-23 0,0 1 0,1-1 0</inkml:trace>
  <inkml:trace contextRef="#ctx0" brushRef="#br0" timeOffset="54767">14158 16063 22670,'-12'58'0,"1"-1"0,-1 1 0,0-1 0,2 8 0,2-3 0,0-3 0,0-10 0,0-2 0,3-7 929,5 15-929,0-3 320,0-52-320,0 0 162,21-31-162,5 23 0,32-24 0,-9 43 494,-12 12-494,-16 35 0,-21-27 0,-21 22 0,5-51 0,-28-2 0,34-30 0,4-5 0,-15 9 0,21-37 0</inkml:trace>
  <inkml:trace contextRef="#ctx0" brushRef="#br0" timeOffset="54935">14817 16322 13831,'-22'63'0,"1"0"0,-1-1 0,0 1 0,6-5 0,0 0 0,3-2 0,1-6 0,-1 10 0,5-7 0,8-17 0,0 1 0</inkml:trace>
  <inkml:trace contextRef="#ctx0" brushRef="#br0" timeOffset="55369">14205 17522 24575,'-9'59'0,"1"0"0,-1 0 0,-3 15 0,3-17 0,9-36 0,0-21 0,0-21 0,32-5 0,-4-11 0,11 23 0,1 5 0,-9-2 0,11 22 0,-42 12 0,0 14 0,-42-11 0,11-5 0,-16-21 0,26 0 0,21-21 0,0 16 0,0-16 0</inkml:trace>
  <inkml:trace contextRef="#ctx0" brushRef="#br0" timeOffset="55600">14605 17733 24575,'26'34'0,"-5"3"0,-21 20 0,-21-7 0,16 7 0,-37-9 0,58-22 0,17-43 0,12-19 0,5 2 0,6-5 0,-2 0 0,-12 7 0,-1-1 0,-2 1 0,0 1 0,-1 0 0,0-1 0</inkml:trace>
  <inkml:trace contextRef="#ctx0" brushRef="#br0" timeOffset="56068">15522 15476 19708,'48'15'0,"0"1"0,0 0 0,7 5 0,-3 5 0,-13-4 0,-1 4 0,-5 4 0,-3 22 0,-5 3 0,6-5 0,-5 2 0,-15-5 0,-4 3 0,-4-3-1367,-2 2 1,-2 1 1366,2 10 0,0 8 0,-3-5 0,-4-18 0,-2-3 0,1 4 0,5 8 0,2 4 0,-1 3 0,-1-1 0,-5 1 0,-2 1 0,0 0 0,3-2 0,3-7 0,3-2 0,1 1 0,-2 1 0,-1-1 0,0 3 0,-1 1 0,1-2 0,1-4 0,0 12 0,1-3 0,1-2 0,-1-7 0,0-2 0,0 3 698,2 8 0,0 3 1,-6-6-699,-15 3 0,-4-5 0,5-8 0,-6-6 398,-17-8 0,-10-12-398,2-19 0,-6-11 0,3-2-419,-11-6 1,3 0 0,-8 4 0,8-1 0,8-16 0</inkml:trace>
  <inkml:trace contextRef="#ctx0" brushRef="#br0" timeOffset="56936">17921 17804 24575,'-61'-22'0,"-1"-1"0,12 17 0,-2 6 0,11 12 0,14 27 0,7 8 0,-16-14 0,9-1 0,31 9 0,13-9 0,9-26 0,6 6 0,4-3 0,27-30 0,-28 8 0,0-1 0,23-12 0,-22-5 0,-12 28 0,-14-7 0,-10 10 0,0 10 0,0 14 0,0 33-1357,30-40 0,3-2 0,-17 27 1,46-42-1</inkml:trace>
  <inkml:trace contextRef="#ctx0" brushRef="#br0" timeOffset="57102">18439 17898 24575,'39'-26'0,"-8"5"0</inkml:trace>
  <inkml:trace contextRef="#ctx0" brushRef="#br0" timeOffset="57500">18885 17475 23368,'-15'47'0,"-1"1"0,0 0 0,1-1 0,-8 3 0,-1-3 0,5 0 0,10 17 0,3-5 594,-15 4-594,21-16 202,21-47-202,-6-26 51,5-2 0,5-2-51,4 5 0,-1 0 309,4-32-309,20 31 0,-50 5 0,30 63 0,-27 20 0,7-24 0,-3 0 0,-17-4 0,-5 0 0,6 1 0,-2-5 0,-14-9 0,-2 13 0,-2-5 0,-5-24 0,-25-5 0,33-57 0,14 23 0,10-18 0</inkml:trace>
  <inkml:trace contextRef="#ctx0" brushRef="#br0" timeOffset="57651">19544 18016 24575,'0'0'0</inkml:trace>
  <inkml:trace contextRef="#ctx0" brushRef="#br0" timeOffset="57786">19426 17686 24575,'65'12'0,"-1"1"0,1-1 0,-1 1 0,-8-3 0,7 1 0</inkml:trace>
  <inkml:trace contextRef="#ctx0" brushRef="#br0" timeOffset="58383">22366 17428 24575,'-60'-29'0,"20"30"0,2 11 0,-4 30 0,12-6 0,-2 8 0,8-4 0,3 20 0,31-16 0,11-10 0,18-34 0,10-8 0,2-10 0,-8-18 0,-8-6 0,-1-13 0,-5 25 0,-6 3 0,-23 6 0,0 42 0,0-6 0,0 51 0,0-4 0,22-19 0,8-2 0,-4-14 0,3-5-1357,13-2 0,0-8 0,5-12 1,-26 0-1</inkml:trace>
  <inkml:trace contextRef="#ctx0" brushRef="#br0" timeOffset="58551">22860 17545 24575,'-13'55'0,"0"0"0,0 0 0,5 0 0,3 0 0,7-14 0,14-12 0,8 2 0,-14-31 0</inkml:trace>
  <inkml:trace contextRef="#ctx0" brushRef="#br0" timeOffset="58935">23283 17263 24575,'0'54'0,"0"0"0,0 1 0,0-1 0,0 11 0,0-1 0,0-8 0,0-9 0,0-7 0,0 12 0,0-52 0,0 0 0,0-32 0,21 4 0,-16-30 0,22 33 0,-1 3 0,-18-4 0,26 19 0,5 14 0,-8 40 0,-4 4 0,-7 3 0,-18-19 0,-4 0 0,3 6 0,-7-6 0,-36-4 0,16-25 0,0-6 0,5-16 0,21-8 0,0 14 0</inkml:trace>
  <inkml:trace contextRef="#ctx0" brushRef="#br0" timeOffset="59102">23942 17733 18915,'-13'51'0,"0"-1"0,0 1 0,0-5 0,2-1 0,3-5 0,8 17 0,0-28 0,0 2 0</inkml:trace>
  <inkml:trace contextRef="#ctx0" brushRef="#br0" timeOffset="59366">24483 17757 22245,'50'0'0,"0"0"0,1 0 0,-1 0 0,17-3 0,-2-1 0,-11 0 0,-2 2-143,-7-4 0,-4 1 0,-20 5 1,21 0-1</inkml:trace>
  <inkml:trace contextRef="#ctx0" brushRef="#br0" timeOffset="59550">24906 17381 24575,'-16'54'0,"1"0"0,-1 0 0,0 0 0,-1 0 0,-1 0 0,1-2 0,4-5-3903,4 11 1,2-4 3902,-4 0 0,1-8 0,10-20 0,0-5 0</inkml:trace>
  <inkml:trace contextRef="#ctx0" brushRef="#br0" timeOffset="60167">25894 17310 24575,'0'46'0,"0"0"0,0 0 0,-6 15 0,-1 3 0,-1-3 0,3-15 0,0-3 0,-1 1-3166,-1 7 0,-1 1 1,0-11 3165,-3-4 2535,11-17-2535,0-20 1479,11-20-1479,12 4 0,14-29 0,10 9 0,-10-11 0,7 10 0,-7 14 0,10 23 5483,-21 44-5483,-14-9 0,-3 3 0,-6 0 0,-6 0-554,-15 10 1,-6-7 553,-8-12 0,-7-9 0,0-9 0,10-21 0,10-20 0,7-6 0,12 0 0,0-30 0,0 56 0</inkml:trace>
  <inkml:trace contextRef="#ctx0" brushRef="#br0" timeOffset="61253">25400 17851 24575,'0'-26'0,"0"-16"0,-21 26 0,16-7 0,-47 12 0,23 11 0,-13-2 0,-5 4 0,8 12 0,2 4 0,4-6 0,4 4 0,3 18 0,10 0 0,16-5 0,21 23 0,5-46 0,12 5 0,2-2 0,-6-9 0,6 0 0,-7 0 0,-27 0 0,14 0 0,-20 0 0,0 21 0,0 16 0,3-3 0,5 3 0,13-5 0,2-2 0,-2 17 0,21-26 0</inkml:trace>
  <inkml:trace contextRef="#ctx0" brushRef="#br0" timeOffset="61521">25494 18251 24575,'-5'-13'0,"0"2"0,49 22 0,-28-9 0,-17 42 0,-9 6 0,2-29 0,-9 30 0,3-8 0,14-40 0,0 7 0,11-10 0,33 0-1131,12-14 0,3-3 1,6 9-1,-18-8 0,0 1 1</inkml:trace>
  <inkml:trace contextRef="#ctx0" brushRef="#br0" timeOffset="61867">26552 18133 24575,'40'11'0,"-1"-1"0,24-5 0,-63 37 0,-42-5 0,10 12 0,3-30 0,1-1 0,4 24 0,45-37 0,36-11 0,9-9 0,-20-4 0,0-4 0,19-1 0,-8-1 0,-25-7 0</inkml:trace>
  <inkml:trace contextRef="#ctx0" brushRef="#br0" timeOffset="62450">27352 17898 21597,'48'0'0,"0"0"0,0 0 0,7-10 0,-3-1 0,-9 10 0,-8-3 0,-9-17 0,-5 21 0</inkml:trace>
  <inkml:trace contextRef="#ctx0" brushRef="#br0" timeOffset="62666">27352 17639 24575,'60'0'0,"0"0"0,0 0 0,0 0 0,13 0 0,-3 0 0,-17 0 0,-16 0 0,-16 0 0</inkml:trace>
  <inkml:trace contextRef="#ctx0" brushRef="#br0" timeOffset="64885">29469 17381 24575,'26'-40'0,"-5"9"0,-21 31 0,0 0 0,-63 21 0,30-4 0,-2 2 0,-17 5 0,-3 2 0,2 3 0,4 0 0,16-11 0,3 0 0,0 5 0,3-1 0,3-7 0,14 27 0,10-37 0,10 16 0,56-21 0,-30 0 0,28-3 0,0 6 0,-27 18 0,28-16 0,-33 16 0,-27-21 0,-5 0 0,-16 21 0,-49-16 0,23 27 0,3-19 0,0-3 0,-11 6 0,-4 21 0,-2-1 0,-4-23 0,17 22 0,8 3 0,14-12 0,21 1 0,42-6 0,-3-19 0,5-4 0,11 2 0,3 0-1963,6 0 0,0 0 1963,-16 0 0,-2 0 0,-2 1 0,3-2-686,2-11 1,3-5-1,-7 4 1,-10 8 0,-2-1-1,20-15 1,-1 0-1</inkml:trace>
  <inkml:trace contextRef="#ctx0" brushRef="#br0" timeOffset="66355">30386 17804 24575,'0'-37'0,"0"-7"0,0 28 0,0-26 0,0 37 0,0-37 0,-21 37 0,16-16 0,-58 21 0,42 0 0,-20 17 0,-4 8 0,17-7 0,4 6 0,-3 30 0,4 4 0,-8 0 0,31 7 0,10-34 0,55-25 0,-28-6 0,9-4 0,-6-8 0,-24-33 0,26 9 0,-37-11 0,16 10 0,-21-7 0,0 28 0,0 16 0,0 5 0,0 48 0,-21 7 0,18-8 0,1 3 0,-9-15 0,1-2 0,6 8 0,8-5 0,17-5 0,5-10 0,31-26 0,-20-14 0,-3-8 0,8-28 0,-8 20 0,-6 3 0,-22 0 0,15 6 0</inkml:trace>
  <inkml:trace contextRef="#ctx0" brushRef="#br0" timeOffset="66601">30715 17968 24575,'0'44'0,"0"-1"0,21-7 0,-5-30 0,7-51 0,-12 29 0,-11-4 0</inkml:trace>
  <inkml:trace contextRef="#ctx0" brushRef="#br0" timeOffset="66803">30786 17686 24575,'-13'26'0,"2"-5"0,22-21 0,33 0 0,-23 0 0,21 0 0</inkml:trace>
  <inkml:trace contextRef="#ctx0" brushRef="#br0" timeOffset="67433">31374 17475 24575,'-9'48'0,"0"-1"0,1 1 0,-4 3 0,1 0 0,2-4 0,7 5 0,2-4 0,-6-11 0,1-4 0,5-2 0,0-31 0,0 0 0,11-20 0,12 4 0,-7-29 0,26 9 0,-37 10 0,47 5 0,-44 21 0,44 21 0,-26-16 0,0 37 0,-5-27 0,-27 27 0,-9 3 0,10-19 0,-16 13 0,-10-5 0,-19-31 0,9 7 0,-22-20 0,58-14 0,-16-12 0,21 9 0,0 6 0</inkml:trace>
  <inkml:trace contextRef="#ctx0" brushRef="#br0" timeOffset="67667">31844 17921 24575,'0'53'0,"0"9"0,0-56 0,11 15 0,12-42 0,-7 15 0,5-14 0</inkml:trace>
  <inkml:trace contextRef="#ctx0" brushRef="#br0" timeOffset="67835">31868 17639 24575,'47'0'0,"-21"0"0,-5 0 0</inkml:trace>
  <inkml:trace contextRef="#ctx0" brushRef="#br0" timeOffset="68535">28481 18556 24575,'-11'51'0,"1"0"0,5 7 0,2-12 0,6-6 0,12-24 0,16-2 0,4-7 0,17-28-311,-16 13 0,-1 0 0,1-15 1,-15 12-1</inkml:trace>
  <inkml:trace contextRef="#ctx0" brushRef="#br0" timeOffset="68817">28599 18298 24575,'15'-21'0,"-25"16"0,42-9 0,9-4 0,-33-5 0,23 7 0,-31-5 0,-31 21 0,2 32 0,-8-25 0,17 25 0</inkml:trace>
  <inkml:trace contextRef="#ctx0" brushRef="#br0" timeOffset="69085">28975 18768 24575,'60'0'0,"-19"-10"0,-4-1 0,-5 6 0,9-16 0</inkml:trace>
  <inkml:trace contextRef="#ctx0" brushRef="#br0" timeOffset="69253">28881 18462 24575,'53'0'0,"0"0"0,-1 0 0,1 0 0,9 0 0,-6 0 0,-9 0 0,0 0 0</inkml:trace>
  <inkml:trace contextRef="#ctx0" brushRef="#br0" timeOffset="69467">29539 18345 24575,'0'42'0,"0"-1"0,0 11 0,0-2 0,0 16 0,0-15 0,0-3 0,0-6 0,0 2 0,0-33 0</inkml:trace>
  <inkml:trace contextRef="#ctx0" brushRef="#br0" timeOffset="72135">29092 16934 24575,'27'-24'0,"-1"1"0,15-3 0,-30 5 0,-8 10 0,7 9 0,-10-30 0,0 6 0,0 0 0,-10 5 0,7 21 0,-28 0 0,4 0 0,1 0 0,5 0 0,1 0 0,4 0 0,-8 21 0,-7 5 0,5 32 0,2-13 0,1 1 0,-3 11-1357,12 9 1,7-3 1356,7-27 0,6 10 0,9-6 0,32-24 0,-6 5 0,-8-32 0,0-9 0,-2-3 0,-5-4 0,-9-3 0,-2-3 0,13-6 0,-4 0 0,-21-11 0,7 14 2713,-10 15-2713,0 21 0,0 0 0,0-21 0,0 16 0,0-16 0,0 21 0,0 0 0,0-21 0,0 16 0,0-16 0,0 21 0,0 0 0,0-11 0,21 9 0,-16-9 0,16 11 0,-21 0 0,0 0 0,0 0 0</inkml:trace>
  <inkml:trace contextRef="#ctx0" brushRef="#br0" timeOffset="73150">28058 16816 24575,'0'34'0,"0"8"0,0 5 0,0-7 0,0 1 0,0 18 0,0-3 0,0-6-2517,0 2 2517,0-47 803,0 16-803,20-52 0,-4 2 0,5-14 0,3-3 0,12-9 207,-22 4 0,-2 3-207,9 16 0,0-30 0,-16 57 0,37-16 0,-37 21 1300,27 41-1300,-30 12 0,4-11 0,-1-1 0,-5 9 0,21 2 0,5-47 0,0 16 0,-5-21 0,-21 0 0</inkml:trace>
  <inkml:trace contextRef="#ctx0" brushRef="#br0" timeOffset="73300">28646 17098 24575,'-27'0'0,"7"0"0</inkml:trace>
  <inkml:trace contextRef="#ctx0" brushRef="#br0" timeOffset="73655">29539 17098 24575,'0'0'0</inkml:trace>
  <inkml:trace contextRef="#ctx0" brushRef="#br0" timeOffset="74518">29539 17098 23102,'51'2'0,"-1"-1"0,0 0 0,0 1 0,4-4 0,-2-1 0,-14-8 0,-6-39 723,-32-7-723,0 10-984,0 0 984,-11 21 419,-12 5-419,-14 21 361,-10 0-361,21 0 0,5 0 0,21 0 954,0 0-954,42 0 0,-11 0 0,7-4 0,2-3 0,10-16 0,8 7 0,-32-26 0,-5 37 0,-21-16 0,0 21 0,0 21 0,0 36 0,1-11 0,-2 5 0,-5-5 0,-3 3 0,3-3 0,3 1 0,1-2 0,-10 8 0,3-10 0,9-27 0,21 26 0,15-37 0,-7 16 0,0-37 0,-6-10 0,-18 5 0,16-23 0,-21 12 0,-42 6 0,13 2 0,-4 1 0,-5 9 0,0 2 0,2 0 0,4 3 0,8 9 0,14 0 0,41 0 0,17 0 0,6 0-3392,-1 1 0,1-2 3392,-3-2 0,2-1 0,-8 1 0,18 0 0,-21-7 0</inkml:trace>
  <inkml:trace contextRef="#ctx0" brushRef="#br0" timeOffset="129785">29586 14370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5:33:49.1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6515 6256 24575,'41'-5'0,"1"0"0,4 3 0,3 2 0,0-1 0,15-4 0,0 0-1201,-13 4 1,2 1 0,-3 1 1200,10-1 0,-5 0-3176,-17 0 1,-5 0 3175,3 0 1905,-15 0-1905,-21 0 0,-42 0 0,22 0 0,-25 0 0,35 0 0</inkml:trace>
  <inkml:trace contextRef="#ctx0" brushRef="#br0" timeOffset="236">6444 6468 24204,'60'-12'0,"0"0"0,0 0 0,0 0 0,1 0 0,3 0 0,4 0 0,-2 1 0,-7-1 0,-11 1 0,-7-2 0,-6 0 0,12 3 0,0-1 0</inkml:trace>
  <inkml:trace contextRef="#ctx0" brushRef="#br0" timeOffset="6285">11124 9996 24575,'51'0'0,"0"0"0,-5 0 0,2 0 0,10 0 0,-9 0 0,6 0 0,5 0 0,3 0 0,2 0 0,1 0 0,-1 0-1093,-8 0 1,1 0 0,2 0 0,-1 0-1,2 0 1,1 0 0,-1 0 0,2 0-1,0 0 944,-1 0 0,2 0 0,1 0 0,1 0 0,0 0 0,-1 0 0,1 0 0,-2 0 0,-1 0 0,-2 0-69,6 0 0,0 0 0,-2 0 0,0 0 0,-2 0 0,-2 0 0,-1 0 0,-3 0 218,12 0 0,-3 0 0,-3 0 0,-3 0 0,-2 0 506,-2 0 1,-3 0-1,-3 0 1,-3 0-507,19 0 0,-4 0 0,-11-3 0,0-1 0,-9 0 0,0 2 0,10-30 0,-28 27 0,33-16 0,-15 21 0,1 0 0,0 0 0,-1 0 0,16 0 0,7 0 0,-23 0 0,5 0 4676,-26 0-4676,0 0 0,36 21 0,-2-16 0,2 16 0,-36-21 0</inkml:trace>
  <inkml:trace contextRef="#ctx0" brushRef="#br0" timeOffset="7400">23330 10137 24575,'51'0'0,"-1"0"0,0 0 0,1 0 0,13 0 0,-1 0 0,-2 0 0,-11 0 0,-2 0 0,-3 0 0,11 0 0,-7 0 0,-2 0 0,-26 0 0,-21 10 0,-30 3 0,-13-2 0,-17 4-1357,2-2 0,1-5 0,7-8 1,19 0-1</inkml:trace>
  <inkml:trace contextRef="#ctx0" brushRef="#br0" timeOffset="7583">23401 10325 24575,'53'0'0,"0"0"0,0 0 0,1 0 0,-1 0 0,-3 0 0,3 0 0,1 0-984,-4 0 1,7 0 0,0 0 0,-9 0 0,-3 0 0,-1 0 0,5 0 0,-1 0 0,1 0 0</inkml:trace>
  <inkml:trace contextRef="#ctx0" brushRef="#br0" timeOffset="8383">24789 9267 24575,'0'-53'0,"0"32"0,0 27 0,10 15 0,13-21 0,14-21 0,1-13 0,9-11 0,-1 3-717,-10 15 0,0 2 1,1-4 716,5-9 0,1-7 0,2 1 0,-2 7-502,2 9 0,-1 5 0,-5 1 0,-4-4 0,-5 2 0,23-7 0</inkml:trace>
  <inkml:trace contextRef="#ctx0" brushRef="#br0" timeOffset="9266">21331 9761 24575,'59'0'0,"-1"0"0,0 0 0,10 0 0,0 0 0,-8 0 0,-11 0 0,-6 0 0,2 0 0,-7 0 0,-17 0-9831,-47 0 8341,-21 0 1490,-10 0 369,22 0 1,-1 0-370,0 0 0,-1 0 522,-10 0 1,3 0-523,-9 0 0,-1 4 0,1 2 0,17-3 5421,2 7-5421,68-9 0,23-2 0,-17 1 0,6 0 0,0 0 0,11 0 0,3 0 0,-3 0 0,-8 0-95,10 0 0,-3 0 0,5 0 0,5 0 1,-15 0-1,-9 0 0</inkml:trace>
  <inkml:trace contextRef="#ctx0" brushRef="#br0" timeOffset="10150">22084 8091 22093,'30'-44'0,"1"1"0,-1-1 0,44-60 0,-74 104 0,0 0 1201,-21 0-1201,-6 10 0,0 10 0,-3 4-162,-20 18 162,22-4 0,-2 7 0,-1-8-240,-7-12 1,1 0 239,8 12 0,1 7 0,1-7 304,-4-15 1,5-3-305,2 29 0,14-28 0,10-20 436,0 0-436,0-20 877,10-28-877,-7 17 0,7-21 0,-10 49 0,0-7 0,0 20 0,-10 14 0,-14 33 0,9-25 0,-6 20 0,52-50 0,1 5 0,7-3 0,8-17 0,7-9 0,-4 5 0,-4 11 0,-3-1 0,9-20 0,0 1 0</inkml:trace>
  <inkml:trace contextRef="#ctx0" brushRef="#br0" timeOffset="13869">7596 12371 24575,'0'26'0,"0"6"0,0-9 0,0 35 0,0 4 0,21-12 0,-5 2 0,13-54 0,7-11 0,10-2 0,2-7 0,-11-3 0,1-7 0,1-3 0,2-1-1967,-2 2 1,2-3 0,1 0 0,-1 0 0,-3 2 1779,12-14 1,-4 2 0,-1 1 0,-4 6 0,-2 0-1,-9 11 1,-9 8 0</inkml:trace>
  <inkml:trace contextRef="#ctx0" brushRef="#br0" timeOffset="14769">7338 16016 24575,'26'33'0,"0"0"0,11 8 0,-1-9 0,-7-27 0,7 9 0,6-7 0,-1-23 0,1-12 0,1-1-2753,-5 7 1,0 0 0,3-5 2752,4-6 0,4-7 0,2-4 0,3 1 0,1 2 0,-5 8 0,2 2 0,2 0 0,-1 0 0,-2 1 0,-3 1 0,5-8 0,-3 0 0,-2 2 0,2 2 0,5 7 0,0 0 0,0 0 0,0 0 0</inkml:trace>
  <inkml:trace contextRef="#ctx0" brushRef="#br0" timeOffset="21055">16769 16510 24575,'43'-32'0,"0"-1"0,10 19 0,-7 18 0,-27 22 0,-6 10 0,11 5 0,-7 5 0,-23-3 0,-12 3 0,1-2 0,3 2 0,-4-1-1504,-6-2 1,-6 0 0,6-3 1503,9-7 0,1-4 0,-17 16 1381,31-35-1381,0-20 0,10-56 0,12 29 0,1-4 68,-14-17 1,3-2-69,14 21 0,7 0 0,-9 3 0,-19-4 0,1 4 0,21 5 0,-2 4 2316,-23-4-2316,9 28 0,-11-7 0,0 10 676,0 10-676,-11 35 0,0-11 0,-1 5 0,4 9 0,0 1 0,-3-12 0,1-1 0,10 29 0,0-7 0,0-6 0,0 5 0,21-33 0,37-14 0,-24-10 0,18 0 0</inkml:trace>
  <inkml:trace contextRef="#ctx0" brushRef="#br0" timeOffset="21467">17380 16887 24575,'26'0'0,"-5"0"0,-21 0 0,0 0 0,-21 0 0,16 21 0,-16-16 0,21 37 0,0-37 0,0 16 0,0-21 0,0-21 0,0-5 0,0-21 0,0 21 0,0-6 0,21 30 0,-16-9 0,16 11 0</inkml:trace>
  <inkml:trace contextRef="#ctx0" brushRef="#br0" timeOffset="21966">17898 16651 23395,'-9'60'0,"0"-1"0,0 0 0,14-6 0,5-3 0,7-22 581,38-49-581,-19 4 0,1-8 0,-5-9 0,-1-7 0,-8 4 198,-2-21-198,3 22 0,-6 7 0,-18 18 0,0 11 99,-21 11-99,8 17 0,0 9 0,-15 20 0,-2 6-1359,13-19 1,0 1 0,2 5 1358,-1 4 0,1 5 0,1 1 0,1 0 0,2-5 0,2 1 0,1-1 0,0-2-147,-1 5 1,2-2 0,-1 0 146,-3 10 0,0 1 0,2-20 0,3-26 0,-14 21 0,20-63 0,-10-24 0,-1-9 0,8 7 0,0-3 0,-3 1 0,-3-3 0,4 4 2129,1-1 0,8 4-2129,17-3 0,10 5 0,-6 15 0,5 3-201,16-10 1,2 5 0,1 14 0,-17-5-1</inkml:trace>
  <inkml:trace contextRef="#ctx0" brushRef="#br0" timeOffset="22233">18768 17216 24575,'13'-13'0,"39"2"0,-10-10 0,-6 20 0,-2-3 0,3-38 0,-16 16 0,-21 0 0,0 5 0</inkml:trace>
  <inkml:trace contextRef="#ctx0" brushRef="#br0" timeOffset="22400">18603 16887 24575,'54'-6'0,"-1"1"0,1 0 0,-1 0 0,5 4 0,-3 1 0,-13-4 0,-11-17 0</inkml:trace>
  <inkml:trace contextRef="#ctx0" brushRef="#br0" timeOffset="26320">28128 8890 24575,'21'-36'0,"-16"57"0,2 18 0,1 16 0,-2 5-1102,-3-5 1,-3 4-1,-1 3 1,-1 5 1101,0-13 0,-2 3 0,-1 3 0,0 2 0,-1 1 0,1 1 0,1-1-736,0-2 1,0 1-1,1 1 1,0 0 0,-1 1-1,1 0 1,-1-1 0,0-1 735,0-3 0,-1 0 0,0-1 0,0 1 0,0-1 0,1 0 0,-1 0 0,2 1-32,-1 1 0,1 2 0,-1 1 0,2-1 0,-1-1 0,1-1 0,0-5 0,1-3 32,0 14 0,1-7 0,0-2 0,1 2 0,-1 2 0,0 1 0,0-1 0,0-2 0,0-6 0,0-1 0,0-2 0,0-4 0,0 15 0,0-4 0,0 2 0,0-4-985,0 11 985,0-30 1152,0-9-1152,0-7 5004,0-20-5004,0 0 3342,0-20-3342,0 14 2032,20-35-2032,25 31 0,10 4 0,-9-16 0,4-1-1061,-3 16 0,6 5 0,3 0 0,0-2 1061,0-6 0,-1-1 0,3-1 0,8 3-673,-10 5 1,5 2 0,4 2 0,3 0 0,2 1-1,1-1 1,0 1 0,-2-2 672,-4-1 0,0 0 0,1-1 0,1 0 0,0 1 0,0-1 0,0 0 0,0 1 0,0 1 0,-5 0 0,0 0 0,1 0 0,0 1 0,1 0 0,-2 0 0,0 0 0,0 1 0,-2 0 0,0 0 0,5 1 0,1 0 0,-1 1 0,0 0 0,-3 0 0,-1 0 0,-3 0 0,-4-1 0,6-1 0,-3-1 0,-4 1 0,-2 0 0,-3 1-1199,12 5 0,-4 1 0,-2-2 1199,-5-5 0,-1-2 0,-1 1-27,12 0 1,-3 0 26,-9 0 0,-3 0 942,-1 0 0,-5 0-942,-6 0 4503,-32 0-4503,0-21 0,21 16 0,-16-16 0,16 21 6735,-21 0-6735,21 0 150,-16 0-150,37 0 0,-37 0 0,26 0 0,-28 0 0,7-21 0,-10 16 0,0-16 0,0 0 0,0 16 0,0-16 0,0 21 0,0-11 0,-10 9 0,7-9 0,-7-10 0,-11 16 0,-5-16 0,-21 0 0,21 16 0,5-16 0,21 21 0,-11 0 0,9 0 0,-9 0 0,11 21 0,0-16 0,11 37 0,12-26 0,28 15 0,8 3 0,-21-13 0,0 0 0,16 13 0,-7 0 0,-15-8 0,-49 0 0,-18 0-2262,-17-3 1,-13-4 0,1-1 2261,8-2 0,1-2 0,-1 1 0,-8 4 0,-1 1 0,9-7 0,19-13 0,0 0 0</inkml:trace>
  <inkml:trace contextRef="#ctx0" brushRef="#br0" timeOffset="27150">31327 13194 24575,'37'-30'0,"1"-1"0,-1 1 0,17 11 0,-9 17 0,-19 36 0,-11 4 0,-9 2 0,-27 7 0,16-10 0,-16 7 0,21-28 0,0 5 0,0-42 0,19-6 0,4-4 0,-13 0 0,1-3 0,20-17 0,3 0 0,-14 18 0,-3 3 0,9-17 0,-5 27 0,-21 40 0,0 27 0,9-6 0,3 2 0,0 0 0,2 0 0,1 1 0,7-7 0,11-16 0,-1-5 0,-11 5 0,21-21 0</inkml:trace>
  <inkml:trace contextRef="#ctx0" brushRef="#br0" timeOffset="27300">32197 13147 23217,'-13'62'0,"0"0"0,0 0 0,6-7 0,3-1 0,4-6 0,6-11 0,4-4 166,13 25 1,-12-32 0,-11-5 0</inkml:trace>
  <inkml:trace contextRef="#ctx0" brushRef="#br0" timeOffset="28166">27470 9455 24575,'24'-42'0,"0"0"0,1 0 0,-5-8 0,-2-2 0,1 3 0,15-7 0,-2 2-4916,-10-1 1,-3-2 4654,5-6 1,-1 3 1599,-6 23 1,-2 1-1340,-3-12 0,-1 4 0,5 2 1595,5 1-1595,0 41 0,-16 20 0,18 7 0,6 4-197,-4 4 1,0 6 196,-2 7 0,0 8 0,4-3 599,9-7 1,3-2 0,-1 4-600,-12 2 0,-1 5 0,-2 0 0,2-9 0,14 5 0,-2-5 0,-11 1 0,0 0 0</inkml:trace>
  <inkml:trace contextRef="#ctx0" brushRef="#br0" timeOffset="29250">31421 13241 24575,'63'-11'0,"1"0"0,0-1 0,-17 10 0,-1 3 0,-6 8 0,5 18 0,-12 11-4110,-16 11 0,-13 2 4110,-25 11 129,11-16 1,-6 0-130,-19 4 0,-8-6 0,6-15 0,-2-3 819,-4 6 1,2-12-820,-6-41 0,26-15-1691,28-21 1,7-9 1690,-13 13 0,3-1 0,14-5 0,7-5 0,-5 6 0,-9 12 0,-1 1 0,10-20 0,4 10 3152,8 23-3152,-48 11 0,32 68 0,-30-17 0,-4 3 0,16 12 0,2 2 0,-5-11 0,-1 1-679,6 19 1,0 0 678,0-17 0,0 1-585,5 18 0,1-4 585,-4-12 0,9 0 0,-11-42 0</inkml:trace>
  <inkml:trace contextRef="#ctx0" brushRef="#br0" timeOffset="29684">31256 13194 24575,'64'0'0,"-1"0"0,1 0 0,-7 5 0,-1 3 0,-4 0-864,4 1 1,-5 8 863,-7 18 0,-10 9 0,-16-8 0,-10 3 0,-14 19 0,-9-1 0,2-17 0,-5-4 279,-15 0 1,-2-4-280,-2 13 0,-7-30 0,28-15 0,16-57 0,5 16 0,6-4 0,13-12 0,9-6 0,-4 2 0,-12 17 0,-3 1 0,2-3-83,3-3 1,3-5-1,-1 2 1,-4 6 82,-3-2 0,-5 4 0,1-2 0,-9 14 0,-12 32 0,-33 36 0,22-1 0,1 8 0,1 2 0,-2 3 0,0 2 0,3 1 0,3 3 0,3 0 0,8-2-1810,16 9 1,12-7 1809,6-17 0,5-9 0,18-12 0,-10 5 0</inkml:trace>
  <inkml:trace contextRef="#ctx0" brushRef="#br0" timeOffset="30566">31327 13030 22163,'17'54'0,"1"0"0,0 1 0,0-1 0,0 0 0,0-2 0,0-3 0,-1-2 0,-5 1 0,-4 15 0,-5-1 0,-4-9 0,-4-13 0,0-4 0,6 1 0,-5-6 1168,-27-8-1168,25-51 0,7-17 0,-3-9 0,4-7-535,0 7 0,1-3 1,7-2 534,8 5 0,5-2 0,2 1 0,-4 6-881,-3-8 1,0 4 880,2 6 0,3 0 0,-1 11 505,10 9-505,-27 27 0,16 58 0,-18-7 0,-4 10 0,-1-3 0,1 0 0,2 1 460,1 4 0,3 5 1,9-13-461,11-20 0,7-7-1060,14 2 0,5-3 1060,10-2 0,-2-5 0,-19-12 0,-4-1 0,16 14 0</inkml:trace>
  <inkml:trace contextRef="#ctx0" brushRef="#br0" timeOffset="31500">25612 8961 24575,'48'17'0,"-1"1"0,1-1 0,0 16 0,-9 10 0,-16 6 0,-5 9 0,-7-3 0,-9 4 0,-4 0 0,2-11 0,0 2 0,0-5 0,0-7 0,0-3 0,0 4 0,0-7 0,0-16 0,0-53 0,10 0 0,7-9 0,-2 1-412,-5-7 0,1-3 412,8-6 0,5-6 0,-2 9 0,-3 15 0,-1 3 0,-5-9 0,0 6 203,8 12-203,-21 83 0,0 3 0,-10-14 0,-1 2 0,9-3 0,-2-2 0,-16 12 0,20 7 0,0-20 0,28-13 0,6-4 0,-8-4 0,19-3 0,-3-5 0,-27-8 0,6 0 0</inkml:trace>
  <inkml:trace contextRef="#ctx0" brushRef="#br0" timeOffset="31850">25565 9220 24575,'0'26'0,"0"-5"0</inkml:trace>
  <inkml:trace contextRef="#ctx0" brushRef="#br0" timeOffset="32486">26388 9619 20771,'44'-26'0,"-1"0"0,1 0 0,0 0 0,1-5 0,-1 1 0,-10 18 0,-3 35 0,-26 9 0,-10 4 0,-26 19 0,18-15 0,-3-2 0,-15-7 0,-6-4 0,0-3 0,3 2 0,13 3 0,1-1 1804,-22-2-1804,74-27 0,36-12 0,-1-4-2381,-13-5 0,-1-4 1,7-2 2380,-5 6 0,7-1 0,4-2 0,1 0 0,-5 1 0,-8 2 0,7-6 0,-8 1 0,0 1 0,3 2 0,0-1 0,0 1 0</inkml:trace>
  <inkml:trace contextRef="#ctx0" brushRef="#br0" timeOffset="35154">27964 12277 24575,'0'-13'0,"0"2"0,0 11 0,0 0 0,41-41 0,-9 9 0,12-4 0,11-6-2262,-8 8 1,4 0 0,0 0 2261,-2 4 0,1 1 0,5-3 0,-4-1 0,4-3 0,3-2 0,0 1 0,0 3-149,-3 4 0,1 3 1,0 0-1,0 0 0,-2-1 149,-5 0 0,-2 0 0,0-2 0,0 1 0,3 1 0,0 1 0,3 0 0,1-1 0,0 2 0,-4 2 0,-5 1-1430,7-2 0,-6 3 0,2-1 1430,0-1 0,3-2 0,-1 0 0,-5 3 0,10-8 0,-3 4-442,9 4 1,1-4 441,-22-1 0,0-5 0,0 6 0,16 9 0,0 2 0,-4-21 0,-2 0 0,-8 24 0,-6 0 0,6-34 0,-7 33 0,-4 2 3853,-16-9-3853,6 11 668,-21 7-668,0-7 6093,0 10-6093,0 0 2087,0-21-2087,0 16 0,0-16 0,0 0 0,0 16 0,0-16 0,0 21 0,-21 0 0,16 21 0,-26-16 0,28 37 0,-7-37 0,10 16 0,0-11 0,0-7 0,0 7 0,0-10 0,10-10 0,14-14 0,-9-12 0,-15 10 0,-15 5 0,-30 21 0,29 21 0,-25 5 0,35 10 0,-14-12 0,20-14 0,20-10 0,7 0 0,30-31 0,-28 2 0,-55 10 0,-11 2 0,3-4 0,-17 18 0,5 6 0,36-3 0</inkml:trace>
  <inkml:trace contextRef="#ctx0" brushRef="#br0" timeOffset="36251">29633 8843 24575,'0'-65'0,"0"13"0,0 52 0,0 10 0,10 20 0,1 5 0,-6 23-314,15 2 0,2 3 314,-14-20 0,0 0-850,12 13 1,4 3 849,-5-10 0,1 1 0,-1 0 0,-5-7 0,-2-2 0,4 3 0,11 15 0,4 3 0,-3-3-2005,-9-12 1,-3-3 0,1-1 2004,6 13 0,4-3 0,10-2 0,-1-2 0,-20-13 0,-1-2 0,15 3 0,-2-1 0,-14 1 0,-5-3 287,2 3-287,10 4 1269,-16-35-1269,37 25 0,-37-8 3392,16 6 0,0 0-3392,-16 2 0,15-5 0,2 1 0,-6 17 0,28-2 0,-26-7 0,1-2 0,28-7 0,-21 5 0,5-7-6784,-28-9 6784,28 27 0,-26-37 0,16 16 0,-21-21 0,0 0 0,0 21 0,0-16 0,0 16 6784,0-21-6784,0 0 0,0-21 0,-21-5 0,16 0 0,-16 5 0</inkml:trace>
  <inkml:trace contextRef="#ctx0" brushRef="#br0" timeOffset="38683">29351 9337 24575,'13'-60'0,"2"20"0,2 2 0,9-15-4001,0-7 0,5 0 4001,-7 36 0,2-1 737,0-18 0,0-9 1,0 8-738,1 14 0,-2 3 0,6-20 0,-4 2 1272,-4 9-1272,30 56 0,-22 22 0,-3-7 0,2 1 0,-7-7 0,-2-1 0,-3 1 0,1 0 0,3-4 0,3-1 0,2 5 0,3 0-225,11 1 0,-1-3 1,5 2-1,7 3 1</inkml:trace>
  <inkml:trace contextRef="#ctx0" brushRef="#br0" timeOffset="39333">30339 8467 24575,'0'-63'0,"8"29"0,5 3 0,13-6 0,11-10 0,7 21 0,-28 26 0,25 26 0,-35 32 0,15-9 0,-21-10 0,0 1 0,20 23 0,-14-27 0,4-2 0,35 3 0,12-16 0,-26-33 0,1-8 0,4-2 0,-2-5-1391,-2-18 0,-6-4 1391,-11 11 0,-4 0 0,2-14 0,-5 4 0,-8 17 0,0-21 0,0 49 0,0 3 0,0 76 0,-1-32 0,1 6 0,1 0 0,2-1 0,1 1 0,-1 5 0,-1 8 0,-2 7 0,0-1 0,1-7-1040,2-14 0,2-5 1,-3 4 1039,-1 16 0,-3 8 0,-2-1 0,-1-10 0,-4-2 0,-6-3 0,-3 2 0,-5 3 0,-4-13 0,2-22 0,-4-8 0,-22 10 0,2-12 0,7-36 0,17-14 0,6-8 0,10-1 0,8-4 0,6-6 0,6-7 0,4 6 0,5 1 0,10 4 0,12 2 0,10 0 0,0 10 0,3 14 0,0 7 0,5-8 0,-5 8 0,-14 17 0</inkml:trace>
  <inkml:trace contextRef="#ctx0" brushRef="#br0" timeOffset="40121">30174 10301 24575,'-49'-13'0,"-1"0"0,16 1 0,-3 3 0,-11 14 0,-7 8 0,4 1 0,5-1 0,1 3 0,0 1 0,-3 3 0,5 0 0,3 4 0,4-1 0,-21 3 0,36-5 0,21-21 0,21 0 0,-16 0 0,26 0 0,-28 11 0,7-9 0,-10 29 0,21-4 0,-7 20 0,-2 5 0,14 8 0,-5-6 0,0 2 0,-8-20 0,0-2 0,5-2 0,1-1 0,2 0 0,2-4 0,35-4 0,-16-23 0,2-3 0,-33-7 0</inkml:trace>
  <inkml:trace contextRef="#ctx0" brushRef="#br0" timeOffset="41569">30221 10842 24575,'60'-26'0,"-21"14"0,1 3 0,23 9 0,-2 2 0,0-4 0,-25-8 0,-1-1 0,21 9 0,-2-1 0,-5-18 0,-12 21 0,-37 0 0,-16 0 0,-14 23 0,-5 7 0,-17 4-1946,15 13 1,3 5 1945,14-21 0,3 1 0,0 14 0,14-1 0,27-17 0,4-4 0,-15 21 0,39-35 0</inkml:trace>
  <inkml:trace contextRef="#ctx0" brushRef="#br0" timeOffset="42000">30997 11172 24575,'57'-3'0,"-1"0"0,-13 8 0,-8 6 0,-14 18 0,-28 9 0,-7-3 0,9-25 0,-11 23 0,1-3 0,12-25 0,-7 16 0,20-42 0,0-9 0,3-8 0,16-21 0,0-2 0,-13 19 0,-1 1 0,10-19 0,-8 15 0,-17 40 0,0 15 0,-21 19-3392,19 9 0,-1 2 3392,-18-8 0,0-1-447,16 4 0,5 1 447,0 21 0,26-26 0,5-4 0,3 1 0,19 4 0</inkml:trace>
  <inkml:trace contextRef="#ctx0" brushRef="#br0" timeOffset="43518">29469 10372 24575,'28'-18'0,"1"-1"0,21-4 0,2-3 0,6 0 0,-3 10 0,2 0-364,-13-2 0,0-4 1,1 5 363,2 6 0,0 4 0,-5 1 0,-2 0 0,-4 2 0,21 4 357,-36 0-357,-42 0 0,-26 31 0,6-2 90,6-12 1,4 3-91,16 21 0,-19-37 0,-6-2 0,-15 29 0,9-28 0,-2-3 0,13 5 0,0 0 276,-3-5 1,-3 0-277,-11 10 0,0 1 0,12-8 0,-1-1 0,-17 9 0,6-1 0,23-10 0,-2 0 0,31 0 0,0 0 0,31 21 0,-2-16 0,8 37 0,5-26 0,-16 28-883,10-7 883,-23-5 0,-2 4 0,5-6 0,-1 2 0,-3 17 0,2 4 0,7-13 0,5-1 0,-5 0 0,-4 6 0,-2 1 0,14 18 0,-6-8 0,-21-24 0,9 20 0,-11-49 0,0 7 0,0-10 0,0 0 0,21-10 220,5-14 1,0 8 0,-5-4 0</inkml:trace>
  <inkml:trace contextRef="#ctx0" brushRef="#br0" timeOffset="43900">29422 10419 15537,'55'-29'0,"-1"1"0,1-1 0,-1 2 0,-2 0 0,-6 2 244,-8 1 0,-6 1-244,21-13 0,-20 24 0,-1 0 2354,5-19-2354,-11 26 1347,16-16-1347,-37 42 2448,26-6-2448,-9 16 0,1 4 0,18 7 0,-11-13 0,-2-1 0,-5-4 0,-12-14 0</inkml:trace>
  <inkml:trace contextRef="#ctx0" brushRef="#br0" timeOffset="49133">24789 13618 24575,'13'26'0,"-3"5"0,-10-7 0,0 12 0,21 11 0,-16-21 0,37 6 0,15-61 0,-18 16 0,5-1 0,2-9 0,-8-8 0,2-9 0,0-6 0,1 2 0,1 4-1155,7 2 1,3 4-1,-2 0 1,-3-4 1154,-2-9 0,-2-6 0,-3 3 0,-3 10 0,7 6 0,-10 10 0,-13 3 0,-21 21 0</inkml:trace>
  <inkml:trace contextRef="#ctx0" brushRef="#br0" timeOffset="55000">21614 14911 24575,'-34'-26'0,"-24"5"0,-5 42 0,14-15 0,-4 4 0,11 8 0,-2 6 0,2-1 0,-10 3 0,0 0 0,-14 7 0,19 5 0,63 19 0,-3-31 0,22-9 0,16-3 0,-6-3 0,15 5 0,-7-7 0,-7 5 0,-20 18 0,-5-6 0,-42 21 0,-5-10-2672,-19 5 0,-9 2 2672,9-16 0,-1 1 0,0 7 0,-2 4 0,3-3 0,-1-5 0,6-2 594,8 0 1,6-2-595,5-5 0,74-12 0,12-11 0,-22 0 0,8 0 0,4 0 0,-3 0-1084,8 0 0,-2 0 0,5 0 1084,1-2 0,7-1 0,-2 0 0,-10 0 0,5 2 0,-7 0 0,-5-5 0,0 1 0</inkml:trace>
  <inkml:trace contextRef="#ctx0" brushRef="#br0" timeOffset="55383">20955 16604 24575,'-30'30'0,"0"1"0,11-2 0,1-1 0,-23 19 0,35-10 0,-15 7 0,42-28 0,5 5 0,21-39 0,6-17 0,-17 4 0,-2-3 0,9 1 0,-5 1 0,-6-21 0</inkml:trace>
  <inkml:trace contextRef="#ctx0" brushRef="#br0" timeOffset="55585">20955 16228 24575,'0'0'0</inkml:trace>
  <inkml:trace contextRef="#ctx0" brushRef="#br0" timeOffset="55769">21496 16722 9210,'48'-13'0,"0"0"0,0 0 0,9-3 0,1 0 0</inkml:trace>
  <inkml:trace contextRef="#ctx0" brushRef="#br0" timeOffset="55934">21331 16346 16695,'66'0'0,"-1"0"0,0 0 0,-8 0 0,-3 0 0,-5 0 0,-5 0 0,-7 0 0,-1 0 0,-15 0 0</inkml:trace>
  <inkml:trace contextRef="#ctx0" brushRef="#br0" timeOffset="56133">22084 16346 24575,'-24'55'0,"1"-1"0,3 10 0,3-5 0,5-25 0,1-2-405,0 25 0,11-36 1,0-21-1</inkml:trace>
  <inkml:trace contextRef="#ctx0" brushRef="#br0" timeOffset="57754">20249 14982 23655,'45'-45'0,"-1"1"0,1-1 0,-8-1 0,-3 0 0,-1 2 0,9 1 0,-5 0 0,-11-6 0,-3-4-3129,-3 8 1,-1-2-1,0 3 3129,0 6 0,-2 1 0,-4-27 0,-2 10 2672,-1 38-2672,-20-5 1589,-14 42-1589,5 19 0,2 9 0,3 3 0,2 1-331,-2 2 0,7 0 331,13 2 0,9-7 5545,11-9-5545,1-15 0,3-4 0,20-2 0,-16-16 0,0-8 0,16-16 0,-10 9 0,-2-5 0,-15-10 0,-4-5 0,5-4 0,-4-1 0,-9-26 0,-22 15 1162,-33 26-1162,-9 42 0,4 5 0,17 21 0,32-11 0,32 9 0,-3-30 0,2 7 0,5-2 0,-1-14 0,1-7 0,11-6 0,0-6 0,-7-5 0,-4-6 0,-4-10 0,-7-3 0,-4-20 0,-21 31 0,0 5 0,21 21 0,-16 0 0,16 21 0,-21 26 0,0-6 0,0 4 0,0-14 0,0-26 0,0 16 0,21-42 0,-5-15 0,7-14 0,-12 14 0,10-6 0,-16 37 0,16-16 0,-21 42 0,0 26 0,0-6 0,0 25 0,21-30 0,-16 11 0,37-20 0,-6-7 0,-7-20 0,3 0 0</inkml:trace>
  <inkml:trace contextRef="#ctx0" brushRef="#br0" timeOffset="57983">21919 14370 24575,'-21'-26'0,"-5"26"0,-2 14 0,-1 9 0,2 15 0,4 5 0,2-12 0,6 3-717,12 18 1,16-5 716,37-15-334,-9-9 0,1-5 0,10-18 0,-10 0 0</inkml:trace>
  <inkml:trace contextRef="#ctx0" brushRef="#br0" timeOffset="58567">22366 14558 24575,'-51'-35'0,"0"0"0,22 5 0,1 13 0,-19 37 0,7 17 0,25 13 0,-6-14 0,42 6 0,15-78 0,-7 46 0,0-35 0,-6-2 0,-17 24 0,15-28 0,-21 26 0,0 5 0,0 5 0,0 26 0,0-7 0,31 33 0,2-49 0,4-5 0,21 12 0,-22-24 0,-7-8 0,-18-4 0</inkml:trace>
  <inkml:trace contextRef="#ctx0" brushRef="#br0" timeOffset="58734">22366 14558 24575,'57'-23'0,"-1"-1"0,1 1 0,-4 16 0,-2 7 0,-19 12 0,-34 23 0,-17 11 0,-1-1 0,-5 4 0,2-7 0,-14 13 0,6-29 0,0 0 0</inkml:trace>
  <inkml:trace contextRef="#ctx0" brushRef="#br0" timeOffset="65566">23448 15193 24575,'0'-26'0,"0"5"0,0 21 0,0 0 0,-21 42 0,16 0 0,-9 7 0,-4 4 0,6-10 0,1 0-1722,3 1 0,0-4 1722,-13 7 0,21-5 0,0-37 0,0-5 0,0-5 0,0-16 0</inkml:trace>
  <inkml:trace contextRef="#ctx0" brushRef="#br0" timeOffset="67251">23283 15428 24575,'24'-48'0,"-1"0"0,-9 6 0,-1 3 0,7-19 0,-20 32 0,0 5 0,-20 21 0,-13 17 0,-2 8-9831,-12 17 9807,12-14 1,-5 3 0,7 1 23,10 4 0,5 2 1109,-7 7 1,3 1-1110,9-9 0,5-1 0,5 0 0,6-1 0,18 22 0,5-31 0,20-20 0,7-12 0,-12-9 0,-1-6 259,-2 0 1,3-3 0,-5-2-260,2-15 0,-5-1 0,-3 9 0,-3 3 0,-1-15 0,-5 35 0,-21 10 0,-21 31 0,16-2 0,-16 7 0,0 6 2656,14 11 1,9-1-2657,7-16 0,3-1 0,-6 7 0,9-9 0,38-23 0,11-20 0,-12-9 0,-2-6 0,7 1 0,-1-4-860,-20 0 1,-2-5 0,-5 2 859,-3-1 0,-5 1-388,5-16 388,-5 27 0,-21 20 0,0 0 0,0 20 0,-21 38 0,18-21 0,1 2 0,-9 3 0,1-1 2934,10 17-2934,21-45 0,5-47 0,0-8 0,-5-5 0,-21 26 0</inkml:trace>
  <inkml:trace contextRef="#ctx0" brushRef="#br0" timeOffset="67418">24083 14982 24575,'0'0'0</inkml:trace>
  <inkml:trace contextRef="#ctx0" brushRef="#br0" timeOffset="68139">22742 15099 24575,'46'5'0,"-1"-1"0,0 0 0,11 17 0,-7 13 0,-13 13 0,-4 12 0,-6 0-2074,-7-10 1,-4 0-1,-7 2 2074,-10 10 0,-6 2 0,-3-7 0,-1-8 0,-2-4 0,-4 9 0,-1-7 1691,-4-20-1691,12-5 0,11-63 0,11 0 0,8-6 0,6-6-599,-1 2 0,4-3 599,-3 14 0,5-3 0,0-1 0,-2 3 0,-2-3 0,-1 3 0,2-2 0,1 2 0,2-2 0,0 1 0,-6 5 0,-1-3 0,-4 6 0,8-1 0,-12 15 2927,-36 41-2927,3 18 0,0 8-2084,-8 8 1,2 4 2083,10-12 0,2 1 0,1-1-701,-1 8 1,3-1 700,7 5 0,4-1 0,8-2 0,1-3 0,-7-6 0,8-6 0,30-3 0,13-16-932,4-30 0,4-13 932,-16 5 0,0-1 0,-2-2 0,12-11 0,-10-1 0,-5-10 0</inkml:trace>
  <inkml:trace contextRef="#ctx0" brushRef="#br0" timeOffset="68754">24953 15146 24575,'34'-28'0,"-18"72"0,-5-11 0,-1 4 0,-8 6 0,-3 5 0,0-3 0,-1 6 0,4-5 0,19 17 0,5-21 0,10-84 0,-3 14 0,0-7 0,-13-10 0,-5-9 0,2 4 0,9 1 0,-2 1 0,-5-5 0,-7 7 0,-12 25 0,0 47 0,0 21 0,0-1 0,0 6 0,0 5-248,-2-5 1,0 5 0,0 3 0,-1-1-1,1-3 248,2 2 0,1-3 0,-2 0 0,-1 0 0,-5 2 0,-2 3 0,0-4 0,3-10 0,5-7 0,-4-7 0,-16-2 0,0-3 0,16-1 0,-37-5 0,37-42 0,-26-15 0,27-8 0,5-4 0,-6 10 0,0-2 0,4-21 0,2-1 0,-3 19 0,4 0 0,8-16 0,11 3 0,13 14 0,13 8-601,10 10 1,10 5 0,-5 4 0,-8 3 0,-1 4 0,-8 8 0,0 0 0,1 0-1</inkml:trace>
  <inkml:trace contextRef="#ctx0" brushRef="#br0" timeOffset="68899">25823 15523 23026,'-17'59'0,"-1"0"0,1 0 0,-2 4 0,1 0 0,13-16 0,26-16 759,5 11-759,0-63 0,-5 16 0,-21-16 0</inkml:trace>
  <inkml:trace contextRef="#ctx0" brushRef="#br0" timeOffset="69036">25847 15099 24575,'0'0'0</inkml:trace>
  <inkml:trace contextRef="#ctx0" brushRef="#br0" timeOffset="69635">23377 17757 24575,'34'-13'0,"24"2"0,-17 2 0,1-3 0,-3 0 0,-2-2 0,21-12 0,-37 5 0</inkml:trace>
  <inkml:trace contextRef="#ctx0" brushRef="#br0" timeOffset="69818">23283 17381 24575,'50'-5'0,"0"1"0,-1-1 0,9 2 0,5 0 0,-1 1 0,-7 0 0,6 2 0,-4 0 0,-6 0 0,2 0 0,-8 0 0,7 0 0</inkml:trace>
  <inkml:trace contextRef="#ctx0" brushRef="#br0" timeOffset="70533">25941 17310 24575,'0'-26'0,"0"5"0,0 21 0,-21 21 0,16 5 0,-16 26 0,0 6 0,16 4 0,-6 4 0,1-1 0,10-2 0,21-14 0,-16-17 0,16-32 0,-21 0 0</inkml:trace>
  <inkml:trace contextRef="#ctx0" brushRef="#br0" timeOffset="70818">26270 17428 24575,'0'-27'0,"0"7"0,0 20 0,0 0 0,21 0 0,-16 0 0,16 0 0,-21 0 0</inkml:trace>
  <inkml:trace contextRef="#ctx0" brushRef="#br0" timeOffset="71183">26717 17381 24575,'37'-20'0,"-1"0"0,0 0 0,-4 9 0,5 32 0,-14-5 0,-12 49 0,-22-23 0,1-3 0,-3 0-992,-24 11 992,3-11 0,0 0 325,3 3-325,-11 2 165,63-33-165,33-14 0,12-5 0,-16 8 0,2-2-439,5-7 1,4-4 0,-9 3 0,11 5 0,-22-16 0</inkml:trace>
  <inkml:trace contextRef="#ctx0" brushRef="#br0" timeOffset="72683">19215 13288 24575,'0'38'0,"0"0"0,0 9 0,-3-6 0,6-3 0,18-15 0,15-13 0,14-20-321,-12 1 1,2-5 320,1-13 0,2-4-1516,8 2 1,5-5 1515,-14 3 0,3-6 0,2-2 0,-1 3 0,0 3 0,0 1 0,0 0 0,2 1 0,3-3 0,2 0 0,-1 1 0,-4 0 0,-2-3 0,-3 0 0,-2 9 0,5 12 0,-6 4-1214,-3-10 1214,-11 21 0,-5 0 0,-21 0 376,0 0-376,21 0 3030,-16 0-3030,16 0 1480,-21 0-1480,0 0 0,0 21 0,0-16 0,0 16 0</inkml:trace>
  <inkml:trace contextRef="#ctx0" brushRef="#br0" timeOffset="74351">27681 17545 24575,'-26'-13'0,"26"3"0,26 10 0,31-10 0,7-1 0,-27 8 0,1 1 0,25-10 0,-3 3 0,-2 9 0,-32 0 0,-5-21 0,-21 15 0,0-14 0,0 20 0,-21 0 0,16 0 0,-16 0 0</inkml:trace>
  <inkml:trace contextRef="#ctx0" brushRef="#br0" timeOffset="74606">27775 17216 24575,'0'67'0,"0"-1"0,0-13 0,0 1 0,0-4 0,0 1 0,0 0-507,3 1 1,1 5 0,0-9 0,-2 12 0,4-24 0,-1 1 0</inkml:trace>
  <inkml:trace contextRef="#ctx0" brushRef="#br0" timeOffset="75434">28646 17051 24575,'-21'46'0,"0"0"0,0-1 0,0 1 0,-4 2 0,0-3 0,4 3 0,5 13 0,3 2 0,6-6 0,3-10 0,8-6 0,10-1 0,8-12 0,12-22 0,3-12 0,1-5 0,-3-4 0,15-11 0,-19 5 0</inkml:trace>
  <inkml:trace contextRef="#ctx0" brushRef="#br0" timeOffset="75617">28834 17381 24097,'62'-9'0,"0"1"0,0-1 0,0 1 0,1 2 0,-4 3 0,-11-4 0,4-14 0</inkml:trace>
  <inkml:trace contextRef="#ctx0" brushRef="#br0" timeOffset="75899">29422 17145 24575,'62'-5'0,"-36"29"0,-7 10 0,-9 26 0,-24-5 0,-3-1 0,9-4 0,-33-14 0,9-4 0,63-3 0,-10 2 0,22-30 0,11-12-687,6-10 1,-5-3 0,0 3-1,-29 0 1,0 1 0</inkml:trace>
  <inkml:trace contextRef="#ctx0" brushRef="#br0" timeOffset="76133">29916 16934 8191,'19'57'0,"1"1"0,-1-1 0,1 1 0,-5-4 0,-1 0 0,-4-2 0,-7-6 2531,-12 6 1,-8-5-2532,-9 13 0,-6-12 2818,-18-28-2818,14 22 429,15-63 1,21 16 0,0-16 0</inkml:trace>
  <inkml:trace contextRef="#ctx0" brushRef="#br0" timeOffset="76284">30386 17381 24575,'0'0'0</inkml:trace>
  <inkml:trace contextRef="#ctx0" brushRef="#br0" timeOffset="76566">30715 17051 24575,'-7'45'0,"0"-1"0,0 1 0,5 13 0,-1-1 0,-8-10 0,1-3 0,10 19 0,21-6 0,-16-33 0,16 28 0,-21-42 0,0 32 0,-21-42 0,-15 0 0,1-20 0,-1-2 0,-6 12 0,1-32 0</inkml:trace>
  <inkml:trace contextRef="#ctx0" brushRef="#br0" timeOffset="76717">30668 17145 24575,'56'-13'0,"1"0"0,-1 0 0,0 0 0,2-3 0,-3 0 0,-11 6 0,-3 10 0</inkml:trace>
  <inkml:trace contextRef="#ctx0" brushRef="#br0" timeOffset="77454">31656 17522 24575,'54'0'0,"0"0"0,1 0 0,-1 0 0,8-6 0,-2-3 0,-7 3 0,-7 4 0,-8-1 0,3-18 0,-41 21 0</inkml:trace>
  <inkml:trace contextRef="#ctx0" brushRef="#br0" timeOffset="77666">31915 17145 24575,'-10'56'0,"1"-1"0,0 1 0,0-1 0,0 2 0,1-4 0,2-1 0,1-4 0,1-2 0,2-4 0,0-1 0,4-3 0,13-1 0,1-4 0,-8 9 0,24 0 0</inkml:trace>
  <inkml:trace contextRef="#ctx0" brushRef="#br0" timeOffset="78749">32620 16816 24575,'-18'59'0,"0"0"0,5-16 0,2 0 0,4 10 0,4-7 0,3-14 0,0 20 0,10-50 0,35 9 0,-4-22 0,6 9 0,-15-30 0,-30 6 0,9 0 0,-11 5 0,0 21 0,0 42 0,0-21 0,0 44 0,0-7 0,-11-16 0,10 1 0,0 0 0,-10-1 0,22 5 0,-9-26 0,9-21 0</inkml:trace>
  <inkml:trace contextRef="#ctx0" brushRef="#br0" timeOffset="78899">32996 17310 24575,'21'-26'0,"-15"5"0,15 21 0</inkml:trace>
  <inkml:trace contextRef="#ctx0" brushRef="#br0" timeOffset="79149">33279 16981 24575,'26'60'0,"-23"-17"0,-6 3 0,-4 2 0,-2 0 0,1-7 0,3-3 0,18 27-915,26-59 0,11-12 915,4-4 0,4-3-497,-3 1 0,3-1 1,-6 1-1,-4-1 0,-5 0 1,-6 2-1,0 1 0</inkml:trace>
  <inkml:trace contextRef="#ctx0" brushRef="#br0" timeOffset="80152">30010 15264 24575,'0'62'0,"0"0"0,0-1 0,0 1 0,0 0 0,0-8 0,0-10 0,0-2 0,0 20 0,0-1 0,-3-19 0,6-5 0,28 2 0,-23-16 0,23-54 0</inkml:trace>
  <inkml:trace contextRef="#ctx0" brushRef="#br0" timeOffset="80434">30433 15570 24575,'-16'54'0,"1"1"0,-1 0 0,10 4 0,7-5 0,2-11 0,9-8 0,20-17 0,7-15 0,9-29 0,-2-11 0,-17 15 0,-3-3 0,7-19 0,-14-3 0,-29 10 0,-11 6 0,-29 2 0,10 15 0,-8 2 0,0 7 0,2 11 0,-1 8 0,2-3 0,-14-8 0,5 2 0,18 11 0,-1-1 0</inkml:trace>
  <inkml:trace contextRef="#ctx0" brushRef="#br0" timeOffset="80716">28834 15852 24575,'57'-10'0,"-1"0"0,1 0 0,0 1 0,5-9 0,2-3 0,-4 1 0,-8 5 0,-4 11 0,-5-2-953,7-26 0,-6 1 1,1 26-1,-35-16 0</inkml:trace>
  <inkml:trace contextRef="#ctx0" brushRef="#br0" timeOffset="81070">31256 15781 24575,'50'-6'0,"-1"-1"0,1 1 0,0-1 0,3 1 0,2 0 0,-2 1 0,-5 1 0,11 6 0,-6-4 0,-6-17 0,-8-4 0,-7 3 0,-37-25 0,-16 35 0</inkml:trace>
  <inkml:trace contextRef="#ctx0" brushRef="#br0" timeOffset="81266">31750 15264 18164,'-16'63'0,"1"1"0,-1 0 0,6-11 0,2-1 0,0-3 0,-4 10 0,3-3 0,4-9 0,10-3 386,23-5 1,7-5-387,1 16 0,14-29 0,0-11 0,-22-10 0,4 0 0</inkml:trace>
  <inkml:trace contextRef="#ctx0" brushRef="#br0" timeOffset="81701">32573 15311 24575,'-34'-26'0,"-2"26"0,-3 18 0,-1 11 0,11 0 0,3 5 0,-5 11 0,5 1 0,5 17 0,17-14 0,8 1 0,9-17 0,5-1 0,6 9 0,2-1 0,-6-8 0,2-6 0,20 0 0,-42-5 0,-53 0 0,19-16 0,-15 6 0,-1-1 0,8-10 0,-2-42 0,38 3 0,12-6 0,11-10 0,10-2 0,2 13 0,5 1 0,-3 2 0,-1-4 0,0 6 0,12 15 0,-10 1 0,-32-8 0,-44 27 0,-7 5 0,28-11 0,-24 10 0,0 0 0</inkml:trace>
  <inkml:trace contextRef="#ctx0" brushRef="#br0" timeOffset="82249">27681 16063 23453,'50'-6'0,"0"-1"0,-1 1 0,1-1 0,9 0 0,-2 1 0,-6-2 0,-3-3 0,-4 2 0,-2 6 0,-1 0 0,2-8 0,-2 1 553,8 10-553,-69-31 0,7 23 0,-40-23 0</inkml:trace>
  <inkml:trace contextRef="#ctx0" brushRef="#br0" timeOffset="82416">28058 15781 24575,'-24'59'0,"1"0"0,8-15 0,3-2 0,0 5 0,4-5 0,8-13 0,0 2 0,0-31 0</inkml:trace>
  <inkml:trace contextRef="#ctx0" brushRef="#br0" timeOffset="82818">26976 15899 18911,'43'-46'0,"0"0"0,8 0 0,-3 19 2048,-6 48-2048,3-5 1128,-35 49-1128,-9-29 0,-2 1 0,-3 11 0,-2 1 296,-4 0 0,-4-4-296,-23 5 0,11-19 1567,26-31-1567,26 0 0,13-11 0,15-9 0,4-3 0,-5 4-1931,-6 6 1,-4 1 0,6-2 1930,1-5 0,8-5 0,1-2 0,-3 3 0,-10 5 0,3 2 0,-7 3 0,-5-2 0,0-1 0</inkml:trace>
  <inkml:trace contextRef="#ctx0" brushRef="#br0" timeOffset="84371">27634 18627 24575,'21'-13'0,"5"2"0,0 11 0,16 0 0,-26-20 0,7-7 0,-12 1 0,-11 5 0</inkml:trace>
  <inkml:trace contextRef="#ctx0" brushRef="#br0" timeOffset="84566">27634 18251 24575,'53'0'0,"1"0"0,-1 0 0,6-5 0,-3-1 0,2 6 0,-9-2 0,-23-9 0,37 11 0</inkml:trace>
  <inkml:trace contextRef="#ctx0" brushRef="#br0" timeOffset="85669">28928 18439 8191,'-47'34'0,"10"2"5063,14 22-5063,23-29 2818,44 2-2818,19-41 0,-21 1 0,-1-6 859,-3-12 1,-5-3-860,4-12 0,-24-1 0,-6-1 0,-7 3 0,0 1 0,0 1 6784,0 11-6784,-29-2 0,-15 7 0,-10 28 0,-4 6 0,9-19 0,1 0 0,1 19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5:35:53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12112 4986 24575,'-3'-26'0,"58"5"0,-4 17 0,14 4 0,9 3 0,3-2-1229,-23-1 0,3 0 0,3-1 0,3 1 1,0 0-1,2 0 0,-2 0 0,1 1 1042,1 1 1,0 0 0,1 1 0,0 0 0,0 0-1,1 0 1,0 0 0,1-1-54,-4-1 1,2 0-1,0-1 1,1 0 0,-1 0-1,0 1 1,-1-1 0,-3 1-1,-1 0 240,1 2 0,-2 0 0,-1 0 0,-2 1 0,0-1 0,-1 0 0,0-1 18,4-1 0,-1 0 0,-1-2 1,0 1-1,1-1 0,3 1-18,2 0 0,3 0 0,2 0 0,0 0 0,-1 0 0,-2 0 0,-4 0-472,3 0 1,-4 0 0,-2 0 0,1 0 0,1 0 471,-5 0 0,3 0 0,1 0 0,-2 0 0,-3 0 0,-6 0 0,9 0 0,-7 0 0,-1 0 923,15 0 1,-2 0-924,-3 0 0,0 0 0,3 1 0,2-2 102,-5-5 0,3-2 1,-5 1-103,-3 5 0,2-1 0,-7-5 0,5-5 0,2 1 0,-2 3 564,6 6 1,-1 3-1,-1-2-564,3-4 0,1-3 0,0 3 0,-8 5 0,1 1 0,-1 1 0,-6-1 0,9 0 0,-4 0 0,7 0 0,1 0 0,-16 0 0,1 0 0,-4 0 0,-5 0 0,0 0 0,21 0 0,-1 0 0,0 0 0,-8 0 0,4 0 2131,1 0 0,3 0-2131,-6 0 0,3 0 0,-3 0 0,5 0 0,-2 0 0,4-1 0,-3 2 0,-7 9 0,-6 1 0,-1-6 0,-1 16 0,-41-21 0,0 0 0</inkml:trace>
  <inkml:trace contextRef="#ctx0" brushRef="#br0" timeOffset="1331">3410 4892 13305,'64'-3'0,"0"-1"0,0 0 0,0 1 0,0-1 0,0 0 0,0 1 0,0-1 0,0 0 0,0 1 0,0-1 0,-1-1 0,0 1 0,1 0 0,-1-1 0,0 1 0,1-1 0,0 1 0,1-1 0,0 0-106,0 0 1,1 0-1,1 0 1,1 0-1,0-1 1,0 1-1,-1-1 1,0 1-1,-1 0 1,-2 0-1,-1 0 106,1 0 0,-2 0 0,-3 0 0,0 1 0,-1 0 0,1-1 0,3 1 0,2-1 0,3 0-102,-11 1 0,4-1 0,3 1 0,2-1 1,1 0-1,2 0 0,0 0 0,0 0 0,-1 1 1,-1-1-1,-1 1 0,-4 0 0,-2 0 0,-4 0 1,-4 2 101,22-2 0,-9 1 0,-4 1 0,-2 0 0,2-1 0,4 1 0,-2-1 0,6 0 0,2 0 0,1 0 0,-3 0 0,-5 0 0,-9 1 0,-11 1 1080,6 1 0,-12 0-1080,16 0 1919,-53 0-1919,0 0 3247,21 0-3247,-16 0 6632,37 0-6632,-37 0 0,16 0 0,-11-21 0,-7 16 0,7-16 0</inkml:trace>
  <inkml:trace contextRef="#ctx0" brushRef="#br0" timeOffset="2699">18250 2282 24575,'-27'26'0,"-1"0"0,-1 6 0,-3 4 0,-1 3 0,-4 8 0,0 3 0,-1 2-1506,6-7 1,0 2 0,0 0 0,0 0 1505,3-7 0,1 0 0,-1 0 0,0 4 0,0 5 0,-2 3 0,1 3 0,0-2 0,1-3 0,1-4 0,1-2 0,1-1 0,0 2-548,-2 4 0,1 4 0,1-4 0,5-7 548,1-4 0,9-11 1677,11-16-1677,0-11 0,0 0 0,0-11 2651,0-33-2651,10 2 0,-8 3 0,-1 0 2274,9-11-2274,-10-8 0,0 32 0,-10-15 0,7 35 0,-7-15 0,-11 42 0,16 5 805,-15 1 1,-2 4-806,8 4 0,2 0 0,-3-2 0,3-3 0,12 17 0,58-26 0,-13-36 0,7-12-62,1 2 1,4-5 0,-5 2 0,-7-2 0,-4 0 0,6-7 0,0 0 0</inkml:trace>
  <inkml:trace contextRef="#ctx0" brushRef="#br0" timeOffset="4531">24859 6962 24575,'50'-10'0,"-1"0"0,1 0 0,0 1 0,10 3 0,0 3 0,-13 12 0,-18 12 0,-8 7-905,-1 12 0,-9 4 905,-21 8 0,-11 0 292,-3-7 1,-2-3-293,0 1 0,0-5 299,-19-2-299,45-36 0,24-15 0,2-28 0,5-18 0,1 5 0,8 8 0,1-1 0,-14 4 0,0-7 0,-1 1 0,-2 9 0,2 7 0,-5 7 0,0-14 926,-21 42-926,-42 63 0,11-16 0,6 6 0,3 6 0,9-11 0,5-2 0,7 3 0,2-1 0,-2-11 0,2-1-262,3 10 0,13-6 262,26-21 0,16-9 0,-10 3 0,-20 12 0,0-3 0,20-15 0,-1 0 0,1 0 0</inkml:trace>
  <inkml:trace contextRef="#ctx0" brushRef="#br0" timeOffset="5365">26364 7221 24575,'62'-19'0,"-1"1"0,-17 9 0,0 1 0,1 1 0,1 3 0,1 2 0,-1-2 0,1-3 0,-1-1 0,-1 2 0,15 6 0,-10-5 0,-8-37 0,-100 16 0,1 2 0,-3 1 0,23 9 0,1 2 0,-48-9 0,84 21 0,21 0 0,5 0 0,30 19 0,8 4 0,-26-19 0,0 2-1508,9 13 1,4 7 0,-5-8 1507,-8-16 0,-3 1 0,4 19 0,-7 8 0,-17 20 0,-30-8 0,-22-8 0,-7-6 0,10-18 0,2-4 0,-25 18 0,88-14 0,-18-10 0,39 0 0</inkml:trace>
  <inkml:trace contextRef="#ctx0" brushRef="#br0" timeOffset="5786">28316 6844 24575,'55'16'0,"-28"2"0,-2 6 0,2 11 0,-4 5 0,-3 10 0,-9 0 0,-21 13-4916,10-28 1,-3 0 3425,-28 23 4308,5-32-2818,0-5 1719,47-84-1719,0 16 0,12-8 0,-1-3-306,-24 22 0,0-1 306,13-9 0,-1 1 0,-14-18 6481,15 16-6481,-21 26 0,0 42 0,0 5 0,0 32 0,0-9 0,0 5 0,0 2 0,-2-15 0,4-1 0,2 19 0,12-13-1174,42-41 0,-24 5 0,-8-31 1,0 1-1</inkml:trace>
  <inkml:trace contextRef="#ctx0" brushRef="#br0" timeOffset="6433">28128 6468 24575,'0'26'0,"-10"-5"0,7-21 0,-7 0 0,-11 0 0,16 0 0,-16 0 0,21 0 0,0 0 0,20 0 0,-4 0 0,34 0 0,23 0 0,-5 0-2765,-12 1 1,3-2 2764,-1-3 0,9-2 0,1 0 0,-5 1 0,-1 3 0,-4 2 0,-3-3 0,11-8 0,-4 1 0,4 9 0,-9 2-77,-20-1 77,-17 0 0,-20 0 0,0 21 0,-20-16 0,14 37 0,-15-37 0,21 16 0</inkml:trace>
  <inkml:trace contextRef="#ctx0" brushRef="#br0" timeOffset="7615">27964 6774 23887,'37'-51'0,"0"0"0,0 1 0,0-1 0,0 0 0,-1 4 0,-1 2 0,-1 1 0,0 0-640,-2-3 1,0-1 0,-1 2 0,-1 7 639,11-4 0,-4 5 510,-12-4 0,0 5-510,10 15 0,-2 2 0,-4-24 0,7 57 0,1 16 0,-6 15 0,-6-5 0,3 8 0,-2 0 0,-9-3 0,-2 0 0,2 2-341,9 9 1,2 2-1,-3-2 341,-10-8 0,-3-2 0,2-4 0,10 4 0,-3-9 37,-11-4 0,-10-32 0,0 0 0</inkml:trace>
  <inkml:trace contextRef="#ctx0" brushRef="#br0" timeOffset="8068">28316 6468 24575,'-36'37'0,"-1"-1"0,1 4 0,4-2 0,-4 12-1483,12-13 1483,14 5 482,10-37-482,0 16 245,10-42-245,14-26 0,2-1 0,5-9 0,-6 14 0,3-4 0,-1-2 0,-2 3-512,-4-4 1,-3 1-1,3 1 512,12-4 0,3 1 0,-11 8 697,-20-1-697,26 12 0,-28 48 0,28 0 0,-5 27 0,0 20 0,1-5-2871,1-9 1,4-1 2870,-3-3 0,5 7 0,1-2 0,-2-12 0,4-9 0,1-5 12,10 11 0,-2-5 1,4-14-1,-19 5 1</inkml:trace>
  <inkml:trace contextRef="#ctx0" brushRef="#br0" timeOffset="10333">25118 9055 13530,'49'-20'0,"1"1"0,0-1 0,-1 1 0,-3 0 0,-4 3 0,-2 9 0,16 13 0,-12 14 0,-23 37 2105,-19-13 0,-4 4-2105,-8 11 0,-1 2 0,3-3 0,0-4 0,-4-10 0,1-7 1978,0-5-1978,42-84 0,-2 7 0,0 6 0,0-3 0,-11 2 0,0 2 547,6 11 0,-3 1-547,-6-31 0,6 33 3574,-21 14-3574,0 10 189,0 0-189,-21 0 0,6 0 0,-9 0 0,14 0 0,10 0 0,0 10 0,0-7 0,10 28 0,-7-4-3392,12 5 0,1 3 3392,-11 28-256,16-28 0,0 1 256,-17-2 0,-3 0 0,20 15 0,0 9 0,-5-11 0,14-50 0,5-10 0,17-8 2176,-21-12 1,1-13 0,-3 2-2177,4 0 0,-3-3 0,-12 2 0,-3-4 0,-1 7-1365,7-13 1365,-21 3 0,0 62 0,-9 31 0,-3 15 0,4-3 0,0 5 0,-2 1 0,-5-1 0,-2 1 0,2 4 0,6-10 0,1 5 0,1 1 0,1-3 0,-1-7-1111,-5 15 0,0-3 1111,3 2 0,-2 5 0,0-11 0,0-16 0,-4-6 0,-6 1 0,-5-14 0,-32-54 0,32 9 0,3-9 0,6-14 0,5-10 0,4 1-1050,5-4 0,6 1 1050,8-9 0,4 6 0,11 3 0,-5 37 0</inkml:trace>
  <inkml:trace contextRef="#ctx0" brushRef="#br0" timeOffset="10548">27070 9549 24575,'31'-26'0,"-2"5"0,2 19 0,6 4 0,8 1 0,1-6-4916,5-21 1,-2-4 4666,-10 12 1,-3-2 0,-4-11 0,-11 0-1,-21 8 1</inkml:trace>
  <inkml:trace contextRef="#ctx0" brushRef="#br0" timeOffset="10750">27234 9173 24575,'49'15'0,"0"1"0,0 0 0,8 2 0,2 1 0,-8 1 0,-8 4 0,-5 2 0,7 5 0,-12 6 0,-27-2 0,-12 0 0,-3-2 0,-8-3 0,-21 0 0,-2-3 0,6 18 0,3-29 0,36 4 0,16-20 0</inkml:trace>
  <inkml:trace contextRef="#ctx0" brushRef="#br0" timeOffset="11181">28669 9502 24575,'39'0'0,"0"0"0,-1-10 0,0-1 0,15 6 0,-1-6 0,-8-28 0,-5-8 0,-1 9 0,-5-2 0,-12-9 0,-5 1 0,4-10 0,-20 38 0,-20 20 0,6 31 0,1 11 0,-5-13 0,0 2 0,5 24 0,2 5-1118,-5-5 0,1 2 1118,13 8 0,-1 1 0,-18-4 0,0 1 0,18-7 0,5 4 0,-6-9 0,-16-9 0,-2-3 0,10 15 0,-2-8 0,-23-20 0,9-49 0,-4-23 0,6 0 0,6-6 0,3-3 0,-5 3 0,-3-2 0,7 6 0,13 11 0,0 0 0</inkml:trace>
  <inkml:trace contextRef="#ctx0" brushRef="#br0" timeOffset="11515">28504 8749 24237,'59'-20'0,"-1"0"0,1 0 0,1-12 0,-1-6 0,-14-2 0,-21 0 0,-6-1 84,16-6 0,-5 0-84,-24-18 56,16 28-56,0 11 29,-16 5-29,26 63 0,0-3 0,4 6 0,-11-10 0,0 3 0,6 1-103,9 5 1,8 4-1,1-1 1,-2-6 102,2-2 0,-2-5 0,1 1-550,6 8 1,-1 1 0,-5-9-1,-9-14 1,-5-5 0,-2 5 0</inkml:trace>
  <inkml:trace contextRef="#ctx0" brushRef="#br0" timeOffset="11931">28599 9384 24575,'10'51'0,"0"-1"0,1 1 0,-3-3 0,0-1 0,5-12 0,23-8 0,-15-7 0</inkml:trace>
  <inkml:trace contextRef="#ctx0" brushRef="#br0" timeOffset="12817">25447 5927 15840,'-58'-13'0,"-1"0"0,1 0 0,1-1 0,1 2 0,4 6 0,4 10 0,2 13 0,9 10 0,-2 11 0,1 5 0,3 1 0,3 1 0,3 2 0,1 4 0,0 10-355,7-11 0,-1 7 0,0 5 0,1 3 1,-1 3-1,2 1 0,1-1 0,3-1 1,1-4 354,3-1 0,2-3 0,3 0 0,0 0 0,1 0 0,1 1 0,-1 2 0,-1 2-170,0-6 1,0 2 0,-1 3 0,0 0 0,0 1 0,1 1 0,0 0-1,0-1 1,1-1 0,1-1 0,2-2 169,0 4 0,1-1 0,1-2 0,1 0 0,1 0 0,0-1 0,0 0 0,0 1 0,1-1-86,-1 1 0,0-2 0,0 0 0,0-1 1,1 2-1,1-1 0,0 2 0,1 2 1,1 1 85,0-4 0,1 1 0,1 3 0,0 1 0,1 1 0,0 1 0,1-1 0,0 0 0,1-2 0,0-1 0,0-3 0,0-2-140,3 10 0,-1-5 0,1-1 0,1-2 0,0-1 1,2 2-1,1 1 0,2 3 140,-2-6 0,1 4 0,1 3 0,0 1 0,2 1 0,1-2 0,0-1 0,1-3 0,2-4 0,0-5 0,1-6 0,15 9 0,3-9 0,1-5 0,0-3 0,0 2 0,-5 2 0,-1 2 0,0-1 0,3-7 0,4-11 0,8-8 0,5-8 0,3-8 0,0-11 0,-3-12-48,-19-4 0,1-10 1,-2-8-1,1-6 0,-1-5 1,-1-2-1,0-1 0,0 0 1,-1 4-1,-1 4 48,6-1 0,-2 2 0,0 2 0,0 0 0,-1-2 0,-1-2 0,0-3 0,-1-6 0,-9 12 0,0-4 0,0-3 0,1-1 0,-1-3 0,0-2 0,-1 0 0,-1 0 0,0-1 0,-2 1 0,-1 0 0,-2 2 0,-2 2 0,-1 2 0,1-11 0,-3 1 0,-2 2 0,-3 0 0,-1 1 0,0 1 0,-2-1 0,0 1 0,0-2 0,0 2 0,-1-1 0,0 1 0,-1-1 0,-1 1 0,-1 0 0,0 0 0,-1 0 0,0 2 0,0-4 0,0 1 0,-1 2 0,0-1 0,-1 0 0,-3 0 0,-1 0 0,-3-2 50,-2 1 1,-1-1 0,-2-1 0,-2 0-1,-2 0 1,-1 0 0,-2 0 0,-1 2-1,-2 1-50,-3 2 0,-1 0 0,-3 2 0,-1 0 0,-2 0 0,0 2 0,0-1 0,-1 0 0,1 1 0,2 1 0,-1-1 0,1-1 0,-1 2 0,0 0 0,-1 1 0,-2 1 0,-1 2 0,-2 1 0,-6-1 0,-4 2 0,-1 1 0,-2 1 0,0 2 0,1 1 0,1 1 0,4 2 0,1-3 0,2 1 0,3 2 0,-2 1 0,-1 2 0,-5 2 0,-3 4 0,-4 2 0,-2 1 0,-2 2 0,0 1 0,2 1 0,3-1 0,-8-4 0,2-1 0,1 2 0,0 1 0,2 3 0,-9-1 0,0 3 0,3 2 0,5 5 0,-7 3 0,-1 1 0</inkml:trace>
  <inkml:trace contextRef="#ctx0" brushRef="#br0" timeOffset="14515">30080 7879 24575,'0'-63'0,"0"1"0,0-1 0,0 0 0,4-1 0,2 0 0,0 0 0,-1 3-1883,-3 9 1,-2 2 0,0 0 0,3-2 1882,4-1 0,2-2 0,1-2 0,0 2 0,-4 3 0,-1-13 0,-3 3 0,-4-4 0,-1 7 0,-2-5 0,-2-2 0,-1 2 0,0 6 0,0-6 0,0 6 0,-10-3-688,-3 14 0,-6-2 0,-5-2 0,-1 0 1,1 3-1,5 4 688,-7-15 0,4 5 0,-8 0 0,-3 8 0,-7 0 0,-4-1 0,0 3 0,2 2-386,-3 0 1,1 3 0,0 1 0,2 0 385,5 1 0,2 0 0,-1 0 0,-2 4-558,-3 4 1,-4 2 0,2 3-1,8 0 558,5-8 0,-2 6 325,-5 15 1,-8 5-1,-4 3 1,6 0-326,1-3 0,3 1 0,-5 5 0,1 6 0,-5 3 0,-2 4 0,2 0 0,5-1 690,-8 0 1,5 1 0,2 6-691,-1 9 0,1 6 0,8 6 1391,12 3 1,6 4-1,6-1-1391,4 1 0,6 2 1526,1 5 0,2 4 0,2-5-1526,4-3 0,2-1 0,-1 13 0,0 4 0,-1-6 0,1 3 0,1 5-578,2-13 0,1 3 0,1 1 1,0 2-1,-1-1 578,-2 0 0,-2 0 0,1 1 0,-1 0 0,2 0 0,1 2 0,1 0 0,1 0 0,-1 0 0,1-1 0,-1-3 0,0 2 0,1-2 0,-1-2 0,0-3 0,1 9 0,0-4 0,1 2 0,-1-5 0,0 2 0,1 0 0,1-3 0,3 0 0,1-3 0,-1 3 0,-2 0 0,-2 3 0,0 0 0,1-2 0,1 5 0,0-2 0,2 4 0,-2-8 0,2 5 0,-1 1 0,0-1 0,-4-6 0,-2 6 0,-3-4 0,3 6 0,3-9 0,2 6 0,2 3 0,0 0 0,0-1 0,-2-5-124,0 3 1,-2-4 0,1 1 0,1 4 123,0-2 0,2 5 0,1 3 0,-1 0 0,0-4 0,-2-6-1004,2 11 0,-1-7 1,-2 4 1003,-1-13 0,-1 4 0,-1 2 0,0-1 0,-2-1 0,0 9 0,-3-1 0,1-1 0,-1 0-790,1-4 0,-1 0 0,1-1 0,1 0 790,3-2 0,1 2 0,1-4 0,0-4 0,0 10 0,4-6 718,11-5 1,2-2-719,-5-3 0,1 1 376,6 7 1,7 0-377,0-18 0,4-3 0,-2 1 0,0 7 0,3-1 0,10-1 0,7-1 0,-4-6 1370,-9-12 1,-1-3-1371,16 14 0,3-4 0,-2-18 0,-1-9 0,-6-6 0,-1-3 1758,4 1 0,1-7-1758,-8-12 0,-1-10 0,-3 1 0,5-4 0,-2-6 0,-11 0 0,1-8 0,-1-3 0,-1 4-1734,1 2 1,-2 3-1,-2-3 1734,-5-1 0,-2-3 0,0-1 0,1 3 0,-1 9 0,1 1 0,-1 1 0,-2-2-310,-3-2 1,-3 0 0,-1-2 0,2-1 309,-1 3 0,1-2 0,0 0 0,0-2 0,-1 0-639,0-4 1,0-1 0,0-1 0,-2-1 0,0-1 638,-3 8 0,-1-1 0,-1 0 0,0-2 0,0 0 0,1-3 0,0-1 0,1-2 0,0-2 0,0-1 0,0 0 0,-2-1 0,0 1-202,-1 0 1,-1-1 0,0 0-1,-2 0 1,1 0 0,-1 0-1,1 1 202,-1 4 0,1-1 0,-1 1 0,0 0 0,0 1 0,-1-1 0,-1 2 178,0-10 0,-1 0 0,0-1 1,-1 3-1,-1 4 0,-2 6-178,-2-10 0,-2 8 0,-7-3 0,-1 11 0,-4-3 0,-3-1 0,-4 2 0,-2 4 0,-12-2 0,-7 4 0,-1 2 0,5 0 0,3-8 0,3 1 0,-3 3 0,-5 11 0,-1 0 0,1-1 0</inkml:trace>
  <inkml:trace contextRef="#ctx0" brushRef="#br0" timeOffset="17518">30715 9831 24575,'-43'34'0,"0"0"0,1-14 0,6 2 0,21 10 0,3 1 0,-29 4 0,35 20 0,27-28 0,8-9 0,5-9 0,3-22 0,2-9 0,3 8 0,-6-5 0,-10-40 0,-5 20 0,-21-28 0,0 23 0,-21-5 0,16 26 0,-16 21 0,42 0 0,37 21 0,-26-8 0,1 0 0,27 13 0,-30-2 0,-8 5 0,-16 5 0,-6 2 0,0 22 0,-6 7 0,-15-55 0,21-10 0,0-31 0,8-7 0,5-5 0,9-3 0,3 1 0,-1 1 0,5 4 0,19 4 0,3 9-6784,4 11 6784,-19 5 0,-4-1 0,-9 2 0,9-11 0,-27 15 0,16-15 0,-21 21 0,0 21 0,-21-5 6784,16 49-6784,-11-28 0,0 0 0,14 0 0,2 1-493,-6 15 1,1-6 492,5-16 0,11 11 0,-9-42 0,9 0 0</inkml:trace>
  <inkml:trace contextRef="#ctx0" brushRef="#br0" timeOffset="17831">31421 9784 24575,'0'18'0,"0"22"0,0 22 0,0-4 0,0 7 0,0-44 0,0 21 0,0-42 0,0 0 0,0-21 0,21-5 0,-6-11 0,30 14 0,-9 23 0,-10 23 0,-5 14 0,-21 10 0,0-11 0,-24-12 0,-4-3 0,15-6 0,-39 6 0</inkml:trace>
  <inkml:trace contextRef="#ctx0" brushRef="#br0" timeOffset="18216">31139 9878 24575,'57'0'0,"1"0"0,-1 0 0,-5 0 0,-2 0 0,-6 0 0,-7 0 0,-3 0 0,2 0 0,-4 0 0,-3 0 0,2 0 0,-31 0 0,0 21 0,-11 16 0,10-2 0,0 0 0,-10 7 0,11 0 0,11-42 0,20-8 0,3-5 0,-8-13 0,21-1 0,-10-4 0,-53-18 0,11 12 0,-38 21 0,-13 11-336,15 14 0,1 3 0,-4-10 0,4 1 0,-2 18 0</inkml:trace>
  <inkml:trace contextRef="#ctx0" brushRef="#br0" timeOffset="18681">30668 10795 24575,'0'60'0,"0"-2"0,0-32 0,21-26 0,-16-26 0,28-22 0,7-3 0,-6 1 0,6 11 0,-1 2 0,-13 6 0,5 26 0,-28-16 0,28 73 0,-25 3 0,4-18 0,0-1 0,-10 8 0,0-33 0</inkml:trace>
  <inkml:trace contextRef="#ctx0" brushRef="#br0" timeOffset="20183">31209 10795 24575,'-14'59'0,"-1"0"0,6-2 0,10-20 0,36-58 0,10-5 0,-21 0 0,-5-16 0,-42 5 0,16 9 0,-13-1 0,-6 5 0,-2 19 0,-11-16 0,14 21 0,13 0 0,20 21 0,13-16 0,14 37 0,10-37-6784,-10 16 6784,-14-21 0,9 0 0,-27 11 0,16 12 0,-21 14 0,0 10 0,-21-10 0,16-14 0,-16-12 6784,21-11-6784,0 0 0,0-11 0,0-12-6784,0-14 6784,21-10-595,-16 21 595,37-6 0,-6 30 0,-7-30 0,9 30 0,-3-1 0,-24-18 0,51 21 0,-56 21 6489,14-5-6489,-20 28 0,0 14 0,-20-27 0,14 21 890,-15-49-890,21 8 0,0-11 0,0 0 0,21-32 0,-15-17 0,25-4 0,-8 9 0,-7 33 0,26 11 0,-37 0 0,16 0 0,0 0 0,-16 32 0,16-24 0,-21 44 0,0-47 0,0 16 0,0-42 0,0-16 0,21-12 0,16 12 0,12 16 0,9 42 0,-32-5 0,-5 28 0,-21-7 0,10-11 0,-7 16 0,28-37 0,-26 16 0,37-21 0,-5 0 0,12-21 0,-12-5 0,-16 0 0,-21 5 0,0 0 0,0 16 0,0-16 0,-21 21 0,5 0 0,-7 21 0,-9 5 0,27 0 0,-37 16 0,37-26 0,-16 7 0,42-12 0,5-11 0,11-11 0,-14 8 0,-12-7 0,-11 10 0,21 0 0,-16 0 0,16 10 0,0-7 0,5 8 0,11-11 0,-14 0 0,8-32 0,-4 3 0,-3-11 0,-1-8 0,-9-4 0,-2-4 0,2 3 0,2-5 0,-4 5 0,-9 3 0,-1 3 0,9-19 0,-1 17 0,-10 44 0,-21 5 0,16 36 0,-16-2 0,0 3 0,18 4 0,0 2-1135,-17-2 1,-1 1 1134,17 5 0,2-2 0,-18 7 0,12 4 0,16-5 0,21-36 0,4-4 0,-11 23 0,3-5-476,19-33 0,10-17 1,-8 4-1,4 7 1,-14-11-1,1 0 1</inkml:trace>
  <inkml:trace contextRef="#ctx0" brushRef="#br0" timeOffset="33481">23330 13030 24575,'19'-29'0,"-1"0"0,10-2 0,6-2 0,1-5 0,-3-4 0,1-4 0,4-3 0,4 1-1639,2 5 1,6 0-1,4-1 1,0-1 0,0 0-1,-3 1 1463,-5 0 0,-2 0 0,0-1 0,-1 1 1,0 2-1,2 2 176,5-1 0,3 2 0,-1 2 0,-3 1 0,-5 1 73,4-13 1,-6 2 0,-9 12-74,-6 13 1822,-5-21-1822,-21 42 0,0 0 0,0 0 0</inkml:trace>
  <inkml:trace contextRef="#ctx0" brushRef="#br0" timeOffset="33881">24036 12112 24575,'48'-20'0,"0"0"0,0 0 0,-1 0 0,0 0 0,-3 3 0,1 2 0,-4 4 0,2-4 0,-7 9 0,-10 27 0,16 5 0,-37 31 0,6-13 0,-1 4-227,-9 2 1,-2-1 0,1-10-1,0-2 1,0 15 0</inkml:trace>
  <inkml:trace contextRef="#ctx0" brushRef="#br0" timeOffset="37714">23613 14064 24575,'48'6'0,"-1"-1"0,1 0 0,19 11 0,-19 10 0,-42 9 0,-12 6 0,-2 14 0,-5-1 0,1-14 0,-2-4 0,1-3 0,0-3 0,-8 12 0,21-42 0,0 0 0,42-53 0,-22 28 0,2-4-293,6-13 1,4-6 0,-1 2 292,-5 8 0,-1 1 0,-3-1 0,-3-5 0,-3-2 0,-1 5 0,3 7 0,-5 4 0,-13-13 0,-31 94 0,23 3-1279,-18-3 1,0 0 1278,21 11 0,-6-7 0,1-5 0,10-25 381,15 14 1,12-6-382,35-32 0,-7 9 0,-2-11 0</inkml:trace>
  <inkml:trace contextRef="#ctx0" brushRef="#br0" timeOffset="38114">24530 14229 24575,'21'-13'0,"-16"-18"0,16 25 0,-21-15 0,0 21 0,0 0 0,-21 21 0,16-15 0,-16 15 0,21-21 0,21 0 0,-16-21 0,16 15 0,-21-15 0,0 21 0,0 0 0,0 0 0</inkml:trace>
  <inkml:trace contextRef="#ctx0" brushRef="#br0" timeOffset="38716">24812 13900 17198,'46'-12'0,"0"1"0,1 0 0,19 13 0,-12 14 0,-28 42 0,-23-4 0,-6-1 3278,-2-11-3278,-6-8 0,1-1 0,10-6 1266,21-27-1266,7-19 0,1-9 0,-1-13 0,-1-2 0,9 5 0,-4 0 0,-17-2 0,-7 2 669,3 1-669,-11 14 2164,0 23-2164,-11 44 0,-2-1 0,-4 9 0,3-1 0,6-6 0,3-1 0,-3 3-1696,-6 7 0,-5 4 0,2 1 0,4-5 1696,9-3 0,5-3 0,-3-1 0,-9 20 0,1-3-132,10-7 0,0-2 132,-5 5 0,0-5 0,2 5 0,1-15 0,-6-16 0,-12-47 0,-2-17 0,5 0 0,3-5 0,-3-5 0,1-4 0,2 2 0,1-6 0,5 4 0,7 2 0,2 5 0,-1-3 0,21 30 6654,26-27-6654,-6 16 0,12 13 0,2 0-2429,2-19 2429,0 29 0,-2 4 0,-13-12 0,0 11 0</inkml:trace>
  <inkml:trace contextRef="#ctx0" brushRef="#br0" timeOffset="39204">25988 14394 24575,'56'-17'0,"0"0"0,2 9 0,-6 0 0,-2-13 0,7 21 0,-20 0 0,-14-21 0,-12 16 0,-11-16 0,0 21 0</inkml:trace>
  <inkml:trace contextRef="#ctx0" brushRef="#br0" timeOffset="39464">25823 14064 24425,'49'-8'0,"0"-1"0,0 0 0,1 2 0,-1-1 0,-2 2 0,3 2 0,-3-2-3598,-4-5 1,-3-2 3597,18-2 0,-35-6 0,-12 21 0</inkml:trace>
  <inkml:trace contextRef="#ctx0" brushRef="#br0" timeOffset="39998">27234 14017 24575,'-44'42'0,"0"0"0,-1 0 0,7-8 0,2-1 0,6 2 0,2 12 0,9 0 0,6-13 0,5-3 0,8 6 0,21-11 0,24-1 0,9-8 0,-17-23 0,2-4-1926,8 9 1,5 3-1,-8-8 1926,-10-14 0,-5-7 0,-1-6 0,0-5 0,-5-1 635,-3-12 0,-12-3-635,-14 10 0,-8-2 0,-8 6 0,-20-1 0,-7 11 0,3 10 0,1 9 0,8 11 0,0 0 0</inkml:trace>
  <inkml:trace contextRef="#ctx0" brushRef="#br0" timeOffset="41135">29469 13688 24575,'-47'21'0,"1"3"0,-8 10 0,11-2 0,-5 6 0,-1 2 0,4-2-3277,-3 4 0,3-2 0,-3 1 2904,-2-1 1,-3 1-1,1-1 1,11-4 372,7 2 0,5-5 1409,-1-15 0,3 0-1409,3 24 1719,14-37-1719,20-26 0,-7-10 0,28-27 0,-18 4 0,0 1 0,13 12 3392,-12-23 0,-7 20-3392,-7 50 0,0-12 0,-19 30 0,-4 18 0,13 20 0,-12-30 0,2-1 0,20 34 0,0-28 0,21-11 0,26-5-688,12-22 0,15-10 1,-8 2-1,-24 7 0,-1-1 1,15-4-1,0 0 1,-1 0-1</inkml:trace>
  <inkml:trace contextRef="#ctx0" brushRef="#br0" timeOffset="48715">22625 15476 14056,'63'0'0,"1"0"0,0 0 0,-1 0 0,1 0 0,-1 0 0,1 0 0,0 0 0,-1 0 0,1 0 0,-1 0 0,1 0 0,-1 0 0,1 0 0,0 0 0,-1 0 0,1 0 0,-1 0 0,4 0 0,-3 1 0,-1 0 0,0 1 0,-2-1 0,0 0 0,0 1 0,0-1 0,0 1 0,0 0 0,2-1 0,0 1 0,2 0 0,2 0-199,-5 0 1,2 1-1,1-1 1,2 0-1,1 0 1,0 1-1,1-1 1,1 1-1,-1 0 1,0-1-1,0 1 1,-1 0-1,-2 0 1,0 0-1,-3 0 1,-1 0-1,-3 0 1,-2-1 198,15 2 0,-4 0 0,-3 1 0,-2-1 0,-1 0 0,-1 0 0,-1 1 0,2-1 0,0 0 0,3 0-74,-4 0 1,0 0 0,3-1-1,0 1 1,0 0 0,0 0 0,0-1-1,-1 1 1,-2 0 0,-2-1 0,-3 1-1,-2 0 74,20 1 0,-4 1 0,-4 0 0,-2 0 0,-2-2 0,-1 0 231,-2-2 1,-3-1 0,-1-1 0,-2 0 0,-2 2-232,4 3 0,-3 1 0,-1 0 0,-2-2 0,6-3 0,-1-1 0,-4-1 0,7 1 0,-2 0 0,-9 1 0,2 1 0,-6-5 0,-4-7 0,0-1 0,28 9 0,-1-1 658,-30-8 1,0 1-659,12 6 0,6 4 0,-9 4 0,3 17 3954,16-16-3954,-63 16 5914,10-42-5914,-7 6 0,7-51 0,-10 4-2078,1 12 0,-2-5 2078,-1 9 0,-2-2 0,0-7 0,0 0 0,1-6 0,-1-4 0,-1-2 0,-3-1-649,0 10 1,-3-2 0,-1-1 0,-1-1 0,1 0 0,0 0 0,2 1 648,2 3 0,3 0 0,0 0 0,0 1 0,-1 0 0,-1-1 0,-4 2-195,-4-3 0,-2-1 1,-3 0-1,-1 1 0,1 2 1,1 2-1,3 5 195,1-9 0,3 4 0,-1 4 0,-5 1 0,-7 6 0,-5 2 0,0 1 0,3-1 0,1-20 0,4 0 0,-3 8 0,-12 11 0,3 5 0,16-10 0,0 7-51,-24 17 51,37 14 3837,-16 10-3837,21 0 5737,0 0-5737,21 0 3028,-16 10-3028,16-7 133,-21 8-133,0-11 0,0 20 0,-21-14 0,-16 15-3392,-6-19 0,-16-4 3392,13 3 0,-10 2 0,-6 1 0,-2 0 0,0 0 0,4 0 0,-5 1 0,2 1 0,1-1 0,-4 1 0,-5-1-505,15-2 1,-3 0 0,-2 0 0,-2 0 0,-2-1 0,-1 1 0,0 0 0,0 0 0,1 0 504,2 0 0,-1 0 0,-1 1 0,0-1 0,0 1 0,-1 0 0,2-1 0,0 0 0,1-1 0,2 0-380,-5 0 1,3-2 0,1 1 0,1-1 0,-1-1-1,0 1 1,-4 0 0,-2 1 379,9-1 0,-3 1 0,-2 0 0,-2 0 0,-2 0 0,1 0 0,-1 0 0,2 0 0,0 0 0,3 0 0,2 0 0,3-1-165,-14 0 1,3 0 0,4 0-1,1-1 1,0 1 0,0 0 0,-3 1 164,1 1 0,-2 0 0,-2 1 0,1 0 0,0 0 0,3 0 0,2 0 0,5-1 303,-5-1 1,6 0-1,1 0 1,1-1-1,-1 2-303,-6 2 0,-1 1 0,0 0 0,1-1 0,0-1 0,5-2 0,0 0 0,1-2 0,1 1 0,1-1 400,-6 1 0,2 0 1,1 0-1,-2 0-400,4 0 0,-3 0 0,0 0 0,5 0 0,7 0 0,-6 0 0,7 0 0,-1 0 0,3 0 0,-14 0 0,32 0 4008,5 0-4008,21 0 2799,0 42-2799,21-21 0,-16 26 0,-5 13 0,11 4 0,-1 3-1161,-7-15 0,-4 1 1,-1 4 1160,-1-6 0,-2 1 0,-2 3 0,1 4 0,1-5 0,-1 4 0,0 3 0,0 1 0,0 0 0,-1-1-377,-1-2 1,0 1-1,-1-1 1,0 0-1,1 1 1,0 1 376,1 2 0,1 2 0,0 0 0,1 0 0,-1-1 0,-1-2-178,-1 4 0,-2-1 0,1-1 0,1-4 0,2-4 178,2 5 0,3-6 0,0-1 0,-1 15 0,4-5 0,5-9 0,13-11 0,23-25 0,13-12 0,-13-2 0,3-4 0,9-7-343,-8-5 1,7-5-1,6-6 1,4-2 0,1-2-1,0 0 1,-3 1 0,-4 3 342,4-1 0,-4 2 0,-1 0 0,0-1 0,2-1 0,4-3 0,-12 3 0,5-2 0,3-2 0,1-1 0,0 0 0,0-1 0,-3 1 0,-3 2 0,-4 2 0,-6 3 0,11-5 0,-6 3 0,-5 2 0,-1 0 0,2-4 0,0 1 0,1 0 0</inkml:trace>
  <inkml:trace contextRef="#ctx0" brushRef="#br0" timeOffset="57748">30339 14229 24575,'26'0'0,"-5"0"0,-21 0 0,0 0 0,0-10 0,-21 7 0,16-7 0,-16-11 0,21 15 0,0-15 0,0 21 0,0 0 0,-21 0 0,16 0 0,-16 0 0,21 0 0,0 0 0,0 0 0</inkml:trace>
  <inkml:trace contextRef="#ctx0" brushRef="#br0" timeOffset="59485">14229 14770 22630,'49'-29'0,"0"-1"0,0 1 0,0-1 0,11-10 0,-1 1 0,-8 24 0,-11 39 0,-7 15 0,-7-8 0,-8 6 0,-10 14 0,-9 10 0,-6-3-1072,-5-15 0,-4-2 0,0 3 1072,-1 16 0,0 4 0,-2-8 778,-6-8 1,1-4-779,4 17 0,8-23 836,12-54-836,32-5 0,-15-21 0,-3-19 0,4 0-160,12 3 0,3 1 0,-1-3 160,-12 6 0,-1-2 0,-1 0 0,0 5-102,3 2 0,-1 5 0,-3 3 102,4-32 0,-21 73 0,0 0 0,0 63 0,-21-16 0,11 1 0,2 11 0,0-1-1869,-1-8 0,0 0 0,1-1 1869,-2-3 0,1 1 0,7-2 0,8 4 0,7 0 0,9-16-138,28-30 0,5-9 1,-22 19-1,-1-2 0,15-27 1,0 0-1</inkml:trace>
  <inkml:trace contextRef="#ctx0" brushRef="#br0" timeOffset="59932">14064 14229 24575,'24'-27'0,"-1"-1"0,16-6 0,1-5 0,-14-1 0,-2-6 0,1 4-1044,12-5 0,-1 2 1044,1-8 0,-8 7 671,-14 20-671,6 5 345,0 21-345,-15 42 0,35 0 0,-32 14 0,-2 11 0,11-20 0,7 1 0,-3 0-497,-5-2 1,-2 0-1,6 1 497,10 1 0,8 3 0,1-2 0,-7-9 0,-5-7 0,-1-3 0,20 11 0,0 1 0</inkml:trace>
  <inkml:trace contextRef="#ctx0" brushRef="#br0" timeOffset="60698">15899 14935 24575,'0'26'0,"0"-5"0,0-21 0,0 0 0,-21 0 0,15 0 0,-15 0 0,1 41 0,14-30 0,-15 31 0,21-42 0,0 0 0,0-21 0,0-5 0,0 0 0,0-16 0,42 36 0,0-25 0,8 29 0,-19-9 0</inkml:trace>
  <inkml:trace contextRef="#ctx0" brushRef="#br0" timeOffset="61216">16345 14652 24575,'47'32'0,"-33"2"0,-1 2 0,28 11 0,-34-1 0,2-8 0,35-33 0,-10-1 0,0-8 0,4-25 0,0-10 0,5 7 0,-2-4 0,-9-20 0,-7 0 0,-1 4 0,-14-14 0,-10 82 0,0 19 0,0 11 0,0 14 0,0 8-1376,0-11 0,0 8 1,0 0-1,0-4 1376,0 0 0,0-3 0,0 4 0,0 0 0,0 6 0,0-1 0,0-6-344,1-3 1,-1-5 0,-1-2 343,-2 19 0,-4-9 0,-2-22 0,-6-13-114,-21-26 114,10-40 0,5-16 0,1 9 0,3-3-248,7-1 1,3-6 0,1 3 247,-1-11 0,3 2 2405,4 3 0,0 2-2405,-1 5 0,2-1 0,2-3 0,5-1-631,5 14 0,3 0 1,-1 4-1,-5 3 0,1 4 1,10-4-1,0 0 0</inkml:trace>
  <inkml:trace contextRef="#ctx0" brushRef="#br0" timeOffset="61586">16181 13900 24575,'52'-26'0,"0"0"0,-13 10 0,-2-2 0,2-14 0,0-7 0,-7 0-2657,-15 0 0,0 2 2657,22 0 0,-5 1 1597,-29-29-1597,16 7 0,-21 27 0,21 10 0,-16 78 0,5-21 0,1 4 0,-1 8 0,-1 6 0,3 1 0,6 1 0,3 1 0,1 0-1659,-2-2 0,0-1 0,5-1 1659,8 0 0,3-2 0,-6-9 0,2 8 0,9-19 0</inkml:trace>
  <inkml:trace contextRef="#ctx0" brushRef="#br0" timeOffset="62464">17898 15076 24575,'59'-18'0,"0"1"0,0-1 0,-8-4 0,-3-2 0,-3 8 0,0 13 0,-6 0 0,2-17 0</inkml:trace>
  <inkml:trace contextRef="#ctx0" brushRef="#br0" timeOffset="62664">17756 14770 24575,'57'-12'0,"0"0"0,-1-1 0,-7 3 0,1-1 0,1 0 0,1-1 0,4-2 0,2-1 0,-2 0 0,-4 1 0,-6 3 0,-4 2 0,0-2 0,7-3 0,0 0 0,0 0 0</inkml:trace>
  <inkml:trace contextRef="#ctx0" brushRef="#br0" timeOffset="62981">19426 14394 21474,'-28'44'0,"-1"1"0,0-1 0,0 8 0,2 1 0,5-1 0,3 5 0,12-2 0,14 1 0,6-5 0,8 7 0,31-51 0,3-14 0,-18-9 0,-8-12 0,2-11 0,-5-1 0,-3-11 0,-9-3 0,-9 11 0,-4-2 0,-2 0 0,1-2 0,-3 0 0,-10 8 0,-33 2 0,-9 9 0,11-7 0,-4 12 0,2 26 0,-8 12 0,0 5 0,9-6 0,9-6 0,2 3 0,-4 13 0,-1 0 0,1 1 0</inkml:trace>
  <inkml:trace contextRef="#ctx0" brushRef="#br0" timeOffset="65632">13782 17522 24575,'10'-42'0,"1"0"0,5-4 0,4-4 0,1 2 0,11-5 0,2-1-1624,-8 0 0,1-5 0,1 2 1624,-2 9 0,1 2 0,-2-1-1872,-4 3 1,-1-1-1,2 1 1872,7-2 0,3 0 0,-2-1 0,-4 0 0,-1 0 0,-3 3 981,5-3 1,-4 2-982,-4 3 0,-7 6 0,-12 15 0,-31 42 0,7 7 0,-2 2 0,-15 4 0,20-8 0,0 0 0</inkml:trace>
  <inkml:trace contextRef="#ctx0" brushRef="#br0" timeOffset="66084">13829 16769 21284,'43'-28'0,"0"0"0,0 0 0,0 0 0,6-6 0,-2 0 0,-7 2 0,-10 4 0,-2-1 0,17-12 0,-4 1 0,-15-5 1574,37-7-1574,-63 52 555,0 11-555,10 54 0,12-30 0,7 3 0,-4-1 0,-11 5 0,1-1 0,21 1 0,1 0 0</inkml:trace>
  <inkml:trace contextRef="#ctx0" brushRef="#br0" timeOffset="66998">14817 17686 24575,'23'-56'0,"1"0"0,-10 4 0,-2 5 0,9 0 0,-21 20 0,0 7 0,0 61 0,0-9 0,3 25 0,4 6 0,5-27 0,0-2 0,-5 17 0,1 0 0,14-5 0,-2-3 0,-16-4 0,-3-2 0,20 26-149,-21-1 1,0-56 0,0 15-1</inkml:trace>
  <inkml:trace contextRef="#ctx0" brushRef="#br0" timeOffset="67281">14817 18227 24575,'-26'0'0,"5"0"0,83-21 0,-21-1 0,7-3 0,-2 9 0,8 2 0,1-2 0,-3 0-2835,1-8 1,-3 0 0,3 1 2834,-2 7 0,4 1 0,-3 1 0,-8 1 0,-8 0 0,-4 0 0,30-8 0</inkml:trace>
  <inkml:trace contextRef="#ctx0" brushRef="#br0" timeOffset="68398">16604 17216 24575,'27'-49'0,"0"0"0,0 1 0,-5-13 0,-2 7 0,1 17 0,0 6 0,0-6 0,-16 14 0,16 12 0,-21 11 0,0 0 0,0 31 0,0 19 0,0-15 0,0 3 0,0 7 0,0 2 0,0 11 0,0-1 0,0-16 0,0-1 0,0 6 0,0-3 0,0 1 0,0-7 0,0-11 0,0-5 0</inkml:trace>
  <inkml:trace contextRef="#ctx0" brushRef="#br0" timeOffset="68681">16557 17733 24575,'50'-21'0,"-1"0"0,-4 7 0,2-3 0,-5-5 0,2-3 0,-2 4 0,6 6 0,-2 4 0,-10 0 0,-2 1 0,8 4 0,-5 2 0,-6 1 0,11-7 0</inkml:trace>
  <inkml:trace contextRef="#ctx0" brushRef="#br0" timeOffset="69269">15616 17757 24575,'0'-13'0,"0"2"0,0 11 0,0 0 0</inkml:trace>
  <inkml:trace contextRef="#ctx0" brushRef="#br0" timeOffset="70214">16675 18392 24575,'-13'0'0,"2"0"0,11 0 0,11-21 0,-9 16 0,21-16 0,6 0 0,3 16 0,3-14 0,8-4 0,2 10 0,6 2 0,-3-2 0,7-11 0,2-1-566,-9 9 0,5 1 0,0 0 0,-5 3 566,10-2 0,-4 2-1187,5 0 0,-3 3 1187,-18 8 0,-6 2 0,5-1 0,-16 0 0</inkml:trace>
  <inkml:trace contextRef="#ctx0" brushRef="#br0" timeOffset="70481">16110 18768 10751,'52'-26'0,"1"-1"0,-1 0 0,0 1 0,1-1 0,-1 1 0,6-3 0,0 1 0,0 1 0,-1 1 0,-1 0 0,-4 2 0,-2 0 0,0 1 0,1 2 0,0 0-120,1 4 1,3 1-1,-1 2 1,-2-1-1,-4-1 1,9-8-1,-6-1 1,0 4-1,-5 10 1,-1 1-1,0-1 1</inkml:trace>
  <inkml:trace contextRef="#ctx0" brushRef="#br0" timeOffset="71300">14981 18839 24575,'46'-44'0,"1"1"0,-1-1 0,-9 3 0,-3 1 0,-6 16 0,-7 24 0,-21 0 0,10-20 0,-7 14 0,28-13 0,11-3 0,5-5-229,8 10 1,3-2 228,-22-3 0,1-1 0,18 4 0,2 2 0,-17 3 0,-1 2 0,2-4 0,-12 11 0,-29 26 0,-8-16 0,-23 16 0</inkml:trace>
  <inkml:trace contextRef="#ctx0" brushRef="#br0" timeOffset="71514">15193 18721 24575,'57'-16'0,"-1"1"0,1-1 0,-4 4 0,1 1 0,-2-3 0,1-6 0,-1-3 0,3 1-964,8 4 1,3 1 0,-5 0 0,3-9-1,-5 2 1,-1 9 0,-1-1 0</inkml:trace>
  <inkml:trace contextRef="#ctx0" brushRef="#br0" timeOffset="79348">26694 16604 24575,'-48'40'0,"22"-9"0,5-31 0,21 0 0,0-31 0,21-19 0,-12 2 0,-2-11 0,3-1-1696,3 11 0,1 0 0,1-1 0,1-1 1696,1-5 0,1-2 0,0 0 0,0 0 0,-3 3 0,1-1 0,-1 2 0,1 2-783,4-3 0,1 3 0,-4 5 783,-4 0 0,-3 5 0,1-20 0,-22 82 0,-12 27 0,5-16 0,-1 1-190,-5 15 1,1-2 0,-3-4 0,5 1 0</inkml:trace>
  <inkml:trace contextRef="#ctx0" brushRef="#br0" timeOffset="79681">26364 16181 13194,'36'-41'0,"-1"1"0,1-1 0,-1 0 0,1 0 0,2-14 0,-2-2 0,-1 2 0,0 5 0,1 9 0,0 4 0,-4-2 0,-6-10 0,-4-3 0,-2 12 4138,6 8-4138,-5-10 2072,-21 42-2072,11 0 0,12 42 0,14 11 0,-14-13 0,1 3 116,1 3 1,7 0-117,14-7 0,9 0 0,-2-2-62,-10-6 1,-2 0 0,1-2-1,6 1 1,2-2 0,-7-5-1,-12-7 1,1-1 0</inkml:trace>
  <inkml:trace contextRef="#ctx0" brushRef="#br0" timeOffset="80664">13500 16228 24575,'-58'0'0,"1"0"0,-1 0 0,1 0 0,-9-3 0,3 1 0,19 7 0,23 16 0,21-16 0,0 16 0,21-21 0,22-4 0,18-4 0,8-1 0,-22 3 0,5-1 0,3 0 0,3-1 0,4-1 0,3 0 0,3-2-453,-16 2 1,3 0 0,2-1 0,4-1-1,1-1 1,2 0 0,2 0 0,0-1-1,0 1 1,1-1 0,-1 1 0,-1 0-1,-1 0 1,-2 1 0,-2 1 452,5-1 0,-2 1 0,-1 0 0,0 1 0,-2 0 0,1 0 0,-1 0 0,1 0 0,0-1 0,1 0 0,1 0 0,2-2-303,-5 1 1,2 0-1,2-2 1,1 0-1,1 0 1,0 0-1,0-1 1,0 0 0,0 1-1,-2 0 1,-1 0-1,-3 1 1,-1 0-1,-3 2 1,-4 0 302,21-3 0,-6 2 0,-3 1 0,-3 1 0,-1 0 0,0-1 0,2-1-145,2-2 0,2 0 1,-1-1-1,-1-1 1,-1 2-1,-2 0 0,-5 2 145,14-1 0,-5 2 0,-3 0 0,0 0 0,0-1 0,1-2 0,-4 2 0,-13 5 0,12 6 0,-14 0 0,-7 0 4036,-11 0-4036,-5 0 6033,-21 0-6033,-42 0 0,0 0 0,-14 9 0,0 2 0,9-5 0,-16 15 0</inkml:trace>
  <inkml:trace contextRef="#ctx0" brushRef="#br0" timeOffset="81214">12606 17051 22269,'63'-20'0,"-1"0"0,1 0 0,-6 2 0,0-1 0,6-1 0,11-1-735,-27 8 1,5 0 0,4 0-1,3-1 1,4-1 0,1 0 0,3 0-1,1 0 1,0 0 0,0 0 0,0-1-1,-2 1 1,-2 1 734,-4 0 0,-1 0 0,-1 0 0,0 1 0,0-1 0,0 0 0,1 1 0,0-1 0,1 0 0,2 0 0,0 0 0,3-1 0,1 0 0,2 1-83,-12 1 1,3 1-1,1-1 1,2 0-1,2-1 1,1 1-1,1-1 1,0 0-1,2 0 1,0 0-1,0 0 1,1 0-1,-1 0 1,0 0 0,0 1-1,0-1 1,-2 1-1,0 1 1,-2-1-1,-1 1 1,-1 0-1,-2 1 1,-2 0 82,10-1 0,-1 0 0,-2 1 0,-1 0 0,0 0 0,-2 1 0,0 0 0,-1 0 0,-1 1 0,-1-1 0,1 1 0,-1-1 0,0 1 0,-1-1 0,1 0 24,9-2 1,1-1 0,0 0 0,1-1 0,-1 1 0,-1 0 0,-2 0 0,-1 1-1,-4 1 1,-2 1 0,-5 2 0,-3 1-25,15 2 0,-5 2 0,-6 2 0,-5-1 0,-8-2 0,4-6 0,-11-1-269,2-10 269,-17 16 3348,-20-16-3348,0 21 5006,0 0-5006,21 0 1000,5 0 0,1 0 1,-7 0-1</inkml:trace>
  <inkml:trace contextRef="#ctx0" brushRef="#br0" timeOffset="104549">14723 17310 24575,'36'-10'0,"1"-1"0,0-25 0,-6-6 0,-5-18 0,-11 14 0,-9 3 0,-27-2 0,-26 9 0,8 17 0,-6 12 0,-8 26 0,-7 19 0,3-1-2835,11-13 1,2 1 0,1 7 2834,1 11 0,-1 9 0,4 3 0,4-4 0,3-4 0,6-1 0,3 5 245,4 4 1,4 6 0,2 1 0,2-3-246,1 3 0,1-3 0,2 3-389,-1-3 1,0 2 0,3 0 0,5-4 388,10 1 0,6-4 0,0-1 0,-6 0 0,0 0 0,12-5 0,10-11 0,10-4 0,7-5 0,3-6 0,2-7 0,7-6 0,3-5 0,-1-6 0,-2-6-756,-3-7 0,-2-7 0,0-6 1,-1-3-1,0-1 756,-5 4 0,2-1 0,0-2 0,-2-3 0,-6-4 0,-8-5 0,-7-10 0,-7-7 0,-5-5 0,-5-1 0,-2 3 0,0 6 0,0 0 0,-3 4 0,-3 2 0,-4-2 0,-6-7 0,-4-2 0,-3 3 0,0 7-276,-3-4 1,-10 11 275,-21 16 0,-14 7 0,4-1 0,3-15 0,-4 6 0,2 22 0,-10 7 0,0 5 0,11 4 0,7 6 0,4 4 0,-21 2 0,13 6 0,41 18 0</inkml:trace>
  <inkml:trace contextRef="#ctx0" brushRef="#br0" timeOffset="105031">16886 16675 17040,'-42'14'0,"-1"0"0,0 0 0,-6-3 0,-1-1 0,11 11 0,14 29 0,8 12 0,-8-9 0,-4 3 0,5 7 0,9-6 0,3 5 0,2 3 0,2 1 0,3-2 0,1-4 0,1 0 0,3-1 0,3 0 0,6-2 0,6 3 0,4 1 0,5-2 0,3-5 0,3-8 0,14 3 0,5-11 0,4-13 0,11-16 0,4-15 0,-4-10 0,-10-6 0,-3-9 0,-7-10-1133,-14 1 0,-4-8 1,-3-5-1,-2-2 1,0 3 1132,2-8 0,-2 0 0,-3-1 0,-5-4 123,-5 12 1,-4-3 0,-1-3 0,-3 1 0,-1 2 0,-2 4-124,-3-9 0,-3 3 0,-2 3 0,-5 1 0,-1 4 0,-2 1 0,-5 3 0,-7 6 0,-16 3 0,-9 6 0,-4 5 0,3 2-414,-2 0 0,1 4 0,-5 4 414,7 6 0,-7 2 0,-1 2 0,3 2 0,9 1 0,-10 2 0,7 2 0,8-1 0,0 0 0</inkml:trace>
  <inkml:trace contextRef="#ctx0" brushRef="#br0" timeOffset="112234">18015 5856 24575,'48'-19'0,"0"0"0,0 0 0,-4-5 0,4-4 0,1-3 0,-1 0 0,-5 1-881,11-7 1,-5 0-1,0-1 1,-7 5 0,2-1-1,-3 1 1,-6 5 0,-4 2-1,1 0 1</inkml:trace>
  <inkml:trace contextRef="#ctx0" brushRef="#br0" timeOffset="112765">13735 6562 24575,'59'-26'0,"1"0"0,-1 0 0,1-1 0,-9-1 0,6-5 0,4-3 0,1-2 0,-1-1 0,-2 2 0,-5 3 0,-7 5 0,0 0 0,-6 4 0,-1 1 0,4-5 0,8-8 0,1 1 0,-1-1 0,0 1 0,0-1 0,1 0 0</inkml:trace>
  <inkml:trace contextRef="#ctx0" brushRef="#br0" timeOffset="115785">12982 9925 24575,'0'26'0,"42"-5"0,21-42 0,-17 10 0,4-4-3097,2-7 0,3-5 1,-5-2 3096,-1-8 0,-1-2 0,-7 12 0,6-1 0,0-2 0,-7 0-101,-6-6 1,-6-2 0,1 5 0,15-1 0,-4 3 0,-19 4 0,0 1 0</inkml:trace>
  <inkml:trace contextRef="#ctx0" brushRef="#br0" timeOffset="116648">16063 10043 24575,'37'-26'0,"-6"11"0,3-2 0,11-14 0,4-3 0,7 7 0,1-4 0,-14-9 0,-1-8 0,1 3-1111,-5 12 1,1 3 0,-1-6 1110,-5-6 0,0-7 0,-1 1 0,-2 7 0,6 0 0,-2 3 0,3-14 0,-1 0 0</inkml:trace>
  <inkml:trace contextRef="#ctx0" brushRef="#br0" timeOffset="118665">3692 11172 23287,'0'57'0,"0"1"0,0-1 0,5 1 0,3-1 0,0-5 0,5 3 0,0-3-415,-1 12 0,3 1 415,2-18 0,3 1 0,-5-2 340,-11 6 1,0-2-341,10-7 0,3-8 349,4-14-349,-16-84 0,5 15 0,1-14-711,-8 15 0,-2-11 0,0-9 1,-2-4-1,0-3 0,0 0 1,-1 4-1,2 6 711,0-1 0,1 4 0,-1 1 0,0 1 0,0-2 0,-1-4-523,-1 3 0,0-3 0,-1-4 1,0 1-1,0 0 0,0 3 1,0 4-1,1 7 523,1-10 0,2 6 0,-2 7 0,-3 7-380,-6 5 1,-1 5 379,0-1 0,1-1 0,3-5 0,-2 4 0,-14 6 0,12-11 3839,11 42-3839,74 21 0,-18-27 0,10-4 0,-11 11 0,6 3 0,4-1 0,0-6 0,-13-6 0,0-3 0,1-4 0,2-1 0,2 0 0,3 2-383,-6 4 0,3 0 0,3 0 1,1 0-1,1 1 0,-1-1 0,-1 0 1,-2 0-1,-3-1 383,10-5 0,-4 0 0,-1 0 0,-2-1 0,2 1 0,2 1-434,0 1 1,5 1-1,1 0 1,-1 1 0,-4 0-1,-6 2 1,-10 2 433,15-5 0,-11 4 0,-6 8 0,-17 4 0,-28 1 0,0 7 0</inkml:trace>
  <inkml:trace contextRef="#ctx0" brushRef="#br0" timeOffset="119020">4610 10584 16989,'0'65'0,"0"0"0,0 1 0,6-6 0,2 0 0,-1 0 0,-6 1 0,-1-1 0,4-1 0,5-6 0,2-2 0,0-1 0,-4-2 0,-1-1 0,5-8 839,25 13 0,-10-57 0,-5-16 0</inkml:trace>
  <inkml:trace contextRef="#ctx0" brushRef="#br0" timeOffset="119364">4774 10207 22901,'56'-19'0,"1"-1"0,-4 2 0,-7 15 0,-24 30 0,-7 12 0,-1 8 0,-5 5 0,-7 14 0,-4 1 409,-3-6 1,7-15-410,19-30 0,8-37 0,13-11 0,12-11 0,-9 6 0,2-10 0,5 15 0,1 1 0</inkml:trace>
  <inkml:trace contextRef="#ctx0" brushRef="#br0" timeOffset="119564">5362 11242 24575,'51'-42'0,"-1"-1"0,1 0 0,-11 6 0,1-3 0,-2 4 0,-8 11-279,11 4 0,3-21 0,-35 42 0</inkml:trace>
  <inkml:trace contextRef="#ctx0" brushRef="#br0" timeOffset="119731">5597 10842 24575,'7'53'0,"0"-1"0,0 0 0,-7 4 0,-3-1 0,12-20 0,32-29-2012,-15 15 0,1-21 0,-6 0 0</inkml:trace>
  <inkml:trace contextRef="#ctx0" brushRef="#br0" timeOffset="119997">6021 10866 9795,'-26'59'0,"-1"-1"0,2 5 0,9-11 5104,16-25-5104,21-1 0,36-47 0,-2-11 1283,-13-15 1,-6-5-1284,-10-3 752,-20 19 0,-12 4-752,-51 9 0,20 31 0,-2 5 0,1-11 0,3 4 0,-9 25 0,33-31 0</inkml:trace>
  <inkml:trace contextRef="#ctx0" brushRef="#br0" timeOffset="120234">6562 10795 23926,'51'-21'0,"0"-1"0,0 1 0,1 0 0,-1-1 0,9 0 0,-4 1 0,-8 1 0,26-21 0,-74 41 0</inkml:trace>
  <inkml:trace contextRef="#ctx0" brushRef="#br0" timeOffset="120381">6797 10419 24575,'0'66'0,"0"0"0,0 0 0,0 0 0,4-13 0,1-2 0,1-1 0,0 0 0,2 15 0,0-1 0,2-8-578,2-5 1,2-13 0,7-14 0,-21-14 0</inkml:trace>
  <inkml:trace contextRef="#ctx0" brushRef="#br0" timeOffset="120731">7502 10419 24575,'-4'58'0,"0"1"0,-1-1 0,3 1 0,0-1 0,6-10 0,20 4 0,3-27 0,3-6 0,12-8 0,3-10 0,-4-13 0,-27-31 0,-7-10 0,16 16 0,-4-2 0,-22-26 0,-15 5 0,-18 12 0,-20 26 0,-11 13 0,3 22 0,0 3 0,5-18 0,5 1 0,18 17 0,-1 0 0</inkml:trace>
  <inkml:trace contextRef="#ctx0" brushRef="#br0" timeOffset="121766">4233 14441 24575,'38'-43'0,"-1"0"0,1 1 0,5-14 0,-8 15 0,-14 31 0</inkml:trace>
  <inkml:trace contextRef="#ctx0" brushRef="#br0" timeOffset="121901">4233 13782 24575,'53'-21'0,"0"-1"0,0 1 0,-1-1 0,1 1 0,-4-1 0,-4 0 0,0 1 0,-1 2 0,13 1 0,-1 3 0,-9 1 0,5-7 0</inkml:trace>
  <inkml:trace contextRef="#ctx0" brushRef="#br0" timeOffset="122266">5433 13571 24575,'4'-57'0,"0"1"0,0-1 0,1 1 0,-1-1 0,-3-1 0,-1-1 0,0 5 0,4 8 0,4-3 0,5 17 0,8 32 0,-16 50 0,5 7 0,1 11 0,-8-16 0,-1 5 0,0 0 0,1-3-747,4-1 0,2-4 1,-1 3 746,-4 0 0,-1 4 0,0-2 0,3-9-1406,5-7 1,-2-3 1405,-7 12 0,-4-3 0,2-2 0,0 0 0</inkml:trace>
  <inkml:trace contextRef="#ctx0" brushRef="#br0" timeOffset="122433">5362 14111 20348,'51'-11'0,"0"-1"0,0 0 0,0 0 0,9-5 0,4-2 0,2-2 0,-2-1 0,-7 2-650,4-4 1,-6 1-1,1 0 1,-3 2-1,2 0 1,-3 0-1,-10 3 1,10-14-1</inkml:trace>
  <inkml:trace contextRef="#ctx0" brushRef="#br0" timeOffset="126217">14440 3622 24575,'0'-26'0,"0"5"0,0 21 0,0 32 0,21 17 0,-8-18 0,0 1 0,14 25 0,4-33 0,-8-14 0,17-37 0,9-19 0,0 11 0,5-2 0,-3-3-2262,-5-7 1,-4-4 0,4 0 2261,-1 7 0,3-1 0,0-1 0,-4 1 0,-10 3 0,-3 0 0,0 1 0,4 1-351,6 1 0,4 1 0,1 2 0,0 0 351,-3 2 0,0-1 0,0 3 0,-3 5 0,18-6 0,-6 8 0,-8 11 0,-15 8 0,-26 6 0,7 0 0,-10 0 0,0 0 6089,21-21-6089,-15 15 0,35-15 0,-35 21 0,15 0 0</inkml:trace>
  <inkml:trace contextRef="#ctx0" brushRef="#br0" timeOffset="128100">27964 3975 17121,'-29'-49'0,"0"0"0,0 1 0,3 6 0,-2-2 0,0 2 0,1 2 0,-2 1 0,1 3 0,-2-1 0,-4-6 0,-3-1 0,1 3-1908,-10-8 1,-2 4 1907,10 13 0,-2 2 0,-5 0 0,2 6 0,-3 1 0,-2 0 0,0-1-16,0 0 0,1-1 0,-3 1 0,-6 1 16,2 5 0,-5 0 0,-4 1 0,-3 1 0,0 0 0,2 0 0,4 2 0,3 0 0,3 0 0,0 1 0,0 1 0,0 0 0,-2 1-149,-7-1 1,-1 2 0,-2-1 0,0 2-1,2 1 1,0 0 148,-5 2 0,-1 1 0,2 1 0,3 1 0,5 1 0,-3 1 0,6 1 0,-5 1 0,8-1 0,-4 0 0,-2 0 0,0 0 0,1 0-519,-7 0 1,-1 0 0,2 0-1,2 0 519,8-1 0,3 1 0,-1-1 0,-4 3 0,-3 0 0,-3 3 0,-2 0 0,0 0 0,2-2-23,7-1 0,0-2 1,2 0-1,-1 1 0,-1 2 23,-3 3 0,-1 3 0,0 2 0,0-2 0,1-3-218,2-3 1,-1-3 0,2-2-1,1 3 1,4 3 217,-11 9 0,5 3 0,4-4-175,-2-9 0,3 0 175,-9 11 0,-1 3 264,-3-4 1,-1-2-265,4-5 0,-1 3 407,8 8 0,-2 5 0,1 2-407,4 2 0,1 2 0,0 2 0,2-2 0,0 2 0,-2 3 0,2 4 0,-4 4 0,2 0 0,3-6 0,7-10 0,4-3 0,-3 2 0,-11 16 0,-3 4 0,3-8 0,-4-14 0,3-2 18,-3 12 0,2 1-18,16-13 0,1-3 1186,2-5 0,3 2-1186,-6 28 0,-10-6 0,11 14 0,3 2 0,0 6 0,12-13 0,1 1 0,-5 7 0,3 1 0,8 3 0,7-4 0,7 2 0,0-5 0,0-1 2521,0-7-2521,9 11 0,3 1 0,-7 4 0,14-13 0,4 1 0,-11-10 0,2-4 0,22 18 0,-4 0 0,2-1 0,-9-25 0,2-1 0,17 21 0,3-2 549,-11-22 1,2-3-550,1 2 0,3 2 0,-1-4 0,4-2 0,2-1 1507,8 9 0,6 4 1,0-4-1508,-7-11 0,-1-3 0,0 2-713,2 7 0,1 2 1,3-1 712,-5-6 0,4-1 0,-1-1 0,-4-2 0,-7-4 0,-3-1 0,1 2 0,16 8 0,2 2 0,-4-4 0,2-9 0,-2-1 0,-13 5 0,2 1 0,0-2 0,18-5 0,3-2 0,-15 1 0,2 0 0,-1 0 0,-4 1 0,0-1 0,4-1 0,2-2 0,4-3 0,1 0 0,0 0-1120,-2 0 1,-1 0 0,1-1 0,0 0 1119,3-1 0,0 0 0,0-2 0,3 0 0,-7-2 0,1-1 0,2-1 0,0 0 0,0 1-570,-6 4 1,0 0-1,1 1 1,0 0-1,0 0 1,-2-2 569,8-3 0,-2-3 0,-1 1 0,2 1 0,3 1-312,-1 5 0,5 2 0,0 1 0,0 0 0,-4 0 0,-6-2 312,-2-4 0,-6-1 0,-2 1 0,2 3-233,5 5 0,0 4 0,0-1 0,-3-3 233,3-10 0,-4-3 0,2 3 0,9 7 0,1 3 0,-2-4 0,-10-5 0,-1-4 0,3 0 0,5 2 0,6 1 0,-1-2 0,-5-1 0,-5-2 0,-4-3 0,3-2 247,-7 1 1,3-2 0,1-1 0,0-2 0,-2 2-248,9-4 0,-2 0 0,0-1 0,-4-5 0,0-8 0,-3-5 0,-2-1 0,-1 3 0,-4 11 0,-1 2 0,-1-1 0,-6-2 0,0-16 0,-6-2 0,-6 3 1248,-2 3 1,-10-1-1249,-9 2 0,-7-4 0,-3 3 1543,-5-5 1,-10 2-1544,-6 13 0,-10 0 0,-3 1 0,-1 3 0,4 7 0,0 2 0,-2 3 0,-3 0 0,-13-4 0,-5 1 0,0 2 0,7 3 0,7 1 0,5 3 0,2 1 0,-9-1 0,1 1 0</inkml:trace>
  <inkml:trace contextRef="#ctx0" brushRef="#br0" timeOffset="132314">7502 6562 24575,'7'-44'0,"0"-1"0,0 1 0,7-2 0,3 1 0,-1 0-288,-3 3 1,-1 0 0,5-2 287,10-2 0,8-2 0,1-1 0,-6-4-557,-10 4 0,-4-2 0,-2-2 0,1-1 0,4-1 557,3 4 0,4-1 0,1-1 0,1 0 0,-3 1 0,-4 3-1228,-1-10 1,-4 2 0,-2 1 0,1 3 1227,5-11 0,0 3 0,-8 11 0,-12-8-1221,0 11 1221,0 21 232,-21 26-232,16 26 0,-26 21 0,28-21 0,-7-5 0</inkml:trace>
  <inkml:trace contextRef="#ctx0" brushRef="#br0" timeOffset="132614">7644 5551 14604,'11'-58'0,"0"1"0,0-1 0,7-6 0,1 3 1805,3-1 0,3 6-1805,5 21 0,-2 0 0,-15-18 0,2 1 0,18 15 0,8 6 931,8-1 1,6 7-932,-8 12 0,3 4 0,2 2 0,6 0 0,1 3 0,2 4-1153,-10 6 1,1 2-1,0 3 1,-3 1 1152,1 3 0,-2 1 0,5 3 0,-3-3 0,5 2 0,2 1 0,-2 0 0,-5-2-138,3 2 1,-4-2 0,0 1-1,7 3 1,1-1-1,-10-3 1,5 4 0</inkml:trace>
  <inkml:trace contextRef="#ctx0" brushRef="#br0" timeOffset="152847">18768 11901 24575,'-45'-34'0,"1"0"0,0 0 0,-12-9 0,7 10 0,2 23 0,26 10 0,42 0 0,29 0 0,21 0 0,1 0-589,-21 0 1,-2 0 0,5 0 0,7 0 588,-11 0 0,6 0 0,5 1 0,2 0 0,3-1 0,1 1 0,0-2 0,-2 0 0,-1 0-551,-2-2 1,0-1-1,0-1 1,0 0-1,-1 0 1,1 0-1,-1-1 1,0 1-1,0 1 551,4 0 0,0 0 0,0 0 0,-1 1 0,0-1 0,-1 1 0,-1-2 0,-1 0 0,4 0 0,1-1 0,-1-1 0,-1 0 0,-5 0 0,-4 0 0,-8-1 0,3-3 0,-8-1 0,-1 4 0,25 6 0,-11 1 0,-24-9 0,-10 10 0,-51 5 0,-19 0 0,-11-2 0,19 3 0,4-2 0,16-4 0</inkml:trace>
  <inkml:trace contextRef="#ctx0" brushRef="#br0" timeOffset="153299">18627 12089 24575,'-13'-26'0,"2"5"0,22 0 0,26 6 0,22 4 0,-12 3 0,10 1 0,8 0 0,4 0 0,2 0 0,-2 1 0,-5 1-617,0-1 1,-1 2 0,-2 0 0,2 0 0,1 0 0,5 0 616,-14 0 0,4 1 0,2-1 0,2 0 0,0 1 0,1-1 0,-2 1 0,-1 0 0,-3 1 0,-3 0-554,12 1 0,-4 1 0,-2 0 1,-2 1-1,1-2 0,1 0 554,3-3 0,1-1 0,0 0 0,-1-1 0,-1 0 0,-2 0-892,0 1 0,-2 0 1,-2 0-1,0 0 1,-1-1 891,9 0 0,-1 0 0,-3-1 0,-8 0 0,4-5 0,-15 3 0,-21 9 0,-21 0 1449,0 0-1449,0-21 0,0 16 0,0-16 0</inkml:trace>
  <inkml:trace contextRef="#ctx0" brushRef="#br0" timeOffset="154548">21590 9078 24575,'-45'47'0,"-1"0"0,1-1 0,-1 1 0,1-1 0,3 3 0,5 0 0,-1 0 0,-5 0-1639,3-8 1,-5 2-1,-3-1 1,1 1 0,3-2-1,4-3 1266,3 3 1,5-3-1,1 0 1,-2-1 1076,-4 5 1,-2 0-1,1-2 1,3-4-705,-14 7 0,9-5 0,12 19 0,-4-30 0,11-7 1719,16-40-1719,5-17 0,15-12 0,7-4 0,1 8 0,3-1 0,0 4 0,3-2 0,-5 4 0,-8 1 0,-1 15 0,6 32 0,-47 37 0,8-3 0,-2 10 0,0 0 709,3-6 0,0 0 1,2-2-710,-10 9 0,13-4-331,30-4 0,16-17 331,4-40 0,9-23 0,4-8 0,-1 8-457,-4 12 0,2 4 1,0 0-1,-2-4 1,3-10-1,1-4 1,-4 0-1,-5 5 1,-5 6-1,1 0 1</inkml:trace>
  <inkml:trace contextRef="#ctx0" brushRef="#br0" timeOffset="161198">12535 11713 24575,'-52'-21'0,"0"15"0,49-14 0,-28 20 0,26 0 0,31 0 0,32 0 0,4 0 0,-14 0 0,2 0 0,3 0 0,5 0-1131,-1 0 0,5 0 1,3 1-1,2-1 0,1 0 1,0-1 1130,-6-1 0,0-1 0,0-1 0,2 1 0,1-1 0,2 1 0,3 1-454,-8 0 0,2 1 1,3 1-1,1 0 0,1 0 1,0 0-1,0 0 0,-1-1 1,-2 1-1,-2-2 454,5 0 0,-3 0 0,-2-1 0,1 0 0,-2 0 0,2 0 0,1 0 0,1 1-117,-4 2 1,2-1-1,1 1 1,2 0-1,-1 0 1,0 0-1,-1 1 1,-3-1-1,-3 0 1,-4 0 116,6 0 0,-3 0 0,-4 0 0,-2 0 0,0 0 0,-1 0 0,5 0 0,-2 0 0,0 0 0,-3 0 0,-2 0 0,17 0 0,-5 0 0,-5 0 0,-1 0 0,-5 0 0,-5 0 0,-14 0 3959,-26 0-3959,-12 0 0,-42 0 0,-24 0 0,12 0 0,-5-1 0,-1 2 0,16 4 0,0 1 0,-1 0 0,-1-2 217,-9-2 1,-3-2 0,3 0-1,9 4 1,3 7 0,6-1 0,7-10-1,-1 0 1</inkml:trace>
  <inkml:trace contextRef="#ctx0" brushRef="#br0" timeOffset="161581">12488 12042 19160,'57'0'0,"0"0"0,-1 0 0,-8 0 0,0 0 0,2 0 0,5 0 0,3 0 0,4 1 0,4-1 0,2 0 0,1 0 0,-2-1-576,-10-1 0,-2-1 0,1 0 1,0 0-1,3-1 0,4 1 1,4 0 575,-14 1 0,3 0 0,4 0 0,3 0 0,1 0 0,2 1 0,1-1 0,0 0 0,0 0 0,-1 1 0,-1-1 0,-2 0 0,-2 0 0,-4 0-345,11-1 0,-5 0 0,-1 0 0,-3 0 0,1 0 0,0 0 0,1 0 0,3 0 0,4 1 345,-11 0 0,4 0 0,3 0 0,1 0 0,1 0 0,2 0 0,0 1 0,-1-1 0,0 1 0,-2 0 0,-1-1 0,-3 1 0,-3 0 0,-4 1-143,19-1 0,-5 1 0,-4 0 0,-2 0 0,-1 0 0,-1 1 0,2-1 143,7 0 0,0 0 0,0 0 0,-2 0 0,-3 0 0,-5 0-135,6 0 1,-1 0 0,-9 0-1,-14 0 135,-7 0 1673,18 0-1673,-52 0 3994,0-21-3994,0 16 5437,0-16-5437,0 21 746,21 0 0,-16 0 0,16 0 1</inkml:trace>
  <inkml:trace contextRef="#ctx0" brushRef="#br0" timeOffset="165364">11877 13453 24575,'5'-34'0,"0"0"0,14 5 0,7-5 0,-4-5 0,5-11 0,2-8 0,1-1 0,1 3 0,-3 7-432,2 5 0,-1 5 0,0-1 0,3-7 432,-1-2 0,2-8 0,2-5 0,0-1 0,0 0 0,-3 4 0,-3 7-1865,2-3 0,-3 6 1,-2 2-1,2 0 1865,-1 2 0,1 1 0,-1 2 0,-2 3 0,6-17 0,-5 13 1812,-5 22-1812,-42 63 0,-5-1 0,0 4 0,-5 2 0,-4-11 0,-1 1 0,4 9 0,1-1 0,3-13 0,-1-1-916,-15 21 0,2-5 916,5-13 2792,-8 7 0,4-8-2792,25-28 0,-5 16 0,48-49 0,19-17 0,-12 16 0,3-3-672,3-10 1,4-6 0,0 3 671,-6 11 0,1 4 0,-1-3 20,4-12 0,1-3 0,0 5-20,-6 13 0,1 5 0,-1-1 0,3-2 0,0 0 0,-5 6 0,15 1 0,-21 36 0,-6 12 0,-18 25-336,7-12 1,3 7-1,0 2 336,-3 2 0,-2 2 0,5-1-456,7 0 1,3-2-1,-2-3 1,-2 10-1,0-9 1,21-6 0</inkml:trace>
  <inkml:trace contextRef="#ctx0" brushRef="#br0" timeOffset="166001">15075 13312 24575,'25'-59'0,"-1"0"0,0 0 0,0 1 0,2-2 0,0 0 0,0 1 0,-2 5 0,-2 5 0,-2 3 0,1-3-1480,-1-3 1,0-4-1,0 0 1,-2 3 1479,0 3 0,-1 2 0,-2 0 0,-2-7 0,-1 0 0,-1 8 0,10-10 1753,-21 33-1753,0-7 954,-52 57-954,25 1 0,-1 6 0,-19 10 0,0 6-1338,21-12 0,4 2 1,-1 0 1337,-6 7 0,1-1 0,0 3 0,-2-2 1232,-4-7 0,-2-2-1232,-1 11 0,1-18 0,-14-66 0,19 10-1736,30-26 0,15-19 1,4 8 1735,4 17 0,6 1 0,-4-6 0,3-8 0,3 0 0,4 11-574,8 11 1,4 8 0,-1-2 573,-4-10 0,-1-2 0,2 12 1208,21 15 1,-3 19-1209,-26 11 0,-6 11 0,-5 14 0,-5 12 0,-1 6-260,-3-7 1,1 7-1,-1 3 1,-2-2-1,-2-6 1,-2 2-1,-2-4 1,1 2-1,4 1 1,-1-1-1,0 0 1,1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5:40:04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23660 659 24575,'0'0'0</inkml:trace>
  <inkml:trace contextRef="#ctx0" brushRef="#br0" timeOffset="-112588.73">17263 8349 24575,'0'0'0</inkml:trace>
  <inkml:trace contextRef="#ctx0" brushRef="#br0" timeOffset="-36610.73">3410 14206 24575,'0'13'0,"11"18"0,-9-26 0,9 16 0,-11 0 0,21-16 0,-16 16 0,16-21 0,-21 0 0,0-21 0,21 16 0,-16-37 0,58 26 0,-43-28 0,11 16 0,4-1 0,-5-1 0,-3-3 0,-7-14 0,2 2 0,12 23 0,-3 3 0,-15-23 0,5 42 0,-21 0 0,0 0 0,0 0 0</inkml:trace>
  <inkml:trace contextRef="#ctx0" brushRef="#br0" timeOffset="-34293.73">5739 14064 24575,'-27'0'0,"6"0"0,21 0 0,0 0 0,0 21 0,0-15 0,0 35 0,21-15 0,-15 1 0,15-6 0,-21-21 0,0 0 0,10 0 0,13-42 0,10 12 0,2-3 0,-8-13 0,1-5 0,3 13 0,4-1 0,-1 1 0,9-11 0,-3 2 0,-12 8 0,-1 4 0,4 11 0,-10 4 0,-21 10 0,0 10 0,0 0 0,0 10 0,0-7 0,0 7 0</inkml:trace>
  <inkml:trace contextRef="#ctx0" brushRef="#br0" timeOffset="-32961.73">3269 15946 20708,'54'-15'0,"0"0"0,0 0 0,0 1 0,0-1 0,0 0 0,10-7 0,-3-2 0,0 2 0,1 4 0,-7 8 0,2 3 0,0 1 0,-2 0 0,-4-2-1688,4-6 1,-5-3 0,7 1 1687,-9 6 0,6 1 0,2 1 0,3-1 0,-1-1 0,-1-1 0,-2-3 0,1-2 0,-1 0 0,1-1 0,0 2 0,0 1 0,3 3 0,1 2 0,0 0 0,1 1 0,-2-1 0,0-2 0,-2-2 0,0-2 0,0-1 0,-2 0 0,-3 2 0,-3 2 278,15-1 1,-6 2-1,-5-2-278,6-10 0,-8-1 1659,-2-2-1659,9-6 0,-22 30 0,9-9 0,-30 11 755,6 0-755,-21 0 3902,0 0-3902,-21 0 1778,16 0-1778,-16 0 0,11 0 0,7 0 0,-7 0 0</inkml:trace>
  <inkml:trace contextRef="#ctx0" brushRef="#br0" timeOffset="-31743.73">5739 15311 24575,'37'0'0,"1"0"0,20 0 0,3 0 0,1 0 0,3 0 0,-8 0 0,-36 21 0,-42 15 0,-15 14 0,12-11 0,-2 0-297,-1-13 0,-3 1 297,-6 11 0,-4 7 0,6-8 0,-8 2 0,0-2 0,1-1 0</inkml:trace>
  <inkml:trace contextRef="#ctx0" brushRef="#br0" timeOffset="-30261.73">9619 15076 24575,'-13'0'0,"3"0"0,10 0 0,0 0 0,0-21 0,31-5 0,-2-3 0,7-7 0,1 1 0,-3 8 0,1 1 0,3-2-1011,3 0 0,4-3 1,0 1-1,-6 4 1011,2 1 0,-4 1-583,0-6 0,-8 7 583,-19 18-204,-10-16 204,-10 42 0,7-16 0,-8 16 0</inkml:trace>
  <inkml:trace contextRef="#ctx0" brushRef="#br0" timeOffset="-29611.73">9831 14817 24575,'21'-26'0,"26"-16"0,15 26 0,-26 6 0,-1-3 0,22-18 0,-30 25 0,-7-15 0,-20 21 0,0 0 0,0 53 0,0-19 0,0 23 0,0-36 0</inkml:trace>
  <inkml:trace contextRef="#ctx0" brushRef="#br0" timeOffset="-28444.73">9760 14699 24575,'34'0'0,"3"0"0,0 0 0,4 0 0,-3 0 0,0 0 0,5 0 0,-2 0 0,6 0 0,5 11 0,-44-9 0,44 9 0,-47-11 0,16 0 0,-21 0 0,0 0 0,0 21 0,0-16 0,21 37 0,-16-37 0,16 37 0,-21-37 0,0 16 0</inkml:trace>
  <inkml:trace contextRef="#ctx0" brushRef="#br0" timeOffset="-20343.73">3269 17098 24575,'-13'0'0,"3"0"0,10 0 0,0 0 0,0-21 0,0 6 0,0-30 0,0-12 0,-1 8 0,2-7 0,1 8 0,1-4 0,2-2 0,-1 6 0,1-3 0,1 0 0,3 0-1696,3-3 0,4 0 0,0 0 0,-3 2 1696,-2-10 0,-2 2 0,2 1 0,7 0 0,3 0 0,-7 7 0,-12 12 0,-2 2 0,6-7 0,-1 4 0,-5 4 0,0 11 0,0 5 0,0 21 0,0 0 0,0 21 6784,0-16-6784,0 16 0,0 0 0,0-16 0,0 27 0,-11-30 0,9 9 0,-9-11 0</inkml:trace>
  <inkml:trace contextRef="#ctx0" brushRef="#br0" timeOffset="-19844.73">2987 16322 24575,'10'-34'0,"1"0"0,1-18 0,2 0 0,4 11 0,0 1 0,-6-7 0,0 5 0,19-3 0,-25 9 0,35-11 0,-14 10 0,-1 14 0,5 12 0,-28 11 0,28 0 0,-5 11 0,1 9 0,4 4 0,3 1 0,2 2 0,7 20 0,-2-2 0,-14-23 0,-2-2 0,17 21 0</inkml:trace>
  <inkml:trace contextRef="#ctx0" brushRef="#br0" timeOffset="-18261.73">5597 17145 24575,'0'-56'0,"0"0"0,6 6 0,3-2 0,-3 2 0,-2-4 0,-2-4 0,-2 4 0,1-9 0,-2 0 0,1 5-3231,-1 6 0,0 3 0,-3-1 3231,-8-14 0,-5-2 0,5 8 1285,10 9 0,-2 6-1285,-12 11 0,1 1 0,12-26 0,-7 33 1506,10 14-1506,0 10 0,0 0 0,0 0 0</inkml:trace>
  <inkml:trace contextRef="#ctx0" brushRef="#br0" timeOffset="-17860.73">5268 16604 8191,'16'-56'0,"0"-1"0,-1 1 0,-3 4 0,-1 1 0,3 5 2531,8-3 1,0 4-2532,-3-4 0,-1 6 0,8 1 1409,6 7 0,9 8-1409,9 29 0,7 11 0,-11-5 0,5 0 0,2 2 0,-2 1 0,13 5 0,-2 2 0,1 3-95,-13-2 0,2 2 0,-3 0 0,-7-4 0,-1-3 0,-6-2 0,17 9 0</inkml:trace>
  <inkml:trace contextRef="#ctx0" brushRef="#br0" timeOffset="-12092.73">2611 16063 24575,'-30'-23'0,"-1"-1"0,-5-2 0,15 5 0,42 21 0,-5 0 0,19-3 0,16-4-1701,-6 0 0,9-2 1,5 0-1,1-1 1,-1 1 1700,-3 0 0,-2 1 0,2 1 0,4-2 0,6 0-257,-14 1 1,3 0 0,5-1 0,2-1 0,2 1 0,1-1 0,1 0-1,0 0 1,-1 1 0,-1 0 0,-3 1 256,0 1 0,0 0 0,-1 0 0,0 1 0,0 0 0,-1 0 0,0 0 0,0 0 0,1-1 0,-1 0-304,1 0 1,0-1-1,-1-1 1,1 1 0,0-1-1,0 1 1,-1-1 0,1 1-1,-1 0 1,0 1 303,7 0 0,1-1 0,0 1 0,1 1 0,-1-1 0,-3 1 0,-1 0 0,-4 1 0,-5 0-73,7-1 0,-5 0 0,-4 1 0,-1 0 0,1 0 73,12-1 0,0 0 0,-4 1 0,-5 2 0,13 2 0,-19 2 2853,-33-1-2853,5 0 4267,-21-21-4267,-21 15 6380,5-14-6380,-20 25 0,-14 10 0,4-4 0,-8 1 0,-1 1 0,6-2 0,-5 5 0,1 0 0,-6-2 0,0 0 0,-1 0 0</inkml:trace>
  <inkml:trace contextRef="#ctx0" brushRef="#br0" timeOffset="-11678.73">2117 16322 12511,'59'-3'0,"0"-1"0,0 1 0,1-1 0,-1 1 0,0-1 0,0-2 0,-1-1 0,0-1 0,0 0 0,0-1 0,1 0-424,2 0 0,-1-1 0,0 0 0,1 0 0,2-1 0,3-1 424,-10 1 0,3-2 0,1 0 0,1 0 0,1-1 0,0 0 0,-1 2 0,-1 0 0,-2 1-95,4 1 0,-2 1 0,-1 2 0,-1 0 0,1-1 0,1 0 1,2 0 94,-4-1 0,1-1 0,2 0 0,1-1 0,0 1 0,-1 0 0,0 0 0,-3 1 0,-1 1-51,11 0 0,-1 2 1,-2 0-1,-1 0 1,-3 1-1,-2 0 51,9-2 0,-4 1 0,-2 0 0,2-1 244,-6-1 0,2-1 0,0 0 1,-4 0-1,-5 2-244,2 1 0,-6 2 0,-3-2 0,4-4 0,-5-3 0,4-4 0,-20 2 0,-38 10 3034,-12-16-3034,-28 27 0,-8 9 0,16-7 0,0 0 0,-12 4 0,5-1 0,8 0 0</inkml:trace>
  <inkml:trace contextRef="#ctx0" brushRef="#br0" timeOffset="-11278.73">2023 16510 20172,'64'-12'0,"1"0"0,0 0 0,0 0 0,0 0 0,-9 1 0,2 0 0,-1 0 0,0 0 0,1-1 0,-2 0-1593,7-1 1,-2-1 0,0 0-1,3 0 1,6-1 1592,-13 3 0,4 0 0,3-1 0,2 0 0,2 0 0,-1 0 0,-1 0 0,-1 0 0,-4 0-237,3-2 1,-2 0 0,-3 0 0,1 0 0,0 1 0,1-1-1,4 2 237,-4 1 0,3 1 0,2 0 0,2 1 0,-1 0 0,-1 0 0,-1 0 0,-4 0 0,-4 0-139,13-4 0,-4 0 0,-4 1 0,-1 0 0,-1 1 139,4 2 0,-2 2 0,-1-1 0,0 0-89,1-2 1,0-2 0,-2 1 0,-6 1 88,8-2 0,-4 0 0,-11 1 0,0 0 0,-11 4 2681,-9 6-2681,-7-9 4010,-20 11-4010,0 0 1498,-20 0 1,14 0 0,-15 0 0</inkml:trace>
  <inkml:trace contextRef="#ctx0" brushRef="#br0" timeOffset="-10261.73">4657 13571 24575,'0'47'0,"-9"0"0,-3 5 0,0-8 0,-2 3 0,-1 4 0,-1 5 0,0-3 0,-3 3 0,1 0 0,2-3 0,1 2 0,2-6 0,4-12 0,2-4 0,-5 10 0,3-10 0,9-22 0,0-11 0,0 0 0,0-11 0,0-12 0,0-14 0,0-10 0,-10 8 0,-1 0 0,6-16 0,-16-3 0,21 37 0,0 21 0,0 0 0,-21 21 0,16 5 0,-27 21 0,30-10 0,-9 28 0,11-44 0,0 21 0,0-63 0,32-5 0,5-19 0,7-9-476,-5 16 0,4 0 0,-2 1 0,6-9 0,-3 1 0,-7 8 0,-1 1 0</inkml:trace>
  <inkml:trace contextRef="#ctx0" brushRef="#br0" timeOffset="-8661.73">6397 13500 24575,'0'-26'0,"0"5"0,0 21 0,0 0 0,-21 0 0,16 0 0,-16 0 0,0 31 0,-5 19 0,8-15 0,-1 3 0,-3 6 0,0 4 0,4 8 0,-1 3-1944,-9-4 0,-1 2 1944,12-14 0,2 1 0,-3-3 0,-12 8 0,3-4 0,13-8 0,2-3 0,-9 2 0,21-36 0,0-36 0,0-14 0,21-8 0,-16 11 0,37 21 0,-37 5 3888,16 11-3888,-21 7 0,0-7 0,0 10 0,0 0 0,0-21 0,0 16 0,0-37 0,0 37 0,-21-16 0,16 0 0,-37 16 0,16-16 0,0 21 0,5 0 0,10 21 0,9 5 0,-4 11 0,1 4 0,5 14 0,0-14 0,0-4 0,0-10 0,0-7 0,11-20 0,-9 0 0,50-20 0,-20-7 0,16 2 0,3-7 0,-18-13 0,-1-2-424,21 8 0,-4 0 0,-26 2 0,-4 4 0,23 1 0</inkml:trace>
  <inkml:trace contextRef="#ctx0" brushRef="#br0" timeOffset="-7042.73">2658 16393 24575,'36'-37'0,"-2"-2"0,8-11 0,0 1 0,-1 4 0,2 2 0,1-3-1128,-6 6 1,2-2 0,1-1 0,-1-1 1127,-3 1 0,1-3 0,0 0 0,-3 3 0,-5 4 690,8-13 0,-6 2-690,-3 4 0,-1-3 0,-9 8 0,-8-4 734,-11 35-734,0 10 0,0 31 0,0-23 0,0 24 0,0-32 0</inkml:trace>
  <inkml:trace contextRef="#ctx0" brushRef="#br0" timeOffset="-6708.73">3081 15781 24575,'41'-28'0,"0"1"0,0-1 0,-3-4 0,1-4 0,0 0 0,-1 6 0,19-1 0,-2 0 0,-14-6 0,-1-4 0,-1 12 0,10 18 0,-6 6 0,-6-16 0,4 21 0,-35 31 0,14-2 0,-18 19 0,-4 3 0,13-4 0,-1 10 0,3-6 0,3-31 0,5 22 0</inkml:trace>
  <inkml:trace contextRef="#ctx0" brushRef="#br0" timeOffset="-6028.73">5033 16346 24575,'5'-54'0,"0"1"0,13-1 0,6-3 0,0 0 0,-5 3 0,-1 0 0,2 0-1145,3 1 1,2-1 0,-2 2 1144,-3 2 0,-1 0 0,-6 6 1075,-8-19-1075,37 16 0,-37 6 0,16 35 563,-21-15-563,-21 84 0,16-26 0,-6-2 0,1-2 0,10-12 0,0-21 0</inkml:trace>
  <inkml:trace contextRef="#ctx0" brushRef="#br0" timeOffset="-5695.73">4892 15946 24575,'43'-33'0,"1"0"0,-1 0 0,0 0 0,1 0 0,-3-1 0,-1 1 0,-2 1 0,-3-2 0,5-9 0,-3-1 0,-4 6 0,-7 4 0,-3 5 0,14-16 0,-16 35 0,0 10 0,-6 10 0,15 11 0,6 3 0,-5-4 0,0 2-2795,11 18 0,0-2 2795,-5-22 0,-3-3 0,2 18 0,-15-31 0</inkml:trace>
  <inkml:trace contextRef="#ctx0" brushRef="#br0" timeOffset="-3111.73">9172 16440 24575,'26'-47'0,"-26"10"0,-5 14 0,-37 12 0,37 11 0,-37 0 0,6 11 0,-14 12 0,16 5 0,0 2 0,-16 11 0,9 9 0,4 8 0,20-9 0,3 1 0,-10-5 0,6 1-765,18 1 0,9 3 0,3-8 765,14 5 0,-1-6 0,7-4 0,9-19 0,10-12-1506,-1-9 0,8-8 0,3-3 0,-5 0 1506,1-2 0,-2-1 0,2-5-4,-8 2 1,5-3 0,0-2 0,-5 0 0,-9 3 0,2-6 0,-8 1 0,-8 1 0,0 0 0</inkml:trace>
  <inkml:trace contextRef="#ctx0" brushRef="#br0" timeOffset="2157.27">10748 15570 24575,'-18'56'0,"-1"0"0,-14-3 0,-7 3 0,6 0 0,19-12 0,5 1 0,-7-1 0,-10-1 0,-9 1 0,0-2 0,7-7 0,8-3 0,1-1 0,-5 9 0,-2 4 0,0-8 0,-22 4 0,29 0 0,3-7 0,-4-33 0,21-21 0,0-16 0,2-7 0,-4-3 0,-8 12 0,-1 2 0,10-4 0,-3 6 0,-17 10 0,11 21 0,-35 42 0,24 10 0,-11-21 0,2 1 0,24 33 0,-15-28 0,49-9 0,18-9 0,-7-23 0,6-12 0,4-1-617,5 3 0,5-2 0,1-2 1,-6-2-1,-2-5 0,-4-3 1,-2 0-1,-4 4 0,0-1 0,0 1 1</inkml:trace>
  <inkml:trace contextRef="#ctx0" brushRef="#br0" timeOffset="15607.27">19473 18133 24575,'0'0'0</inkml:trace>
  <inkml:trace contextRef="#ctx0" brushRef="#br0" timeOffset="23807.27">19473 18133 24575,'0'0'0</inkml:trace>
  <inkml:trace contextRef="#ctx0" brushRef="#br0" timeOffset="26342.27">13617 10584 24575,'0'0'0</inkml:trace>
  <inkml:trace contextRef="#ctx0" brushRef="#br0" timeOffset="26555.27">13782 10631 8191,'60'0'0,"-23"0"0,-17 0 0</inkml:trace>
  <inkml:trace contextRef="#ctx0" brushRef="#br0" timeOffset="28474.27">11994 9972 24575,'0'0'0</inkml:trace>
  <inkml:trace contextRef="#ctx0" brushRef="#br0" timeOffset="107739.27">6444 10701 24575,'13'-34'0,"-2"19"0,9-27 0,7 16 0,-1 0 0,16 5 0,-37 21 0,16 0 0,-11 0 0,-7 21 0,7 36 0,-13-10 0,-4 3 0,-5 0 0,0-1 0,5-11 0,-1-5 0,-13-2 0,42-31 0,-6 0 0,30-21 0,-9 16 0,11-27 0,-21 9 0,27 7 0,-45-5 0,23 21 0,-31 0 0</inkml:trace>
  <inkml:trace contextRef="#ctx0" brushRef="#br0" timeOffset="108193.27">6773 11289 24575,'0'26'0,"0"-5"0,0-21 0,0 32 0,0-4 0,11 30 0,-9-32 0,30 16 0,-27-37 0,37-5 0,-16-47 0,-13 16 0,0-1 0,8-17 0,-21-4 0,0 48 0,0 5 0,0 26 0,0 11 0,0 7 0,5 0 0,0 1-686,-2 15 1,3-18 0,-2-5 0,-4-16-1</inkml:trace>
  <inkml:trace contextRef="#ctx0" brushRef="#br0" timeOffset="108823.27">6303 10537 17343,'-37'28'0,"-1"-1"0,1 1 0,3 7 0,3 3 0,7 2-2941,8 20 1,8 0 2940,2-14 0,2-1 0,3 15 0,2-2 1242,-2-21 0,2-1-1242,4 11 0,0 3 0,-4-6 0,0 3 0,0-2-83,4 1 1,0-1 82,-6 17 0,2-1-243,10-23 0,-1-3 243,-7 0 0,-1 1 1667,7 4 0,3-2-1667,9 4 240,4-15 1,8-10-241,19-33 0,3-10 0,-19 21 0,-2-3 0,3-18 0,0 0 0</inkml:trace>
  <inkml:trace contextRef="#ctx0" brushRef="#br0" timeOffset="109324.27">6844 10631 24575,'23'-26'0,"1"-1"0,2-14 0,5 20 0,-7 15 0,-8-14 0,25 61 0,-17-15 0,-1 1 0,-3 2 0,2 4-1760,12 12 1,6 5-1,-7-6 1760,4 11-1122,-14-15 1,1 7-1,-6-4 1122,-11-6 0,-3-3-865,7 2 0,-1 1 865,-8 9 0,1 0-167,18 16 167,-21-15 0,-21-5 0,5-26 1725,-14-2 1,-5-5-1726,-7-9 0,-5-2 0,26-30 0,21 27 0,0-16 0</inkml:trace>
  <inkml:trace contextRef="#ctx0" brushRef="#br0" timeOffset="109539.27">7549 11031 24575,'57'-33'0,"-1"0"0,-15 5 0,-4 4 0,5 3 0,-37 16 0,16-16 0,-21 21 0</inkml:trace>
  <inkml:trace contextRef="#ctx0" brushRef="#br0" timeOffset="109757.27">7549 10701 8191,'0'55'0,"0"0"0,0 0 0,0-3 0,-1 0 0,2-2 2422,8 11 1,3-2-2423,-1-12 0,1 0 0,2-7 0,15 7 0,-14-16 0,1 0 0</inkml:trace>
  <inkml:trace contextRef="#ctx0" brushRef="#br0" timeOffset="111106.27">8467 10490 24575,'-32'-20'0,"1"0"0,-13-11 0,33 31 0,-10 31 0,17 16 0,3 8 0,-10 3 0,1 2-2216,8-13 1,3 1-1,0-2 2216,-1 14 0,0-8 0,0 1 713,9-10 0,3 0-713,4-1 0,7 15 0,8-12 0,17-9 0,-24-11 0,4-3 0,10-5 0,2-8 0,-3-7 0,-3-4 0,8-3 0,-1-16 0</inkml:trace>
  <inkml:trace contextRef="#ctx0" brushRef="#br0" timeOffset="111372.27">8631 10795 24575,'24'-26'0,"-1"0"0,14-16 0,7 32 0,-7 7 0,-11-28 0,-5 26 0,-21-16 0</inkml:trace>
  <inkml:trace contextRef="#ctx0" brushRef="#br0" timeOffset="111774.27">9055 10325 24575,'-11'34'0,"1"0"0,4 29 0,-3-29 0,-2 2 0,-1 4 0,3-1 0,3 23 0,-6-26 0,4-1 0,28 22 0,7-31 0,30-5 0,-28-21 0,23-21 0,-47-5 0,16-21 0,-42 21 0,-15 5 0,-14 42 0,-7 5 0,10 21 0,20-21 0,7-5 0</inkml:trace>
  <inkml:trace contextRef="#ctx0" brushRef="#br0" timeOffset="112907.27">8961 11195 22963,'41'-33'0,"1"1"0,-15 0 0,-4 12 0,8 40 0,-31 7 789,0 9-789,0-12 271,-21 7-271,16-26 0,-16 37 0,21-37 136,0 16-136,21-21 416,-16 0-416,58 0 0,-53 0 0,53 0 0,-58 21 0,16-16 0,-21 37 0,0-37 0,0 16 0,-21-10 0,-5-9 0,-21 9 0,8-9 0,0-4 0,-16-9 0,-3 9 0,38-9 0</inkml:trace>
  <inkml:trace contextRef="#ctx0" brushRef="#br0" timeOffset="113490.27">9172 10537 18166,'43'-46'0,"0"0"0,-12 3 0,-4 13 2905,-6 30-2905,0 0 1096,-16-21-1096,37 16 574,-37-16-574,16 21 1834,-21 0-1834,10 42 0,-7-32 0,7 53 0,11-6 0,-8-15 0,0 3-339,0-3 0,1 2 339,7 10 0,-1 2 0,-11-7 0,-2-2 0,4-7 0,2-1 0,4 6 0,-3-4 0,-9-4 0,16 10 0,0-11 0,-16 9 0,16-9-3280,-19-2 0,-4 0 3280,2 8-443,0 2 443,0-12 0,0-6 0,-42 0 0,1 16 0,-4-38 0,-2-3 0,-5 20 109,7-21 1,35 0 0,10 0 0</inkml:trace>
  <inkml:trace contextRef="#ctx0" brushRef="#br0" timeOffset="113956.27">10136 11289 24575,'44'-13'0,"-1"0"0,-6 3 0,-6-1 0,-8-10 0,-12 16 0,-11-16 0</inkml:trace>
  <inkml:trace contextRef="#ctx0" brushRef="#br0" timeOffset="114157.27">10136 11289 23927,'11'-59'0,"-1"0"0,1 0 0,-10-15 0,6 17 0,24 36 0</inkml:trace>
  <inkml:trace contextRef="#ctx0" brushRef="#br0" timeOffset="116556.27">10677 10748 24575,'55'-36'0,"-2"12"0,-8 7 0,1 3 0,17 9 0,-34-16 0,-1 0 0,17 16 0,-30-16 0,27 21 0,-37 0 0,16-21 0,-42 16 0,16-16 0,-16 21 0</inkml:trace>
  <inkml:trace contextRef="#ctx0" brushRef="#br0" timeOffset="117055.27">11195 10419 24575,'0'41'0,"0"-1"0,0 23 0,21-16 0,5-26 0,21-21 0,0 0 0,-21 0 0,5-21 0,-28-37 0,7 3 0,-9 15 0,-2 2 0,1 12 0,0 5 0,0 21 0,0 0 0,0 21 0,0 15 0,-1 18 0,2 5 0,9-17 0,1-1-3392,2 16 0,1-1 3392,-2-19 0,2-6 0,7-2 0,-21 2 0</inkml:trace>
  <inkml:trace contextRef="#ctx0" brushRef="#br0" timeOffset="118889.27">11289 11407 24575,'46'-33'0,"-1"0"0,29-19 0,-74 52 0,0 0 0,20 42 0,-14 21 0,14-26 0,1 2 0,-18 6 0,0-2 0,28 7 0,-28-13 0,7-16 0</inkml:trace>
  <inkml:trace contextRef="#ctx0" brushRef="#br0" timeOffset="119405.27">10701 10160 24575,'-43'37'0,"1"0"0,-1-1 0,-8 2 0,0-1 0,14 0-649,25 0 1,3 0 648,-23 8 0,2 1-1855,25-10 1,5 1 1854,-12 7 0,3 4 129,11-5 0,6 3 0,3 1-129,2-2 0,3 1 0,2 1 0,1 7 0,1 1 0,3 1-377,-1-11 0,1 0 1,1 0-1,-1 0 377,2 12 0,-1 0 0,0-1 0,-1-6 0,0-1 0,1 1 0,3 4 0,0 0 0,-2-8-1353,-6-10 1,4-7 1352,28 4 0,5-8 0,1-4 0,0-19 0,-1-4 0,-15 2 0,1 0 0</inkml:trace>
  <inkml:trace contextRef="#ctx0" brushRef="#br0" timeOffset="119907.27">11548 9925 24575,'51'-13'0,"0"0"0,1-4 0,-8 13 0,-7 56 0,-13-16 0,-1 4 0,-3 8 0,-4 3 0,-3 5 0,-2 1 0,5 4 0,-1 3 0,-7-13 0,0 2 0,2 0-2059,11 7 0,5 1 0,-5-2 2059,-9-6 0,-4-2 0,4 0 0,11 1 0,4-1 0,-4 2 0,-12 6 0,-4 2 0,4-6 0,17 2 0,1-1 0,-15 3 0,-5 6 0,5-9-1542,8-15 0,0-4 1542,-3 12 0,-1-1 0,-5-12 0,0-4 0,8 13 0,-51-25 0,-13-4 0,-18 10 0,19-13 0,1-5 0,-1-8 0</inkml:trace>
  <inkml:trace contextRef="#ctx0" brushRef="#br0" timeOffset="130275.27">20085 8632 24575,'0'-37'0,"0"-7"0,0 7 0,10 3 0,1 0 0,-6 3 0,12-4 0,8-3 0,12-3 0,4 1 0,3-5 0,4-2 0,-11 14 0,4-3 0,1 1 0,-3 3-1617,0 1 0,-1 3 0,-3 1 1617,10-5 0,-6 4 1092,3-3-1092,-42 31 0,-21 31 0,-5-2 0,2 0 0,1-1 0,-3-2 0,5-5 0</inkml:trace>
  <inkml:trace contextRef="#ctx0" brushRef="#br0" timeOffset="130578.27">20344 8185 24575,'0'-45'0,"0"1"0,0-21 0,0 33 0,10 27 0,-7-37 0,7 37 0,11-16 0,-16 0 0,16 16 0,-21-16 0,0 21 0,0 21 0,21 5 0,1 2 0,3 2 0,17 19 0,1-13 0,10 4 0,-11-6 0,-8 5 0,13-2 0,0-1 0</inkml:trace>
  <inkml:trace contextRef="#ctx0" brushRef="#br0" timeOffset="131172.27">21002 9384 24575,'27'-55'0,"0"0"0,0 1 0,0 8 0,1 3 0,1 11 0,33 11 0,-17 63 0,-35 11 0,-20 9 0,-11-6 0,-3-5 0,3-14 0,-2-2 0,5-5 0,18-19 0,0-11 0,52-11 0,-16-8 0,4-6 0,5 2 0,5-3 0,-4 2 0,-4-4 0,-3 1 0,-3 1 0,1 0 0</inkml:trace>
  <inkml:trace contextRef="#ctx0" brushRef="#br0" timeOffset="131539.27">21708 8914 24575,'36'42'0,"-21"-3"0,-6 5 0,-7 7 0,-4 0 0,1-7 0,-1-4 0,-8 2 0,10-42 0,10-21 0,14-5 0,-9-21 0,7 17 0,-2 2 0,-15-1 0,16 0 0,0 6 0,-16 18 0,16-16 0,-21 42 0,-21 15 0,14 14 0,9 2 0,19-2 0,7 2 0,7-10 0,20-37 0,-3 16 0</inkml:trace>
  <inkml:trace contextRef="#ctx0" brushRef="#br0" timeOffset="131722.27">22413 9055 24575,'26'-26'0,"0"0"0,-10-8 0,2 5 0,31 24 0,2 5 0,-10-32 0,4 30 0,-35-9 0,-10 11 0</inkml:trace>
  <inkml:trace contextRef="#ctx0" brushRef="#br0" timeOffset="131905.27">22366 8726 24575,'21'57'0,"0"1"0,0-1 0,2-5 0,1-2 0,-6-5 0,-11-7 0,2-6 0,33 5 0,-16-16 0,0-21 0,-5 0 0</inkml:trace>
  <inkml:trace contextRef="#ctx0" brushRef="#br0" timeOffset="132342.27">22860 8632 24575,'9'-33'0,"0"0"0,-11-19 0,54 73 0,-47-5 0,-16 29 0,-9 6 0,-14-1 0,3-11 0,-6 6 0,6-9 0,-1-4 0,-10 9 0,42-41 0,21 0 0,5 0 0,32-21 0,-22 17 0,-2 3 0,8 1 0,0 5 0,-42 27 0,-21-9-6784,-5 14 6784,-11-11 0,-7-5-3052,7-21 3052,-10 0-234,21 0 234,-5-21 0,28-5 0,12-13 0,3-1 0,-4 7 0,23-20 0</inkml:trace>
  <inkml:trace contextRef="#ctx0" brushRef="#br0" timeOffset="132789.27">22860 8632 19625,'60'17'0,"0"0"0,0 1 0,-3 1 0,-1-1 0,-9-13 1152,-16-23 0,-5-6-1152,26-7 0,-21-8 0,-4-1 0,-4 11 0,-12-2 0,-11 31 0,0 21 842,0-5-842,0 49 0,0-29 0,0 1-1126,0 10 0,0 3 1126,0-6 0,0 2 0,0 0 0,0 10 0,0 0-1552,0-10 1,0 1 0,0-1 1551,0 7 0,0 1 0,0-9 0,0 2 0,0-3-433,0 3 1,0-3 432,2 7 0,-4-21-1806,-13-57 0,-1-19 1806,11 10 0,2-7 0,-6-12 0,-2-12 0,2-3 0,6 9-540,10 13 1,5 4 0,1-2 539,-3-4 0,0-2 0,2-1 0,5 6 0,10 1 0,4 4 0,5 2 0,9-1 0,5 1 0,4 1-3,-8 8 1,4 0 0,2-1 0,-2 3 0,-5 3 0,3 0 0,-5 4-1,2 0 1,11-3 0,0 1 0,0-1 0</inkml:trace>
  <inkml:trace contextRef="#ctx0" brushRef="#br0" timeOffset="134191.27">19803 14441 24575,'0'-26'0,"21"5"0,-16 42 0,26 5 0,-28 0 0,28 16 0,-26-37 0,58 16 0,-42-42-4252,21-6 1,2-4 4251,-21 6 0,-4-4 0,11-26 0,-3 0 1719,-3 0-1719,-14 18 0,-10 53 0,0 20 0,0 9-383,0 5 0,0 7 383,0-7 0,0 6 0,0 1 0,0-6 0,0 15 0,0-1 0,0 1 0,0 5 0,0-12 0,0 4 0,0-6 0,0-33 6404,-31-45-6404,2-2 0,-2-4 0,-3 3 0,3-4-402,-1-27 1,6 3-1,5 26 1,21-37 0</inkml:trace>
  <inkml:trace contextRef="#ctx0" brushRef="#br0" timeOffset="134889.27">24036 13735 23887,'59'-19'0,"0"-1"0,0 12 0,-14 16 0,-42 42 0,7 2 0,-10 13 341,-10-28-341,7-11 115,-7-26-115,19-31 0,13-16 0,2-8 0,2-3-744,0 2 1,0 0 743,-4-4 0,0 10 0,10 21 0,-27-2 161,16 52-161,-21 15 0,8 13 0,5 4-479,-1-6 0,2-2 0,-1-1 0,0-5 0,8 3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5:49:41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11195 7879 24575,'-13'0'0,"-19"0"0,27 0 0,-16 0 0,21 0 0,-21 0 0,16 0 0,-16 0 0,21-10 0,0 7 0,21-7 0,16 10 0,-7 1 0,10-2 0,5-7 0,12-4 0,9-3 0,3-2 0,2 0 0,-2 2-848,-15 3 0,2 1 0,1-1 0,0 0 0,0 1 0,2-1 0,0 0 0,1 0 848,1 0 0,1-1 0,2 1 0,0-1 0,0 1 0,0-1 0,0 0 0,-2 1 0,-2-1-649,9-1 1,-1-1 0,0 0 0,-2 0 0,-2 1 0,-2 2 0,-4 1 648,14-1 0,-5 3 0,-4 1 0,-4 0 0,-7 0 0,-4 0 0,1-2 0,10-4 0,2-1 0,-3 2 0,-12 7 0,-2 2 0,-1-1-92,14-7 1,-2 0 91,-6 5 0,-9 4 4446,-16 3-4446,-14 0 6649,11 0-6649,-16-21 0,16 15 0,-21-14 0,21 20 409,-16 0-409,16 0 0,-21 0 0,0 0 0,-21 0 0,16 0 0,-16 0 0,21 0 0,0 0 0,21 0 0,-16 0 0,16 0 0</inkml:trace>
  <inkml:trace contextRef="#ctx0" brushRef="#br0" timeOffset="1465">16839 5645 16752,'33'-31'0,"0"1"0,1-1 0,2-12 0,-4 13 3443,-12 30-3443,-20 0 1345,0 0-1345,-20 0 0,-7 52 0,5-25 0,-3 1 0,1 13 0,1 2-1060,4-3 1,2-2 1059,-7 12 979,-2-7 1,0 3-980,10-3 0,1 0 0,-10 0 0,3 0 0,10-1 0,3-5 0,-2-11 0,9 16 0,-9-37 0,11 16 3195,0-21-3195,0 0 0,11 0 0,-9-21 0,9 16 0,-11-37 0,0 37 0,0-37 0,0 37 0,0-16 0,0 21 0,0 0 0,-11-11 0,-12 9 0,7-9 0,-26-10 0,37 16 0,-16-16 0,21 21 0,0 0 0,-21 0 0,16 21 0,-16 16 0,11 12 0,8-16 0,1 2 0,-5 2 0,1-3 0,5 8 0,0-1 0,11-41 0,33-41-3392,1 11 0,4-3 3392,-5-8 0,4-4 0,-6 11 0,6-1 0,-1 0 0,-9 5 0,-10 5 0,-1 1 0,20-13 0,0 0 0</inkml:trace>
  <inkml:trace contextRef="#ctx0" brushRef="#br0" timeOffset="3864">17756 7808 24575,'50'-10'0,"0"0"0,7-5 0,6-2 0,2 2 0,-11 5 0,1 3 0,2 0 0,2-1-1561,-1-1 0,3 0 1,2-1-1,-2 2 1,-3 2 1560,-2 4 0,-2 2 0,0 2 0,1-2-706,10 1 0,2-1 0,-1 0 0,-5-1 706,-7-2 0,-5-1 0,2 1 659,9 2 0,2 1 0,-4-2-659,8-3 0,-4 0 0,-3 5 0,3 0-1165,-7-5 1,4-3-1,-4 0 1165,9-5 0,0 0 0,-16 6 0,4 2 0,1-1 0,-4-2-417,2-6 0,-3-2 1,2 4 416,1 8 0,0 5 0,1-3 827,0-7 0,1-3 1,-1 1-828,-6 3 0,-1 0 0,-3 1 0,5-1 0,-3 0 0,2-1 0,-8-3 0,-15-9 0,14 16 0,10-16 0,-9 19 0,2 4 0,3-2 0,1 0 0,-2 1 0,2-2 2005,11-9 1,0-1-2006,-17 9 0,-1-1 0,10-8 0,1 1 0,-2 9 0,-1 2 0,18-1 6726,-16 0-6726,-16 0 175,-28 0-175,7 0 0,-10 0 0,0 0 0,-10 0 0,7 0 0,-7 0 0</inkml:trace>
  <inkml:trace contextRef="#ctx0" brushRef="#br0" timeOffset="5263">18086 6068 24575,'-11'55'0,"-12"-13"0,7 15 0,-26-12 0,37-9 0,-16 11 0,63 0 0,0-20 0,7-7 0,-17-20 0</inkml:trace>
  <inkml:trace contextRef="#ctx0" brushRef="#br0" timeOffset="21184">15264 9666 24575,'-14'0'0,"4"0"0,-11 0 0,16 0 0,-58 0 0,53 0 0,-43 0 0,51 0 0,-30 0 0,27 0 0,-16 0 0,21 0 0,0 0 0,53-20 0,-7 13 0,10 3 0,1-1 0,-4-3 0,0-1 0,3 2-417,-1 4 0,4 1 0,-1 0 0,-3-1 417,2-4 0,-3-1 0,-3 2-648,-6 4 0,-1 1 0,1-1 648,8-5 0,1-1 0,-2 2 0,9 5 0,1 2 0,-3-1 0,4 0 0,-5 0 0,1 0 0,0 0 0,-1 0 0,5 0 0,-7 0 0,-9 1 0,-2-2-170,4-5 0,5-2 1,-3 1 169,9 5 0,3-1 0,-14-6 0,5-2 0,0-1 0,-5 2-1234,-3 4 1,-3 1 0,2 0 1233,10-3 0,3 0 0,-7 1 380,-9 1 1,0 1-381,8-2 0,6-1 0,-5 2 0,-7 4 0,1-1 0,8-2 0,6-2 0,-9-2 0,4-12 0,-9 19 0,-1-1 0,6-18 0,-12 19 0,2 4 0,2-2 0,0 0 0,-4 0 0,0 0 0,7 2 0,-1-4 0,5-19 209,-9 19 0,-1-1-209,2-18 0,25 21 5629,-51 0-5629,6 0 0,-21 0 0,21-10 1013,-16 7-1013,16-7 0,-21 10 0,0 0 0,0 0 0</inkml:trace>
  <inkml:trace contextRef="#ctx0" brushRef="#br0" timeOffset="24147">24977 9455 24575,'-46'-20'0,"0"1"0,-27-13 0,73 32 0,0 0 0,63 0 0,-8 0 0,10 0-1507,-19 0 1,4 0-1,3 0 1,2 0 1506,1 0 0,4 0 0,1 0 0,1 0 0,-1 0 0,0 0 0,1 0 0,-1 0 0,-1 0 0,-1 0 0,7 0 0,-3 0 0,0 0 0,2 0 0,-8 0 0,4 0 0,-1 0 0,-3 0 0,-8 0 0,16 0 0,-4 0-1303,2 0 0,4 0 1,-9 0 1302,-17 0 0,-6 0-651,22 0 651,-15 0 0,-37-21 0,16 16 2955,-21-16-2955,0 21 6365,0 0-6365,21 0 316,-5-21 0,7 16 0,-12-16 1</inkml:trace>
  <inkml:trace contextRef="#ctx0" brushRef="#br0" timeOffset="25380">28716 9549 24575,'-39'-26'0,"8"5"0,31 21 0,0 0 0,10 0 0,34-21 0,9 16-511,-11-2 1,8 0-1,1 0 511,4 3 0,0 1 0,5-1 0,-9 1 0,3-1 0,3-1 0,-2 0 0,-3-1 0,2-2 0,-3-2 0,-1 0 0,-1 1 0,15 1 0,-1 1 0,-9-4 0,-10-11 0,-10 2-814,-8 15 814,-5-16-85,0 21 85,-16 0 0,16 0 0,-21 0 1459,0 0-1459,10 0 876,14 0-876,13 0 24,-11 0 0,-5 0 0,-21 0 0</inkml:trace>
  <inkml:trace contextRef="#ctx0" brushRef="#br0" timeOffset="35064">15240 10372 24575,'0'-26'0,"0"5"0,0 11 0,0 7 0,0-8 0,0 11 0,0 0 0,0 32 0,10-3 0,-7 28 0,8-20 0,-11-14 0,20-12 0,-14-11 0,15 0 0,-1 0 0,7-32 0,9 3 0,-13-3 0,-1-3 0,14-15 0,-2 10 0,0 2 0,8-4 0,-9-1 0,-1-1 0,5 3 0,-8 1 0,-1 1 0,1 11 0,0 2 0,-6-1 0,-17 1-6784,14-21 6784,1 21 0,-15 5 0,15 21 0,-21 0 0,0 0 0,0 0 0</inkml:trace>
  <inkml:trace contextRef="#ctx0" brushRef="#br0" timeOffset="41515">917 12583 24575,'-13'-37'0,"0"1"0,-8-22 0,21 35 0,0 12 0,0 11 0,0 0 0,0 11 0,0-9 0,0 30 0,21-27 0,5 37 0,11-16 0,-14 0 0,9-5 0,15-21 0,-5-21-224,8-3 0,7-10 224,-14-4 0,0-7 0,1 0-626,6 3 1,0 1-1,2-4 626,-8 4 0,0-4 0,0 1 0,-4 4-232,-3 5 1,-2 2 0,1 2 231,5-2 0,2 1 0,-5 6 0,-9 5 0,0 5 0,15 3 0,-2 5 0,-5 8 0,-11 0 0,-5 0 0</inkml:trace>
  <inkml:trace contextRef="#ctx0" brushRef="#br0" timeOffset="60201">15475 17310 24575,'-26'-26'0,"5"5"0,21 21 0,0 0 0,-10 0 0,7 0 0,-7 0 0,-11 0 0,15 0 0,-14 21 0,20-16 0,0 16 0,0-21 0,-21 0 0,-5 0 0,-1 21 0,7-16 0,20 16 0,0-21 0,-11 0 0,8 0 0,-7 0 0,-11 0 0,16 0 0,-16 0 0,21 0 0,-21 0 0,16-21 0,-16 16 0,21-37 0,0 37 0,0-37 0,0 26 0,21-7 0,5 12 0,11 11 0,7 11 0,-23 17 0,-5 9 0,-2 11 0,-2 3 0,2 4 0,-7 3 0,-17-9 0,-9 1 0,-5-5 0,-15-3 0,-8-6-2332,-8 2 1,-2-6 2331,3-12 0,3-8 0,-6-12 0,33-21 0,14 5 0,10-28 0,10 28 0,14-26 0,12 37 0,11-16 0,-10 21 4663,7 0-4663,14 0 0,-26 20 0,-1 2 0,18-12 0,-10 18 0,-5-3 0,-13-23 0,32-1 0,1-2 0,-27-1 0,35-9 0</inkml:trace>
  <inkml:trace contextRef="#ctx0" brushRef="#br0" timeOffset="60433">15781 17310 24575,'17'30'0,"0"0"0,11 9 0,1 0 0,-8-6 0,0-3 0,14-4 0,-4-2 0,-16 7 0,6-31 0,-21 0 0</inkml:trace>
  <inkml:trace contextRef="#ctx0" brushRef="#br0" timeOffset="60582">15781 17310 24065,'-24'59'0,"-1"0"0,1 1 0,7-4 0,2-1 0,0-15 0,-6-14 0,21-5 0</inkml:trace>
  <inkml:trace contextRef="#ctx0" brushRef="#br0" timeOffset="61131">16604 16722 24575,'-26'0'0,"-16"0"0,6 0 0,7 0 0,-23 21 0,46-16 0,-15 16 0,21-21 0,0 21 0,0-5 0,0 28 0,0-7 0,0 10 0,0 1 0,0 3 0,0-17 0,0 3 0,-1 8 0,0 6 0,3-4 0,7 4 0,3-2 0,1 4 0,0 1 0,0-3 0,1 0 0,1-5 0,1 2 0,-3 9 0,-3 3 0,-5-10 0,-1 2 0,3-2 0,15 14 0,-2-3 0,-17 0 0,-1-7 0,19-7 0,-21-26 0,21-21 0,20-31 0,7-11 0,-6 12 0,-1 0 0,9-12 0,-5 0 0,-4 0 0</inkml:trace>
  <inkml:trace contextRef="#ctx0" brushRef="#br0" timeOffset="61414">17216 16557 23213,'0'64'0,"0"0"0,-6-4 0,1 1 0,3-11 0,2 2 0,-1-5 0,0-11 0,2-2 0,8 20 0,6-14 0,1-35 0,5 16 0</inkml:trace>
  <inkml:trace contextRef="#ctx0" brushRef="#br0" timeOffset="61930">17051 17639 24575,'-13'-26'0,"2"-16"0,22 37 0,12-16 0,-7 21 0,26 0 0,-37 42 0,16 21 0,-29-27 0,-5 3-614,1 19 0,-2-6 614,-12-18 0,12 6 0,7-7 0,7-27-565,21 14 565,26-40 0,0-3 0,9-6 0,-2 2-250,-1 3 1,-2-1 0,-4-2 0,1-2 0,-10 9 0,-6 9 0</inkml:trace>
  <inkml:trace contextRef="#ctx0" brushRef="#br0" timeOffset="62630">15899 17310 24575,'-29'36'0,"0"-1"0,0 1 0,-12 11 0,4 0 0,11 1 0,5-4 0,-5-3 0,26 1 0,5-42 0,16 0 0</inkml:trace>
  <inkml:trace contextRef="#ctx0" brushRef="#br0" timeOffset="62830">15616 17216 8191,'6'56'0,"-1"0"0,1 9 0,11-10 1171,24-30 0,7-8-1171,-7 7 0,-1-3 0,3-13 0,-2-6 0,1-2 0</inkml:trace>
  <inkml:trace contextRef="#ctx0" brushRef="#br0" timeOffset="63548">17521 16346 24205,'50'-20'0,"0"0"0,-1 0 0,16 0 0,-7 3 0,0-4 0,-22 21 184,-12 0-184,-14 0 62,11 42-62,-16 0 0,16 16 0,0 7-740,-18-20 1,-1 1 739,10 3 0,5 4 0,-4 2 0,-7 6 0,-3 3 0,4-4 0,6-10 0,3-3 0,-1 3 0,-2 12 0,-2 3 0,2-4-2065,2-16 0,2-2 0,-2-3 2065,-1 5 0,-2 1 0,0 4 0,-1 5 0,-3-8 0,-5 13 0,6-18 0,4 5 0,-4-5 0,-3 13 0,4-12 0,0 2 0,-7-8 0,-6-3 0,-17 18 0,14-7 0,-25-35 1014,-34-10-1014,7-31 0,12 18 0,1-3 1264,13-12 1,6-2-1,0 4 1,5 5 0</inkml:trace>
  <inkml:trace contextRef="#ctx0" brushRef="#br0" timeOffset="63864">18932 17098 24575,'58'-15'0,"-1"0"0,1 0 0,-1 0 0,3-4 0,-4-2 0,-7 4 0,-5 4 0,-10 0 0,-13-8 0</inkml:trace>
  <inkml:trace contextRef="#ctx0" brushRef="#br0" timeOffset="64080">19003 16816 24575,'7'44'0,"0"1"0,0-1 0,1 5 0,1 1 0,0 0 0,0 1 0,-1 0 0,1-4 0,3 9 0,-3-10 0,-9-14 0</inkml:trace>
  <inkml:trace contextRef="#ctx0" brushRef="#br0" timeOffset="66617">20579 16557 24575,'-11'47'0,"-10"6"0,-2 4 0,12-5 0,1 1 0,-4-10 0,-2 1 0,4-1 0,4 18 0,16-9 0,32-25 0,14-12 0,4-10 0,2-10-561,-17-6 0,1-4 0,-3-1 1,15-8-1,-15-2 0,-31-5 0</inkml:trace>
  <inkml:trace contextRef="#ctx0" brushRef="#br0" timeOffset="66782">20908 16722 24575,'34'-10'0,"0"-1"0,29 6 0,-23-10 0,4-7 0,-6 7 0,12 7 0,-13-8 0,-1 0 0</inkml:trace>
  <inkml:trace contextRef="#ctx0" brushRef="#br0" timeOffset="66964">21331 16440 24575,'0'59'0,"0"-1"0,0-3 0,0-2 0,-1-5 0,2-2 0,6-7 0,7-8-2458,23-15 0,-8 0 1,2-37-1</inkml:trace>
  <inkml:trace contextRef="#ctx0" brushRef="#br0" timeOffset="67217">21614 16134 24575,'26'51'0,"1"-1"0,-1 1 0,1 0 0,0 0 0,4 3 0,-1-3 0,-8 3 0,-6 12 0,-9 4 0,-9-10-2881,-12-13 1,-8-8 2880,-1-4 0,-4-7 428,-30-7 0,30-26 1,7-16-1</inkml:trace>
  <inkml:trace contextRef="#ctx0" brushRef="#br0" timeOffset="67717">22460 15687 24575,'-56'11'0,"0"-1"0,3 1 0,7 4 0,-2 22 0,22-14 0,5 30 0,11-12 0,8-7 0,1 3-370,-5 16 1,2 4 369,7-4 0,4 6 0,3-6 0,2 6 0,0 2 0,-1-7 0,-4-6 0,-2-5 0,4 5 0,7 9 0,6 7 0,-1-2 0,-7-7-624,-10 0 0,0-3 624,12-3 0,5 2 0,-6-2 0,-12 9 0,-1-1 0,11-15 0,3 1 0,-3 0 0,-10 13 0,-1 0 0,11-10 0,4 1 0,-5-4 0,-9-4 0,-1-2 0,14 8 0,0-1 0,-14 5 0,30 9 0,-6-32 0,10-10 0,6-11-224,7-29 0,-1-4 1,-13 22-1,-2-1 0,-2-20 1,0 1-1</inkml:trace>
  <inkml:trace contextRef="#ctx0" brushRef="#br0" timeOffset="68115">23166 15640 24575,'0'-13'0,"0"3"0,0 10 0,0 0 0,10 0 0,-7 31 0,7 19 0,-9-15 0,-2 3 0,2 13 0,-2 0 0,-9 14 0,9-25 0,-1-2 0,-8 9 0,10-20 0,0-6 0,0-21 0,73-21 0,-29 8 0,3-1 0,14 1 0,1 0 0,4 1 0,-9 3 0,-15 9 0,0 0 0</inkml:trace>
  <inkml:trace contextRef="#ctx0" brushRef="#br0" timeOffset="68547">23330 16887 24575,'0'46'0,"0"0"0,0 0 0,-3 21 0,6-14 0,18-27 0,16-5 0,1-35 0,5-13 0,-7 2 0,1-3 0,-3-3 0,7-19 0,-4-2 0,0 3 0,-8 4 0,-19 1 0,-10 44 0,0 44 0,-10-2 0,8-3 0,1 0 0,-9 11 0,8 4 0,4 2 0,8 4 0,1-18 0,2-6 0,2-15 0,6-21 0</inkml:trace>
  <inkml:trace contextRef="#ctx0" brushRef="#br0" timeOffset="69381">23495 15428 24575,'50'-21'0,"-1"-1"0,1 0 0,9-5 0,2 0 0,-6 8 0,-7 16 0,-5 1-1509,1-14 0,-4 0 1509,2 14 0,-42-9 0,0 11 953,0 0-953,0 11 0,0 33 0,0-2-1923,5 1 0,3 8 0,0-4 1923,-1-10 0,2 2 0,3 8 0,5 10 0,2 2 0,-2-5-20,0-6 1,-1-3 0,3 6 19,2 2 0,3 7 0,1 2 0,-2 0 0,-4-7 0,-1 6 0,-4-5 0,2 2-81,1-2 0,4 3 0,-2-2 1,-3-7 80,-3 4 0,-3 0 0,2 6 0,1 6 0,-1-4 0,2-5 0,-2 1 0,-5-9 0,-1 5 0,-1 1 0,-2-4 0,-2 18 0,-2-5 2380,1-13 0,0 0-2380,0-4 0,0 3 0,0-9-59,0 6 59,-8-11 0,-5-4 0,-13 0 0,-11-30 0,-7 9 0,-14-22 0,16-12 0,4-14 0,-6-13 0,9 6 0,6-5 0,5 10 0,-1 1 0,1 0 0</inkml:trace>
  <inkml:trace contextRef="#ctx0" brushRef="#br0" timeOffset="73630">14393 17051 24575,'0'-39'0,"0"8"0,0 31 0,0 0 0,0 21 0,0 15 0,21 14 0,-16 7 0,16-31 0,0 6 0,-15-30 0,35 9 0,-25-11 0,24-20 0,6-12 0,-7-9 0,1-5-1352,-3 11 1,4-2 0,-2-3 1351,1-11 0,-1-4 0,-3 4-203,3 5 1,-2 1 202,-7 3 0,1-1 0,-3 5 0,-3 11 0,-1 2 0,5-11 0,0 6 0,8 15 0,-14-6 0,-12 21 0,-11 0 0,0 0 3954,20 0-3954,-14 0 126,15 0 0,-21 0 0,0 0 1</inkml:trace>
  <inkml:trace contextRef="#ctx0" brushRef="#br0" timeOffset="82781">21002 11501 24575,'0'-65'0,"0"12"0,0 53 0,0 0 0,0 11 0,0 33 0,0-2 0,0 15 0,31-12 0,19-29 0,13-16 0,-15-23 0,3-12 0,-8-4 0,1-6 0,-3 1 0,-8 11 0,-1 2 0,0-2 0,5-5 0,0-1 0,-1 7 0,-2 6 0,-3 7-2060,11 3 2060,-2 4 0,-2 4 0,-9 8 0,2 0 0</inkml:trace>
  <inkml:trace contextRef="#ctx0" brushRef="#br0" timeOffset="83501">22954 11289 24575,'0'-26'0,"0"5"0,21 42 0,-16 5 0,27 21 0,-30-21 0,9-5 0,-11-21 0,21 0 0,26-21 0,-8-9 0,5-8 0,-3 10 0,4-1 0,-3-2-1060,-4-4 1,-2-2-1,3 1 1060,12-1 0,4 2 0,-5 6 0,-2 7 0,-4 2 0,-2-14 0,-3 5 0,13 24 0,-47-16 0,16 21 0,-21 0 0,0 0 0,0 21 0,0-16 0,0 16 0,0-21 0</inkml:trace>
  <inkml:trace contextRef="#ctx0" brushRef="#br0" timeOffset="86619">10630 13359 24575,'0'-60'0,"-21"23"0,16 16 0,-16 21 0,21 0 0,0 0 0,0 53 0,0 1 0,0-7 0,0 0 0,-1-11 0,2-1 0,7 7 0,5-6 0,13-4 0,1 10 0,-7-42 0,-9-21 0,9-6 0,4-4 0,-5-5 0,4-4-1694,14 3 1,8-1 0,-7-2 1693,-13-9 0,0 2 0,24 2 0,-1 6 0,-12-8 0,22 16 0,-30 28 0,4-7 0,-32 10 0,0 0 5080,21 0-5080,26 0 0,-16 0 0,11 0 0</inkml:trace>
  <inkml:trace contextRef="#ctx0" brushRef="#br0" timeOffset="87414">12441 13288 24575,'26'34'0,"-5"24"0,-21-6 0,21-5 0,-16-26 0,37-42 0,-5-5 0,-14-6 0,4-4 0,11 5 0,2-1-2492,-9-12 1,1-3 2491,-2 16 0,5 1 0,2-3 0,1-4 0,3-4 0,0-1 0,-2 2 0,-1-1 0,-2 1 0,2 1 0,12-2 0,3 1 0,-12 6 0,-4-8 0,-16 42 0,-21 0 0,0 0 0,0 21 0,0-16 0,0 16 4983,-21-21-4983,15 0 0,-15 0 0,11 21 0,7-15 0,-7 14 0,10-20 0</inkml:trace>
  <inkml:trace contextRef="#ctx0" brushRef="#br0" timeOffset="93584">6138 11195 23698,'54'-13'0,"0"-1"0,0 1 0,0-1 0,0 1 0,0-1 0,2 2 0,-2 0 0,0 1 0,2-1 0,3 0 0,5-2 0,-7 1 0,4 0 0,3-2 0,3 0 0,2-1 0,-1 0 0,0 1 0,-2 0 0,-3 2 0,-3 0-1405,1 1 1,-3 0 0,-2 2-1,-1 0 1,0 0 0,3 0-1,4-2 1323,-4 2 1,4-2 0,3 0 0,2 0 0,0-1 0,0 1 0,-2 1 0,-4 0 0,-5 2 0,-5 2 81,15-1 0,-8 2 0,-4 2 0,0-2-515,3-2 1,-1-1-1,-1 1 1,-6 2 514,13 3 0,-3 1 390,10-9 1,-8 1-391,-14 10 85,-10 0-85,-14 0 0,-12 0 3848,-11 0-3848,0 0 5755,21 0-5755,-16 0 3108,37 0-3108,-37 0 0,37-21 0,-37 16 0,16-16 0,-21 21 0,10 0 0,14 0 0,-8 0 0,4 0 0</inkml:trace>
  <inkml:trace contextRef="#ctx0" brushRef="#br0" timeOffset="144981">27846 14206 24575,'-26'13'0,"5"-3"0,21-10 0,0 0 0,0 21 0,0-16 0,21 37 0,-16-37 0,37 16 0,-16-42 0,11-5 0,-3-10 0,9-16 0,1-4 0,-6 7-613,-11 9 0,-4 4 1,3-3-1,9-6 1,5-5-1,-1 3 1,-10 8-1,3-13 1</inkml:trace>
  <inkml:trace contextRef="#ctx0" brushRef="#br0" timeOffset="148047">29845 15969 24575,'0'-39'0,"0"8"0,0 10 0,21 16 0,15-16 0,-1 17 0,1 8 0,6 17 0,0 5 0,-42 10 0,0 9 0,-30-16 0,-3-1 0,17 14 0,-19-19 0,-3-1 0,15 9 0,7-26 0,-5 16 0,42-21 0,36 0 0,-2 21 0,0-20 0,0 3 0,-26 15 0,-3 4 0,5-5 0,-5 1 0,-5 9 0,-15 20 0,-12-2 0,-15-19 0,10 17 0,-4-2 0,-32-27 0,10-3 0,-4-3 0,-2-6 0,0-6 0,-2-7 0,3-1 0,-15 6 0,36-16 0</inkml:trace>
  <inkml:trace contextRef="#ctx0" brushRef="#br0" timeOffset="148499">28975 15899 24575,'21'39'0,"15"-8"0,-7-31 0,2 0 0</inkml:trace>
  <inkml:trace contextRef="#ctx0" brushRef="#br0" timeOffset="148617">28975 15899 24575,'0'0'0</inkml:trace>
  <inkml:trace contextRef="#ctx0" brushRef="#br0" timeOffset="149514">29092 15617 24575,'21'55'0,"5"-14"0,21-1 0,6-1-4726,-19-12 0,2-5 4726,8-7 0,5-4 0,-8 0 0,3 10 0,8-21 0</inkml:trace>
  <inkml:trace contextRef="#ctx0" brushRef="#br0" timeOffset="150397">30715 15476 24575,'0'-27'0,"0"6"0,-21 42 0,16 6 0,-16 20 0,9-8 0,3 0 0,4-5 0,-16 18 0,21-52 0,0 0 0</inkml:trace>
  <inkml:trace contextRef="#ctx0" brushRef="#br0" timeOffset="150536">30715 15476 24575,'0'0'0</inkml:trace>
  <inkml:trace contextRef="#ctx0" brushRef="#br0" timeOffset="151697">30950 15570 24575,'-5'49'0,"0"1"0,-6-4 0,-2-1 0,6 0 0,-1-3 0,-13 10 0</inkml:trace>
  <inkml:trace contextRef="#ctx0" brushRef="#br0" timeOffset="152581">29469 17216 24575,'44'-18'0,"1"-1"0,-1 1 0,4 7 0,1 1 0,2-3 0,4-2 0,-5 1-3079,0 2 0,-3 3 3079,0 7 0,0-1 907,5-8 0,-2 1-907,15 10 991,-7 0-991,-37 0 0,-53 0 0,25 0 0,-25 0 0</inkml:trace>
  <inkml:trace contextRef="#ctx0" brushRef="#br0" timeOffset="152881">29375 17357 24575,'41'0'0,"1"0"0,3 1 0,2-2 0,10-9 0,1-1-1850,-8 9 0,2-1 1850,1-9 0,4-4 0,0 2 0,-3 5 0,-1 1 0,-3-1 0,5-4 0,-3 0 0,-5 2 0,0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5:52:51.5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10372 3411 22397,'-30'-37'0,"0"0"0,10 7 0,3 3 1058,-4 3-1058,21 14 0,21 10 0,16 0-1390,3-2 1,16-1-1,11-1 1,6-2-1,2 0 1390,-23 1 0,5-1 0,3 0 0,3-1 0,2 0 0,1-1 0,0 0 0,1 0 0,-2 0 0,-1 0 0,-2 1-301,-1-1 1,-2 0-1,0 0 1,-1 0 0,1 0-1,-1-1 1,0 1-1,2 0 1,1 0 0,2 0 300,-1 0 0,3 1 0,2-1 0,2 1 0,0 0 0,0 0 0,0-1 0,-2 0 0,-2 0 0,-4 0 0,-4-1 0,-4 0 0,21-8 0,-9-2 0,-4 1 0,-2 0 0,1 3-236,-4 5 1,-1 3 0,-1 0-1,-1 0 1,-2-4 235,5-4 0,-3-3 0,-1-1 0,-1 4-622,6 1 1,-1 4-1,-5-3 622,7-10 0,-9 2 0,9 5 0,-37-5 0</inkml:trace>
  <inkml:trace contextRef="#ctx0" brushRef="#br0" timeOffset="6766">28669 6797 24575,'0'-39'0,"0"60"0,0 13 0,0 9 0,0 3 0,0 3 0,0 9 0,8-19 0,5 0-603,13 16 0,0 3 0,-5-37 1</inkml:trace>
  <inkml:trace contextRef="#ctx0" brushRef="#br0" timeOffset="7149">28810 8138 24575,'-13'32'0,"0"1"0,13 19 0,37-83 0,-12 8 0,-1-4 0,-2-2 0,-7-4 0,-9-8 0,-12 3 0,-17 10 0,-12 7 0,-17 10 0,-3 6 0,19-5 0,2 4 0,-3 17 0,1-1 0</inkml:trace>
  <inkml:trace contextRef="#ctx0" brushRef="#br0" timeOffset="7582">29022 9126 24575,'0'36'0,"0"1"0,-21 10 0,16-16 0,-16-7 0,42-9 0,-6 6 0,27-26 0,3-11 0,-19 1 0,14-25 0,-7-7 0,-30 0 0,-32 5 0,-16 6 0,-5 20 0,-4 8 0,1 2 0,1 2 0,11 4 0,-1 0 0</inkml:trace>
  <inkml:trace contextRef="#ctx0" brushRef="#br0" timeOffset="8198">28105 6680 23470,'-16'64'0,"0"0"0,1 0 0,-1 1 0,0-1 0,3-5 0,0-3 0,3 1 0,4 4 0,5-6 0,3 6 0,3 1 0,1 0 0,1-3 0,1-6-1440,2 0 0,3-6 0,0-1 1,-2 4 1439,-4 2 0,-2 4 0,-1 0 0,0 0 0,2-4 0,1-1 0,1-3 0,0 0 0,0 6 0,-1 3 0,1 5 0,-1 4 0,0 1 0,1-2 0,0-3 0,-1 1 0,1-2 0,0-1 0,1 0 0,0 2 0,1-4 0,1 1 0,1 0 0,0 1 0,0-2 0,-1-2 0,-1 3 0,-1 1 0,0-3 0,3-4 0,6-7 61,13-4 1,5-8-1,-1 2-61,-5 14 0,-2 3 0,5-12 0,25-18 0,-1-10 0,-7 8 0,-19-21 0</inkml:trace>
  <inkml:trace contextRef="#ctx0" brushRef="#br0" timeOffset="8649">29422 6515 24575,'37'46'0,"1"0"0,-1 0 0,-8-3 0,-2 1 0,-5 3 0,-3 15 0,-7 5 0,-1-3-1101,-1-13 0,-2-2 0,0 3 1101,1 2 0,1 4 0,-1 0 0,0-4-751,-1 2 1,-1-3 0,1 0 750,3 9 0,-1 2 0,1-4 0,-3-13 0,0-2 0,2 4 0,3 10 0,3 6 0,-1 2 0,-2-4 0,-2 1 0,-2-2 0,0 2 307,0-3 0,0 2 0,-1 0 0,-2-7-307,-5-6 0,-2-4 0,1-6 0,1-2 0,-2-5 0,-10 3 0,-33-36 0,17-26 0,1-5 0,-23-3 0,17-18 0</inkml:trace>
  <inkml:trace contextRef="#ctx0" brushRef="#br0" timeOffset="9115">30880 6562 24575,'-13'41'0,"0"-1"0,-8 23 0,19-24 0,4 0 0,-2 11 0,42-14 0,20-36 0,-33-24 0,-3-9 0,6-4 0,-12-2 0,-24 1 0,-12 3 0,-11 9 0,-4 7 0,-24 9 0,0 10 0,0 10-1793,26 11 1,4 3 1792,-6-4 0,4 2 0,6 25 0,21-26 0</inkml:trace>
  <inkml:trace contextRef="#ctx0" brushRef="#br0" timeOffset="9400">31139 7856 24575,'0'48'0,"0"0"0,-1-6 0,2-3 0,9 19-1770,-7-1 1770,12-21 0,1-1 0,-11 7 0,16-1 0</inkml:trace>
  <inkml:trace contextRef="#ctx0" brushRef="#br0" timeOffset="9715">31209 8890 17253,'28'35'0,"0"0"0,0 0 0,7 16 0,0-19 1090,23-63-1090,-22 2 626,-21-12 0,-6-6-626,-3 8 0,-2 2 0,-2 0 0,-4 1 0,-8-30 0,-34 46 0,-9 4-1340,16-9 1,-2 3 1339,-5 11 0,-6 4 0,8-2 0,-7-11 0,17 20 0</inkml:trace>
  <inkml:trace contextRef="#ctx0" brushRef="#br0" timeOffset="10182">30292 6350 24575,'-18'32'0,"-1"-1"0,5 23 0,5-1 0,-2 5-612,10 2 0,2 2 612,-1-18 0,0-1 200,0 13 0,0 3-200,0-1 0,0 1 0,4-2 0,3 7-747,-1-13 1,3 7-1,1 5 1,0 0 0,-1-3 746,1 4 0,0-3 0,1 2 0,0 2-659,0-9 1,1 1 0,0 3 0,1 0-1,-2-1 1,-2-1 658,-1 7 0,-3-1 0,0 0 0,-1-1 0,0-2 0,2 5 0,-1-2 0,1-1 0,-2 0-479,-1-2 1,-1-1 0,0 0 0,1-1 478,2-3 0,-1 1 0,3-4 0,1-5 0,8 13 0,5-9 0,4-7 0,7-9 0,2-16 0,3-9 0,25-11 0,-15 0 0,-26 0 0</inkml:trace>
  <inkml:trace contextRef="#ctx0" brushRef="#br0" timeOffset="10668">31421 6233 20373,'42'-18'0,"1"1"0,0-1 0,20 11 0,-9 14 0,-17 35 0,-12 15 0,-3 9-4056,-8-10 0,-2 0 4056,3-9 0,0 1 0,-3-1-11,-9 7 1,-1-1 10,14 7 0,0 3 0,-14-14 0,-4 2 0,4 0 0,7-1 0,3-1 0,-1 4 0,-5 0 0,0 5 0,0 0 0,2-3-429,6 8 0,4-3 1,-3 0 428,-5 0 0,-2-1 0,0 3 0,-2-7 0,0 4 0,-1-2 0,-1-6-254,-4 5 0,0 0 254,0 8 0,0 6 0,0-8 0,0-14 0,0-4 1572,0 8 1,0 0-1573,0-10 0,0-6 2477,0-7-2477,-21 3 5931,16-32-5931,-26-23 0,-1-7 0,21 17 0,-9-13 0,-1 0 0</inkml:trace>
  <inkml:trace contextRef="#ctx0" brushRef="#br0" timeOffset="11232">32667 6444 24575,'-13'41'0,"0"-1"0,-8 13 0,10-20 0,1-1 0,5 5 0,-16-11 0,42-5 0,26-42 0,-5-5 0,2-11 0,-2-5 0,-17 10 0,-8-1 0,-11-9 0,-7 3 0,-9 2 0,-46 53 0,-8 21 0,37-14 0,4 3 0,-19 15 0,8-1 0,24-8 0</inkml:trace>
  <inkml:trace contextRef="#ctx0" brushRef="#br0" timeOffset="11682">32738 7597 24575,'-7'43'0,"1"0"0,-1 9 0,3-5 0,4-5 0,0 23 0,0-49 0,11 5 0,18-26 0,7-11 0,-7-1 0,0-2 0,7-4 0,-2-4 0,-3-15 0,-10-5 0,-17 9 0,-2 0 0,18-24 0,-40-1 0,-7 47 0,-9-7 0,-9 12 0,9 22 0,10-9 0,5 9 0,21-11 0</inkml:trace>
  <inkml:trace contextRef="#ctx0" brushRef="#br0" timeOffset="12085">33114 8632 18807,'0'56'0,"0"1"0,0-1 0,0 11 0,0-5 0,-2-15 0,4-6-1738,19 9 1,-16-13 0,16-16 0</inkml:trace>
  <inkml:trace contextRef="#ctx0" brushRef="#br0" timeOffset="12765">32503 6303 24575,'-55'-18'0,"0"0"0,7 4 0,4 4 0,-13 10 0,31 24 0,7 27 0,6 7 0,11 8 0,-2-14 0,0 9 0,1-2-3561,2 9 1,2-2 3560,4-4 0,1 4 0,-2-14 0,1 5 0,1 0 0,2-7 0,10 7 0,1-1 0,-12-9 0,-1 6 0,-1 0 0,3-5-1709,14 15 0,-2-3 1709,-16-12 0,-5 1 0,3 3 0,7 10 0,3 3 0,-2 1-189,-3-13 0,-2 1 0,1 1 0,0 3 189,1-1 0,0 3 0,1 1 0,-1-2 0,1-4-990,0 12 1,0-5 0,2 0 989,4 4 0,2-1 0,-5-10 0,-5 7 1174,18-21 0,4-3-1174,1 11 0,-2-28 0,3-5 0,28 5 0,-23-20 0,0-2 0,28 1 0,-16 0 0,-26 0 0</inkml:trace>
  <inkml:trace contextRef="#ctx0" brushRef="#br0" timeOffset="13515">32879 6021 24575,'42'-30'0,"0"-1"0,-1 1 0,7-16 0,-7 18 0,1 60 0,-16 17 0,-13-13 0,0 2-1320,9 5 0,-2 5 1320,-13 1 0,-4 4 0,3 2 0,7 1 0,3 2 0,-1 3 0,-4 1 0,-2 4 0,-1 1 0,1-6 0,0-4 0,0-4 0,-1 2 0,0 8 0,0 1 0,-3-6 0,-6-6 0,2-4 0,9 3 0,1 5-206,-9 6 0,-2 8 0,3-6 206,8-5 0,-1-1 0,-8 5 0,-3 5 0,0-8 0,0-11 0,2-4 0,4 2 0,0-2 0,-2 7 0,12 1 0,1 1 0,-11 3 0,16-11 0,0 0 0,-17-12 0,-2 0 0,8 12 0,0-1 0,-9-11 0,-2 0 939,1 17 1,0-2-940,0 0 0,0 9 0,-20-22 0,-7-12-871,-9-7 1,-12 2-1,2-3 871,-8 0 0,-2-1 0,9-1 0,-5 2 0,1-1 0,8-2 0,0 0 0,5-3 0,1-4 0,0-1 0</inkml:trace>
  <inkml:trace contextRef="#ctx0" brushRef="#br0" timeOffset="15315">24647 7103 24575,'-57'20'0,"-1"0"0,1 0 0,5 3 0,2 3 0,6 3 0,8 4 0,6 3 0,4 0 0,3 9 0,4 1 0,-5 6 0,7-2 0,14-16 0,6 0 0,4 19 0,6 7 0,-1-14 0,3 4 0,1 2 0,-1-2-1456,2 8 1,1-1 0,2 1 1455,1-6 0,2 3 0,1-1 0,-3-4-1969,-4-1 0,-1-4 1,0 0 1968,3 1 0,1 1 0,-1 4 0,-3 3 0,-2 6 0,0 1 0,-1 1 92,-2-10 0,-2 0 0,1 0 1,-1 2-1,2 3-92,1 3 0,1 5 0,1 1 0,0 0 0,-1-1 0,-1-3-386,0 1 1,-2-2-1,1-1 1,-2-1-1,2-1 386,1 8 0,1-1 0,-1-3 0,-2-2 0,-2 4 0,-1-4 0,-1-9-201,-2-14 0,2-3 201,3 19 0,5-7 2835,23-20-2835,21-5 0,-24-27 0,2-9 0,10-9 0,2-9-334,2-7 1,2-6 0,-5 4 0,-8 3 0,-2 2 0,10-10 0,0 0 0</inkml:trace>
  <inkml:trace contextRef="#ctx0" brushRef="#br0" timeOffset="16083">24741 7550 24575,'-26'-26'0,"26"-6"0,26 9 0,11 7 0,7-5 0,-7 42 0,10-5 0,-26 23 0,-5 8 0,7 10 0,-17-12 0,-3 8 0,-1-7 0,-2-10 0,0-1 0,0 17 0,0-5 0,0-21 0,21-78 0,-16-8 0,14 7 0,4 1 0,3-5 0,0 23 0,5 2 0,5 11 0,-1 1 0,-8-5 0,-2 3 0,19 1 0,-12 21 0,-6 21 0,0-16 0,-5 16 0</inkml:trace>
  <inkml:trace contextRef="#ctx0" brushRef="#br0" timeOffset="16665">25071 8585 24575,'21'-34'0,"-6"18"0,16 3 0,4 5 0,6 8 0,17 0 0,-35 21 0,-12-5 0,-11 28 0,-31 14 0,-19-17 0,8 4 0,0-35 0,63-10 0,5 0 0,32 0 0,-11 18 0,-3 6 0,3 7 0,-9-3 0,-13 2 0,-46 14 0,-4-14 0,-7-2 0,-15-7 0,-3 0-231,0 13 1,1-3 230,1-23 0,4 0 0,13 13 0,5-1 0,0-14 0,5 15 0</inkml:trace>
  <inkml:trace contextRef="#ctx0" brushRef="#br0" timeOffset="17000">25188 9455 8191,'16'44'0,"0"1"0,-1-1 0,11 14 0,6-11 2531,2-28 1,2-12-2532,2-16 0,-2-8 0,13-25 0,-19 8 0,-8 2 0,-16 17 2818,15-6-2818,-21 42 0,0-6 0,0 51 1719,0-24-1719,0 5 0,0-26 0,0-21 0,0 0 0</inkml:trace>
  <inkml:trace contextRef="#ctx0" brushRef="#br0" timeOffset="17398">25024 6891 21894,'56'-16'0,"0"0"0,0-1 0,0 1 0,0 1 0,0-1 0,-3 3 0,-9 5-1841,-4 6 1,-4 4 1840,10 1 0,-3 4 100,7 17-100,-10 2 0,-2 5 0,-16-1 0,-2 3 0,10 19 0,5 8-193,-5-15 1,3 3 0,2 2 0,-2 1 192,-2 3 0,-2 3 0,1 0 0,3-1-551,-2-10 0,2-1 0,1 0 0,0 1 0,-2 2 551,1 6 0,-1 3 0,-1 0 0,-1 2 0,-1-1 0,-3 1 0,0 0 0,-2 0 0,-1 1 0,0 1-397,-3-9 1,1 0 0,-2 0 0,0 2 0,-1 1-1,-2 4 397,-3-1 0,-1 5 0,-1 3 0,0 0 0,-2 1 0,-1-2 0,0-4 0,-2-5-103,3 15 1,-2-8-1,-2 0 1,-5 4 102,-3-8 0,-2 4 0,-3 2 0,-2 0 0,-2-2 0,-2-5 0,-4 0 0,-2-4 0,-3-1 0,0-2 0,0-3-446,-3 2 0,0-4 1,-1-1-1,-1 2 446,-1 1 0,-2 3 0,-1-1 0,3-4 0,6-8 0,1-2 0,2-7 0,-1-3 0,0 1 0</inkml:trace>
  <inkml:trace contextRef="#ctx0" brushRef="#br0" timeOffset="17884">27305 12700 24575,'31'43'0,"1"1"0,3-4 0,-5-2 0,-14 9 0,5-10 0,-21 7 0,-32-7 0,4-11 0,-33-9 0,-9-13 0,21-24 0,1-2 0,-8 18 0,5-3 0,25-14 0,0 1 0</inkml:trace>
  <inkml:trace contextRef="#ctx0" brushRef="#br0" timeOffset="18000">27258 12489 24575,'54'-22'0,"0"1"0,1-1 0,-1 0 0,8-5 0,-2-1 0,-7 5 0,-8 9 0,-6 2 0,2-9 0</inkml:trace>
  <inkml:trace contextRef="#ctx0" brushRef="#br0" timeOffset="18400">27517 13359 18769,'0'50'0,"0"0"0,0 1 0,0-1 0,0 19 0,0 1 0,0-13 0,0 8 1331,-5-7 0,10-6-1331,36-18 0,-20 18 495,37-48 0,2-18-495,-31-10 0,12 7 0,-9-2 516,-43-7-516,-54 26 0,7 24 0,-4 9 0,2-6 0,2 1 0,3 2 0,8-2 0,16-8 0</inkml:trace>
  <inkml:trace contextRef="#ctx0" brushRef="#br0" timeOffset="18732">27399 14605 14592,'58'-12'0,"-1"0"0,1 0 0,-10-3 0,-1-1 0,-7 2 4165,18-1-4165,-35-6 1727,-12 21-1727,-11 31 939,0-2-939,-5 13 0,-1 5 0,6-10 0,-2 1-55,-12 19 1,-4 1 54,6-8 0,-2-3-332,-8 1 0,-3-2 332,6-8 0,2-5 0,-7 3 0,14-15 0</inkml:trace>
  <inkml:trace contextRef="#ctx0" brushRef="#br0" timeOffset="18882">27423 15029 10798,'49'-22'0,"0"1"0,0-1 0,0 0 0,0 3 0,1 0 0,-1-1 0,-7 0 0,11-15 0,-6 2 0,-9 17 0,-6 1 0,0-27 0</inkml:trace>
  <inkml:trace contextRef="#ctx0" brushRef="#br0" timeOffset="19315">26905 12206 24575,'-36'16'0,"-1"0"0,2 6 0,2 5 0,2 16 0,5 9-3277,7 0 0,4 7 0,-1-1 3228,-4-7 1,0-2 0,2 6 48,10-4 0,2 6 0,2 2 0,1 0 0,-2-6-944,-2 10 1,-1-4 0,2 2 943,4-4 0,2 2 0,0 2 0,2 0 0,2 3 0,1 0 0,1 1 0,0 1 66,-1-11 0,-1 1 1,1 0-1,1 1 1,0 1-67,2-3 0,1 1 0,1 1 0,1 0 0,-1-1 0,0-3 0,1 13 0,0-3 0,1-1 0,4-2 0,3 2 0,2 0 0,5-3 0,7-9 0,7-14 0,8-6 0,1-4 0,-3-1-884,-3 7 0,-2-3 0,5-6 884,6-11 0,6-5 0,-3-6 0,-13-5 0,2-23 0,9 7 0</inkml:trace>
  <inkml:trace contextRef="#ctx0" brushRef="#br0" timeOffset="19735">27799 11501 14978,'53'-18'0,"0"-1"0,0 1 0,-6 2 0,-1 2 0,-3 15 440,2 29 0,-4 18 0,-4 5-440,-4 1 0,-4 5 0,0 3 0,-1-5 0,0 4 0,-2 1 0,-3-2 0,-5-4 0,-3 0 0,-2-1 0,-2 1 11,-2-4 0,-3 0 0,-1 0 1,-1-2-12,0 8 0,-1-3 0,0 2 0,4 4 0,1 2 0,-2-2 0,-3-6 0,-3-1 0,3 2-448,1-3 1,2 2 0,0 1-1,-2-3 448,-3 4 0,-2-3 0,1 2 0,5 9 0,3 0 0,0-1 0,-1-13 0,1-2 0,4-1 0,5 1 0,5 0 0,-4-3 0,-4 11 0,1-1 507,2-13 0,3 1 1,-5-1-508,-11 12 0,-3-3 0,13-6 0,-7 0 0,-23 12 0,-20-6 0,-9-28 0,-13-10 0,1-3-390,7-3 0,0-4 0,-1 0 0,-6 3 1,0 1-1,9-7 0,-15-22 0</inkml:trace>
  <inkml:trace contextRef="#ctx0" brushRef="#br0" timeOffset="20218">27023 9055 24310,'47'-27'0,"1"-1"0,0 1 0,0-1 0,-7-3 0,-4 1 0,-3 0 0,10-6 0,-15 4 0,-29 3 0,0-2 0</inkml:trace>
  <inkml:trace contextRef="#ctx0" brushRef="#br0" timeOffset="20382">27023 8514 24575,'41'-26'0,"0"0"0,0 0 0,1 1 0,0 2 0,-4 8 0,25 15 0,-5 0 0,-35 0 0,-12 0 0</inkml:trace>
  <inkml:trace contextRef="#ctx0" brushRef="#br0" timeOffset="21051">28975 12865 24575,'43'-13'0,"0"0"0,15-19 0,-38 9 0,-20 7 0,0-5 0</inkml:trace>
  <inkml:trace contextRef="#ctx0" brushRef="#br0" timeOffset="21215">28928 12442 22328,'44'-26'0,"1"1"0,-1-1 0,0 1 0,13-11 0,-3 1 0,-13 9 0,-15 10 0,-5-5 0</inkml:trace>
  <inkml:trace contextRef="#ctx0" brushRef="#br0" timeOffset="22382">30010 12042 24575,'-21'15'0,"16"27"0,-8 9 0,-4 14 0,5 0-2685,8-8 1,4 0 0,-2 6 2684,-2-4 0,-2 5 0,-1 2 0,3 0 0,5-4 0,5-3 0,4-3 0,3-1 0,-1 4 0,0 4 0,-1 5 0,1 0 0,2-5 0,0-8 0,4-9 0,0-6 0,1-1 0,-2 3 0,1 0 0,-1 0 0</inkml:trace>
  <inkml:trace contextRef="#ctx0" brushRef="#br0" timeOffset="22952">30668 11948 24575,'7'59'0,"0"0"0,-1 0 0,1 0 0,0 0 0,-1 0 0,1 0 0,1 4 0,0-3 0,0 0 0,-1 0 0,-1 5 0,-2-4 0,-1 5 0,0 2 0,-1 0 0,-1-2 0,-1-5 0,0-7-1100,-3 13 1,-2-9 0,0 0 0,1 13 0,1 1 0,-6-19 0,-12-22 0</inkml:trace>
  <inkml:trace contextRef="#ctx0" brushRef="#br0" timeOffset="25132">29469 13077 24575,'0'-43'0,"0"-1"0,0-13 0,0 36 0,0 21 0,-21 0 0,-16 31 0,13-7 0,-1 2 0,-6 5 0,4 1-627,1 25 627,5-33 155,21 7-155,0-26 0,21 16 0,5-42 0,0 16 0,6-47 0,-30 44 0,9-23 0,-11 31 472,0 21-472,0-6 0,6 18 0,9 0 0,42-13 0,1 3 0,2-4 0,-23-17 0,-1-4 0,6 2 0,-1 0 0</inkml:trace>
  <inkml:trace contextRef="#ctx0" brushRef="#br0" timeOffset="25648">31139 12700 24575,'48'-21'0,"1"1"0,0-1 0,11-4 0,-5 5 0,2 10 0,-33-11 0,-14 16 0,-10-16 0,0 21 0,0 0 0</inkml:trace>
  <inkml:trace contextRef="#ctx0" brushRef="#br0" timeOffset="25815">31303 12371 24575,'-9'57'0,"1"-1"0,-1 1 0,1-5 0,0-2 0,3-3 0,4 1 0,2-2-468,-1 2 0,0-5 0,0-1 0,0 0 0</inkml:trace>
  <inkml:trace contextRef="#ctx0" brushRef="#br0" timeOffset="28050">28881 5316 24575,'10'53'0,"1"1"0,-9-7 0,1 0 0,8 0 0,-1-3 0,-10 19 0,9-24 0,3 0 0,0 3 0,2-3 0,12 6-4252,-13-5 1,-5-7 4251,-8-28 1719,0-5-1719,-21-78 0,12 36 0,1-4 0,-1 0 0,-3-18 0,-2 0 0,-9 0 0,4 6 0,14 0 0,-9 17 0,7 4 0,28 3 0,-21-5 0,5 5 0,58 28 0,-53-15 0,27 24 0,-1 15 0,-28 29 0,8-17 0,-1 3 3392,-12 13 0,-6 0-3392,3 6 0,0 13 0,0-49 0,0 5 0,0-21 0,0 0 0,53 21 0,-17-9 0,3 2 0,21 13 0,1 3 0,-11-7 0,-4 4 0,-7 10 0,-10 4 0,-14-10 0,-6 1-633,-4 15 0,-10-3 633,-40-2 0,21-13 0,-4-5 0,-16-20 0,-3-6 0,10 8 0,0-1 0,-7-5 0,-3 0 0,1 0 0,-2 0-910,-17-5 1,2-1 0,26 5 0,3 0 0,-2-5-1,-1 1 1</inkml:trace>
  <inkml:trace contextRef="#ctx0" brushRef="#br0" timeOffset="28865">29680 5598 24575,'21'47'0,"-15"0"0,25 10 0,-29 3 0,-2 3 0,14-20 0,4 0 0,4 22 0,3-7 0,6-21 0,11-16 0</inkml:trace>
  <inkml:trace contextRef="#ctx0" brushRef="#br0" timeOffset="29535">30668 4845 19132,'0'53'0,"0"0"0,0 1 0,-1-8 0,0-1 0,3-1 0,7 20 0,3-5 0,0-13 0,2 0 0,4 14 0,1-5 2512,4-6-2512,-12-49 463,-23-23 1,-8-14-464,17-3 0,-1-6 0,-18-7 0,-8-6 0,8 4-2215,16-1 0,2 2 2215,-10 7 0,-3-1 0,6 7 0,11-6 1128,0 5-1128,63 37 0,-16 5 0,0 8 0,-3 10 0,-20 13 0,-11 6 0,-9 5 0,-8 0 0,-7-5 0,-4 2-548,-1 19 1,-5-7 547,-23-17 2461,35 6 1,2-7-2462,-14-27 0,21 15 0,0-11 0,0-7 0,21 28 0,-5-5 0,7 21 1478,9 11-1478,-27-9 0,-3-9 0,-4-1-1790,-14 2 1790,-4-5 0,-4-6 0,-13-14 0,11 4 0,5-20 0,21 0 0,0 0 0,0 0 0</inkml:trace>
  <inkml:trace contextRef="#ctx0" brushRef="#br0" timeOffset="29801">30997 5598 24575,'47'-13'0,"-1"0"0,0 0 0,19-6 0,-10 6 0,-18 13 0,-14 11 0,-12 33 0,-14-9 0,-5 3 0,-3 11 0,-1-1 0,-4 15 0,26-42 0,25-41 0,11-18 0,-10 14 0,2-2 0,1 0-682,8-5 0,3-2 0,-6 3 0,-4 4 0,-4 3 0,16-9 0</inkml:trace>
  <inkml:trace contextRef="#ctx0" brushRef="#br0" timeOffset="30284">32503 4234 24575,'0'60'0,"0"0"0,0 0 0,0 0 0,0-5 0,0 1 0,0 1 0,0-4 0,0-5 0,0 18 0,0-4-1567,0-10 1,0 2-1,0-6 1567,0-2 0,0-8 1433,0 4-1433,0-42 764,0-42-764,0 21 0,9-20 0,3-4 0,-7 3 0,16-5 0,-11 26 0,14 21 0,12 0 0,-10 42 0,-5 0 1029,-25 11 0,-13 6-1029,-9-8 0,-5-3-864,6 2 1,-5-3 863,-4-14 0,-6-2 0,4-6 0,-19 4 0,-2 2 0,36-31 0,21 0 0,0 0 0,0 0 0</inkml:trace>
  <inkml:trace contextRef="#ctx0" brushRef="#br0" timeOffset="30799">32738 5104 24575,'59'-13'0,"-1"0"0,-3 6 0,-16 14 0,-39 40 0,-20-5 0,-6 1 0,-6 0 0,0-16 0,-1-2 0,1 1 0,4-2 0,-4 7 0,32-31 0,32 0 0,-4 21 0,30-16 0,-22 16 0,9-21 0,-9 21 0,-9-16 0,-33 29 0,-20 5 0,-21-15 0,-18-8 0,-3-1-1572,14 1 1,-1 0-1,-3 0 1,-5-1 1571,8-4 0,-6 0 0,-3-1 0,-1 0 0,1-2 0,5-1 0,6-1 0,-15-3 0,7-3 0,-1 2 0,8 3 0,-1 0 0,0 1 0,0-1 0</inkml:trace>
  <inkml:trace contextRef="#ctx0" brushRef="#br0" timeOffset="31332">28646 5268 24575,'13'-26'0,"-3"47"0,2 31 0,-3 11 0,-6-9 0,-1 2-846,4-5 1,1 4 0,1-4 845,-1 3 0,7-4 0,23 6 0,4-5 0,-22-16 0,2-4 0,15-5 0,1 0 0</inkml:trace>
  <inkml:trace contextRef="#ctx0" brushRef="#br0" timeOffset="32765">29022 13994 24575,'40'-24'0,"1"1"0,-5-2 0,1 3 0,9 8 0,-1 2 0,-8-4 0,0 0 0,14 5 0,0-1 0,-16-6 0,-5-1 0,6-7 0,-20 5 0,-37 21 0</inkml:trace>
  <inkml:trace contextRef="#ctx0" brushRef="#br0" timeOffset="33015">29022 14206 24575,'61'-24'0,"1"0"0,-18 15 0,2 2 0,-3-3 0,11-10 0,-1-1-4916,7 3 1,0-1 4170,0-4 0,-2-4 745,-8-2 0,-6 1 0,6 2 0,-19 5 0</inkml:trace>
  <inkml:trace contextRef="#ctx0" brushRef="#br0" timeOffset="34817">29845 12089 13618,'-9'-65'0,"1"-1"0,-1 1 0,3 14 0,0-1 0,0 1 0,3 4 0,1-18 0,4-4 0,1 15 0,1-9 0,1-4 0,0 2 0,-1 6-1093,-2-6 1,-1 4 0,1-4 1092,2 9 0,1-5 0,0-1 0,-1 3 0,-1 7 0,-1-16 0,-4 8 1516,-7 11 1,-3 4-1517,0 8 0,-2 4 0,-1 1 0,-7 6 0,-29 10 0,-5 6 202,-6-11 0,14 19 0,4 4 0,13-2 0</inkml:trace>
  <inkml:trace contextRef="#ctx0" brushRef="#br0" timeOffset="35065">29257 10842 24575,'29'-53'0,"0"0"0,-1 0 0,5-1 0,2 1 0,-3 3 0,0-4 0,-2 1 0,-7 12 0,0-2 0,2-1 0,4-6 0,1-2 0,0 2 0,-5 7 0,-1 1 0,2 2-495,14-13 1,4 12 494,4 22 0,3 17 0,-9 19 0,1 12 0,0 3 0,-1-1 0,2 4 0,0 0 0,-4-2 0,2 0 0,-3-2 0,-2 1 0,10 15 0,0 0 0</inkml:trace>
  <inkml:trace contextRef="#ctx0" brushRef="#br0" timeOffset="35399">31585 10678 24575,'21'2'0,"-17"-34"0,-2-11 0,13 13 0,1-3-1140,-11-13 1,-5-12 0,-3-2 0,3 7 1139,6-10 0,-1 1 0,-6 0 0,-3-4 0,-2 0 0,1 0 0,-2-1 0,-4 9 0,-7 12 0,-1 1 464,12-4 1,1-4 0,-7 16-465,-29 22 0,5 15 0,-4 10 0,-4 23 0,-1 5-1387,-15-12 0,4 5 1387,23 25 0,8-5 0,-5-30 0,31 21 0</inkml:trace>
  <inkml:trace contextRef="#ctx0" brushRef="#br0" timeOffset="35652">31139 10160 19739,'18'-62'0,"0"-1"0,0 0 0,7 6 0,3-3 0,3 2 0,0 3 0,-3 10 0,1 3 0,1 1 0,1 2 0,11-12 0,1 3 0,0 8 0,3 5 0,-3 18 0,-7 36 0,-2 14-135,-1 0 1,-1 5 0,-3-1 0,0 0 0,-3 1 0,1 9 0,-1 0 0</inkml:trace>
  <inkml:trace contextRef="#ctx0" brushRef="#br0" timeOffset="35982">33255 10325 17243,'3'-56'0,"-1"0"0,1-1 0,0 1 0,-2-7 0,-1-3 0,0 2 0,1 4-217,3 2 1,0 4 0,-1-1 216,-2 2 0,0-4 0,-2 3 0,0 8 0,-5 4 0,1 3 0,5-3 0,-2 6 2236,-9 15-2236,-18 44 0,-5 17-4035,-2 7 4035,10-11 0,-3 5 0,5-6 0,1 7 0,13 0 0</inkml:trace>
  <inkml:trace contextRef="#ctx0" brushRef="#br0" timeOffset="36182">32879 9831 17599,'3'-57'0,"1"1"0,-1-1 0,3 4 0,1-1 0,4 2 0,6-3 0,3 0 0,0 5 0,2 1 0,-2 2 0,1-22 0,3 18 3126,7 45-3126,-26 32 0,15 19 0,2 15-1552,-16-3 1,-6 9 0,-2 4-1,3-4 1552,4-11 0,1-1 0,0 0 0,-2 0 0,-2 3 0,-3 2 0,1-2 0,-1-8 0,1-2 0,0 0 0</inkml:trace>
  <inkml:trace contextRef="#ctx0" brushRef="#br0" timeOffset="38150">29375 13194 24575,'23'-43'0,"1"0"0,-1 0 0,1 8 0,12 8 0,6-1 0,3 4-3491,2 16 3491,-8-6 0,0-3-6415,5-4 6415,-7 16 1900,-11-16-1900,-5 21 0,-21 0 0,-42 0 0,21 21 611,-18-8 0,-8 0-611,10 4 0,1 3 0,-2 2 0,0 0 3392,-4-3 0,6-1-3392,10 8 0,-16 16 0,37-37 0,-16 16 0,21-21 0,0 0 0,21 31 0,-16 19 0,14 5 0,4 5 0,-10-14 0,0-1-278,-1 8 0,2-4 278,17 9 0,-28-32 0,7-5 0,-10-21 0,21 0 0,-16-21 0,37-5 0,-4-2 0,3-2 0,-2 4 0,3 2-434,3 4 1,4 4 433,8 2 0,-7 7 0,-24 7 0,11 6 0,-1 9 0,-12 42 0,-9-2-2979,-1-10 1,-7-1 2978,-28 6 0,5-9 0,-4-4 0,-30-6 0,7-7 0,-3-6 0,9-15 0,-2-6 0,-9-5 0,2-5-256,-3-13 0,17 0 0,32 5 0</inkml:trace>
  <inkml:trace contextRef="#ctx0" brushRef="#br0" timeOffset="38948">31962 12371 24575,'26'0'0,"-5"0"0,-21 21 0,-21-5 0,6 36 0,4 13 0,-3-12 0,2 1 0,3-3 0,1 4 0,4-6-248,1-5 0,6-5 248,18 24 0,-16-58 0,37 16 0,-27-21 0,9 0 0,7 0 0,-26 0 496,16 0-496,-21 0 0,0-21 0,-31 16 0,2-16 0,-28 42 0,10-16 0,21 16 0,5-21 0</inkml:trace>
  <inkml:trace contextRef="#ctx0" brushRef="#br0" timeOffset="39765">32338 11713 24575,'-46'0'0,"1"0"0,0 4 0,16 2 0,29-3 0,0 7 0,0-10 0,0 0 0,0 21 0,0-16 0,5 35 0,1 14 0,-5-13 0,0-1 0,4 8 0,1 4-372,0-1 0,1 4 1,1-2 371,5 11 0,0 0-800,-5-16 1,1 2 0,0 1 799,5 12 0,2 2 0,-4-7 0,-10-15 0,1-3 0,13 18 0,-1-3-5621,-12 2 5621,28-31-482,-4 26 482,-1-44 625,-5 44-625,-1-15 0,-14-8 812,5 7 0,-1 1-812,-10 5 0,0-7 0,0 0 6495,0 2-6495,0 5 872,0 5-872,0-5 0,0 2 0,21-34 0,-16 11 0,26-15 0,-7 15-514,12-21 1,-10 0 0,-5 0 0</inkml:trace>
  <inkml:trace contextRef="#ctx0" brushRef="#br0" timeOffset="40949">32667 11736 24575,'58'-20'0,"-1"0"0,1 0 0,-10 8 0,0 1 0,-8-3 0,-8-8 0,-7 3 0,-1 13 0,-14 27 0,1 17 0,-1 8 0,-8 7 0,1 6-773,9-9 0,5 4 1,1 4-1,-2 2 773,-6-1 0,-3 3 0,0 1 0,0 0 0,4-4 0,5 3 0,2-2 0,1-1 0,-2 3 0,-4-1 0,0 4 0,-2 1 0,0-5 0,-1-8 0,3 10 0,0-3-1759,1-2 1,2 4 0,-4-2 1758,-9-12 0,-3-2 0,2-2 0,9 19 0,-1-5 0,-10 7 0,0-55 0</inkml:trace>
  <inkml:trace contextRef="#ctx0" brushRef="#br0" timeOffset="41249">30786 15428 24575,'53'-11'0,"0"0"0,0 0 0,15 5 0,-10-4 0,-11-32 0,-16 37 0,-28-16 0,7 21 0</inkml:trace>
  <inkml:trace contextRef="#ctx0" brushRef="#br0" timeOffset="41405">30950 14911 24575,'25'49'0,"-1"0"0,1-1 0,-7-1 0,0 3 0,-2-2 0,-1-4 0,5 6 0,-3-4 0,-4 9 0,-2-8 0,-1-15 0</inkml:trace>
  <inkml:trace contextRef="#ctx0" brushRef="#br0" timeOffset="41782">30010 16487 15864,'50'-25'0,"1"1"0,-1 0 0,-3 6 0,-2 2 0,-6 3 0,8-8 0,0 21 0,-21 0 3756,-5 0-3756,-21 0 1502,0 0-1502,0 42 804,10-1-804,2 14 0,0 3 0,4-1 0,14-10 0,2-8 539,-11-23 0,24 5 0,-35-21 0</inkml:trace>
  <inkml:trace contextRef="#ctx0" brushRef="#br0" timeOffset="42215">31374 15734 24575,'-60'-26'0,"2"26"0,11 37 0,10-9 0,14 1 0,2-5 0,5-19 0,-25 37 0,35-16 0,-15 10 0,17 8 0,8-1 0,17-7 0,-19 6 0,2 2 0,16-15 0,1 0-722,-11 11 0,-4 4 722,4 2 0,4 4 0,3-2 0,3 2 0,-5-1 0,-11 4 0,2-2 0,13-9 0,6 0 0,-6 0 0,-10 15 0,-2-2 0,3-17 0,3 2 0,8 12 0,5 7 0,0-5 0,4 3 0,8-7-790,-2-20 1,7-2 0,3-2-1,-1-3 790,15 7 0,2-4 0,-4-9 0,4-12 0,-3-4 0,-7 9 0,0 1 0</inkml:trace>
  <inkml:trace contextRef="#ctx0" brushRef="#br0" timeOffset="42715">32009 15405 24575,'51'-37'0,"0"1"0,0 11 0,-6 3 0,-8-10 0,-11 30 0,16-9 0,-37 11 0,16 0 0,-21 0 0,0 0 0,0 32 0,0 4 0,0 9 0,2 0 0,2 4 0,0 0-1049,3 0 1,1-1 0,1 4 1048,-1 2 0,-1 3 0,2 0 0,4-3 0,8 6 0,4-3 0,-4 2-651,-7 2 0,-4 3 1,-2 1 650,-1-5 0,-1 2 0,-1-2 0,-2-9 0,-4-8 0,-3-2 0,-7 21 0,1 1 0</inkml:trace>
  <inkml:trace contextRef="#ctx0" brushRef="#br0" timeOffset="43932">25447 14864 24575,'51'-39'0,"0"0"0,-17 5 0,-2-3 0,1 1 0,3-1 0,0 0 0,-1-2-945,1-5 0,-2-3 0,-2 2 945,5-8 0,-1-1-1151,-6 7 1,1-4 0,0 0 1150,1-2 0,1 0 0,-4 2 0,-1-3 0,-1 4 0,-1 8 0,0 0 0</inkml:trace>
  <inkml:trace contextRef="#ctx0" brushRef="#br0" timeOffset="44715">25823 14111 24575,'-45'-31'0,"-1"0"0,-8 6 0,14 5 0,35 10 0,-16 10 0,21 0 0,0 0 0,-21 0 0,16 0 0,-16 0 0,42-21 0,5-5 0,0 2 0,5 1 0,4 3 0,1 3-1366,16-6 1366,13 12 0,-49 22 0,-5 17 0,-1 9 0,1 0 0,-1 4 0,-7 10 0,-3 8 0,2 1-634,3-5 1,1 3 0,0-1 0,-2-5 0,-3 15 0,-2-3 0,1-15 0,0 0 0,0-1 0</inkml:trace>
  <inkml:trace contextRef="#ctx0" brushRef="#br0" timeOffset="66132">19144 5057 13221,'60'-6'0,"0"0"0,0 1 0,0-1 0,1 1 0,-1-1 0,-4 0 0,0 0 0,0 0 0,0 0 0,0 0 0,1-1-502,4 0 0,1-1 0,1-1 0,0 1 0,-1 0 0,-2 1 502,4 1 0,-1 0 0,-1 1 0,-1 1 0,0-1-153,-3 1 0,-1 0 0,0 0 1,-1-1-1,-2 1 153,4-1 0,-3-1 0,0 0 0,-1 2 357,-1 3 0,-1 1 0,0-1 1,-2-2-358,9-7 0,-3-2 0,-2 3 0,9 7 0,-3 1 227,3-4 1,-8 0-228,-13 5 3583,15-21-3583,-33 15 0,7-14 5358,-26 20-5358,37 0 0,-37 0 1682,37 0-1682,-37 0 2623,16 0-2623,-21 0 0,0 0 0,0 0 0</inkml:trace>
  <inkml:trace contextRef="#ctx0" brushRef="#br0" timeOffset="70017">10795 7550 24575,'-26'-39'0,"5"7"0,21 32 0,0 0 0,0-21 0,21 16 0,11-6 0,13-5 0,9 1 0,-4 5 0,8 0 0,5 1 0,5 0 0,4 0 0,3-1-655,-22 3 1,2-1 0,3 0 0,2 0 0,2 0 0,1 0 0,2-1 0,1 1 0,0-1 0,1 1 0,0-1 0,0 0 0,0 1 654,-7 0 0,1-1 0,1 1 0,1 0 0,0-1 0,1 0 0,0 0 0,0 1 0,1-1 0,0 0 0,-1 1 0,1 0 0,0-1 0,0 1 0,-1 1 0,1-1-154,0 1 0,1 0 0,0 0 0,1 1 0,0-1 0,0 1 1,1-1-1,-2 1 0,1 0 0,-1 0 0,0 0 0,-2 1 1,0-1-1,-2 0 0,0 1 0,-3-1 154,12-1 0,-1 0 0,-1 1 0,-2-1 0,0 0 0,-1 1 0,-2 0 0,-2 0 0,-1 1 0,-2 0 0,-1 2 0,9 0 0,-1 1 0,-2 1 0,-3 1 0,-2-1 0,-4 0 0,-4-2 0,5-2 0,-5 0 0,-4-1 0,0 1 0,9 3 0,-2 1 0,1-1 0,3-4 0,1-1 0,4-1-292,0 2 1,5 1 0,0-1 0,-3 2 291,-10 2 0,-2 2 0,0-1 0,0-1 0,5-2 0,2-1 0,-3-1 0,-4 0 0,20-5 0,-16 1-860,-23 5 860,5-6 0,-4 1 3710,-20 10-3710,51 0 0,-25 0 0,-6 0 0,-2 0 0,4 0 4922,28 0-4922,-12-10 1124,-9 8 0,3 1-1124,-10-4 0,-1 0 0,0 5 0,-1 0 0,22-21 2110,-10 16-2110,-10-16 0,28 21 0,-23 0 0,-3 0 0,0 0 0,11 0 0,-12 0 0,2 0 0,1 1 0,2-2-1453,21-9 0,0-1 1453,-19 8 0,2 0 0,2-3 0,5-3 0,-6 4 0,-13 4 0,1 2 0,8-1 0,7 0 0,-3 0-404,13 0 1,-1 0 403,-5 0 0,2 0 0,-6 0 0,3 0 0,-5 0 0,-4 0 0,2 0 0,9 0 0,7 0 0,-5 0 0,2 0 0,-2 0 0,-11 0 0,1 0 0,-5 0 0,-1 0 0,-3 0 0,2 0 0,-3 0 0,4 0 0,2 0 0,-34 0 0,11 0 2772,-15 0-2772,35 0 0,-35 0 0,35 0 235,-35 0 0,15 0 0,-21 0 1</inkml:trace>
  <inkml:trace contextRef="#ctx0" brushRef="#br0" timeOffset="75149">24483 2917 24575,'-26'51'0,"0"0"0,-1 1 0,5-5 0,1 0 0,-1 3 0,2-2 0,-1 4 0,1-1 0,0-4-1077,-11 16 1,5-6 1076,11-4 0,3-6 0,-8 2 0,20-12 691,0-16-691,0-21 355,0 0-355,0-21 0,0-16 0,0-12 0,0-9 0,0 11 1107,0 21-1107,0-16 0,0 37 0,0-16 0,0 21 0,0 0 0,0 21 0,0 5 0,0 7 0,0 2 0,0 7 0,-3 3 0,6-4 0,17-20-6784,17 21 6784,13-42 0,-5-5 0,10-2 0,-4-2 0,1-4 0,-2 0 0,17 0 0,-6 0 0,-9-8 0</inkml:trace>
  <inkml:trace contextRef="#ctx0" brushRef="#br0" timeOffset="78369">3692 6186 24575,'-26'-26'0,"5"5"0,21 21 0,0 0 0,74 0 0,-32-4 0,10-1 0,6-2 0,4 0 0,3-2-945,-11 2 0,5 0 0,2-1 1,3-1-1,2 0 0,0-1 0,1 0 1,-1 0-1,-2-1 945,1 0 0,-2-1 0,0 0 0,1 0 0,-1-1 0,2 0 0,2 0 0,1 0 0,2 0-202,-13 3 1,3 0 0,1-1 0,1 1-1,1 0 1,2-1 0,-1 1 0,1-1-1,0 1 1,-1 0 0,-1 0 0,-1 0-1,-1 1 1,-3 0 201,12-2 0,-2 0 0,-1 1 0,-1 0 0,0 0 0,-2 0 0,0 1 0,-1 0 0,-1 0 0,-1 1-174,5-1 1,-1 1-1,0 0 1,-2 1 0,-1-1-1,-1 2 1,0 0 0,-2 1 173,12-2 0,3 1 0,-2 0 0,-5 2 0,-10 3 0,-14 4-491,9 18 491,-7-16 3606,-35 16-3606,-10-21 5392,0 0-5392,21 21 2907,-16-16-2907,58 16 0,-32-21 1294,27 0-1294,7 0 0,-10 0 0,5 0-850,-4 0 0,6 0 850,-9 0 0,8 0 0,0 0 0,-4 0-922,-3 0 0,-5 0 0,5 0 922,3 0 0,4 0 0,1 0 0,-4 0-1769,0 1 1,-2-1 0,0-1 1768,4-5 0,1-2 0,3 1 0,-6 5 0,2 1 0,0 1 0,0-2-827,-3-3 1,-1-1-1,0 0 1,0 2 826,-1 2 0,1 3 0,-2-1 0,-2 1 125,4-1 1,-2 0 0,-8 0-126,-8 0 0,-5 0 0,24 0 1344,-30 0-1344,-7 21 0,-9-16 0,12 16 0,-7 0 0,47-16 0,-53 26 2259,25-27 1,3-5-2260,-9 11 6094,8 11-6094,-16-15 743,-21 14-743,0-20 0,21 0 0,-6 0-6784,9 0 6784,7 0 0,-5 0 0,0 0 0,-5 0 0,0 0 0,-16 0 0,16 0 0,-21 0 0,0 21 0,-21-15 6784,16 14-6784,-16-20 0,21 0 0,0 0 0,0-20 0,0 14 0,0-15 0,0 21 0,0 0 0,0-20 0,0 14 0,0-15 0</inkml:trace>
  <inkml:trace contextRef="#ctx0" brushRef="#br0" timeOffset="79833">17639 5903 24575,'26'0'0,"-5"0"0,-21 0 0,0 0 0,31-20 0,19 14 0,-10 0 0,7-2 0,2 1 0,6 6 0,2 2 0,1-1 0,2 0 0,1 0 0,1 0-1450,3 0 0,1 0 0,-4 0 1450,5 0 0,-1 0 0,-14 0 0,1 0 0,2 0 0,9 0 0,3 0 0,-2 0-1027,-10 0 1,-1 0 0,4 0 1026,4 0 0,5 0 0,3 0 0,-3 0 0,-1 0 0,1 0 0,-2 0 0,-1 0-821,-8 0 0,-1 0 1,-1 0-1,0 0 821,3 0 0,2 0 0,-3 0 0,-6 0 0,11 0 0,-7 0-121,-11 0 0,1 0 121,15 0 0,4 0 0,-13 0 0,2 0 0,-2 0 604,14 0 0,3 0-604,-5 0 0,5 0 0,-8 0 0,-13 0 0,-1 0 701,1 0 0,4 0 0,-2 0-701,12 0 0,0 0 0,-9 0 0,2 0 0,-3 0 0,13 0 0,-3 0 0,-6 0 0,-6 0 0,10 0 6359,-1 0-6359,-22 0 0,1 0 0,26 0 243,-27 0 1,-2 0-244,4 0 0,7 0 0,14 0 0,-16 0 0,10 0 0,3 0 0,2 0 0,3-9 0,3-2 0,-19 8 0,-2 0 0,12-8 0,-3 1 0,11 10 0,-2 0 0,-2 0 0,-8 0 0,-11 0 0,0 0 0,3 0 797,-37 0-797,37 0 0,-26-20 0,16 12 0,1 0 0,-12-16 0,21 14 0</inkml:trace>
  <inkml:trace contextRef="#ctx0" brushRef="#br0" timeOffset="81003">23942 6186 24575,'61'0'0,"1"0"0,-1 0 0,0 0 0,5 0 0,1 0 0,1 0 0,-2 0 0,-2 0 0,0 0 0,0 0 0,0 0-283,-10 0 0,1 0 0,-1 0 0,1 0 0,-1 0 283,12 0 0,0 0 0,0 0 0,-3 0-414,-7 0 1,0 2 0,-3-2 0,-4-2 413,-3-4 0,-5-3 0,6 3-1322,12 3 1,8 3 0,0 0-1,-7-2 1322,-9-4 0,-5-2 0,4 1 0,4 1 0,4 0 0,0 1 0,-6 1-445,7 2 0,-3-1 445,8-8 0,0 1 0,-9 3 0,2 3 110,-6 4 0,3 0 0,-2-2-110,-6-8 0,-1-2 0,-3 2 0,5 7 0,-2 1 518,7-9 1,-10 1-519,-27 10 0,18-10 0,0-1 0,-12 6 6243,41-16-6243,-25 21 0,13 0 0,7 0 0,-20 0 1494,28 0-1494,-23 0 0,5 0 140,-5 0-140,-27-21 0,9 16 0,28-16 0,-41 21 0,51 0 0,-46 0 0,25 0 0,4 0 0,-8 0 0,16-5 0,1 0 0,-12 2 0,15-8 0,-12 11 0,12 0 0,-5 0 0,6 0 0,-35 0 0,9 0 0,-6 0 0,0 0 0,16 0 0,-37 0 0,26 0 0,-28 0 0,7 0 0</inkml:trace>
  <inkml:trace contextRef="#ctx0" brushRef="#br0" timeOffset="83217">23566 9996 24575,'-14'0'0,"4"0"-9831,20-11 8341,14-33 1490,-7 14 0,3-3-183,7-8 1,3-2 182,3-6 0,5-3 328,3 7 1,6-1 0,1-2-329,-9 7 0,2-3 0,-1 1 0,-1 1 0,4-5 0,-1 1 0,1 1 0,7-3 0,1 2 0,-14 9 0,-16 8 0,21-2 4845,-42 31-4845,-21 31 0,16-23 0,-16 24 0</inkml:trace>
  <inkml:trace contextRef="#ctx0" brushRef="#br0" timeOffset="83632">23707 10584 15639,'25'-44'0,"1"0"0,-1 0 0,1 1 0,4-12 0,2-2 0,-2 1 0,-5 7 0,-2-5 0,-4 1 0,-2 6 0,2-6 0,-2 0 0,-2 4-1020,-1-11 0,-2 3 1020,-1 11 0,1 0 0,-4 2 1386,-6-5 0,-1 6-1386,9-9 0,1 17 0,-1 5 0,-4 14 1676,15-5-1676,-21 21 0,0 0 0,0 0 0</inkml:trace>
  <inkml:trace contextRef="#ctx0" brushRef="#br0" timeOffset="84000">23707 9384 24575,'0'-47'0,"10"-10"0,21 21 0,3 1 0,-17 3 0,3 1 0,18 4 0,10 1 0,-6 1 0,-13-1 0,0 2 0,15 4 0,3 4 0,-5 3 0,-6 5 0,-4 8 0,20 0 0,-49 0 0,22 29 0,2 15-1977,-17 16 1977,4-11 0,5 12 0,2 3 0,-1-8-1772,-3-11 1,0-4-1,-2 4 1772,-4 7 0,-2 6 0,1-2 0,2-11 0,11-9 0,-4-6 0,-19 22 0</inkml:trace>
  <inkml:trace contextRef="#ctx0" brushRef="#br0" timeOffset="97749">1693 9549 24575,'0'36'0,"0"9"0,0-9 0,21-9 0,-16 14 0,16-25 0,0 8 0,-15-14 0,14-10 0,1 21 0,-15-16 0,46-15-3392,-12-35 0,1-12 3392,-12 23 0,1 0 0,2-5 0,-2-1 0,2-4 0,1-3 0,-1 0 0,-2 3-434,0-2 1,-2 3-1,-1 0 1,0-1 433,1 1 0,-1 0 0,0 0 0,-1 3 0,2-6 0,-1 4 0,-4 7 0,3-2 0,-5 16 0</inkml:trace>
  <inkml:trace contextRef="#ctx0" brushRef="#br0" timeOffset="98865">7314 8514 24575,'0'41'0,"0"-1"0,0 2 0,11 0 0,12-42 0,8-16 0,6-10 0,-3-2 0,5-7 0,0-2 0,-2 1-2541,5-5 1,-1 1-1,-1-4 2541,-4-1 0,1-4 0,-3 2 0,-5 7 0,-3 6 0,-8 6 0,-7-14 0</inkml:trace>
  <inkml:trace contextRef="#ctx0" brushRef="#br0" timeOffset="103215">5974 12112 24575,'42'-6'0,"-1"-1"0,5-9 0,0 1 0,-11 12 0,3 1 0,20-9 0,9-5 0,-7 1 0,-11 1 0,-1 2 0,8 3 0,5 2 0,-13-3 0,-12-11 0,-15 21 0,-42 0 0,-15 21 0,-14 5 0,10-14 0,2 2 0,-4 28 0,-1-39 0,0-1 0,1 29 0,-5-28 0,26 7 0</inkml:trace>
  <inkml:trace contextRef="#ctx0" brushRef="#br0" timeOffset="103400">5974 12112 8191,'59'12'0,"1"0"0,-1 0 0,1 0 0,0 0 0,-4 0 0,1 0 0,-2 0 0,-2-5 0,-5-5 0,2-10 0,-4-7 0,-4 1 0,5 4 0,0-1 0</inkml:trace>
  <inkml:trace contextRef="#ctx0" brushRef="#br0" timeOffset="123733">3786 16675 24575,'-26'0'0,"5"0"0,21 0 0,0 0 0,0-10 0,0 7 0,0-8 0,0 11 0,21 0 0,-5 0 0,36-8 0,14-4 0,-14-1 0,3-1 0,0-1 0,5-1 0,0 0-2239,-2 4 1,0 0 0,-2 0 2238,-5-2 0,-1-2 0,6 1 0,0 3 0,7 1 0,3-1 0,0 1 0,-6 0-174,-3 0 1,-4 0 0,1 1 0,2 0 173,0 0 0,4 0 0,1 1 0,-4 0 0,-7 3 0,21-1 0,-14 3 0,1 4 0,-37 0 0,-21 0 0,10 0 6377,-7 0-6377,7 0 1031,-10 0-1031,42-21 0,-31 16 0,51-16 0,-56 21 0,35-21 0,-25 16 0,8-16 0,7 21 0,-26 0 0,37 0 0,-37 0 0,16 0 0,-21 0 0</inkml:trace>
  <inkml:trace contextRef="#ctx0" brushRef="#br0" timeOffset="124732">7855 16063 24575,'60'0'0,"-27"0"0,2 0 0,10 2 0,2-4-1399,1-8 0,3 0 1399,-5 7 0,4 3 0,3-3 0,3-5 0,5-4 0,1 0 0,-3 3 0,4 2 0,-2 3 0,3-1-603,-1-1 0,4 0 1,0 0-1,-5 0 603,-4 3 0,-4 0 0,-2-1 0,-5-3 0,-1-1 0,5 2 0,8 3 0,7 3 0,0 0 0,-4-2 131,2-5 0,-3-1 1,3 2-132,0 4 0,5 2 0,-1 1 0,-5 0-140,-8-1 0,-3 0 0,-5 0 140,1-2 0,-2 4 0,1 8 0,-8 1 0,-18-6 0,42 16 1161,-48-21-1161,51 0 0,-45 0 1296,24 0 0,4 0-1296,-15 0 0,23 0 933,-15 0-933,-37 0 549,47 0-549,-23 0 0,14 0 0,3 0 0,9 0-1686,-16 0 1,0 0 1685,8 0-814,-10 0 814,7 0 0,-7 10 0,-11-7 0,-57 28 0,-3-25 0,-24 14 0,37-20 0</inkml:trace>
  <inkml:trace contextRef="#ctx0" brushRef="#br0" timeOffset="126335">19920 14535 24575,'0'-52'0,"0"10"0,0 42 0,-21 0 0,16 21 0,-26 10 0,-19 8 0,6 0 0,10 5 0,0 1-468,1-7 0,-6 3 0,0 1 0,3-6 468,-11 6 0,3 0 0,11-2 0,1 3 0,3-4 0,0-2 0,3-3 0,-5 8 0,10-6 0,21-15 0,0-21 0,21-52 0,-6-3 0,7 13 0,1 1 1872,-8-7-1872,6 28 0,-21 82 0,0-15 0,-2-11 0,4-1 0,15-4 0,8-10 0,38-37-686,-10 6 1,9-2-1,-7-2 1,-14-2-1,-1-2 1,17-8-1,1 0 1</inkml:trace>
  <inkml:trace contextRef="#ctx0" brushRef="#br0" timeOffset="127033">19215 14864 24575,'-26'16'0,"5"-16"0,21 65 0,0-28 0,21 10 0,26-11 0,-18-22 0,4-4 0,14-3 0,-2-4 0,-3-3 0,-1 0 0</inkml:trace>
  <inkml:trace contextRef="#ctx0" brushRef="#br0" timeOffset="127902">19426 14911 24575,'-65'11'0,"13"5"0,10 12 0,34 17 0,5 4 0,-18-9 0,1 1-911,17 17 1,6-6-1,-3-23 1,0 2-1</inkml:trace>
  <inkml:trace contextRef="#ctx0" brushRef="#br0" timeOffset="149565">6350 14982 24575,'-26'0'0,"5"0"0,21 0 0,0 0 0,0 21 0,0-16 0,21 16 0,5-21 0,10-8 0,6-5 0,11-13 0,2-6 0,-18 8 0,0-1 0,1-2 0,8-3 0,1-2 0,-4 0-2154,-4-3 1,-2 0 2153,10-6 0,-6 3 0,-12 7 0,3-11 0</inkml:trace>
  <inkml:trace contextRef="#ctx0" brushRef="#br0" timeOffset="150117">8349 14652 8191,'-52'0'0,"10"0"5063,42 0-5063,52 0 0,-15-18 0,2-5 0,9 3 0,3-2 0,-3-7 0,2-4 0,-4 3 0,0 2 0,0 4 1249,12 1 0,-1 2-1249,-21 3 0,-2 4 0,24 9 0,-32-16 0,-5 21 0</inkml:trace>
  <inkml:trace contextRef="#ctx0" brushRef="#br0" timeOffset="153971">6632 17898 24575,'47'34'0,"-21"2"-9831,16-9 8341,-26-6 2899,21-34 0,12-16-1409,-9 5 0,3-4 0,5-4 0,-7 5 0,5-4 0,3-1 0,0-1 0,-1 0 0,-4 4-282,4-4 0,-3 1 0,-1 2 1,2-1-1,6-4 0,4-2 0,-6 3 1,-12 9-1,-7 5 0</inkml:trace>
  <inkml:trace contextRef="#ctx0" brushRef="#br0" timeOffset="154649">8890 17968 24575,'17'32'0,"0"-1"0,-9 5 0,0-6 0,13-15 0,-1 6 0,-14-21 0,25-7 0,11-7 0,-5-2 0,2-4-239,9-14 1,3-3 238,-11 13 0,3 1 0,-3-3-629,-4-7 1,-1-4-1,1 5 629,3 9 0,3 3 0,-3-2-431,-1-11 1,-2-4-1,-3 7 1,0 14-1,-6 1 1,5-27-1</inkml:trace>
  <inkml:trace contextRef="#ctx0" brushRef="#br0" timeOffset="156949">3857 10466 24575,'-26'0'0,"47"0"0,42-21 0,-22 12 0,11 1 0,7-1 0,2-1 0,0-1 0,-3-1 0,3-3 0,0 0 0,2 0 0,0 1 0,-1 2-1639,1 1 1,0 2-1,0 0 1,0 1 0,1-1-1,-1 0 1392,3-3 1,1-2-1,1-1 1,-2 2 0,-3 2-1,-3 2 247,3 6 0,-3 3 0,-3 1 0,-2-4 690,6-7 0,-2-2 1,-4 3-691,13 7 0,-11 1 0,-15-9 1818,-42 10-1818,0 0 0,11 0 0,33 10 0,-8-8 0,1-1 0,18 9 0,-3-10 0</inkml:trace>
  <inkml:trace contextRef="#ctx0" brushRef="#br0" timeOffset="157665">7479 10160 21925,'-46'-6'0,"0"-1"0,-27-3 1279,73 10-1279,32 0 0,17 0 0,-14 0 0,3 0 0,12 0 0,2 0-913,9 1 0,6-2 913,-13-3 0,4-2 0,3 0 0,-4 1 249,9 3 1,-1 1 0,0-1-250,-9-2 0,1-1 0,-2-1 0,-6 0 0,8-5 0,-9 1 0,-1 5 635,-26-16-635,-21 21 0,0 0 0,21 0 1813,-6 0-1813,26 0 0,5 0 0,-10 0 0,29 0 0,-54 0 0</inkml:trace>
  <inkml:trace contextRef="#ctx0" brushRef="#br0" timeOffset="170635">6138 3622 24575,'0'13'0,"0"-2"0,0 10 0,0-16 0,0 16 0,0-21 0,0 0 0,0 21 0,0-16 0,0 16 0,0-21 0,0 0 0,0 21 0,0-16 0,0 16 0,0-21 0,0 0 0,0 10 0,0-7 0,0 7 0,0-10 0,0 0 0,-21 0 0,16 0 0,-16 0 0,21 0 0</inkml:trace>
  <inkml:trace contextRef="#ctx0" brushRef="#br0" timeOffset="171732">8255 6962 24575,'0'-55'0,"19"-1"0,4-3 0,-13 12 0,1-3-515,6 1 1,5-7 0,2-2 0,-1 4 514,2 1 0,0 3 0,-2-1-2421,-4-5 0,-2-2 1,2 2 2420,5 5 0,3 1 0,-5 8 1109,4-11-1109,-13 20 0,0 1 0,8-5 0,-21 11 667,0 5-667,0 21 6409,0 0-6409,0 21 1134,0 5-1134,-21 32 0,-5-8 0,0 7 0,5-31 0,21-5 0</inkml:trace>
  <inkml:trace contextRef="#ctx0" brushRef="#br0" timeOffset="172117">8090 6397 24575,'11'-55'0,"-1"1"0,3 6 0,0 4 0,14-13 0,-7 20 0,-9-7 0,-8 7 0,28 11 0,-5-16 0,0 37 0,26-16 0,-3 27 0,4 9 0,-12-3 0,1 3 0,3 5-773,2 3 0,5 4 0,2 4 0,-2-2 0,-8-3 0,12 8 0,-5 0 0,-6 1 0,0-1 0,1 1 0</inkml:trace>
  <inkml:trace contextRef="#ctx0" brushRef="#br0" timeOffset="180318">29092 4328 24575,'0'-26'0,"0"-16"0,0 37 0,0-37 0,21 16 0,-15-11 0,14 14 0,-20-9 0,0 27 0,0-16 0,0 21 0,0 31 0,-20-2 0,14 29 0,-12-10 0,-5 3 0,5-6 0,-1 1-703,-3 8 1,-6 0 702,-15-2 0,-3-5 0,19-14 0,0-3 0,-14-4 0,3-3 0,12 9 0,47-32 0,0 0 0,29-9 0,7-3 0,0-4 0,-10-4 0,5-5 0,-7 5 0,5-1 0,-14 0 0,1 0 0</inkml:trace>
  <inkml:trace contextRef="#ctx0" brushRef="#br0" timeOffset="180701">29092 4328 8191,'34'55'0,"-32"-19"0,-11 1 2224,-20 1 0,-8 0-2224,-2 4 0,0-6 0,-8-10 2891,21-5-2891,-16-21 0,26 0 0,-7 0 1793,12-21-1793,-10 16 6552,16-37-6552,-37 37 700,37-16-700,-37 42 0,37-16 0,-16 47 0,42-44 0,15 18 0,6 0-1720,-2-21 0,1-4 1720,19 10 0,-5-1 0,-5-10 0,-19 0 0</inkml:trace>
  <inkml:trace contextRef="#ctx0" brushRef="#br0" timeOffset="203934">2281 13618 24575,'21'-47'0,"-16"20"0,16 6 0,0 21 0,-5-10 0,7 7 0,9-7 0,-6 10 0,21 0 0,-9 0 0,2 0 0,26 0-3392,-15 0 0,0 0 3392,11 0 0,-23 0 0,1 0-597,-5 0 1,0 0 596,1 0 0,1 0-34,19 1 0,1-2 34,-7-9 0,-1-1 0,5 8 0,-1 1 0,-1-9 0,-2 1 0,-2 10 0,-2 0 0,-7-10 0,-2-1 3080,3 9 0,-2-1-3080,20-18 0,-8 21 0,-11 0 0,0 0 0,3 0 0,10-10 0,3-1 1773,2 6-1773,-15-2 0,6-1 0,-4 2 0,-5 5 0,0 2 0,21 0 0,3-2 0,-10-9 0,1-1 0,-8 9 0,3 2 0,-3-3 0,11-13 0,-2 0-436,-3 14 0,-2 2 436,-8-6 0,-5 1 0,5 5 0,-9-10 0,-1-1-535,5 6 535,10-16 0,-11 21 0,9 0 0,12 0 0,6-21 0,-3 18 0,3 1 0,-17-9 0,-1 1-789,9 9 1,-3 2 788,6-1-77,8 0 77,-12 0 0,-8 0 0,1 0 0,17 0 0,-14 0 0,1 0 0,-6 0 0,-2 0 0,1 1 0,1-2 0,10-9 0,1-1 0,-5 9 0,-3-1 803,-8-7 1,0-1-804,28 4 0,-6 4 0,-24 0 0,5-6 0,10-4 0,-7 4-2476,4 4 2476,10-6 0,2 1 0,2 10 0,-18 0 0,2 0 0,-1 0 0,2 0 0,-1 0 0,2 0 0,-4 0 0,2 0 0,-3 0 0,2 0 0,0 0 0,1 0 0,4 0 0,-6 0 0,-5 0 0,-1 0 0,16 0 0,2 0-64,-11-1 1,2 2 63,2 4 0,5 4 0,0-2 0,-1-5 0,0-2 0,0 3-583,-2 3 0,0 3 0,0-3 583,6-5 0,-1-2 0,-7 1-2176,-14 0 0,-1 0 2176,20-1 0,-1 2 0,-17 4 0,-3 0 1803,29-2-1803,-24 2 0,0 0 0,-4-5 0,1 0 46,18 10 1,7 1-47,-12-9 0,3-2 0,1 3 0,3 10 0,2 4 0,-2-5-524,-7-9 0,0-3 0,-4 2 524,8 9 0,-4-1 0,-8-9 0,-3-2 4300,24 1-4300,-15 0 0,-2 0 147,7 0-147,13 0 0,-7 0 0,5 0-309,-20 0 1,5 0 308,-2 0 0,5 0 0,-2 0 0,-2 0 0,0 0 0,1 0 0,6 0 0,2 0 0,-2 0 0,-7 0 0,-1 0 0,-3 0 0,7 0 0,-3 0 0,-11 0 0,1 0 0,18 0 0,-3 0 0,-5 0 2063,3 0 0,-1 0-2063,1 0 310,-18 0 0,4 0-310,9 0 0,5 0 0,-1 0 0,6 0 0,2 0 0,6 0 0,6 0 0,-10 0 0,-18 0 0,-4 0 0,7 0 0,-2 0 0,16 0 0,-16 0 822,2 0-822,-12 0 0,-6 0 0,21 0 0,-11 0 0,9 0 0,-30 0 0,27 0 548,-16 0-548,1 0 0,4 0 0,-29 0 0,9 0 0,10 0 0,5 0 0,21 0 0,-21 0 0,16 0 0,-26 0 0,7 0 0,8 0 0,-4 0 0,20 0 0,-11 0 0,-12 0 0,7 0 0,-26 0 0,37 0 0,-16 0 0,32 0-6784,-9 0 6784,9 0-833,-21 0 833,7 0 0,-7 21 0,10-16 0,-21 16 0,15-21 0,-35 0 6372,15 0-6372,-21 0 0,0 0 0,0 0 0</inkml:trace>
  <inkml:trace contextRef="#ctx0" brushRef="#br0" timeOffset="206285">14158 13288 24575,'60'-26'0,"-17"14"0,3 3 0,1 8 0,3 2 0,8-1 0,4 0 0,-8 0 0,4 0 0,0 0 0,-1 0 0,0 0 0,-1 0-1371,-6 1 1,-1 0-1,1-3 1371,9-4 0,1-2 0,-4 1 0,-5 5 0,0-1 0,3-3 0,4-3 0,0 3 0,-9 5 0,0 2 0,-1-1 0,19 0 0,-1 0 0,-2 0 0,-5 0 0,-22 0 0,-1 0 0,8 1 0,4-2-39,-2-5 1,4-2 0,0 1 38,-4 5 0,1 1 0,1-1 0,13-5 0,4-1 0,-5 2 0,2 5 0,-4 2 0,-10-1 0,-5 0 0,15 0 0,-1 0 0,-6 0 0,0 0 0,-16 0 0,1 0 0,24 0 0,0 0 0,3 0 0,-28 0 0,0 0 0,-1 0 0,0 0 1487,1 0 0,1 0-1487,9 0 0,4 0 0,9 0 0,1 0-170,-9 0 0,0 0 170,11 0 0,0 0 0,-8 0 0,2 0 0,-6 0 0,4 0 0,-4 0 0,4 0 0,-1 0 0,15 0 0,-4 0 0,0 0-462,-29 0 1,3 0 461,17 0 0,1 0 0,-14 0 0,-1 0 0,7 0 0,0 0 0,-3 0 0,-1 0 0,4 0 0,0 0 0,-8 0 0,3 0 0,7 0 0,5 0 0,-6 0 0,-12 0 0,-1 0 0,13 0 0,7 0 0,-4 0-1286,-4 0 0,-3 0 1286,15 0 0,-3 0 0,-20 0 0,-1 0-2549,20 0 0,0 0 2549,5 0 0,-10 0 0,-1 0-590,9 0 590,-9 0 0,9 0 0,-11 0 249,-9 10 1,2 1-250,26-6 0,-5 6 0,0-1 0,-26-10 0,-2 0 0,17 10 0,0 1 0,-14-9 0,-2 1 0,18 18 0,6-19 0,2-4 0,-25 2 0,1 0 0,13 0 0,6 0 0,-3 0 1148,0 0 0,-2 0-1148,9 0 0,-3 0 1940,-19 0 1,-3 0-1941,-1 0 0,2 0 464,14-1 0,4 2-464,2 9 0,2 1 0,2-9 0,2 1-372,-13 7 0,2 3 0,-4-4 372,0-7 0,-1-2 0,11 5 0,3 1 0,-5 1 0,3 1 0,-3-2 155,2-4 1,0 1-156,0 4 0,4 1 0,-6-2 482,-6-5 0,-2-2-482,16-1 0,-1 4 0,-15 8 0,0 1 0,11-9 0,1 1 0,-12 8 0,-1-1 0,3-9 0,-2-2 0,-8 1 0,0 0 33,16 0 1,2 0-34,-2 0 0,-1 0 0,-8 0 0,1 0 0,16 0 0,-3 0 0,3 0 604,-28 0 0,3 0-604,18 0 0,0 0 255,5 0-255,4 10 0,2 1 0,-27-9 0,-2 1 0,9 8 0,2-1 741,3-9 1,0-2-742,-7 1 0,-2 0 0,0 0 0,0 0 0,-2 0 0,-2 0 0,12 0 0,7 0 0,-10 0 0,-8 0 0,1 0 0,15 0 0,-21 0 0,0 0 0,10 0 0,-7 21 0,20-16 0,-22 6 0,1-1 0,26-10 0,-4 0 0,7 0 0,-23 0 0,-3 0 0,0 0 0,11 0 0,-13 0 0,25 0 0,-41 0 0,10-10 0,4-1 0,22 6 0,-25-16 0,20 21 0,-29 0 0,-7 0 0,26 0 0,-16 0 0,0 0 0,5 0 0,-7 0 0,-8 0 0,25 0 0,-35 0 0,35 0 0,-35 0 0,35-21 0,-35 16 0,15-16 0,-21 21 0</inkml:trace>
  <inkml:trace contextRef="#ctx0" brushRef="#br0" timeOffset="-185581.73">21661 16510 20196,'17'-41'0,"0"0"0,1 1 0,11-14 0,-16 6 1029,-38 15 0,-13 8-1029,5 9 0,-2 6 0,-13 5 0,-1 10 0,2 19 0,5 9 0,16-8 0,3 5 0,2 10 0,1 7 0,3-3-2204,3 2 1,2-1 2203,-2 11 0,7-4 646,28 5-646,5-36 0,32-42 0,-9-15 446,-18-3 0,-4-3-446,-12 9 0,-4 0 0,-1-8 0,1 4 0,10 11 0,-16 5 4120,16 63-4120,-11-1 0,2 5 0,0 0 0,4 6 0,12-16 0,6-7 0,8-13 0,8 5 0,-19-21 0</inkml:trace>
  <inkml:trace contextRef="#ctx0" brushRef="#br0" timeOffset="-185166.73">21990 16322 24575,'36'-2'0,"1"-1"0,-10 26 0,-7 11 0,-5 10 0,-9 4 0,-15 6 0,-3-1 0,12-15 0,-5-8 0,-37-6 0,37-14 0,-16-10 0,21 0 0,0-10-4252,8-20 1,5-6 4251,13-21 0,-13 0 0,0 1 1062,8 4-1062,-11 8 0,-7 12 0,7 27 0,-10 16 0,0 17 0,10 15 0,1 3 0,-5 9 3229,13-25 1,3-3-3230,5 15 0,9-36 0,-12 14 0,-14-20 0</inkml:trace>
  <inkml:trace contextRef="#ctx0" brushRef="#br0" timeOffset="-184796.73">22672 16651 24575,'0'61'0,"-1"-26"0,2-3 0,9-3 0,14 24 0,-8-48 0,4 16 0</inkml:trace>
  <inkml:trace contextRef="#ctx0" brushRef="#br0" timeOffset="-184599.73">23072 16346 24575,'46'0'0,"0"0"0,0 0 0,24-5 0,-9-1 0,-12 4 0,-12-9 0,-16 11 0</inkml:trace>
  <inkml:trace contextRef="#ctx0" brushRef="#br0" timeOffset="-184399.73">23377 16134 24575,'0'58'0,"0"-1"0,0 1 0,0-9 0,0-2 0,3 2 0,1 3 0,0-14 0,-2-17 0,9 20 0,-11-41 0</inkml:trace>
  <inkml:trace contextRef="#ctx0" brushRef="#br0" timeOffset="-184030.73">23824 15899 24575,'7'60'0,"-1"0"0,1 0 0,-1 0 0,3 11 0,-2-2 0,-2-13 0,-5 2 0,0-11 0,0-42 0,0-31 0,11-16 0,12-2 0,-7 33 0,26 11 0,-16 0 0,0 11 0,-5 12 0,-18 8 0,-6 6 0,-6 1 0,-3 0 0,0-5 0,-2-3 0,-12 11 0,5-82 0,21 30 0,0-31 0</inkml:trace>
  <inkml:trace contextRef="#ctx0" brushRef="#br0" timeOffset="-183631.73">24271 16275 24575,'46'29'0,"0"0"0,-4-7 0,-11 5 0,-32 18 0,-9-1 0,8-10 0,-9 18 0,11-52 0,0 0 0,0-21 0,0-14 0,0-8 0,5-2 0,1-1 0,-5 1 0,0 3 0,10-10 0,-11 52 0,0 0 0,0 42 0,0 0 0,0-8 0,0 2 0,-1-2 0,2 0 0,9 3 0,1-3 0,-6 8 0,16-1 0</inkml:trace>
  <inkml:trace contextRef="#ctx0" brushRef="#br0" timeOffset="-183328.73">24741 16604 24575,'37'-47'0,"-13"21"0,7 5 0,-5 42 0,-20 15 0,-7 7 0,0-3 0,-3 1 0,-7 7 0,-4-2 0,-2-10 0,3-7 0,11-13 0,-7 5 0,20-21 0,19-9 0,7-3-1546,22-4 1546,-1-6 0,-2 0 0,-13 6 0,0-5 0</inkml:trace>
  <inkml:trace contextRef="#ctx0" brushRef="#br0" timeOffset="-182646.73">25894 16510 24575,'46'0'0,"0"0"0,0 0 0,18 1 0,-7-2 0,0-9 0,-28 7 0,2-7 0,-31 10 0</inkml:trace>
  <inkml:trace contextRef="#ctx0" brushRef="#br0" timeOffset="-182416.73">25847 16322 24575,'63'0'0,"1"0"0,0 0 0,-2 2 0,-1 0 0,-12-6 0,1-17 0,7 16 0,-20-16 0,-14 21 0,-12 0 0</inkml:trace>
  <inkml:trace contextRef="#ctx0" brushRef="#br0" timeOffset="-181980.73">26976 16181 24575,'-30'44'0,"0"1"0,-1 0 0,4-4 0,1-4 0,3 1 0,4 2 0,14 15 0,-10-13 0,9-6 0,48-9 0,-11-7 0,16-23 0,6-14 0,-9-8 0,-2-8 0,3-14 0,-4-3-1312,-9 11 1,-6 0 1311,-13 5 0,-6 3 532,-7-1-532,-20 27 0,-38-16 0,20 20 0,0 2 0,-24-1 0,20 0 0</inkml:trace>
  <inkml:trace contextRef="#ctx0" brushRef="#br0" timeOffset="-180182.73">21331 18016 24575,'0'-58'0,"9"24"0,3-3 0,1-9 0,0-2-3978,5 0 1,1 0 3977,4 0 0,-2 2 0,-13 10 0,0 1 1115,12-6 0,2 4-1115,4-5 0,0-3 0,-5 35 1261,-21 10-1261,0 10 0,0-7 0,0 8 0</inkml:trace>
  <inkml:trace contextRef="#ctx0" brushRef="#br0" timeOffset="-179845.73">21378 17592 20492,'38'-36'0,"-1"1"0,1-1 0,11 4 0,-9 1 1323,-17-21-1323,-12 49 876,-11-7-876,20 10 0,-14 10 0,35 14 0,-24 8 0,3 4 0,14-10 0,8-1 0,-6 0 0,-9 7 0,-1-2 0,15-9 0,1 0 0</inkml:trace>
  <inkml:trace contextRef="#ctx0" brushRef="#br0" timeOffset="-179232.73">23566 18227 24575,'24'-53'0,"0"0"0,1 0 0,-4-11 0,-1-2 0,-4 8 0,-2 15 0,-4 2 0,-3-18 0,-4 8 0,-3 25 0,0-16 0,0 37 0,0-16 0,-10 21 0,-35 21 0,24-16 0,-20 16 0</inkml:trace>
  <inkml:trace contextRef="#ctx0" brushRef="#br0" timeOffset="-178947.73">23448 17804 24575,'33'-43'0,"-1"0"0,0 8 0,2-1 0,-6 7 0,4-2 0,-9 2 0,1 6 0,7 20 0,-28-7 0,7 10 0,-10 0 0,0 31 0,18 8 0,6 3 0,-9-7 0,1 1 0,8 6 0,-1-6 0,-2-15 0</inkml:trace>
  <inkml:trace contextRef="#ctx0" brushRef="#br0" timeOffset="-176415.73">21778 15076 24575,'-18'63'0,"0"1"0,-1-1 0,5-3 0,1 0 0,-2-2 0,-4-1 0,-2 0 0,4-1-2026,9-1 1,2 0 0,-4-13 2025,-21-8 1793,26 18-1793,-16-52 0,0-21 0,16 5 489,-15-14 0,-2-5-489,6-7 0,-7 16 0,12 31 3305,11 42-3305,0 11 0,0-22 0,0-2-760,0 8 760,11 0 0,21-36 0,12-12 0,-6-10 0,3-9 0,2 3-699,10 6 1,3 3 0,-5-5 0,7-17-1,-6 0 1,-21 19 0,0 0 0</inkml:trace>
  <inkml:trace contextRef="#ctx0" brushRef="#br0" timeOffset="-175715.73">24271 15029 24575,'-20'56'0,"0"0"0,-1 0 0,1 0 0,8-4 0,3 0 0,0-1 0,-3-4-775,-6-1 0,-2-2 1,6-1 774,11 22 0,3-10 743,-10-24-743,10 11 384,-21-84-384,16-20 0,-16 7 0,19 14 0,4 9 0,-2 26 1197,0 6-1197,0 37 0,-3-1 0,6-1 0,18-10 0,10-9 0,10-15 0,4-12-3392,12-11 0,-1-11 3392,-22 0 0,-2-4 0,-4 3 0,-3 6 0,-6 3 0,-8-17 0</inkml:trace>
  <inkml:trace contextRef="#ctx0" brushRef="#br0" timeOffset="-174932.73">23777 16487 24575,'43'-24'0,"0"1"0,-3 8 0,-1 4 0,-3-2 0,-4 5 0,-1 8 0,21 0 0,-28 0 0,13 52 0,-32 3 0,-3-13 0,-9 0-2349,-38 1 1,-10-8 2348,-5-6 0,19-11 0,4-5 0,16-13 0</inkml:trace>
  <inkml:trace contextRef="#ctx0" brushRef="#br0" timeOffset="-174314.73">23707 16510 24575,'30'42'0,"0"0"0,0 6 0,-3-5 0,-1-1 0,-5 0 0</inkml:trace>
  <inkml:trace contextRef="#ctx0" brushRef="#br0" timeOffset="-152381.73">1787 16510 24575,'61'-5'0,"-19"-19"0,-6-12 0,-18-7 0,-5-5 0,5 3 0,0-2 0,-1 3 0,-6-6 0,1 3-1252,3 3 0,7 4 1252,16 8 0,2 7 0,-6 1 0,18 14 0</inkml:trace>
  <inkml:trace contextRef="#ctx0" brushRef="#br0" timeOffset="-151748.73">1952 17545 24575,'0'47'0,"0"-21"0,21-5 0,16-42 0,12-15 0,-15 8 0,4-5 0,0-8 0,-5-4 0,0-9 0,1-3 0,-1 2 0,-1 7 0,3 4 0,0 6 0,-1-5 0,-3-10 0,1 1 0,-1 0 0,1 0 0</inkml:trace>
  <inkml:trace contextRef="#ctx0" brushRef="#br0" timeOffset="-144560.73">17427 11995 24575,'0'-26'0,"0"-16"0,0 37 0,0-16 0,0 21 0,0 0 0,21-11 0,5-12 0,11 7 0,-14-5 0,9-21 0,-6 32 0,0-42 0,-5 28 0,-21-12 0,0 9 0,0 6 0,0 21 0,0 0 0,0 21 0,0 37 0,-10-7 0,-1 5 0,9-1 0,-1 2-1425,-10-5 0,-4 3 0,5-5 1425,9-3 0,1-2 0,-14 7 0,0-2-1059,14 7 1059,-9-31 0,11 16 0,0-37 0,0 16 0,0-21 3995,0 0-3995,11-42 0,-9 32 0,9-32 0,-11 42 0</inkml:trace>
  <inkml:trace contextRef="#ctx0" brushRef="#br0" timeOffset="-144146.73">17756 11783 24575,'-13'0'0,"-18"21"0,26 16 0,-16 6 0,0 5 0,17-10 0,3 2 0,-6 4 0,-1 4 0,2-6 0,6 15 0,2-2 0,-4-3 0,-19-10 0,16 5 0,-16-26 0,21-10 0,-21-9 0,16 9 0,-16-11 0,21 0 0</inkml:trace>
  <inkml:trace contextRef="#ctx0" brushRef="#br0" timeOffset="-143881.73">17192 12324 24575,'17'43'0,"0"0"0,-1 15 0,46-37 0,-20-53 0,-7 20 0,1-4 0,-6-20 0,-3-7-4252,3 3 1,-2-3 4251,-4-10 0,1-2 0,1 12 0,3-1 0,-5 3 0,-8 6 0,-1 2 0,6 2 0,0 0 0</inkml:trace>
  <inkml:trace contextRef="#ctx0" brushRef="#br0" timeOffset="-90214.73">12606 14982 24575,'-13'0'0,"2"0"0,11 0 0,0 0 0,-20 0 0,14 0 0,-15 0 0,21-21 0,0 15 0,0-14 0</inkml:trace>
  <inkml:trace contextRef="#ctx0" brushRef="#br0" timeOffset="-89546.73">12206 14817 24575,'-33'13'0,"1"0"0,-20 8 0,52-21 0,0 0 0,10 0 0,19-10 0,7-1-1184,22 6 1184,-15-3 0,9-3 0,7-1 0,4 1-886,-12 5 1,5 1-1,3 0 1,1 0-1,1 1 1,-2-1 0,-3-1 885,10-4 0,-2 0 0,-2-1 0,2 1 0,4 1 0,-4 2 0,4 1 0,3 1 0,0 0 0,-2 1 0,-6-1 0,-6 0-652,14-3 0,-9 1 0,-2 1 652,-3 5 0,-2 2 0,-2-1 0,13 0 0,-7 0 0,4 0-462,-19 0 1,-2 0 461,0 0 233,-2 0 1,-2 0-234,-9 0 0,23 0 0,-26 0 0,1 0 1540,4 0-1540,-8-21 0,-7 16 0,5-16 1104,-21 21-1104,0 0 0,21 0 0,5 0 0,11 0 0,7 21 0,-28-16 6603,26 16-6603,-37-21 0,16 0 547,-21 0-547,0 0 0,21 0 0,5 0 0,0 0 0,-5 0 0</inkml:trace>
  <inkml:trace contextRef="#ctx0" brushRef="#br0" timeOffset="-88764.73">15099 14699 24575,'-13'0'0,"76"0"0,-9 1 0,12 0 0,-1-3-3277,-3-4 0,-1-2 0,4 2 2904,-1 3 1,4 3-1,-1 0 1,-7-3-347,-9-3 1,-5-3 0,1 3 718,-1 6 0,-1 1 0,2-2-293,6-5 0,2-2 0,-3 1 293,8 5 0,-3-1-236,3-8 1,-5 1 235,10 10 2664,-28 0-2664,-11 0 4120,-5 0-4120,0 0 1540,-16 0 1,16 0-1,-21 0 1</inkml:trace>
  <inkml:trace contextRef="#ctx0" brushRef="#br0" timeOffset="-79881.73">20579 17968 24575,'-66'0'0,"14"0"0,94 21 0,-21 6 0,20-10 0,4 2-4252,-19 3 1,0 1 4251,17-3 0,6-4 0,8-3 0,1 0-361,-5 9 1,6-2 360,-11-13 0,7-4 0,4-2 0,-1 1 0,-3 1-686,-4 2 0,-2 2 0,0-1 0,5-1 686,0-1 0,4-2 0,3 0 0,1 0 0,-2-1 0,-4-1 0,6-2 0,-3 0 0,-1-1 0,6-1 0,-6 2 0,4-1 0,2 0 0,1 0 0,-2-2 0,-4-2-218,-5-3 1,-3-2-1,-2-1 1,2 1-1,5 1 218,0 4 0,5 1 0,3 2 0,1-1 0,-2 0 0,-3-1 0,-6-3 0,7-6 0,-6-3 0,-2 0 0,3 4 0,9 7 0,2 4 0,0 1 0,-7-2 0,-9-2 0,-4-2 0,4 2-346,7-1 0,5 2 1,2 0-1,-6 1 346,-1 1 0,-4 3 0,4-3-127,2-1 1,4-3 0,0 1 0,-6 2 126,-5 3 0,-5 2 0,0-1-246,13 2 0,1-4 246,-13-3 0,1-4 0,-1 3 0,10 3 0,3 0 0,-16-3 0,5-2 0,1-1 0,0 1 0,14 0 0,0 1 0,1-2 0,-16 1 0,0 0 0,1-2 0,0 0 0,4-2 0,1 0 0,-1 0 0,-3 1 833,-1 1 0,-4 2 0,1 0-833,2-3 0,0 0 0,1 1 0,5 2 0,0 0 0,-4 1-133,0-1 1,-1 0 132,-4 2 0,3-1 0,-4-1 0,2-3 0,-1 1 254,-5 8 0,3 2 1,1-3-255,7-9 0,1-3 0,1 0 1327,-3 6 1,0 1 0,3-1-1328,-7 0 0,3 0 0,0-1 0,-2 2 0,8 0 0,-2 0 0,-2 0-387,-8-2 0,-2-1 0,1 1 387,4 2 0,0 1 0,-3-4 0,15-16 0,-4-4 0,-11 6 0,-1 0 2690,7-3 1,-4-1-2691,-1-18 2259,-11 10-2259,9-7 0,-9 7 0,-12-9 0,-1-7 0,2 8 0,-3-1-347,-6-7 1,-6-2 346,-6-1 0,-8 3 873,-7 14 1,-4 2-874,3-6 0,-2 2 0,-8 11 0,2 3 0,15-18 0,-37 9 0,37-22 0,-16 30 0,11-25 0,7 27 0,-7 0-6478,-11-37 6478,-5 42 0,-1-11 0,-4-1-208,-4 14 0,0 1 208,4-5 0,-1-1 0,-18 6 0,1 0 50,20-5 0,3 1-50,-9 15 0,2-1 0,-12-34 0,9 37 0,-11-37 0,0 37 0,-11-16 0,8 21 0,17 0 0,-1 0 0,-1 0 0,-1 0 0,-10 0 0,-2 0 0,0 0 0,-1 0 0,1 0 0,2 0 2002,10 0 0,2 0-2002,-5 0 0,-1 0 356,-1 0 1,-1 0-357,0 0 0,-3 0 0,-20 0 0,-3 0-2895,12 0 0,0 0 2895,-4 0 0,0 0 0,-9 0 0,4 0-470,27 0 1,-2 0 469,-13 0 0,-6 0 0,6 0 0,11 0 0,-2 0 0,-16-1 0,-9 0 0,2 3 0,9 4 0,2 2 0,0-1 15,5-6 0,1 0 0,-3 2-15,1 5 0,-3 3 0,-1 1 0,2-1 0,-11-2 0,1-1 0,2 1 0,9 0 0,1 0 0,-2-1 0,-13 1 0,-2-2 0,9-2 0,15-4 0,4-2 0,-1 1 0,0 0 0,2 0 0,2 0 0,-12 0 0,17 1 0,-2-2 0,0-9 0,0-1 0,-7 9 0,0-1 0,0-18 0,0 0 0,-2 18 0,-3 1 0,-9-18 0,-3-2-129,13 15 0,-2 4 1,-2-3 128,-9-8 0,-1-2 0,1 2 0,13 7 0,1 3 0,1-1 0,-2-2 0,0-1 0,4 2 0,5 5 0,1 2 0,-8-1 0,-3 0 0,-14 0 0,-4 0 0,17 0 0,-1 0 0,0 0 0,3 0 0,1 0 0,0 0 0,-22 0 0,1 0 0,7 0 0,3 0 0,10 0 0,0 0 2493,-20 2 1,-1-4-2494,12-8 0,3-1 0,8 10 0,-1-3 672,-16-17 0,2 0-672,-7 16 745,24-3 1,-6-4 0,5 1-746,7-2 0,2 2 640,-17 4 0,2-1-640,2-13 0,-10 21 0,-3 0 0,-3 0 0,15-1 0,-1 2-224,5 4 1,-2 3-1,0 0 224,-18-3 0,6 5 0,22 11 0,1 3 0,-9-12 0,-4-2 0,9 4 0,5 33 0,-15-28 0,4-1 0,35 5 0,-10 5 0,-2-3 0,1-15 0,16 53 0,-16-48 0,11 51 0,-14-24 0,17-4 0,-2 2-345,-11-4 1,-1-1 344,6 0 0,3 3 0,0 6 0,-2 3 0,-13 9 0,2 3-131,19-10 1,6 2-1,-2 3 131,-5-4 0,-2 1 0,0 1 0,3-3 0,4-1 0,3-3 0,0 3 0,-1 12 0,0 3 0,0-3-867,0 8 1,0-3 866,0-1 0,0 0 0,0-15 0,0 0 0,0-3 0,0-4 0,0-1 0,0 10 0,0 3 0,-1 9 0,2 2 0,8-5 0,3 3 0,-7-6 0,-2 5 0,4-1 0,6-3 0,3-2 0,0 0-126,-4-6 1,0-1 0,0 1 125,1 8 0,1 1 0,6-12 0,17-15 0,5-6 0,-3 11 0,8-9 0,3-27 0,9-12 0,5-6 0,-4 2-1300,-8 6 0,-1 0 0,1-2 0,2-4 1300,3-6 0,4-5 0,0-2 0,-2 2 0,-7 4 0,-1 5 0,-6 4 0,-3-4 0,5-14 0,0-1 0</inkml:trace>
  <inkml:trace contextRef="#ctx0" brushRef="#br0" timeOffset="-77428.73">26976 18298 24575,'-39'0'0,"7"-21"0,11 5 0,16-7 0,-16-30 0,21 12-1311,-8-16 1,-5-9 1310,5 20 0,0-2 0,-2-2 0,-1-1 0,-1-3 0,0 0 0,0 1 0,-1-7 0,1 2 0,0 1 0,4 5 0,0 1 0,1 5 0,3 3 0,-2 8 834,-15 9-834,15 5 432,-15 21-432,21 0 0,0 0 0,0 21 0,21-16 0,-15 16 0,15-21 0</inkml:trace>
  <inkml:trace contextRef="#ctx0" brushRef="#br0" timeOffset="-77046.73">26435 17804 24575,'0'-43'0,"0"0"0,0 2 0,0 3 0,0-19 0,5 12 0,4-7 0,-2 5-408,-6 6 0,3 1 408,8-4 0,5-3 0,-4 7 268,-8-4-268,16 28 136,-11-5-136,22 38 0,12 19 0,-2-8 0,7 6 0,1 0 0,-5-2 0,-6-5 0,-4-1 0,3 2 0,14 10 0,1 0 0,-1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5:59:11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29045 10631 24575,'0'-26'0,"0"5"0,-10 21 0,7 0 0,-7 21 0,10 15 0,-10 7 0,-1 6 0,8 0 0,1 1 0,-9 2 0,1 3 0,7-4 0,2 4 0,5-7 0,6-10 0,1 0-304,-6 10 1,-2 4 0,4-11 0,17-10 0,-14 11 0</inkml:trace>
  <inkml:trace contextRef="#ctx0" brushRef="#br0" timeOffset="531">28928 12089 24575,'8'-37'0,"-1"1"0,-17-11 0,73 26 0,-48 21 0,30 0 0,-29 21 0,4 36 0,-40-2 0,14 3 0,-15-17 0,21-56 0,0-22 0,0 3 0,10-6 0,1 7 0,-5 28 0,14-16 0,-20 42 0,0 5 0,0 10 0,0 30 0,21-24-1025,5 5 1025,11-27 0,-13-20 0,-14 0 0</inkml:trace>
  <inkml:trace contextRef="#ctx0" brushRef="#br0" timeOffset="699">29469 11736 24315,'5'54'0,"0"1"0,0-1 0,1 0 0,-3 0 0,0 1 0,1-3 0,1-7 0,7 4 0,0-6 0,-7-7 0,0 1 0</inkml:trace>
  <inkml:trace contextRef="#ctx0" brushRef="#br0" timeOffset="4034">21167 13312 24575,'-26'0'0,"5"0"0,21 0 0,0 0 0,21 0 0,26 42 0,-27-17 0,1 2 0,23 14 0,-1 2 0,-22-8 0,-1 0-198,20 1 1,-1-4-1,-10-3 1,2 2-1</inkml:trace>
  <inkml:trace contextRef="#ctx0" brushRef="#br0" timeOffset="4684">21614 14064 24575,'33'-32'0,"1"-1"0,-2 33 0,10 34 0,-38 15 0,-8 1 0,4-18 0,0 10 0,0-42 0,0-42 0,10-11 0,-10 12 0,3-1 0,12 5 0,1 3 0,-11-2 0,16 15 0,-21 42 0,0-16 0,0 47 0,42-2 0,-32-8 0,32-1 0</inkml:trace>
  <inkml:trace contextRef="#ctx0" brushRef="#br0" timeOffset="4948">22084 13947 24575,'21'-26'0,"-6"5"0,9 21 0,7 21 0,-25 36 0,-5-19 0,-2 0 0,-15 25 0,53-100 0,7-20 0,-28 23 0,18-12 0,1 1 0,0 0 0</inkml:trace>
  <inkml:trace contextRef="#ctx0" brushRef="#br0" timeOffset="6931">24106 6303 24575,'-13'0'0,"3"0"0,10 0 0,0-21 0,10 16 0,35-16 0,7 11 0,2 8 0,4 1-2317,-8-4 1,0 0 2316,5 4 0,-3 2 0,8-1 0,-29 0 0</inkml:trace>
  <inkml:trace contextRef="#ctx0" brushRef="#br0" timeOffset="8316">22836 6680 24575,'-26'-37'0,"5"13"0,21 14 0,0 10 0,21 0 0,-15 0 0,14 10 0,-20 14 0,0 7 0,0 6 0,0 10 0,0 3 0,0 11 0,0-2 0,0-19 0,0-4 0,0 16 0,0-52 0,0-42 0,0 0 0,5-1 0,1-5 0,-6 0 0,3 2 0,12 7 0,1 2 0,-14 0 0,1 6 0,18 7 0,-21 14 0,0 20 0,0 14 0,0 13 0,0 10 0,0-7 0,0-2 0,0-4 0,7 11 0,7-6 0,12-32 0,27 10 0,4-2 0,-15-15 0,-1 0 0,1 0 0</inkml:trace>
  <inkml:trace contextRef="#ctx0" brushRef="#br0" timeOffset="8664">23283 6797 22462,'52'-30'0,"-1"-1"0,1 1 0,0 4 0,1 3 0,-20 19 1028,-38 62-1028,10-11 0,-5 3 0,-31 0 0,-3-1 0,23-11 0,1-6 355,-32 0-355,63-32 0,15 0 0,-1 0 0,1 0 180,27 0-180,-6 0 0,-12 0 0,-30 21 0,6 5 0,-46 20 0,-23 7-1806,5-14 1,-6-2-1,-3 0 1806,11-8 0,-1 0 0,0-1 0,0-2 0,-7 4 0,0-3 0,6-6 0,-20 0 0</inkml:trace>
  <inkml:trace contextRef="#ctx0" brushRef="#br0" timeOffset="10149">28881 6797 24575,'-26'0'0,"5"0"0,21 0 0,0 0 0,0-10 0,0 7 0,-11-28 0,9 26 0,-9-16 0,-10 21 0,16 0 0,-16 0 0,0 0 0,16 0 0,-16 0 0,21 21 0,0-16 0,0 26 0,0-28 0,21 7 0,5-10 0,11 0 0,-14 0 0,9-10 0,-27-14 0,16-12 0,-21-11 0,-21 20 0,16 7 0,-27 20 0,9 0 0,-14 20 0,11-14 0,5 35 0,21-14 0,21 9 0,5-12 0,11-14 0,-14-10 0,9-10 0,-27 7 0,16-28 0,-21 5 0,0-21 0,0 20 0,-21 7 0,5 20 0,-28 0 0,28 20 0,-5 7 0,21 20 0,32-21 0,-25-5 0,29-18 0,2-6 0,-28 3-6784,53-21 6784,-58 16-298,16-58 298,-21 52 0,-42-30 0,11 41 0,-8 6 0,-1 8 0,14 14 0,3 2 0,-14 4 0,16 18 0</inkml:trace>
  <inkml:trace contextRef="#ctx0" brushRef="#br0" timeOffset="19882">31962 4986 24575,'0'-26'0,"-21"-16"0,16 16 0,-16 0 0,21-5 0,0 7 0,-21-33 0,16 15 0,-10-1 0,-2 0 0,-6-10 0,6 19 0,-3-2 0,-18-10 0,-2 3 0,14 15 0,-3 1 0,-11-6 0,-6-2 0,1 4-1298,1 3 1,-3 4 1297,2 7 0,-7 2 0,-2 1 0,3 2 0,-1 2 0,2 2 0,-2 3 0,-9-1 0,-2 3 0,2 1 0,7 1 0,2 2 0,-2-1 0,-7 0 0,-2 0 0,2 0 0,9 0 0,3-1 0,-4 2 0,0 0 0,-3 0 0,-1 2 0,0 3 0,2 2 0,-1 3 0,1 1 0,-1 1 0,1 1 0,-1 1 0,0 1 0,-1 2 0,0 0 0,-2 3 0,-1 1 0,2 0 0,7-1 0,-3 4 0,5-1 0,-2 3 0,4-3 0,-4 3 0,0 0 0,3 1 0,7-3 0,-6 9 0,2 2 0,0-5 0,-8 2 0,0 2 0,8-1 0,12 2 0,5 1 0,-2-2 0,-8-3 0,-2 0 0,3 3 0,3 9 0,3 4 0,4 4 0,4 8 0,3 4 0,1-3 0,2-14 0,1-3 0,2 4 0,3 2 0,2 6 0,2-2 0,2-8 0,4-6 0,0-2 0,-8 21 0,-4 8 0,3-7 0,7-15 0,1 1 0,-3 8 0,-1 10 0,0 0 0,2-8 0,4 2 0,0-3 0,-1 0 0,0 4 0,3-3 0,9 3 0,-1-4-524,-8-12 1,1 1 523,11-2 0,5 4 0,1-1 0,-1 0 0,1-1 0,1 0 0,-1-2 0,1 0 0,3 0 0,10 6 0,4 1 0,0-3 0,-6-5 0,0-1 0,1-3 0,-1-6 0,1-2 0,1 2 0,0 5 0,1 4 0,0 0 0,-6-4-1935,1 5 1,-2-1 1934,1-2 0,2 2 0,-5-3 0,-8 0 0,0-3 0,8-4 0,6-3 0,12-1 0,3-5 830,-9-6 0,3-4-830,9-2 0,8-2 0,-2-2 0,-6-3 0,-1-3 0,1 0 0,6 2 0,0 0 0,2-3-254,-9-1 0,1-2 1,1 0-1,0-3 254,5-2 0,-1-2 0,1-1 0,0 1-256,-5 2 1,0 0 0,0 0 0,-1-2 255,3-3 0,0-2 0,-1-1 0,-3 3 1252,0 3 0,-4 2 1,-3-5-1253,2-18 0,-2-1-603,8 14 0,2-2 603,-7-13 0,2-9 0,-3 5 0,3 4 0,2 0 0,-4 1 0,6-5 0,1-2 0,-4-2 0,-3-1 0,-3-2 0,0-1 0,-1-2-244,-5 7 1,-1-1-1,0-1 1,0-1 0,-1 0 243,4-4 0,1-1 0,-1-1 0,-3 1 0,-4 1 0,-5 1 0,-4-1 0,-3 2 0,0 1 0,2-9 0,-3 1 0,0 3 0,6-3 0,-6 1 0,-14-2 0,-3-5-809,5 13 1,1-5 0,-1 0 0,-4 2 808,-6-1 0,-4 2 0,-1-3 0,2 1 0,0-4 0,-3-1 0,-2 4-74,-8-6 0,-5 2 0,-1 0 74,4 12 0,-2-1 0,0 0 0,0-1 0,0-6 0,-1-2 0,1 0 0,0 0-294,1-1 0,0-1 0,0 1 0,-2-1 294,3 7 0,-1 0 0,0-1 0,0 1 0,2 3 0,0-4 0,2 2 0,0 2 0,0 1 0,-6-5 0,1 1 0,2 7 0,6 11 0,1 0 0</inkml:trace>
  <inkml:trace contextRef="#ctx0" brushRef="#br0" timeOffset="29731">5386 10372 24575,'51'-12'0,"1"0"0,-1-1 0,-3-2 0,-1-1 0,-1 3-1191,19 5 1,-2 0 1190,-9-12 0,-1-1-3535,6 7 1,-3 1 3534,-17 0 0,-2 0 0,10 2 0,-5 1 1845,-13 0-1845,2 7 0,-62 3 0,2 3 0,-24 20 0,-4 6 0,26-13 0,2 0 0,-13 7 0,6 1 0,15-4 0</inkml:trace>
  <inkml:trace contextRef="#ctx0" brushRef="#br0" timeOffset="29948">5268 10631 19623,'45'-7'0,"-1"0"0,0 0 0,2-1 0,0-1 0,-2 0 0,9-3 0,1-2 0,-2-4 0,3-2 0,-2 5 0,6 10 0,-1 2 0,-4-7 0,2-3 0,-9 5 0,8 8 0,-3 0 0</inkml:trace>
  <inkml:trace contextRef="#ctx0" brushRef="#br0" timeOffset="31614">15193 9996 24575,'51'-6'0,"0"1"0,-5 5 0,7-2 0,0-6 0,12-3 0,4-2 0,0 1 0,-9 3-3277,4 5 0,-6 2 0,6-2 3028,-14-1 1,6-2 0,1-1 0,2 0-1,-2 0 1,-4 2 248,10 0 0,-2 0 0,-2 1 0,-4 1-402,-3 3 1,-3 1-1,1-4 402,8-9 0,1-4 0,-9 5 2122,16 7-2122,-51-16 0,6 21 0,-21 0 4991,0 0-4991,-31 21 1353,2 5 0,-7 0 0,15-5 1</inkml:trace>
  <inkml:trace contextRef="#ctx0" brushRef="#br0" timeOffset="32031">15240 10372 24575,'48'-7'0,"0"0"0,0 0 0,4 5 0,2 2 0,-1-3 0,1-6 0,1-3 0,1 2-2582,5 1 1,2 2-1,4-1 2582,-14 1 0,5 0 0,1-1 0,0 0 0,-4 1 0,2 1 0,-4 0 0,1-1 0,2 0 0,0-1 0,3-1 0,1-1 0,-3 1 0,-7 3 0,18 4 0,-8-1 0,-5-8 0,-11 1 2186,-23 10-2186,-21 0 1229,0 0-1229,0 21 0,-21-16 0,16 16 0,-16-21 0</inkml:trace>
  <inkml:trace contextRef="#ctx0" brushRef="#br0" timeOffset="32848">2611 11571 13024,'60'-17'0,"1"-1"0,0 1 0,0-1 0,0 1 0,0-1 0,0 1 0,-2-1 0,3-1 0,1-1 0,1 1 0,-2 0 0,-2 1 0,-3 1 0,-4 3 0,15-3 0,-7 4 0,-2 0 0,4-2 0,2-2 0,3-2 0,1-1 0,-4 3 0,-10 4 955,8 4 0,-9 2-955,0-4 0,-8 2 2561,-15 9-2561,-29 0 1499,9 0-1499,52 0 0,-31 0 0,4 0 288,28-10 1,0-1 0,1 5 0,-13-14 0</inkml:trace>
  <inkml:trace contextRef="#ctx0" brushRef="#br0" timeOffset="35601">32550 11031 24575,'30'36'0,"0"1"0,-12-8 0,0-1 0,24 17 0,-32-8 0,-4 4 0,5 1 0,1 5 0,-3-3 0,-1 7 0,-1 3 0,1-2-992,-1-2 1,-1-1 0,0 1 0,1 0 991,0 1 0,0 0 0,0 0 0,-2 2 0,-3 8 0,-2 3 0,-1-2 0,0-6 0,1-9 0,-1-5 0,-3 2 0,-9 16 0,-4 2 0,5-3 0,10 7 0,-1-4 0,-12-12 0,-2-1 0,5 13 0,1-1 0,4-19 0,-2 2 0,-6-1 0,-5 5 0,-1 2 0,4-3-1620,5 3 0,3-2 0,-4 1 1620,-10 5 0,-5 2 0,1-2-164,4-2 1,2 0-1,-3-4 164,-3-9 0,-2-3 0,1 1 0,3 6 0,2 2 0,-5 0-617,-2-5 1,-5 1 0,0-1-1,5-4 617,-5 10 0,-1 0 0,2-10 0,-5 4 0,-2 0 0,1-2 0,-7 4 0,0-3 0,-3 3 0,5-3 0,-3 2 0,0 1 0,-2 0-77,9-7 1,-1 0 0,-1 1 0,0-1 0,1-1 76,-1 0 0,-1 0 0,1 0 0,1-1 0,2 0 0,-11 12 0,3-1 0,-2 0 0,4-6 0,-3 1 0,-1-1 0,-1 1 600,7-6 1,-1 1 0,-1 0 0,2-2 0,1 0-601,0 0 0,3-2 0,0 0 0,-4 1-158,-4-1 1,-4 2 0,-2 0 0,4-2 0,5-3 157,-12 10 0,2-3 0,9-10 0,-2 1 0,1-1 0,4-1 0,1 1 0,-1-1 380,-1 1 1,-2-2 0,-3 0-381,0-3 0,-4-2 0,0 0 0,2 1 0,-3 3 0,3 1 0,-3-2 0,-1-5 0,-3-1 0,0 0 0,7 0 0,-11 8 0,1 0-520,9-7 0,-7-1 0,1 0 0,5 1 520,6 2 0,4 1 0,-6-1 0,1-4 0,-6-2 0,-2 0 0,-2 0 0,0 1-510,-6 1 1,-2 1 0,0-1 0,1 0 0,2-1 509,-3-1 0,3 0 0,0-2 0,-4 2 102,10-2 1,-4 1-1,-2 1 1,1-1-1,4-1 1,6-1-103,-7 1 0,6-1 0,-5-1 0,3-1 0,-7 0 0,-2 1 0,2-1 0,5 0-282,-8 3 1,4-1 0,-7 1 281,12-2 0,-8 1 0,-3 0 0,0 0 0,4 0 0,7 0 0,-10 5 0,8-1 0,-6 0 0,13-4 0,-4-1 0,-2 1 0,-1-1 0,1 0 0,3 0 0,-13 3 0,4 0 0,0-1 0,0-1 0,-1-1 0,2-1 0,-2 0 0,-2 1 0,14 0 0,-1 1 0,-1 0 0,-2 0 0,-1-1 0,-3-3 0,2-3 0,-3-1 0,-2-2 0,-1-1 0,-1 0 0,0-1 0,1 1 0,2 1 0,-5 1 0,1 1 0,0 0 0,1 1 0,-1-2 0,0 0 0,-1-2 0,5-1 0,-2-1 0,-1-1 0,0 0 0,1-1 0,2 1 0,2-1 0,3 1 0,-11-1 0,2 1 0,3-1 0,4 0 0,7-3 0,2-4 0,7-1 0,-3 0 0,-13 3 0,-4 1 0,5-3-1057,-5-9 0,3-1 1057,-4 6 0,0 0 329,6-4 1,1-1-330,8 4 0,2 2 0,0 4 0,0 0 0,7-3 0,-2-3 0,1 1 0,-20-5 0,-1-3 0,12 0 0,-2-3 0,0 0 0,-6 2 0,-1 0 0,3-3 0,13 0 0,2-3 0,0 5 0,-1 9 0,0 3 0,0-1 1143,-14-13 1,0-6-1144,9 1 0,-1-4 0,2 4 0,-2 3 0,-1-2 0,9 1 0,-5-6 0,3-2 0,10 3 0,12-6 0,3 2 1263,-10 6 1,-5 0 0,5 0-1264,8-11 0,1 0 0,-11 0 0,1 3 0,14 12 0,-1 1 0,-9-8 0,-4 0 0,-1 3 0,0 1 0,2-2 0,0 1 0,-4 10 0,4 2 5669,6-7-5669,0 31 2420,16 0-2420,-16-21 946,0 16-946,16-16 0,-16 21 0,0 0 0,16 0 0,-16 0 0,21 0 0,0 0 0,21-21 0,-16 16 0,16-16 0</inkml:trace>
  <inkml:trace contextRef="#ctx0" brushRef="#br0" timeOffset="37017">28599 7103 24575,'-27'-26'0,"6"5"0,21 21 0,0 0 0,0-21 0,0 16 0,0-16 0,0 21 0,0 0 0,-20 0 0,14 21 0,-15 5 0,21 31 0,0-28 0,0 2 0</inkml:trace>
  <inkml:trace contextRef="#ctx0" brushRef="#br0" timeOffset="38631">28669 6938 24575,'0'-26'0,"0"5"0,0 21 0,0 0 0,0-21 0,0 16 0,0-16 0,0 21 0,0 0 0,0-21 0,0 16 0,0-16 0,0 21 0,0 0 0,0 21 0,0 26-3392,10 3 0,1 5 3392,-9-9 0,1-1 0,8-2 0,-1-5 0,-10-7 0</inkml:trace>
  <inkml:trace contextRef="#ctx0" brushRef="#br0" timeOffset="40183">28716 7103 24575,'-13'-37'0,"0"1"0,-8-11 0,21 26 0,0 63 0,0-11 0,0 11 0,0 13 0,0 0 0,0-9 0,1-1 0,-2 5-1234,-1 1 1,-1 4 0,0 3 0,1 0 1233,0 4 0,2 0 0,0 4 0,-1 8-490,0-20 0,0 4 0,0 5 1,-1 2-1,1 1 0,0 1 0,-1 0 1,1-1-1,1-3 490,-1 3 0,1-2 0,-1 0 0,1 0 0,0-1 0,1 2 0,-1 0 0,1 2-369,-1-7 0,1 2 0,0 2 0,0 0 0,1 1 0,-1-1 0,0-1 0,0-2 0,0-1 0,0-4 369,-1 16 0,0-3 0,-1-3 0,1-1 0,1-3 0,2-1-494,2-2 1,2-3-1,0-1 1,0-2 0,-2 1 493,-3 6 0,-1-2 0,-1 2 0,2 5-73,2-13 0,2 3 0,0 3 0,1 1 0,0 0 0,0 1 0,-2-1 73,0 1 0,-1 1 0,-1 0 0,1 0 0,-1 0 0,1 0 0,-1 0 0,1-1 0,0-1 0,-1 0 0,1 1 0,0 0 0,-1 1 0,1 1 0,0 0 0,0 3 0,0 1 0,0 1 0,0-1 0,0-1 0,0-4 0,0-4 0,0 8 0,1-6 0,0-2 0,0 0 0,-1 1 143,-1 1 0,-2 1 1,1 0-1,1-2 1,4-3-144,7 4 0,4-2 0,0-3 0,-5-4 0,-9 14 0,2-3 0,13-10 0,6 0 0,-6-1 0,-15 10 0,-3-3 0,9-9 0,1-1 837,-5 0 1,-2-3-838,-1 8 2541,7-7-2541,-10-14 4658,0-26-4658,0 16 4059,0-21-4059,0 0 2359,0-21-2359,-10 6 0,7-9 0,-7 14 0</inkml:trace>
  <inkml:trace contextRef="#ctx0" brushRef="#br0" timeOffset="40866">28881 13829 24575,'0'-47'0,"0"0"0,0 11 0,-21 12 0,16 14 0,-27-11 0,9 15 0,-14-14 0,11 40 0,5-4 0,21 8 0,21-14 0,5-10 0,0 0 0,-5 0 0,-21-10 0,-21 7 0,-5-7 0,0 10 0,5 10 0,21-7 0,21 28 0,16-26 0,7 8 0,3-5 0,-12-17 0,-2-3 0,4 11 0,-6-3 0,-10-27 0,-42-14 0,-5 24 0,-21-20 0,0 41 0,21 20 0,-6 17 0,30-8 0,-9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4:40:12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19168 3434 24575,'26'0'0,"-5"0"0,-21 0 0,0 0 0,21 0 0,14-4 0,8-2 0,0-5 0,5-2-494,9-4 1,6-4 0,-2 2 493,-11 5 0,-1 2 0,1-4 0,6-12 0,1-5 0,-6 8 0,-4 14 0,-7 1 0,12-32-217,-52 42 217,0 0 0,0-21 0,-11 16 0,9-16 0,-30 21 365,27 0 1,-16 0 0,21 0-1</inkml:trace>
  <inkml:trace contextRef="#ctx0" brushRef="#br0" timeOffset="451">19497 3081 24575,'-30'30'0,"0"0"0,1-1 0,0 0 0,-10 10 0,0 0 0,5-6 0,3 0-421,-2 6 1,5 3 420,8-1 0,9-4 277,22-6-277,33 11 0,-9-39 0,3-6 0,0 3 0,0 0 0,2-1 0,-2 2 0,20 20 0,-22-15 0,-2 4-98,-7 12 1,-1 0 0,18-6 0,-34 5 0</inkml:trace>
  <inkml:trace contextRef="#ctx0" brushRef="#br0" timeOffset="3733">12653 5598 17789,'61'-15'0,"-1"0"0,1 0 0,0 0 0,-2-5 0,-4-1 0,-2 4 0,-4 7 0,-1 3 0,-9-2 0,3-12 3053,-42 21-3053,-21 0 290,-5 0 1,0 0-1,5 0 1</inkml:trace>
  <inkml:trace contextRef="#ctx0" brushRef="#br0" timeOffset="4134">12700 5480 24575,'-59'31'0,"0"-1"0,-1 1 0,11-5 0,2-1 0,13-3 0,13-1 0,21-16 0,31 16 0,-2-21 0,19-2 0,16 1 0,-4 4 0,5 12 0,-2 1 0,-10-13 0,1-3 0,-6 5 0,-12 11 0,1-1 0</inkml:trace>
  <inkml:trace contextRef="#ctx0" brushRef="#br0" timeOffset="74378">18439 7644 24575,'0'0'0</inkml:trace>
  <inkml:trace contextRef="#ctx0" brushRef="#br0" timeOffset="95377">17851 8138 24575,'0'-39'0,"0"-1"0,20-15 0,-18 11 0,2 0 0,27-6 0,-17-3 0,-4-4 0,-2 17 0,-1-1 0,5-12 0,-3 2 0,-9-7 0,0 14 0,0 7 0,0 11 0,-21 5 0,16 42 0,-26 5 0,28 0 0,-7 6 0,10-30 0,31 30 0,-23-27 0,28 16 0,1 0 0,-27-16 0,32 37 0,-31-27 0,-9 51 0,9-4 0,-22 1 0,9 2 0,2-49 0,23 5 0,14-21 0,10-21 0,-11 16 0,9-26 0,-9 28 0,-9-7 0,-7 10 0</inkml:trace>
  <inkml:trace contextRef="#ctx0" brushRef="#br0" timeOffset="95714">18439 7808 24575,'-37'19'0,"0"-1"0,-10 26 0,6-7 0,35 10 0,-15-21 0,63-5 0,-10-42 0,2 10 0,-1-4 0,4-32 0,-13 10 0,-14-7 0,-10 7 0,0-10 0,-10 21 0,-14 5 0,-13 21 0,11 0 0,-15 0 0,35 0 0,-15 21 0,21-15 0,0 14 0</inkml:trace>
  <inkml:trace contextRef="#ctx0" brushRef="#br0" timeOffset="96145">18439 7808 24575,'60'2'0,"1"0"0,0 0 0,-3 0 0,-2-2 0,-23-8 0,-33-18 0,0 5 0,0 21 0,10 42 0,-7-21 0,7 44 0,9-34 0,4-4 0,8 4 0,-2-4 0,0-12 0,15-57 0,-28 11 0,5-27 0,-21 14 0,0 7 0,0 11 0,0-15 0,0 35 0,-21-15 0,16 21 0,-16 0 0,21 0 0</inkml:trace>
  <inkml:trace contextRef="#ctx0" brushRef="#br0" timeOffset="101693">19850 7644 24575,'-26'0'0,"5"0"0,21 0 0,-63 0 0,37 0 0,-15 5 0,-4 0 0,-13-2 0,27 21 0,-1 4 0,-5-13 0,4 2 0,12 16 0,5 1 0,-5 3 0,63 7 0,-3-23 0,6-5 0,1-3 0,-1 0 0,-3 10 0,-3-4 0,13-14 0,-46 27 0,15-9 0,-63 14 0,12-13 0,-3-1 0,-4-9 0,-2-2 0,4 0 0,2-3 0,-11-9 0,28 0 0,-5 0 0,21 0 0</inkml:trace>
  <inkml:trace contextRef="#ctx0" brushRef="#br0" timeOffset="102126">19873 7808 24575,'0'61'0,"-1"-19"0,2 4 0,9 7 0,1 2 0,-8 1 0,-1 0 0,9 3 0,-1-3 0,-9-18 0,-2-6 0,1 5 0,0-37 0,0-5 0,0-16 0</inkml:trace>
  <inkml:trace contextRef="#ctx0" brushRef="#br0" timeOffset="102426">19873 7808 24575,'46'-39'0,"0"0"0,-3 9 0,-13 18 0,-39 45 0,-14 13 0,-5 14-478,0-10 1,-2-1 477,-6-2 225,-9-21-225,30-5 180,-6-21-180,21 0 0,21-21 0,-16 16 0,16-16 0</inkml:trace>
  <inkml:trace contextRef="#ctx0" brushRef="#br0" timeOffset="103026">20179 8020 24575,'33'-13'0,"-1"0"0,20-8 0,-52 21 0,0-21 0,0-5 0,0 0 0,0 5 0,0 11 0,-20 7 0,-7-7 0,-30 10 0,21 13 0,1 5 0,-17 11 0,27-2 0,6 3 0,8 7 0,11-14 0,0 9 0,11-27 0,12 16 0,14-21 0,-11-21 0,-5 16 0,0-27 0,-16 9 0,16-14 0,-21 11 0,0 5 0,0 21 0,0 21 0,0 5 0,0 32 0,10-9 0,14-12-929,12-16 929,11-42 0,-20 16 0,-6-16 0</inkml:trace>
  <inkml:trace contextRef="#ctx0" brushRef="#br0" timeOffset="103610">20743 7808 24575,'0'-26'0,"0"5"0,0 21 0,0 0 0,-83 42 0,62-21 0,-14 4 0,-9 6 0,18-1 0,42 23 0,-1-17 0,7-2 0,32 3 0,4-16 0,-27-42 0,-7 5 0,-9-28 0,6 7 0,-21 11 0,0-16 0,0 37 0,0-16 0,0 21 0,0 0 0,21 0 0,5 0 0,11 0 0,7-10 0,-28-14 0,5 8 0,-21-25 0,0 35 0,0-15 0,-21 21 0,-15 21 0,7 5 0,0 1 0,6 4 0,17 19 0,-15 7 0,42-20 0,16-14 0,-4-15 0,4-5-3392,0-6 0,0-5 3392,-1-2 0,-2-3 0,-3-5 0,-4-1 0,-1-7 0,-5 5 0</inkml:trace>
  <inkml:trace contextRef="#ctx0" brushRef="#br0" timeOffset="103814">21331 7879 24575,'-12'46'0,"0"0"0,0 1 0,-8 17 0,-5-8 0,-3-24 0,-1-7 0,-3 4 0,-9 2 0</inkml:trace>
  <inkml:trace contextRef="#ctx0" brushRef="#br0" timeOffset="104998">22249 7808 24575,'-48'21'0,"0"-1"0,0 0 0,-20 7 0,21 3 0,47 17 0,18-18 0,6 0 0,17 20 0,3-26 0,4-9 0,15-14 0,-22-14 0,-4-9 0,-8-26 0,2-9 0,-31 32 0,0 5 0,0 21 0,0 21 0,0-16 0,-21 47 0,16-23 0,-16 29 0,42-32 0,5-5 0,21-21 0,-21 0 0,-5-21 0,-10-37 0,-19 3 0,14 14 0,-4 4 0,-34 11 0,6-5 0,-21 28 0,21-7 0,-5 10 0,28 0 0,-7 0 0,20 10 0,24-7 0,8-3 0,-8 1 0,2-2 0,17-8 0,-1-6 0,-15-1 0,-6-5 0,5-26 0,-12 21 0,7-26 0,-25 23 0,14-7 0,-20-6 0,0 37 0,0-16 0,-20 21 0,4 0 0,-29 42 0,30-22 0,-7 11 0,2 4 0,15 22 0,-6-16 0,1 2-1340,9-5 0,2 0 1340,-3 7 0,4-1 0,19 5 0,5-12-508,10-16 508,9-21 0,12-21 0,-15 5 0,3-7 0,-35 12 0</inkml:trace>
  <inkml:trace contextRef="#ctx0" brushRef="#br0" timeOffset="105443">22954 7926 24575,'26'0'0,"-5"0"0</inkml:trace>
  <inkml:trace contextRef="#ctx0" brushRef="#br0" timeOffset="105798">23448 7714 24575,'-39'37'0,"0"0"0,-1-1 0,-6 2 0,19-5 0,53-2 0,32-10 0,-23-10 0,0 4 0,-2 13 0,-3 2 0,17-2 0,-26 25 0,-42-48 0,16 37 0,-58-37 0,21 16 0,7-29 0,0-5 0,-2 8 0,16-16 0</inkml:trace>
  <inkml:trace contextRef="#ctx0" brushRef="#br0" timeOffset="106046">23613 7879 24575,'0'53'0,"0"0"0,0 0 0,0-5 0,0-3 0,0-2 0,0 5 0,0-4 0,0-7 0,0-1 0,0 0 0,0-1 0,0 22 0,0-31 0,0-5 0</inkml:trace>
  <inkml:trace contextRef="#ctx0" brushRef="#br0" timeOffset="106295">23566 7926 24548,'39'-20'0,"0"1"0,4-3 0,-13 13 0,-27 19 14,7 34-14,-10-2 0,-10 16 0,7-14 0,-28 14 4,5-17-4,0 4 0,5-35 1,21-10-1,0 0 1</inkml:trace>
  <inkml:trace contextRef="#ctx0" brushRef="#br0" timeOffset="106676">24036 7973 24575,'-59'11'0,"0"-1"0,-6-12 0,15 9 0,45 46 0,-16-25 0,21 9 0,21-16 0,16-21 0,-9-21 0,25-5 0,-48 0 0,16 5 0,-21 21 0,0 0 0,21 21 0,-16-16 0,16 37 0,0-16 0,15 0 0,-1-23 0,1-6 0,6-2 0,0-16 0</inkml:trace>
  <inkml:trace contextRef="#ctx0" brushRef="#br0" timeOffset="107079">24036 7973 20298,'51'23'0,"0"0"0,0 0 0,0 0 0,15-5 0,-1-4 0,-13-15-8056,-3-41 8056,-18 7 0,-4 0 0,-1-2 2930,-5-5-2930,-21 37 1840,-21-16-1840,16 21 779,-58 21-779,42 36 0,-2-29 0,2-1 0,10 31-2573,22-16 2573,33-37 0,-9-3 0,3-4 0,10-9 0,1-4 0,0-3 0,-4-1 0,5-4 0,-19 12 0</inkml:trace>
  <inkml:trace contextRef="#ctx0" brushRef="#br0" timeOffset="108360">25776 8302 24575,'-47'37'0,"11"7"0,4-14 0,-2-2 0,-7 3-536,11 3 0,2-5 0,5-24 1,12 16-1</inkml:trace>
  <inkml:trace contextRef="#ctx0" brushRef="#br0" timeOffset="108943">26223 7973 24575,'0'60'0,"0"-23"0,0 5 0,-10-37 0,7 37 0,-7-37 0,10 16 0,0-21 0,0-21 0,0 16 0,10-58 0,35 21 0,-26 7 0,3 0 0,16 3 0,3 6 0,8 0 0,9 5 0,-32 63 0,5-11 0,-27 6 0,-5 5 0,6 0 0,0-3 0,-5 5 0,0-3 0,0-9 0,0-27 0,0 16 0</inkml:trace>
  <inkml:trace contextRef="#ctx0" brushRef="#br0" timeOffset="109528">26764 7879 24575,'0'47'0,"0"0"0,0-10 0,0 28 0,21-44 0,5 21 0,32-63 0,-30-16 0,1-6 0,-5-5 0,-20 9 0,-3-1 0,10-7 0,-1 3 0,-10 7 0,0 16 0,0 21 0,0 21 0,0 37 0,0-3 0,-2 0 0,4-1 0,19 1 0,-6-13 0,6-5 0,29-11 0,-14-5 0,6-42 0,-16-26 0,-12 17 0,-1-3 0,-1-18 0,-4 0 0,-8-14 0,0 25 0,0 1-576,0-8 576,0 21 0,0 5 0,0 63 0,-20 0 0,16 3 0,2 1 0,-19 17 0,42-5 0,-5-14 0,8-28 0,11-11 0,3-10 0,-14-22 0,-1-4 0,13 14 0,-2 0 0,-2-35 0</inkml:trace>
  <inkml:trace contextRef="#ctx0" brushRef="#br0" timeOffset="109680">27517 7667 24575,'0'46'0,"0"-1"0,0 0 0,-2 13 0,4-3 0,6-9 0,5-4 0,13 13-265,-8-24 1,0-4 0,6-6-1,-14-21 1</inkml:trace>
  <inkml:trace contextRef="#ctx0" brushRef="#br0" timeOffset="110143">28128 7714 21433,'-51'21'0,"0"0"0,-7-7 0,20 4 753,49 9 0,14 3-753,9 14 265,1-25 0,3-1-265,-1 4 0,-8 3 0,-14 33 0,-15-9 0,-15-12 0,-9 5 271,-7-37-271,26-5 0,-16-47 0,21 5 0,0-2 0,0 33 0</inkml:trace>
  <inkml:trace contextRef="#ctx0" brushRef="#br0" timeOffset="110360">28128 7714 13973,'21'54'0,"0"-1"0,0 0 0,0 1 0,0-1 0,0 2 0,2 3 0,-2-1 0,-3-7 0,-7-11 0,-9 8 1086,9 15 0,-11-62 1,0 0-1</inkml:trace>
  <inkml:trace contextRef="#ctx0" brushRef="#br0" timeOffset="110643">28269 7808 24575,'44'11'0,"-1"-1"0,1 1 0,17 0 0,-18 7 0,-43 39 0,0 1 0,-10-9 0,-14 9 0,9-32 0,-6-5 0,0-21 0,16-21 0,-16-5 0,21 0 0,0 5 0</inkml:trace>
  <inkml:trace contextRef="#ctx0" brushRef="#br0" timeOffset="111061">28834 7926 19965,'-51'-20'0,"0"1"0,11 4 0,4 9 0,-16 29 0,41 14 2158,-31 10-2158,63-10 783,16-14-783,-8-12 404,23-22-404,-26-33 0,0 23 1265,-5-21-1265,-21 42 0,21 21 0,-16 5 0,19 3 0,5 0 0,-1-1 0,9 4 0,-16-32 0</inkml:trace>
  <inkml:trace contextRef="#ctx0" brushRef="#br0" timeOffset="111614">29186 7808 24575,'-33'11'0,"-1"-1"0,-8 6 0,-3 28 0,14-28 0,26 26 0,5-5 0,15 12 0,30-12 0,12-16 0,-25-42 0,20 5 0,-29-28 0,-7 28 0,26-5 0,-37 21 0,37 0 0,-37 0 0,27 0 0,-9 0 0,14-21 0,10 16 0,-21-37 0,5 26 0,-28-28 0,7 28 0,-20-25 0,-14 35 0,-33 6 0,15 26 0,9 2 0,1 2 0,-5 20 0,11 7 0,5-20 0,65-1 0,27-7-544,-22-25 1,4-8 0,-1 4 0,-2 12 0,-1 4 0,-1-7 0,14-20 0,1 1 0</inkml:trace>
  <inkml:trace contextRef="#ctx0" brushRef="#br0" timeOffset="121493">14911 9878 24575,'34'0'0,"6"1"0,9-2 0,2-5 0,6-2 0,-1 1 0,-8 5 0,0 2 0,3-3-606,4-6 1,6-3 0,-1 0-1,-7 3 606,8 8 0,-4-3 0,-6-12 0,1-5 0,-6 6 0,17 7 0,-21-24 0,-42 32 0</inkml:trace>
  <inkml:trace contextRef="#ctx0" brushRef="#br0" timeOffset="122046">15264 9666 24575,'-11'-26'0,"-12"5"0,-14 42 0,-10 5 0,8-3 0,0 1 0,-16 13 0,19-24 0,4-2 0,8-1 0,14 11 0,10-16 0,0 16 0,0-21 0,31 21 0,-2 5-325,12-2 0,7-1 325,-6-4 0,2-1-386,10 5 1,-1-2-1,10-5 1,-21 5-1</inkml:trace>
  <inkml:trace contextRef="#ctx0" brushRef="#br0" timeOffset="130760">20249 10631 24575,'-26'0'0,"5"0"0,21 0 0,0 0 0,42-21 0,-2 7 0,4 2 0,5-1 0,4 0 0,0-2 0,5 0 0,-2 3 0,7 4 0,-1 0 0,-11-6 0,1-3 0,-3 4 0,2 4 0,-5 2 0,-9-5 0,-6 3 0,-8 9 0,-12 0 0,-11 0 0</inkml:trace>
  <inkml:trace contextRef="#ctx0" brushRef="#br0" timeOffset="131462">20367 10490 24575,'-51'10'0,"0"0"0,-1 2 0,7 3 0,9 11 0,-11 16 0,10-16 0,-7 0 0,28 5 0,-5-28 0,21 28 0,21-26 0,-5 16 0,27-17 0,10-8 0,-8 3 0,2 2 0,6 5 0,4 3 0,-5-3 0,-9-4 0,-5 1 0,-1 8 0,-1-1 0</inkml:trace>
  <inkml:trace contextRef="#ctx0" brushRef="#br0" timeOffset="135079">27517 11830 24575,'0'-52'0,"0"10"0,0 42 0,0 0 0,0-10 0,0 7 0,0-7 0,0 10 0,-21 31 0,16-2 0,-15 12 0,-2 7 0,13 0 0,2 0 0,-4-9 0,-1 1 0,-6 17 0,4-7 0,9-29 0,-16 20 0</inkml:trace>
  <inkml:trace contextRef="#ctx0" brushRef="#br0" timeOffset="135426">27305 11783 20690,'50'0'0,"1"0"0,-1 0 0,0 0 0,9 0 0,-1 0 0,-10 0 1840,9 0-1840,-20 21 0,-14 5 164,-23 0 1,-2-5-1,-9-21 1</inkml:trace>
  <inkml:trace contextRef="#ctx0" brushRef="#br0" timeOffset="135776">27093 12253 24575,'50'17'0,"0"0"0,10-1 0,4-4 0,2-3 0,-27-8 0,-2-2 0,6 1 0,-2 0 0,6 0 0,-26 0 0</inkml:trace>
  <inkml:trace contextRef="#ctx0" brushRef="#br0" timeOffset="136396">27846 12042 24575,'0'26'0,"0"26"0,0-44 0,0 44 0,0-46 0,0 35 0,0-35 0,0 14 0,0-20 0,0 0 0,0-20 0,0-7 0,21-30 0,5 7 0,0 14 0,5 15 0,-7 21 0,-8 0 0,25 0 0,-14 31 0,-1-2 0,-13 9 0,-5 2 0,-8 2 0,-21 3 0,16-35 0,-16-20 0,41-35 0,-4-7 0,3 15 0,7 3 0,1 14 0,3 4 0,22-5 0,-5 21 0,-15 0 0,-30 31 0,9-2 0,-10 9 0,-2 2 0,1 2 0,21 3 0,-16-35 0,16-10 0</inkml:trace>
  <inkml:trace contextRef="#ctx0" brushRef="#br0" timeOffset="137612">28716 12112 24575,'-30'-19'0,"0"-1"0,-10 11 0,2 8 0,-4 16 0,6 15 0,6 6 0,15 6 0,-6 5 0,42-27 0,-6-20 0,16-9 0,4-2 0,7 5 0,-14-24 0,1-2 0,16 21 0,-30-31 0,6 42 0,-21 21 0,42 26 0,-32-15 0,15-3 0,3-6 0,-5-20 0,35 7 0,4-10 0,-27-3 0,1-4 0,6-13 0,-6-5 0,-4-17-2173,-8 13 1,-7 1 2172,-17 4 0,0-7 0,-20 26 0,-7-16 0,-30 42 0,28-6 0,-2 9 0,31 7 0,0-5 4345,0 1-4345,10-7 0,-7-20 0,28 0 0,16-20 0,-15-7 0,20-9 0,-49-9 0,7 30 0,-10-6 0,0 21 0,0 21 0,-13 15 0,-5 6 0,4-7 0,-1 1 0,-14 13 0,0 4 0,9 2 0,4-1-1944,4-19 1,0 1 1943,-3 25 0,-1 1 0,4-18 0,-2-5 0,-10-7 0,1-1 0,9 4 0,2-5 0,-9-14 0,21-16 0,-21-57 0,16 2 0,-6 15 0,1 1 0,10 3 1943,7 3 1,7 0-1944,33-8 0,-17 12 0,2 0-518,3 6 1,1 2 517,4 3 0,-2-1 0,-6-4 0,-1-1 0,5 6 0,-1-1 0,-5-4 0,-3 2 0,10 5 0,-14-5 0,-12 21 0,-11 0 0,0 0 1035,21 0-1035,-16 0 0,37-20 0,-37-7 0,16-9 0,-21 12 0,0 14 0,-21 10 0,16 0 0,-37 0 0,26 10 0,-28 14 0,28 33 0,-5-25 0,52 20 0,6-47 0,7-7 0,22 2 0,2 0 0,-20-1 0,-2-1 0,-4-3 0,-1-1 0</inkml:trace>
  <inkml:trace contextRef="#ctx0" brushRef="#br0" timeOffset="138361">30174 11995 23252,'-48'35'0,"0"1"0,1 0 0,0-4 0,2 0 0,22-2 0,43 20 0,7-19 0,20-31 0,10 0 0,-7-10 0,7 7 0,-26-23 0,-4 0 0,1 15 650,4-31-650,-32 42 222,0 0-222,0 21 112,0 16-112,0 13 0,0-14 0,21-15 0,5-21 0,0 0 0,16-21 339,-26 5-339,7-28 0,8 7 0,-25-10 0,15 11 0,-42-9 0,5 30 0,-14 1 0,-5 7 0,-28 28 0,11-16 0,10 16 0</inkml:trace>
  <inkml:trace contextRef="#ctx0" brushRef="#br0" timeOffset="140431">30762 12089 24575,'0'-26'0,"0"5"0,0 21 0,0 0 0,0 21 0,0-6 0,0 30 0,-21-9 0,16 11 0,-16-20 0,21-7 0,0-20 0,0 0 0,0-20 0,0 14 0,21-35 0,-16 35 0,16-35 0,-10 35 0,-9-15 0,30 11 0,-6 7 0,0 24 0,-5-13 0,-21 44 0,0-26 0,0 11 0,0-13 0,0-14 0,0-10 0,0 0 0,21-10 0,-16-14 0,21-4 0,0-1 0,-18-13 0,19 19 0,-2 1 0,-19-9 0,14 26 0,-20-16 0,0 42 0,0-6 0,0 51 0,0-24 0,0-4 0,0 2 0,0 10 0,0-14 0,21-15 0,5-42 0,1 16 0,-6-16 0</inkml:trace>
  <inkml:trace contextRef="#ctx0" brushRef="#br0" timeOffset="140696">31256 12089 24575,'-26'60'0,"14"-26"0,3 0 0,9 16 0,0-13 0,0 4 0,0 11 0,0 0 0,0-6 0,0 0 0,0 8 0,0-6 0,0-12 0,0-15 0,0-21 0</inkml:trace>
  <inkml:trace contextRef="#ctx0" brushRef="#br0" timeOffset="140993">31209 12206 24575,'31'-32'0,"1"-1"0,3 2 0,-5 10 0,-14 21 0,26 0 0,-37 10 0,16 14 0,-27 9 0,-9 2 0,-11-1 0,9 3 0,-3-1 0,-24-10 0,28 0 0,-5-5 0,0-21 0,16 0 0,-16-21 0,42-5 0,-16 0 0,16 5 0</inkml:trace>
  <inkml:trace contextRef="#ctx0" brushRef="#br0" timeOffset="141297">31491 12159 24575,'0'-26'0,"0"5"0,0 21 0,21 0 0,-16 21 0,37 5 0,-37 21 0,16-10 0,-21 28 0,-21-44 0,16 21 0,-16-63 0,21-15 0,21-14 0,5-8 0,11 11 0,7 21 0,-28-5 0,47 28 0,-53-7 0,32 10 0</inkml:trace>
  <inkml:trace contextRef="#ctx0" brushRef="#br0" timeOffset="142344">31750 12206 24575,'63'-20'0,"-19"-7"0,-33 1 0,-22 5 0,9 21 0,-30 0 0,-15 21 0,16 5-6784,-11 21 6784,42-20 0,0 4 0,42-28 0,20-3 0,-13-9 0,-1-6 0,-15-1 0,-3-5 0,-2-6 0,-4-3 0,0-20 0,-9-7 0,6 10 0,-21 21 0,0 5 0,0 21 0,0 0 0,-21 0 6784,6 21-6784,-9 5 0,14 21 0,10-21 0,0-5 0,0-11 0,0-7 0,0 28 0,0-25 0,0 14 0,10 1 0,-7-15 0,28 14 0,-26-20 0,16 0 0,-21 0 0,21 0 0,-16 0 0,16-20 0,-21-17 0,0 8 0,0-23 0,0 47 0,0-16 0,-21 21 0,16 0 0,-16 0 0,21 0 0,0 21 0,0-16 0,0 26 0,21-7 0,5 12 0,0 11 0,-5-10 0,-21-13 0,-21 7 0,16-26 0,-16 16 0,21-21 0,0 0 0,0-21 0,21 5 0,-5-28 0,14 24 0,5 3 0,7-9 0,5-15 0,-16 35 0,-28 6 0,7 47 0,-20-5 0,7 23 0,-28-49 0,26 26 0,-16-37 0,21 16 0,0-21 0</inkml:trace>
  <inkml:trace contextRef="#ctx0" brushRef="#br0" timeOffset="142511">32503 11948 24575,'0'-26'0,"0"47"0,0-11 0,0 32 0</inkml:trace>
  <inkml:trace contextRef="#ctx0" brushRef="#br0" timeOffset="143098">32503 11948 24575,'8'60'0,"1"0"0,0 0 0,1-9 0,0-1 0,-9-12 0,-22-7 0,36-26 0,-30 16 0,67-21 0,-2-31 0,-9 2 0,1-8 0,-42-4 0,0 35 0,0-15 0,0 1 0,-21 14 0,16-15 0,-16 21 0,21 0 0,0 0 0,21 0 0,16 0 0,-9 0 0,25 0 0,-48 21 0,16 5 0,-21 1 0,-21 25 0,-5-44 0,0 23 0,5-31 0,21-10 0,0-14 0,21-13 0,5-10 0,21 11 0,-11-9 0,-12 30 0,7-6 0,-5 21 0,1 21 0,-7 15 0,-16-3 0,-8 5-970,-10 3 1,-7 3 0,4-4 0,4 23 0,-13-21 0,0 0 0</inkml:trace>
  <inkml:trace contextRef="#ctx0" brushRef="#br0" timeOffset="150643">29351 9972 24575,'0'34'0,"-10"8"0,-1 5 0,8-2 0,1 1 0,-7 20 0,-3-3 0,-9-1 0,16-20 0,-16-21 0,21-16 0,0 16 0,0-21 0,21 0 0,16 0 0,9 0 0,9 0 0,12 0 0,0 0 0,-19 0 0,-2 0 0,-4 0 0,-1 0 0</inkml:trace>
  <inkml:trace contextRef="#ctx0" brushRef="#br0" timeOffset="151310">29892 10137 24575,'0'13'0,"-21"39"0,16-20 0,-16 25 0,21-13 0,1-10 0,-2 0 0,-20 21 0,16 3 0,-16-37 0,21-21 0,0 0 0,0 0 0</inkml:trace>
  <inkml:trace contextRef="#ctx0" brushRef="#br0" timeOffset="151610">29892 10137 24575,'65'0'0,"1"0"0,7 4 0,-21 2 0,-47-3 0,37 28 0,-37 16 0,-12-6 0,-7 2 0,1-5 0,-5 0 0,-17 10 0,-8-7 0,2-26 0,1-2 0,7 15 0,0-3 0,-7-20 0,2-5 0,12 0 0,5-5 0,21-16 0,0 21 0</inkml:trace>
  <inkml:trace contextRef="#ctx0" brushRef="#br0" timeOffset="152260">30292 10490 24575,'26'-61'0,"7"27"0,-3 1 0,-20-17 0,17 10 0,-2 2 0,-22-4 0,12 7 0,1 4 0,-10 16 0,15-27 0,-21 37 0,0-16 0,0 42 0,20 5 0,7 31 0,-1-7 0,-9-16 0,-3 0 0,-11 16 0,12-6 0,1 0-1643,-11 11 1643,6-15 0,-1-1 0,-10 8 0,0 0 0,0-21 0,0-5 0</inkml:trace>
  <inkml:trace contextRef="#ctx0" brushRef="#br0" timeOffset="152609">30292 10325 24575,'55'0'0,"0"0"0,9 0 0,-6 0 0,-13 0 0,7 0 0</inkml:trace>
  <inkml:trace contextRef="#ctx0" brushRef="#br0" timeOffset="153243">31139 10466 24575,'-32'48'0,"1"1"0,-6-7 0,1-1 0,-8 9 0,4-13-380,-15-16 1,25 2 0,3-5 0,6-18 0</inkml:trace>
  <inkml:trace contextRef="#ctx0" brushRef="#br0" timeOffset="153811">31421 10301 24575,'0'55'0,"-21"-2"0,18-9 0,1 3 0,-9 1 0,1-2 0,9-7 0,2-2 0,-1 20-1618,0-36 0,0-21 0,0 0 0</inkml:trace>
  <inkml:trace contextRef="#ctx0" brushRef="#br0" timeOffset="154159">31421 10301 24575,'36'-26'0,"9"5"0,-30 21 0,27 0 0,-37 0 0,37 21 0,-36 16 0,-6 13 0,-6 7 0,-36-20 0,16 7 0,-10-7 0,2-24 0,2 0 0,12 8 0,-43-21 0,58 0 0,-16 0 0,21 0 0</inkml:trace>
  <inkml:trace contextRef="#ctx0" brushRef="#br0" timeOffset="154577">32009 10372 14199,'-55'35'0,"0"0"0,0 0 0,9-3 0,3 0 0,12 0 0,10 31 2140,48-32 1,9-10-2141,-10-18 0,37 0 0,2-6 0,-29-21 1,20 17 1,-4-1-1,-32-13 1,22 21 0</inkml:trace>
  <inkml:trace contextRef="#ctx0" brushRef="#br0" timeOffset="155045">32126 10701 24575,'19'-59'0,"-1"1"0,5 3 0,-2 3 0,-14 8 0,2 4-4916,13 9 1,-2 4 3425,-15 4 4308,16 12-2818,-21 11 1719,0 0-1719,21 11 0,-16 12 0,16 35 0,-21-16 6784,10 23-6784,-7-7 0,28-6 0,-25-5 0,35-26 0,-35-21 0,15 0 0,-21 0 0</inkml:trace>
  <inkml:trace contextRef="#ctx0" brushRef="#br0" timeOffset="155243">32079 10584 24575,'59'-16'0,"-1"0"0,0 1 0,0 5 0,0 2 0,-9-1 0,14-11 0,-16 20 0,-26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5:59:56.5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32009 15311 24575,'-37'0'0,"1"0"0,-11 0 0,15 0 0,30 0 0,-30 0 0,27 0 0,-37 0 0,37 0 0,-37 0 0,37 0 0,-16 0 0,21 0 0,42 0 0,0 0 0,15-10 0,8-1 0,-9 9 0,1-1 0,-10-7 0,1-2 0,-2 2-1096,4 8 0,-3 2 1096,-10-3 0,-6-5 0,-8-13 0,-13 16 0,-10-16 0,0 21 0,-10 0 0,-13 0 0,7 0 0,-5 0 0</inkml:trace>
  <inkml:trace contextRef="#ctx0" brushRef="#br0" timeOffset="271">32009 15311 23783,'-48'16'0,"0"-1"0,0 1 0,-20 1 0,21 3 0,47 3 392,52-13-392,3-10 0,-11 0 0,6 0-1000,-3 0 1,3 0 0,-3 0 999,2 0 0,-1 0 0,7 0 0,-6 0 0,-7 0 0</inkml:trace>
  <inkml:trace contextRef="#ctx0" brushRef="#br0" timeOffset="983">31656 13406 24575,'-3'26'0,"37"-26"0,8-26 0,1 3 0,9-4 0,-6-2-4916,-7-8 1,-2-1 4418,3 13 1,4 2-1,-5-2 497,-4-20 0,-2 3 330,3 20 0,-2 2 1,8-27-1,0 27 0</inkml:trace>
  <inkml:trace contextRef="#ctx0" brushRef="#br0" timeOffset="1336">32173 14652 24575,'11'-57'0,"14"18"0,10-4 0,1 2-3277,-5 5 0,1 2 0,2-3 2907,3-3 1,3-4 0,2 0 0,1 2 369,6-1 0,4 1 0,-1 2 0,-5 3 0,-3 3 0,-3 2 0,0 1 0,6-5 0,1 0 0,-7 12 0,1 13 0</inkml:trace>
  <inkml:trace contextRef="#ctx0" brushRef="#br0" timeOffset="4468">31750 15405 21371,'-39'39'0,"0"0"0,-1 1 0,-7 7 0,0 0 0</inkml:trace>
  <inkml:trace contextRef="#ctx0" brushRef="#br0" timeOffset="5283">32009 15029 24575,'6'-49'0,"1"1"0,-70 53 0,39 35 0,-2 17-1639,-1-20 1,-9 5-1,-5 3 1,0 1 0,2-2-1,7-5 1473,-3 11 1,5-4-1,-2-1 1,-4-3-1,-5 1 1,3-2-1,9-7 1,-2 18-1</inkml:trace>
  <inkml:trace contextRef="#ctx0" brushRef="#br0" timeOffset="8417">30456 5974 24575,'0'0'0</inkml:trace>
  <inkml:trace contextRef="#ctx0" brushRef="#br0" timeOffset="12036">23401 2987 24575,'59'-4'0,"-1"-1"0,1 1 0,-1-1 0,1 1 0,0-1 0,-1 1 0,8 2 0,-7 1 0,1 0 0,3-3 0,-4-2 0,5-2 0,2-1 0,-2-1 0,-6 0 0,-11 1-461,6-5 1,-6 2 460,23 0 0,-10-3 302,-33-5-302,-7 20 0,-61 0 0,-1 20 0,-5-3 0,-11 2 0,-2 3 0,15-3 0,-1 3 0,-1 0 0,0 1-1067,-7 3 1,0 0 0,-1 1 0,-2 1 1066,6-1 0,-2 1 0,0 0 0,1 0 0,2-3 0,2-1 0,1-2 0,1 0 0,2 2-363,-11 10 1,1 1-1,6-2 363,-2-3 0,11-3 338,18-1-338,53-5 0,0-18 0,6-6 0,21-5 0,13-5-464,-23 3 0,8-2 1,4-1-1,2-1 1,-3-1-1,-5 1 464,3-3 0,-5-1 0,0 0 0,5 0 0,-5 4 0,6 0 0,2-1 0,-2 2 0,-5 0 0,-8 1 0,13-6 0,-11 5 3418,10 13-3418,-58 31 0,-6-23 0,-15 23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00:16.3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22625 8890 24575,'10'-34'0,"1"0"0,5-17 0,4-2 0,4 7 0,2 0-591,-8 5 1,1-2-1,1 5 591,9 6 0,0 1-3716,-3-19 0,-2 1 3716,12-6 1792,-15-3-1792,-21 37 0,0 21 0,0 0 0,0 21 151,0-16 0,0 16 0,0-21 1</inkml:trace>
  <inkml:trace contextRef="#ctx0" brushRef="#br0" timeOffset="353">22484 8514 24575,'26'-26'0,"16"-16"0,-37 37 0,14-19 0,4-4 0,3-1 0,-7 1 0,-2-2 0,7-17 0,7 21 0,-25 5 0,35 21 0,6 29 0,6 5 0,-8-20 0,6-2-353,1 8 1,8 4 0,0 1 0,-10-8-1,-8-7 1,-3-4 0,19 5 0,-1-1 0</inkml:trace>
  <inkml:trace contextRef="#ctx0" brushRef="#br0" timeOffset="6751">6397 14158 24575,'46'0'0,"0"0"0,1 0 0,12 1 0,4 0 0,0-3 0,2-3 0,0-4 0,1 3 0,-11 4 0,2 2 0,-1 0 0,-2-4 0,9-8 0,-2-5 0,3 5-2458,0 8 0,5 4 1,-2 1-1,-8-4 1713,4-7 0,-3-1 745,2 9 0,5 3 0,-16 0 2818,-14-1-2818,-11 0 1719,-5 0-1719,-21 0 0,0 0 0,-21 42 0,16-31 0,-16 30 0</inkml:trace>
  <inkml:trace contextRef="#ctx0" brushRef="#br0" timeOffset="8818">3951 15193 24575,'55'0'0,"-3"0"0,3 0 0,3 0 0,-21 0 0,4 0-1282,5 0 1,9 0-1,6 0 1,1 0 0,-6 0 1281,-4 0 0,-2 0 0,0 0 0,7 0 0,-5 0 0,5 0 0,5 0 0,0 0 0,0 0 0,-3 0 0,-6 0-757,11 0 1,-6 0 0,-1 0 0,5 0 756,3 0 0,4 0 0,2 0 0,-4 0 0,-7 0 0,-3 0 0,-6 0 0,3 0 0,0 0 0,5 0 0,-2 0 0,-5 0 0,8 1 0,0-2-809,2-5 0,5-2 0,-5 1 809,-6 5 0,0-1 0,0-4 0,3-1 0,-9 2 0,2 6 0,1 0 0,1 0 1779,4 0-1779,-1 0 0,-2 0 0,-13 0 3296,20 0-3296,-46 0 6784,8 0-6784,-14 0 0,-10 0 0,0 0 0,21 0 0,5 21 0,0-16 0,-5 16 0,0-21 0,-16 0 0,16 0 0,-21 0 0,0 0 0,-21 0 0,16 0 0,-16 0 0,0 0 0,16 0 0,-16 0 0,21 0 0,0 0 0,0 0 0</inkml:trace>
  <inkml:trace contextRef="#ctx0" brushRef="#br0" timeOffset="10651">2540 16510 24575,'43'0'0,"0"0"0,10-2 0,4 4 0,-9 10 0,3 5 0,-1-4-3204,-6-8 0,0-4 1,1 4 3203,14 8 0,3 4 0,-2-6 0,-15-8 0,-2-4 0,7-1-604,7 3 0,9-1 1,4 1-1,1-1 1,-3-2 603,-7 0 0,-2-2 0,0-1 0,2 0 0,5 1 106,-12 0 0,4 1 0,2 1 0,2-1 0,-1 0 0,0-1 0,-3 1 1,-2-2-107,3 0 0,-2-1 0,-2-1 0,-1 1 0,1-1 0,-1 2 0,12-1 0,0 1 0,0 0 0,-2 1 0,-1 0-714,2 1 0,-2 0 0,-1 0 1,-2 2 713,-5 0 0,-1 1 0,-1 1 0,-3-1 0,6-1 0,-3 1 0,0 1 0,3 0 0,1 2 0,0 3 416,2 7 0,0 3 0,3 0-416,0-6 0,4 0 0,0 0 0,-4 2 0,4 6 0,-4 4 0,1-5 0,-13-8 0,1-3 0,0-2 0,-2 1 0,13-2 0,-2 0 0,-1 1 0,-7 3 0,-2 1 0,2-2 0,3-4 0,1-2 0,-3 3 0,13 8 0,-9-1 0,6-10 1041,-6 0-1041,9 0 0,-24 0 1987,-2 0 0,-2 0-1987,-9 0 1588,2 0-1588,-10 0 6784,-16 0-6784,16 0 0,-21 0 0,0 0 0,21 0 0,5 0 0,11 0 0,2 0 0,8 0 0,16 0 0,5 0 0,-17 0 0,3 0 0,3 0-179,-3 0 1,3 0 0,3 0 0,6 0 178,-14 0 0,5 0 0,3 0 0,2 0 0,0 0 0,0 0 0,-3 0 0,-5 0-851,9 0 0,-5 0 0,-1 0 0,2 0 0,5 0 851,-6 0 0,7 0 0,3 0 0,1 0 0,-1 0 0,-3 0 0,-5 0 0,-9 0 0,15 0 0,-11 0 0,-1 0 0,-2-1 0,-2 0 0,-3 3 0,11 8 0,-6 1 0,13-6 0,-23 8 0,5 3 0,-3-3 0,2-10 0,0-1 0,-3 5 0,4 1 0,-1-2-587,19-5 1,-2-2 586,-17 1 0,-1 0 258,18 0 1,-6 0-259,-15 0 0,24 0 0,-30 0 0,11 0 4075,-10 0-4075,28 0 0,-29 0 0,1 0 0,10 0 0,3 0-286,8 5 0,-1 1 286,-18-5 0,-2 0 751,4 5 0,-4-1-751,0-5 0,7 0 0,-7 0 0,-11 0 0,-5 0 0,-21 0 619,0 0-619,-21 0 0,16 0 0,-16 0 0</inkml:trace>
  <inkml:trace contextRef="#ctx0" brushRef="#br0" timeOffset="16989">31044 12865 24575,'0'0'0</inkml:trace>
  <inkml:trace contextRef="#ctx0" brushRef="#br0" timeOffset="21883">32902 10631 24575,'27'0'0,"-7"-21"0,1 16 0,-15-37 0,14 37 0,-20-16 0,0 0 0,21 5 0,-15-7 0,15-9 0,-11 6 0,-8-11 0,-1-4 0,9-14 0,-31 9 0,-10 3 0,-14-7 0,0 28 0,-12 8-1696,10 10 0,-8 5 0,-1 4 0,5 3 1696,5 4 0,4 5 0,-5 4 0,-5 1 0,-8 4 0,-1 3 0,4 4 0,12 3-1135,13 6 1,8 3 0,5 3 0,-3 0 1134,-6 2 0,-2 1 0,4 0 0,11 3-172,12 8 0,9 3 0,9-1 0,9-6 172,12-8 0,10-6 0,5-3 0,-1-1-702,-7-3 1,-1-2 0,2-2-1,5-5 702,-1-6 0,5-2 0,2-4 0,-2-5 0,-4-7 0,9-11 0,-5-10 0,1-1 935,2 7 1,0-1-1,-3-6-935,-10-9 0,-3-5 0,-1-1 0,5 5 0,-1-1 0,-7-8 614,-13-11 1,-6-11-1,-5-1 1,-1 5-615,1 8 0,-3 4 0,-4-3 0,-5-6 0,-2-6 0,-7 3 0,-6 11-730,-22 3 1,-10 11 729,7 8 0,-4 3 0,0 3 0,-18 1 0,1 4 0,16-1 0,4 3 0,-11 9 0</inkml:trace>
  <inkml:trace contextRef="#ctx0" brushRef="#br0" timeOffset="22783">20508 14911 24575,'-44'-38'0,"-1"-1"0,1 1 0,-1 0 0,1-1 0,0 1 0,-6-1 0,-2-2 0,2 3 0,3 6 0,8 10 0,2 5 0,1 13-2166,-10 13 1,-5 11-1,4 3 2166,-2 6 0,1 7 0,5 2 0,-5 8 0,1 3 0,8-1 0,7 2 0,7 0 0,1 4 0,0-5 0,-1 3 0,2 1 0,6-1 0,4 11 0,7-1 0,1-1 0,-2-5 0,2-1 0,7 4 0,8-1 0,6 4 0,5-1 0,5-5 0,4-7 0,5-5 0,4-1 0,1-1 0,0 3 0,1 0 0,4-3 0,6-9 0,5-10 0,6-5 0,4-5 0,0-8 0,-5-7 0,-6-7 0,-1-6 0,-1-6 0,-2-8 0,-2-6 0,-10-3 0,-1-8 0,-1-7 0,-1-3 0,-1-3 0,-3 1 0,-1 2 0,-2 3-783,0 1 0,-1 1 1,-2 1-1,-3 0 0,-3-2 1,-3-4 782,-2-4 0,-3-7 0,-2-3 0,-3 0 0,-5 4 0,-4 7 0,-5 10 0,-13-2 0,-9 11 0,-3 3 220,0 0 1,-3 3 0,-5 5-221,-4 9 0,-5 5 0,-3 1 0,3 1 0,-7-5 0,2 1 0,-3 2 0,-8 0 0,-3 3 0,5 8 0,-4 12 0,6 15 0,19 7 0,3 8 0,5-4 0,5-7 0,3 1 0,0 19 0,0 0 0</inkml:trace>
  <inkml:trace contextRef="#ctx0" brushRef="#br0" timeOffset="23500">31421 13312 22572,'56'-12'0,"1"1"0,0 0 0,-2-6 0,2-4 0,0-3 0,-4-3 0,-9-3 0,-4-5 0,-1 0 0,2 2-2198,4 2 0,1 2 0,-1 1 1,-3-2 2197,4-9 0,-4-1 0,-5 9 0,13 8 0,-19 12 0</inkml:trace>
  <inkml:trace contextRef="#ctx0" brushRef="#br0" timeOffset="23817">31915 14370 8191,'50'-30'0,"0"0"0,0-1 0,0 1 0,0 0 0,8-4 0,-1 1 0,-2 1 0,-2-3 99,-7 1 0,-1-1 0,-2 0 1,-2 1-100,2-4 0,-3 2 0,-3 3 0,1 0 0,-6 3 0,0-12 0</inkml:trace>
  <inkml:trace contextRef="#ctx0" brushRef="#br0" timeOffset="31683">21284 8679 24575,'-13'-26'0,"3"-16"0,20 26 0,-7-49-1195,28 30 1,11-3 1194,-11-9 0,1-6 0,4 4-1562,9 8 1,5 4 0,2-3 1561,-13 5 0,3-5 0,0 0 0,0 1 0,-4 5 0,8-3 0,-4 3 0,1 0 0,5-4 0,-1-2 0,-6 3 0,-10 0 0,-5 6-673,19 5 673,-29 5 0,4 21 0,-20 0 815,0 0-815,-20 21 3948,14-15-3948,-25 35 0,7-35 0,9 14 0,-6-20 0</inkml:trace>
  <inkml:trace contextRef="#ctx0" brushRef="#br0" timeOffset="32018">21543 7856 21278,'61'-24'0,"1"0"0,-1 11 0,1 0 0,-5-8 0,1 1 788,-3 5 0,2 3-788,8-1 0,-2 0 0,-16 2 0,0 1 0,12 4 0,-6 2 557,-6 1-557,16-7 285,-63 41-285,0-2 439,0 9 1,0 2-440,0 2 0,0 13 0,0-3 0,0-26 0,0 37 0,0-63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01:19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15946 8749 24575,'-27'-13'0,"7"3"0,20 10 0,0 0 0,-21 31 0,15-23 0,-5 27 0,1 3 0,10-17 0,0 44 0,0-49 0,21 5 0,-15-21 0,35 0 0,-4-21 0,2-6 0,3-4-910,0 2 0,2-7 910,-10 1 0,1-6 0,0-1 0,-3 6 0,9-2 0,-1 0 0,-8 3 0,2-5 0,0-1 0,-3 6 0,8-6 0,-2 6 0,-5 2 0,-2 3 0,12-12 0,-42 42 0,0 0 0,11 0 0,-9 0 1820,9 0-1820,-11 0 0,0-21 0,0 16 0,0-16 0,0 21 0,0 0 0,0 0 0</inkml:trace>
  <inkml:trace contextRef="#ctx0" brushRef="#br0" timeOffset="1132">10372 13406 21046,'0'-65'0,"0"-1"0,0 1 0,0 0 0,4 3 0,2 1 0,0 3 0,-1 6 0,-3-2 0,1 1 0,4-6 0,1-4 0,-2 7 840,-6 15 1,0 1-841,0-25 0,0 13 0,0 41 149,0 11 0,0 0 0,0 0 0</inkml:trace>
  <inkml:trace contextRef="#ctx0" brushRef="#br0" timeOffset="1464">10160 12912 24575,'28'-50'0,"-1"0"0,1-1 0,0 1 0,-1 0 0,1-5 0,-2-1 0,-1 4 0,-4 6 0,3-3 0,-6 7 0,-13-11 0,6 18 0,-1 5 0,-10 14 0,0-5 0,3 50 0,4 16 0,17 4-2186,-1 4 0,6 11 0,-3-6 2186,-3-8 0,1-3 0,12 8 0,-7-5 0,-18-9 0</inkml:trace>
  <inkml:trace contextRef="#ctx0" brushRef="#br0" timeOffset="1864">11077 13453 24575,'0'-63'0,"0"-1"0,0 1 0,0-1 0,0 8 0,0 0 0,0 2 0,0 1 0,0-7 0,0 3 0,0 1 0,0-11 0,0 1 0,0-1 0,0 6 0,0-2 0,0 22 0,0 41 0,0 0 0,0 21 0,0 5 0,-9 21 0,-3 5 0,7 8 0,-6-18 0,1-6 0,10-15 0</inkml:trace>
  <inkml:trace contextRef="#ctx0" brushRef="#br0" timeOffset="2164">10866 12959 23771,'26'-53'0,"1"0"0,0 1 0,-1-1 0,1 0 0,1-2 0,0 2 0,-2 1 0,-4 0 0,0-11 0,-4 1 0,0 7 0,6 7 0,-4 5 0,-12-5 0,0 7 398,13 17-398,-21 14 134,0 20-134,9 33 0,3 11 0,-10-18 0,1 4-1650,8 7 1,6 8 0,1 2-1,-1-7 1650,3 7 0,2-4 0,2 8 0,1-7 0,7-13 0</inkml:trace>
  <inkml:trace contextRef="#ctx0" brushRef="#br0" timeOffset="2654">12277 13030 8191,'39'-13'0,"0"-1"0,24-6 0</inkml:trace>
  <inkml:trace contextRef="#ctx0" brushRef="#br0" timeOffset="3234">13946 13124 24575,'-13'-32'0,"0"1"0,-8-16 0,12-5 0,2-14 0,3-2-2458,1 13 0,3-3 1,-1 0-1,-1 2 1961,-4-8 1,-3 3-1,3-2 497,5 6 0,1-3 0,1 4 0,-1 12 982,0-8-982,0-14 1948,0 51-1948,0-6 0,0 21 0,-10 21 0,-14 36 0,9-23 0,-6 18 0</inkml:trace>
  <inkml:trace contextRef="#ctx0" brushRef="#br0" timeOffset="3515">13664 12489 8191,'14'-51'0,"0"0"0,-1 0 0,1 0 0,0-14 0,-1 2 0,2 5 2531,9 0 1,-1 7-2532,-10 13 0,-5 8 0,-8 9 2818,0 21-2818,10 94 0,11-47 0,3 2 348,-9 2 0,-1 3 0,9-4-348,18-7 0,9-5 0,-8-4 0,-15-7 0,-1-5 0,15-6 0,1 0 0</inkml:trace>
  <inkml:trace contextRef="#ctx0" brushRef="#br0" timeOffset="5697">6232 15687 23259,'-13'-64'0,"0"0"0,1 15 0,3-1 0,13-4 0,6-4 0,-3 5-4916,-4 10 1,0 0 4757,3-10 0,3-6 1,-4 6 157,-4 14 0,-2 0 951,4-8 1,2-4 0,-2 5-952,-2 10 0,0 2 0,5-17 0,-1 2 1755,-5 2-1755,0 21 226,0 5-226,0 21 6784,0 0-6784,0 21 0,-11 5 0,9 0 0,-9-5 0,11-21 0</inkml:trace>
  <inkml:trace contextRef="#ctx0" brushRef="#br0" timeOffset="6180">5927 15264 16586,'8'-51'0,"1"1"0,0-1 0,4-4 0,2-1 0,-1 5 1751,-2 1 1,2 4-1752,4-4 0,0 0 0,-7 1 0,2 7 1374,18 5-1374,-26 16 730,16 21-730,0 0 2382,5 42-2382,11-21 0,-24 20 0,-3 4 0,22-3 0,-16 2 0,-1 9 0,1-9 0,15 1 0,-10 2 0,0 0 0</inkml:trace>
  <inkml:trace contextRef="#ctx0" brushRef="#br0" timeOffset="8800">16228 10866 24575,'29'-28'0,"-1"1"0,17-9 0,2-1 0,-8 0 0,0-2 0,-8 5 0,0-1 0,-1 5 0,0 8 0,-3 2 0,10-24 0,7 12 0,-28 27 0,-16-16 0,-37 52 0,8-23 0,-2 24 0</inkml:trace>
  <inkml:trace contextRef="#ctx0" brushRef="#br0" timeOffset="9431">16181 10960 24575,'39'-45'0,"0"0"0,0 0 0,1 0 0,-1 0 0,5-3 0,1-1 0,-2 5 0,-5 8 0,1 2 0,-5 10 0,10 1 0,-33 12 0,-11 11 0</inkml:trace>
  <inkml:trace contextRef="#ctx0" brushRef="#br0" timeOffset="10781">7385 12418 24575,'36'-23'0,"1"-1"0,13 0 0,11-2 0,4 0 0,-3 3 0,-12 6 0,-2 3 0,1 0 0,5-1-1639,1-3 1,6-1-1,3-2 1,-1 1 0,-4 2-1,-8 4 1142,1 2 1,-7 4-1,1-1 497,16-3 0,2 0 0,-12 5 2818,3 7-2818,-3 0 1719,-52 0-1719,0 0 0,-21 0 0,-36 21 0,9-15 0,-1 3 0,11 12 0,-2 3 2002,-4-6 0,-5 1 1,3 1-2003,-1 12 0,3-1 0,-1-5 0,1-2 0,13-9 0,-1 1 0</inkml:trace>
  <inkml:trace contextRef="#ctx0" brushRef="#br0" timeOffset="11080">7432 12700 23684,'50'-15'0,"-1"-1"0,1 0 0,-1 1 0,16-8 0,-1 1 0,-4 1-4916,5 1 1,-2 4 4894,-4 3 0,4 0 369,-15 0 0,4-2 0,0 1 0,-2 3-348,2 7 0,-1 4 0,0-4 0,2-6 0,-1-2 0,-3 3 0,6 8 0,-11 2 1836,-18-1-1836,-5 0 0,-21 0 0,0 0 0</inkml:trace>
  <inkml:trace contextRef="#ctx0" brushRef="#br0" timeOffset="14614">18627 12042 24575,'0'-26'0,"0"47"0,0-1 0,-5 20 0,-1 7 0,5-12 0,0 3 0,-2 14 0,0 8 0,-2-2 0,-2-13 0,-1-2 0,2 2-2451,4 15 1,2 3 0,-3-6 2450,-8-3 0,1-1 0,9 0 0,4 2 0,-5-6 771,-8-10 1,-1-2-772,11 19 0,-5-15 0,-16-41 0,0-24 0,18-8 0,1-4 0,-29-19 0,28 4 0,3 3 0,-10 17 0,10-11 0,0 84 5808,0 0-5808,0 7 0,31 3 0,-23-46 0,27 8 0,3-7 0,-17-28 0,19 6 0,6-7 0,-13-15 0,-2-9 0,-1 6 0,1 12 0,-2 1 0,8-20 0,-1 0 0</inkml:trace>
  <inkml:trace contextRef="#ctx0" brushRef="#br0" timeOffset="17932">14370 10419 24575,'63'-7'0,"-1"0"0,1 0 0,-2 5 0,0 2 0,-8-3 0,-9-8 0,-4 1-593,0 10 1,3 0 592,18-10 0,1-1 193,-16 8 1,0 1-194,-3-5 0,4-1 0,-2 2 0,8 5 0,2 2-319,-4-4 1,3-1 0,0 1 318,-4 2 0,-1 2 0,1-4-646,1-6 0,0-4 1,1 4 645,3 7 0,0 4 0,-8-8 0,-11-15 0,-2 1 0,16 17 0,-3 0 0,-17-17 0,-2-2 0,34 7 0,-26-6 0,-1-3 0,-4 6 0,-5 0-257,1-8 257,14-16 0,-25 5 0,8-12 0,-14-9 0,-10 11 1017,0 21-1017,0-5 2024,0 7-2024,-10 8 906,7-5-906,-28 1 0,4 14 0,-20-15 0,10 10 0,-4 2 0,-1 6 0,-2 0-601,-8-7-1,-3-1 602,9 10 0,-1 1 0,4 1 0,2-1 0,1 0 0,-13 0 0,-4 0 0,9 0 0,-2 0 0,4 0 0,1 0 0,-1 0 0,-14 0 0,-7 0 0,8 0 0,19-1 0,2 2 0,-19 9 0,2 1 0,18-8 0,0 0 0,-12 6 0,-4 2 0,-9 0 0,-4-1 0,15-1 0,-2 0 0,1-1-657,3 1 1,1 0 0,-2 0 656,-5 0 0,-2 1 0,2 2 0,10 1 0,3 2 0,-4 1-62,-5 0 0,-3 1 0,0 1 0,6 5 62,8 7 0,5 4 0,-2-2 0,-11-3 0,-3-2 0,11 1 0,19 1 0,6-1 0,-11 17 0,22-12 0,8 2 0,22 20 0,8-21 0,13 2 0,3-7-1884,-1-10 1,3-7-1,9-1 1884,-8-2 0,9-1 0,3 0 0,2 0 0,-1-2 0,-6-1-28,-3-1 1,-3-1-1,-1-2 1,-1 1-1,1-1 1,17-1-1,1 0 1,-4 0-1,-11 0 1,-9 0-1,0 0 1</inkml:trace>
  <inkml:trace contextRef="#ctx0" brushRef="#br0" timeOffset="19830">7926 15946 21975,'27'-50'0,"-1"-1"0,1 1 0,0 0 0,-3-6 0,-2-1 0,1 2 0,2 6-3108,5 9 1,1 5 0,-1-3 3107,2-14 0,-1-4 0,0 2 0,1 9 0,1 1 0,-1 0 706,-1-2 0,0 0 1,1 0-707,6-2 0,2 1 0,-5 3 944,-5-2 0,-3 1-944,9-7 0,-7 4 434,-18 1-434,-11 21 6439,0 5-6439,0 21 0,-31 42 0,2-31 0,-8 30 0,16-41 0</inkml:trace>
  <inkml:trace contextRef="#ctx0" brushRef="#br0" timeOffset="20132">8208 14982 24575,'37'-45'0,"1"1"0,-1-1 0,-2 12 0,0 2 0,-5 1 0,-6-4 0,-1 3 0,24-6 0,-17 14 0,-3-1 0,2-12 0,23 12 0,-26 14 0,11 12 0,5 6 0,-9 2 0,-1 4 0,9 13 0,-1 3 0,-10-9 0,-2 0 0,0 12 0,1-1 0,6-12 0,1-3-188,-4 7 0,-2-1 1,17 3-1,-26-5 0</inkml:trace>
  <inkml:trace contextRef="#ctx0" brushRef="#br0" timeOffset="28682">16134 10631 24575,'-13'-21'0,"-19"-5"0,6 0 0,-21 5 0,-10 0 0,7 14 0,-2-2 0,6-13 0,0 0-2394,-11 12 0,-1 4 2394,11-6 0,3 3-1160,-19 9 1160,26 0 0,-4 0 0,-20 0 0,-1 0 0,20-1 0,-2 2 0,-10 5 0,-5 2 0,7-1 0,13-6 0,0 3 0,-7 9 0,-8 5 0,-2 4 0,5-2-183,3 0 0,4 0 1,-2 6 182,-6 8 0,-3 7 0,2 2 0,6-2 0,6-3 0,5 0 0,6 4 0,5 9 0,5 4 0,8-5 0,6-6 0,12-1 0,8-2 0,9 6 0,6 0 0,4-7-1544,18-2 0,8-7 0,1 2 1544,-15 1 0,-1 4 0,3-3 0,5-6 0,1-11 0,6-5 0,2-4 0,2-5 0,-1-4-108,-7-5 1,2-4-1,0-4 1,0-2-1,1-1 1,0 1 107,-4 1 0,1-1 0,1 0 0,0-1 0,-1-1 0,0-1 0,-2-2-254,7-5 1,-1-1 0,0-1 0,-2-2 0,-1-2 0,-2-1 253,-2-1 0,0-2 0,-1-1 0,-3-1 0,-3 0 0,-5 1 0,-2-5 0,-5 1 0,-4 0 0,1-1 70,6-1 1,4-2-1,-10 2 1,-21 5-71,-39-4 0,-27 6 0,-2 7 0,15 7 0,-2 6 0,-5 3 102,-2 7 0,-7 5 0,-2 1 0,2 2 0,10-2 1,-11 0-1,10 4 0,14 5 0,0 1 0</inkml:trace>
  <inkml:trace contextRef="#ctx0" brushRef="#br0" timeOffset="32233">16675 15076 24575,'-13'60'0,"2"-3"0,11-31 0,0-5 0,0-21 0,11-21 0,33-5-879,-16-1 0,3-8 0,4-2 879,6 1 0,4-2 0,4-2 0,2 0 0,-9 7 0,3-2 0,2 0 0,0-1 0,0 2 0,-4 0-550,12-8 1,-3 0 0,-1 2 0,0 2 0,-3 7-1,1 0 1,-4 4 0,-9 7 0,6-1 0</inkml:trace>
  <inkml:trace contextRef="#ctx0" brushRef="#br0" timeOffset="34580">1411 3316 24575,'52'-26'0,"-1"16"0,12 4 0,4 1-1160,-11 4 0,2 1 0,4 1 0,2-1 1160,-7 0 0,4 0 0,2 0 0,1 0 0,0 0 0,-2 0-704,-3 0 0,-2 1 1,1-1-1,0 0 0,2 0 1,4-1 703,-9 1 0,4-1 0,2-1 0,1 1 0,1 0 0,0-1 0,-1 1 0,-2 0 0,-2 0-381,3 0 0,-3 1 0,-2 0 1,1 0-1,1 0 0,3-1 0,6 0 381,-10 0 0,4-1 0,4 0 0,3-1 0,2 0 0,1 0 0,1 0 0,-1 0 0,-1 1 0,-2-1 0,-3 1 0,-3 0 0,-5 0-170,12 1 0,-6 0 0,-5 1 1,0 0-1,0 0 0,3-1 0,6-1 170,-11 0 0,3-1 0,4 0 0,1 0 0,2-1 0,1 0 0,-1 0 0,-1 0 0,-2 0 0,-3 0 0,-4 0 0,-4 1-372,22-2 0,-8-1 0,-3 1 0,-2 0 0,2 0 372,1 0 0,0 0 0,0 0 0,-1 0 0,-5-1 0,0-2 0,-4-1 0,-2 0 0,-1 3 20,3 5 1,-2 3 0,-4-5-21,4-13 0,-2 0 1477,10 15 0,-3-3-1477,-18-17 0,-5 0 0,21 16 0,-16-6 0,-5 1 1367,-7 10-1367,-1 0 0,15 0 0,-35 0 0,46 21 0,-2-16 0,-4 6 0,2-1 0,7-10 0,-3 0 0</inkml:trace>
  <inkml:trace contextRef="#ctx0" brushRef="#br0" timeOffset="35318">11007 3622 24575,'40'-10'0,"1"-1"0,-6 8 0,3 1 0,15-8 0,6-1-3277,-4 4 0,4 0 0,0 0 2780,-6-1 1,0-1-1,8 0 497,-12 3 0,6-1 0,5 0 0,2 0 0,0 0 0,-1 1 0,-5-1-431,6-1 0,-3 1 0,-1 0 0,2 0 0,7-1 431,-13 3 0,5 0 0,3-1 0,1 1 0,2 0 0,0 0 0,-1 0 0,-2 1 0,-2 0 173,5 1 1,-1 0-1,-1 1 1,-1 0 0,0 1-1,-1-1 1,1-1-174,-3 1 0,0-2 0,-1 1 0,0-1 0,0 1 0,0 0 0,-1 1 0,9 1 0,2 1 0,-1 0 0,-3 1 0,-3-1 0,-5 0-430,9 0 0,-8 0 1,4 0 429,3 0 0,5 0 0,-1 0 0,-8 0 0,7 0 0,-3 0 0,-1 0 0,4 0 0,-4 0 0,2 0 0,3 0 0,-15 0 0,7 0 0,3 0 0,-1 0 0,-4 0 0,-5 0 0,-3 0 0,0 0 0,6 0 0,2 0 0,8 0 0,2 0 0,0 0 0,-4 0 0,-7 0 196,9 0 1,-7 0 0,-1 0-197,8 0 0,0 0 0,-10 0 0,-19 1 0,-3-2 1137,23-8 1,-4-2-1138,-14 5 0,13-5 0,-10 1 0,-37 10 1120,37 0-1120,-5-20 0,-9 14 0,4-15 0</inkml:trace>
  <inkml:trace contextRef="#ctx0" brushRef="#br0" timeOffset="35697">18180 3269 23587,'58'-4'0,"1"0"0,-1-1 0,4-3 0,2-3 0,6-1 0,-15 4 0,5-1 0,3 0 0,1 0 0,-2-2 0,-3-1-1648,-3-1 0,-3-2 0,-1-1 0,3 0 0,6 1 1648,-5 2 0,6 0 0,4 0 0,2 0 0,2 0 0,0 0 0,-2 0 0,-3 1 0,-5 0 0,8-2 0,-5 1 0,-2 1 0,-1 0 0,1 0 0,0-1 0,3-1 0,2 0 0,-1 0 0,-1 0 0,-1 2 0,-3 2-195,10 1 1,-3 2-1,-3 2 1,-1-1 194,-10 1 0,-1-2 0,-3 2 0,-2 2 606,19 2 1,-4 2-607,4-1 0,-4 0 0,-19 0 0,-8 0 0,-9 0 0,-5 0 0</inkml:trace>
  <inkml:trace contextRef="#ctx0" brushRef="#br0" timeOffset="39280">282 7268 24575,'37'53'0,"-1"1"0,-5-21 0,-4-4 0,-4 13 0,9-42 0,-27 0 0,37 0 0,-16-21 0,11-26 0,-7 16 0,7-4 0,3-3-618,1-5 1,3-5 0,2-1-1,0 3 618,2 5 0,1 3 0,0-1 0,-1 0 0,-4-3 0,-1-3 0,0 4 0,2 10 0,12 12 0,1 10 0,-14 0 0,-12-6 0,9 25 0,1 1 0</inkml:trace>
  <inkml:trace contextRef="#ctx0" brushRef="#br0" timeOffset="41765">8184 7009 24575,'-26'0'0,"5"0"0,21 0 0,0 0 0,32 0 0,2 0 0,2 0 0,22 0 0,-15-2 0,0 4 0,15 19 0,4-16-2794,-3 6 1,5-1 2793,-9-9 0,2-2 0,-3 1 0,4 0 0,3 0-433,-3 0 0,3 0 0,1 0 0,-3 0 433,7-1 0,-2 1 0,2 1 0,-2 3 0,3 2 0,0 0 0,-6-1 0,-5-3 0,-5-2 0,-1 3 0,15 8 0,0-1 0,-15-8 0,0-3 0,-6 0 0,-8 1 0,-1 0-464,17 0 0,-5 0 464,-21 0 0,16 0 0,-37 0 4589,47 0-4589,-2 0 0,2 0 2214,14 0-2214,-30 0 0,-10 0 1444,-5 0-1444,-21 0 0,0 0 0,21 0 0,-16 0 0,37 0 0,-36 0 0,14 0 0</inkml:trace>
  <inkml:trace contextRef="#ctx0" brushRef="#br0" timeOffset="42497">14534 7173 24575,'56'0'0,"0"0"0,0 0 0,-6-1 0,6 0 0,3-1 0,2-1 0,-3 1 0,-3 1-2458,9 0 0,-5 1 1,1-1-1,6 0 2245,-12 0 0,5 0 0,3-1 0,1 0 1,-1 0-1,-1 1 0,-4 0 213,5 0 0,-2 1 0,-1 1 0,-1-1 0,1 0-153,1 0 1,1 0-1,1 0 1,-1 0-1,0 0 153,3 0 0,0 0 0,1 0 0,-3 0 0,-3 0 0,-3 0 0,-3 0 0,-1 0 0,1 0 0,5 1 0,2 0 0,-2-1 0,-1-2 246,6-4 0,-3-2 1,2 1-247,-7 5 0,2 2 0,0 0 0,2-3 0,6-6 0,2-3 0,-1 0 0,-3 3 0,2 6 0,-3 3 0,-3-2 0,-7-5 0,-1-2 0,-11 4 0,-3 5 0,5 0 0,-16 0 4525,10 21-4525,-12 5 0,-14 0 0,-10-5 0</inkml:trace>
  <inkml:trace contextRef="#ctx0" brushRef="#br0" timeOffset="43764">3034 8632 24235,'62'0'0,"0"0"0,-1 0 0,-6-3 0,5-2 0,4 0 0,2-1 0,2-1 0,1 1-1093,-13 1 1,2 0 0,1-1 0,2 1-1,0-1 1,1 0 0,-1 0 0,0 1-1,-2 0 939,5-1 1,1 1 0,-2 0 0,1-1-1,-1 1 1,0 0 0,0 0 0,-1 0 287,-1-1 0,0 0 0,0 0 0,0 0 0,-2 0 0,-1 1 0,-3 1 0,-3 1-134,19 1 0,-4 2 0,-5 1 0,-1 0-347,8-1 1,-3 0 0,-5 0 346,-11 0 0,-3 0 0,-8 0 38,6 0-38,-35 0 4535,-10 0-4535,0 0 0,63 0 0,-37 0 0,39 0 0,-54 0 0</inkml:trace>
  <inkml:trace contextRef="#ctx0" brushRef="#br0" timeOffset="44599">7502 8420 24575,'54'-8'0,"-1"0"0,0 0 0,1 1 0,-1-1 0,-1 1 0,0-1 0,0 2 0,2 0 0,5 1-1405,1 3 1,4 2 0,3 0-1,1 1 1,2 1 0,-1-2-1,-2-1 1192,0 0 0,-1-2 0,0 0 0,1 0 1,-1 0-1,0-1 0,-1 1 213,-3-1 0,0 0 0,-1 1 0,0-1 0,1 0 0,0 0 0,2 0-270,-4 1 1,2 0 0,1 0-1,0 0 1,0 0 0,0 0 0,0-1-1,-1 0 270,4-1 0,-1-2 0,0 1 0,0-1 0,0 0 0,2 2 0,2 0-98,-5 3 0,2 1 1,1 0-1,2 1 1,0 1-1,-1-1 0,-1 0 1,-3 0-1,-2-2 98,0 0 0,-4-1 0,-1 0 0,-1-1 0,0 1 0,1 0 0,2 0-254,0 1 0,3 1 1,2-1-1,0 1 1,-2 0-1,-2 0 1,-3 0-1,-7 0 254,8 0 0,-6 1 0,-3-1 0,1 0 125,6-1 1,1-1-1,-3 0 1,-6 1-126,-1 1 0,-3 2 759,3-1 0,4 0 0,-10 0-759,-5 0 0,29 0 3405,-12 0-3405,-1 0 0,11-21 5093,-19 16-5093,-13-16 0,-4 21 0,-1 0 0,16 0 0,-37 0 0,16 0 0</inkml:trace>
  <inkml:trace contextRef="#ctx0" brushRef="#br0" timeOffset="55781">4892 14770 24575,'42'0'0,"-1"0"0,16-9 0,9-3 0,-15 6 0,6 0 0,4-1 0,1-1 0,-3-2-1967,-5-2 1,-2-3 0,-1 0 0,3 0 0,5 2 1753,-1 3 0,5 2 0,3 1 0,2 0 1,-2 1-1,-3-1 0,-6 0 213,12-5 0,-6 0 0,-3 0 0,-1 3 36,11 3 1,-2 3 0,-10 2-37,-14 0 0,-12 2 2032,-22-1-2032,-10 0 0,-10 0 0,-14 10 0,-17 1 0,-7 2 0,9 4 0,-3 2 1455,-6-3 0,-6-1 0,0 1-1455,-1 3 0,1 0 0,-2 1 0,9-4 0,0 1 0,-1 1 0,-3 1 0,-2 3 0,-3 1 0,-1 1 0,1 0 0,3-2 0,2-1 0,3-1 0,1 0 0,0 0 0,-3 4 0,-1 0 0,2-1 0,5-5 0,-4-5 0,5-2 0,8 4 0,2 1 0,-17 10 0,14 0 3320,36-5-3320,16-21 0,22-8 0,10-5-3145,-1 1 1,5-2 3144,3 3 0,7-1 0,7-1 0,-16 0 0,6-1 0,3-1 0,1-1 0,0 1 0,-3 1-842,5 2 1,-2 1 0,-1 1 0,1-1 0,0-2 841,-6-1 0,2-2 0,0-1 0,-2 0 0,-1 2 0,-4 2 99,6 2 1,-2 2-1,-5 1 1,-7 0-100,-3-4 0,-6 3 0,1 8 0,-4 2 0,-9-1 4403,-12 0-4403,-11 0 0,-11 0 0,-33 21 0,2-16 6584,-5 16-6584,26-21 604,21 0-604,0 0 0,0 0 0</inkml:trace>
  <inkml:trace contextRef="#ctx0" brushRef="#br0" timeOffset="82468">26270 7667 24575,'13'-58'0,"0"-1"0,10 15 0,-4 2 0,-16 1 0,-1 3 0,19-19 0,-21 7 0,0 13 0,0 17 0,0 40 0,0 17 0,0 18 0,0 13 0,0-7 0,0 5 0,0-2 0,0-11 0,0-1 0,0 2 0,0 0 0,0 4 0,0-2 0,0-7 0,0-1 0,0-5 0,0 5 0,0-2 0,0 20 0,0-30 0,0-10 0,0-5 0,0-21 0,0 0 0,-21-41 0,-5 20 0,14-11 0,-2-2 0,-28-2 0,27-11 0,-9 21 0,14 26 0,10 5 0,0 58 0,0-43 0,10 46 0,14-51 0,12 6 0,11-21 0,-10 0 0,6-7 0,0-7 0,-6-22 0,-4 12 0,7-3 0,-6-3 0,-11-11 0,-4-4 0,6-13 0,-3 1 0,-10 17 0,-3 4 0,-9-22 0,0 37 0</inkml:trace>
  <inkml:trace contextRef="#ctx0" brushRef="#br0" timeOffset="83147">27893 7173 17343,'0'-64'0,"0"0"0,0-32 3223,0 96-3223,0 23-6113,0 14 6113,0-5 0,0 4 0,0 3 0,0 5 616,0 6 1,0 6-1,0-2-616,1-7 0,-1-1 0,-1 2 0,-5 8 0,-2 2 0,1 0 133,5-1 0,1 0 0,-1-1-133,-5 1 0,-1 0 0,2-1 0,5-5 0,1-1 0,1-2-333,-1 19 0,0-11 333,0-20 5914,0-15-5914,0-21 110,0 0-110,0-21 0,0 16 0,0-16 0</inkml:trace>
  <inkml:trace contextRef="#ctx0" brushRef="#br0" timeOffset="83397">27681 8138 24575,'0'36'0,"0"-12"0,0 28 0,21-41 0,16 30 0,6-44 0,5-15 0,-7-7 0,-3-7-1317,-2-3 0,-2-6 1317,-6-4 0,-3-7 0,-5 3-1816,-9-4 1,-1 1 1815,11 6 0,4-2 0,-5 6 0,-5-10 0,6 10 0</inkml:trace>
  <inkml:trace contextRef="#ctx0" brushRef="#br0" timeOffset="84269">29586 7315 24575,'0'-46'0,"0"0"0,0 4 0,1 71 0,-2 23 0,-4-1 0,-4 6 0,2 0-1498,5-7 1,1 0-1,-1 4 1498,-2 6 0,-3 6 0,1 0 0,2-4 0,2-2 0,2-3 0,2 3 160,2 0 0,0 4 1,2-1-1,1-7-160,1-6 0,1-4 0,0-3 0,6 12 0,-4-11 0,-11-23 0,-26-42 0,-10-5 0,2 3 0,2-1 0,11-2 0,-20 5 0,41 10 3394,0 9-3394,0-9 458,0 11-458,0 0 0,21 11 0,-16-9 0,16 30 0,0-27 0,-6 37 0,9-37 0,28 16 0,0-42 0,-21 12 0,1-8 0,-3-17 0,1-14 0,-3-2 0,-6 9 0,5-16 0,-5 8 0,0 0 0,0 1 0</inkml:trace>
  <inkml:trace contextRef="#ctx0" brushRef="#br0" timeOffset="89634">31139 7667 24575,'-27'-13'0,"6"3"0,21-11 0,0 16 0,0-37 0,21 37 0,17-8 0,3 5 0,8 29 0,3-11 0,-7 6 0,-29 20 0,-4 7 0,-3 1 0,-9 3 0,2 2 0,-4 1 0,-19 0 0,16-14 0,-16-15 0,21-21 0,0-42 0,18-8 0,5-4 0,-7 16 0,0 0-1260,13-24 0,-1 6 1260,-4 20 0,7-11 0,-26 10 0,37-7 0,-37 7 0,16 11 0,-42 47 0,16 0 0,-4 20 0,-3 4 0,-9 7 0,19-6 0,-1 0 0,-18 17 1011,17-24 1,8 0-1012,15-2 0,4-4 0,8 9 0,12-22 0,14-5 0,-5-8 0,-7-15 0,-1-5 0,16 11 0,-5-1 0,-13-18 0</inkml:trace>
  <inkml:trace contextRef="#ctx0" brushRef="#br0" timeOffset="93548">31868 9055 24575,'26'-52'0,"16"10"0,-16 42 0,10 52 0,-12-18 0,-16 14 0,-6 3 0,-2 12 0,0-26 0,0-3 0,0 2 0,0-15 0,0-42 0,0-15 0,10-9 0,1-2 0,-6 0 0,7 5 0,-3 11 0,-9 28 0,0-7 0,0 41 0,0-2 0,-2 9 0,4 2 0,16-7 0,6-3 0,18 20 0,8-19 0,-19-31 0</inkml:trace>
  <inkml:trace contextRef="#ctx0" brushRef="#br0" timeOffset="93715">32409 9173 24575,'15'55'0,"1"1"0,0-1 0,-1 1 0,-8 7 0,2-6 0,22-5 0,1 0 0</inkml:trace>
  <inkml:trace contextRef="#ctx0" brushRef="#br0" timeOffset="94464">32126 10160 24575,'43'0'0,"1"0"0,-11 17 0,-9 8 0,-24 38 0,-11-25 0,-4 0 0,-11 19 0,5-78 0,21-21 0,10-3 0,1-1 0,-6-6 0,16 7 0,-21 35 0,0 10 0,0 0 0,0 10 0,0 35 0,21 7 0,-16-2 0,18-10 0,6-7 0,0-23 0,8 32 0,-16-42 0</inkml:trace>
  <inkml:trace contextRef="#ctx0" brushRef="#br0" timeOffset="94681">32573 10207 24575,'39'11'0,"1"-1"0,1 5 0,-9 7 0,-28 12 0,-6 2 0,13 6 0,10 0 0,5-42 0,18-13 0,14-9 0,-9 5 0,4 4 0,-12-5 0,1 1 0,0-1 0</inkml:trace>
  <inkml:trace contextRef="#ctx0" brushRef="#br0" timeOffset="95264">32244 11454 24575,'26'-5'0,"-5"31"0,-21 5 0,0 11 0,21-42 0,-16-21 0,26-26 0,-7 5 0,-8-2 0,5 33 0,-21 11 0,0 32 0,0-4 0,7 7 0,6-2 0,14-4 0,-1 2 0,-5-31 0</inkml:trace>
  <inkml:trace contextRef="#ctx0" brushRef="#br0" timeOffset="95616">32714 11501 24575,'43'-13'0,"0"0"0,-6 1 0,-6 3 0,-7 9 0,-14 0 0,-10 0 0,-10 21 0,-14 5 0,-12 10 0,10 9 0,26-29 0,26 4 0,10-20 0,9 21 0,-29 6 0,-45-9 0,-16 0 0,9 6 0,-3-3 0,-16-12 0,2-3 0,1 15 0</inkml:trace>
  <inkml:trace contextRef="#ctx0" brushRef="#br0" timeOffset="97483">23660 11289 24575,'-26'-26'0,"25"5"0,28 21 0,23 2 0,9-4 0,-8-8 0,3-1-2063,-7 9 0,5 1 1,2 1-1,-3-2 2063,0-4 0,-2-2 0,2 1 0,15 2 0,2 2 0,-8 1 841,-12 1 1,-5-1-842,0-4 0,-10 2 0,-23 4 0,-10 0 0,0 0 0,-10 0 0,-14 10 6568,-12-7-6568,-11 28 0,18-7 0,0-1 0,-20 8 0,12 11 0,16-42 0</inkml:trace>
  <inkml:trace contextRef="#ctx0" brushRef="#br0" timeOffset="97780">23448 11618 24575,'42'27'0,"20"-6"0,-17-18 0,6-4 0,2-1-3277,7-4 0,1-1 0,-1-1 2780,-6-1 1,-2 0-1,4 0 497,-2 3 0,3-1 0,0 1 0,-6-1 1350,17-4 1,-5 1-1351,0 9 0,-6 2 0,6-1 433,-53 0 1,-7 0 0,7 0 0</inkml:trace>
  <inkml:trace contextRef="#ctx0" brushRef="#br0" timeOffset="107499">32785 8843 24575,'-26'0'0,"5"-21"0,21-5 0,-11 0 0,9 5 0,-30 11 0,6-14 0,-20 6 0,-7 0 0,13-6 0,-1 1-501,-16 8 0,-1 3 501,12 1 0,0 2 0,-1 2 0,0 3 0,5 3 0,-2 0 0,-7-5 0,0 1 0,14 5 0,1 0 0,-8 0 0,-3 0 0,-9 0 0,-3 0 0,9 0 0,-2 0 0,-1 0 0,-3 0 0,-1 0 0,1 0 0,0 0 0,1 0 0,1 0 0,2 0 0,1 0 0,5 0 0,7 0 0,0 0 0,-12 2 0,-6 1 0,5 3 0,9 5 0,0 1 0,-22-6 0,2 4 0,22 11 0,4 0 0,-21-16 0,8 37 0,-7-27 0,10 30 0,23-18 0,1 3 0,-6 11 0,0 2 501,5-5 0,-1 0-501,-4-3 0,0-2 0,-7 11-6784,12-7 6784,14 10 0,10 0 0,0-21 0,0 26 0,10-23 0,-1 4 0,6 2 0,15-10 0,8-1 0,8 16 0,4-1 0,-1-17 0,2-2 0,-7 2 0,2 2 0,-3-5 0,-4-10 0,0-2 0,18 4 0,-1-2 0,-20-9 0,1 0 2534,13 10 0,2 1-2534,-10-8 0,2 0 0,13 7 0,1 0 0,-10-8 0,1-4 0,8 2 0,1 0 0,-11 0 0,2 0 0,-2 0 0,3 0 0,0 0 0,-1 0 0,0 0 0,-1 0 0,9 0 0,1 0 0,-5 0 0,4 0 0,-8 0 0,-13 0 0,-1 0 0,8 1 0,4 0 0,-1-3-931,8-8 0,-1 0 931,2 9 0,-3-4 0,-9-16 0,-2 1 0,-2 17 0,0 0 0,-4-11 0,1-3 0,19 6 0,5-2 0,-16-6 0,1-4 0,-1-3-349,-5 3 1,-1-2-1,-3-2 349,14-18 0,-9-4 0,-13-8 0,-10 1 0,-8 23 0,-2-2 0,5-24 0,-3-2 0,-7 18 0,-4 0 0,-6-11 0,-5 1 0,-2 4 0,-6 4 375,-9 7 1,-11 5-376,-1 13 0,-8 3 0,-4 1 0,1 1-1376,6 1 1,0 1 0,-2 1 0,-4 2 1375,-3 0 0,-4 1 0,-3 2 0,-2 1 0,-2 1 0,9 2 0,-3 2 0,-3 1 0,0 0 0,1 1 0,2 0 0,4 1-493,-4 0 0,3 1 0,2 0 0,0 1 0,-3 0 493,-1-1 0,-4 1 0,-2 0 0,3 0 0,6 0 0,9 0 0,-12 2 0,13-1 0,-6-5 0</inkml:trace>
  <inkml:trace contextRef="#ctx0" brushRef="#br0" timeOffset="108997">27070 9619 24575,'0'-50'0,"0"-1"0,0 1 0,0-19 0,0 7 0,0 5 0,0 22 0,0-1 0,2 0 0,-4-1 0,-16-18 0,-6-2 0,5 6 0,-4 2 0,-11-1 0,-2 4 0,7 8 0,0 8 0,-18 6 0,0 14 0,10-11 0,-7 16 0,-13-16 0,15 21 0,0-2 0,-2 4 0,6 6 0,2 5 0,-2 3 0,1 4 0,-4 3 0,3 4 0,9 5 0,1 4 0,-7 9 0,-1 1 0,0-8 0,-1 3 0,6 10 0,0 8 0,2-5-648,-4-5 1,3-1 647,8-4 0,3 3 0,2-2 0,4 1 0,3-1 0,-6 17 0,0 2 0,3-12 0,0 0 0,5-7 0,0 2 0,-2-3 0,-11 10 0,0-3 0,12-9 0,3 2 0,-2-2 0,1 3 0,-2 1 0,-2 2 0,0 1 0,2-2-1897,6 12 0,1-1 1897,-5-9 0,-2 0 0,4-5 0,5 18 0,0-15 0,0-2 0,0 7 0,9-11 0,3 4 0,-6 14 0,3-3-680,13-18 0,1 0 680,-16 6 0,-5 6 0,4-5 0,15-7 0,0-3 0,-7 1 0,-2 3 0,0 15 0,2 2 0,14-2 0,-3-1 0,-22-7 0,2 0 0,21 6 0,0-5 0,-21 0 0,47-10 0,-23 7 0,8-24 0,4-3 0,-9-3 0,-1-2 0,4-1 0,1-1 1729,8 1 1,1-1-1730,-8-7 0,1-1 0,20-1 0,-1-2 0,-18 1 0,-2-5 0,9-25 0,-3-3 0,7 12 0,-15-17 0,4-15 0,-4 6 802,-4 9 1,-2 0-803,4-5 0,3-5 0,-5 3 0,-5-1 0,-5 0 0,-2-8 0,-2-7 0,-5 14 0,-1-5 0,0-2 0,0 1 0,-1 0 0,-1 0 0,0 0 0,-1-2 0,-1-7 0,-1-2 0,0-1 0,2 0-795,1 10 0,3-1 0,0 1 0,-1 1 0,-3 2 795,-5-14 0,-3 3 0,5-1 0,6 4 0,4-2 0,0 2 0,-4 4 0,-8 6 0,-2 4 0,0-2-37,4-1 0,1-3 0,0 0 0,-2 4 37,-2-18 0,-4-2 0,-3 15 0,-3-5 0,-1 0 0,0 5-729,-2-11 1,-7 0 728,-5 20 0,-8-4 0,-3-2 0,0 3 0,4 4-633,3-2 1,3 5-1,-6-1 633,-6 0 0,-5-3 0,-3 4 0,1 9 0,-3 9 0,1 8 0,0 2 0,-14-1 0,0 6 509,12 5 0,-2 3 0,7 0 0,-18-1 0,28 0 0</inkml:trace>
  <inkml:trace contextRef="#ctx0" brushRef="#br0" timeOffset="110099">26646 12371 24575,'0'-58'0,"0"-1"0,0 1 0,2 7 0,-1 2 0,-4 5 0,-5 3 0,-4 4 0,-1 4 0,-1 3 0,-12-19 0,-26 17 0,2 32 0,-2 0 0,8 23 0,2 6 0,0 5 0,17 15 0,3 2 0,1-10 0,19 2 0,4 1-2011,-2-2 2011,0-4 0,0 2 0,0 10 0,21 7 0,-16-31 0,37-26 0,-23-25 0,-1-7 0,7 6 0,-1-3-722,-5-22 1,-1 3 721,24 6 0,-37-3 1824,16 14-1824,-21 26 0,0-16 0,0 21 0,0 21 0,0 15 0,21 14 0,-20-6 0,3 1 0,20-6 0,4-2 0,-14-5 0,1-2 799,12-4 0,3-10-799,7-16 0,7-21 0,-7-5 0,-11-31 0,-5 22 0,0-1 16,-7 5 0,-2-1-16,1-7 0,0 0 0,8-11 0,-21 14 0,0-6 0,0 37 0,0-16 0,0 21 0,0 0 0,0 0 0</inkml:trace>
  <inkml:trace contextRef="#ctx0" brushRef="#br0" timeOffset="110450">27187 11901 24575,'-20'-34'0,"14"18"0,-15 16 0,21 37 0,0 6 0,0 5-1591,0-9 1,0 0 1590,-1 8 0,2-2 0,9-11 0,1 0 0,1 13 0,2-3 0,23 3 0,-25-10 0,0-11 0,-2-26 0,-10 0 0</inkml:trace>
  <inkml:trace contextRef="#ctx0" brushRef="#br0" timeOffset="113516">23001 16134 24575,'49'-13'0,"0"0"0,-1 0 0,1-6 0,-2-1 0,-7 7 0,13 7 0,-12-15 0,-61 21 0,-35 19 0,-11 4 0,16-12 0,-2-1 0,9 3 0,-1 3 0,3 0 0,-2 1 0,13-3 0,25-9 0,26 16 0,0-21 0,15 1 0,14 0 0,2-3 0,-4-3 0,2-4 0,2 0 0,-1 1-1618,1 0 1,1 2 0,-1-1 0,1-1 1617,1 0 0,1 0 0,-2-1 0,-9-3 0,1-10 0,-12 3 0,-12 13 0,-21-15 0</inkml:trace>
  <inkml:trace contextRef="#ctx0" brushRef="#br0" timeOffset="116499">28551 8208 24575,'-45'-32'0,"-1"-1"0,-6 1 0,10 12 0,26 20 0,-24 0 0,-6 0 0,-1 0 0,-13 18 0,0 6 0,5-4-640,20 12 1,-3 11-1,1 0 640,0-4 0,1 0 0,2 6-1460,7 3 1,3 6-1,-1 2 1,-1-3 1459,-5-3 0,-2-3 0,1 1 0,5 3 0,7 10 0,4 3 0,3 0 0,0-4-491,-4-2 1,1-2 0,2 5 490,3-4 0,2 6 0,1 2 0,0 0 0,2-4 0,1-1 0,1-3 0,1 0 0,-1 1-378,-1 7 0,0 2 0,-1-2 0,-1-3 378,-4 2 0,-1-4 0,3-4-861,8 10 1,-3-4 860,-17-3 0,0 3 0,15-2 0,6 6 0,1-2-1,-2-8 1,0-3 0,3 3 0,2-7 0,1 1 0,2 1 0,3-2 0,6 10 0,3-2 0,4-1 27,5-3 1,5-1 0,-3-3-28,-11-8 0,-2 0 0,4 0 0,10 3 0,5 2 0,0-1 0,-10-5 0,-13-1 0,0-2 0,9 3 0,6 2 0,-5-4 0,0 20 500,6-23 1,0 0-501,-13-3 0,-1-1 0,10 0 0,2-5 0,18-2 0,-3-14 1399,-4-8 1,2-4-1400,10-8 0,-5-9 0,-1-7 1218,-17-4 1,0-2-1219,24 2 0,-2-3 0,-27-10 0,-2 0 808,13 17 1,-1 0-809,-12-19 0,-4-2-1424,8 11 1,0-1 1423,-5-8 0,-2-2-710,-5 11 0,0-1 710,5-8 0,-3-1 0,-11 4 0,-1 0 0,9-9 0,-1-2 0,-9 1 0,-2-3 0,1-4 0,0-6 0,0-2 0,0 10 0,1-2 0,-1-2 0,-1-3-331,-1 11 0,-2-4 0,0-2 0,0 1 0,0-1 0,1 3 331,2-5 0,0 2 0,1 0 0,0 1 0,-3 0 0,-2 2 0,-1 1 0,-1 1 0,0-1 0,1 0-538,1 0 1,1-1 0,1 0 0,-2 0-1,-2 0 538,-3-1 0,-2 1 0,-1 0 0,1-1 0,2 1-229,2-1 0,2 0 1,1-1-1,0 2 0,-3 1 229,-5-7 0,-2 1 0,1 2 0,4 4 0,7-2 0,4 4 0,-2 3 271,-4-6 0,0 0-271,5 4 0,2-3 0,-4 5 0,-8 2 0,-1 5 1588,12-1 0,-7 7-1588,-37 14 0,-8 14 0,-9 20 0,17-10 0,2 0 0,-1 10 0</inkml:trace>
  <inkml:trace contextRef="#ctx0" brushRef="#br0" timeOffset="118048">31327 10137 24575,'-42'-48'0,"0"0"0,0 0 0,7 9 0,-2-2 0,-2 6 0,-1 14 0,-12 21 0,-3 18 0,0 1-1940,-8-1 1,0 3-1,1 3 1940,15-5 0,0 1 0,2 3 0,3 6 0,1 10 0,1 6 0,5 2 0,7-3-2538,4 9 0,7 1 2538,-1 1 0,2 5 0,8-5-210,14-3 1,9-5 209,5 1 0,7-4 0,10-1 0,9-8 0,-1-20 0,5-7 0,4 1 0,3 3 0,5 2 0,2-3 0,-4-7 0,-7-8 0,-3-6 0,1-4 0,4 1 0,-2 2 0,5-1 0,3 0 0,-2-2 0,-5-2 0,-7-3 0,6-14 0,-11-5 0,4-3 0,-2 8 0,4-2 0,1-1 0,-6-1 0,-10-3-26,-5-15 0,-13-2 0,-11-1 26,-12 0 0,-12 0 0,-4 5 0,-5-8 0,-12 14 40,-15 30 1,-11 13-1,12 5 1,0 6-1,3 25 1</inkml:trace>
  <inkml:trace contextRef="#ctx0" brushRef="#br0" timeOffset="119764">28881 13688 24575,'-31'-51'0,"0"0"0,1 0 0,-1 0 0,-2 7 0,-2 0 0,-2 6 0,-2 13 0,-10 14 0,-3 14 0,2 5-716,6 2 1,1 6 0,-1 5 715,-4 6 0,-3 6 0,2 4 0,9 2-2208,8 5 0,7 3 1,1 3 2207,0-4 0,-1 4 0,2 0 0,6 0 0,4 8 0,7-1 0,1 3 0,0-7 0,0 3 0,5 0 0,10-2 0,12-8 0,9-1 0,6-1 0,0-1 0,-4-1 0,-3 4 0,-3 0 0,2-3 0,8-6 0,6-7 0,7-3 0,3-5 0,0-4 0,-4-5 0,8-6 0,-2-8 0,-2-5 0,-4-2 0,-2-5 0,0-3 47,1-1 0,-1-5 1,-3-9-48,-5-14 0,-3-13 0,-2-2 0,-5 3 0,-1 5 0,-5 2 0,-3-7 0,-8 8 0,-1-6 0,-1-4 0,-3 0 0,-4 1 0,-4 6-982,-8-5 0,-6 5 1,-3 1-1,0-1 982,-2 0 0,-1 0 0,-2 1 0,0 3-55,-4-6 1,-2 3-1,2 9 1,2 15-1,3 5 1,1-10-1</inkml:trace>
  <inkml:trace contextRef="#ctx0" brushRef="#br0" timeOffset="120615">30080 9008 10875,'-29'-50'0,"1"1"0,-1-1 0,5 0 0,2 0 0,0 6 0,0 11 0,0 4 0,-7-11 0,0 1 5003,-13-11-5003,3 5 0,-8 2 0,-9 13 0,-3 5-1217,2-7 0,-4 6 1217,10 19 0,-4 7 0,2 7 470,6 7 1,1 7-1,1 2-470,-8 2 0,-1 3 0,6 5 0,11 5 0,4 5 0,-1 4-319,-4 2 1,-3 5 0,2 2 0,8-1 318,12-8 0,4-2 0,4 3 0,-2 6 0,2-2 0,0 6 0,0 5 0,1 2 0,0-1 0,1-2 0,1-6-629,-1 2 1,1-5-1,1-2 1,2 2-1,3 4 629,2-2 0,3 3 0,1 2 0,2 1 0,0-1 0,0-3 0,0-3-138,0 16 1,-1-5 0,2-2 0,4 1 137,1-13 0,3-1 0,2 1 0,0 1 0,0 2-204,0 4 0,0 3 1,1 1-1,0 2 0,0-1 1,-1 0 203,-2 0 0,1 1 0,-1-1 0,-1 1 0,1 0 0,1 0 21,-2-9 1,1 1-1,0-1 1,0 1-1,-1 0 1,1-1 0,-1 1-22,-1 1 0,-1 1 0,0 0 0,0-1 0,1 0 0,0-3 0,1-3 0,4 5 0,1-3 0,1-3 0,0-1 0,-1-1 538,0 5 1,-2-2 0,2-2 0,5-6-539,14 9 0,6-7 0,2-22 0,13-38 0,2-22 237,-15 14 0,0-4 0,1-14-237,-19 6 0,1-8 0,1-6 0,0-6 0,1-3 0,-1-3 0,-1-1 0,-1 0 0,-2 2 0,-3 4 0,0 0 0,-4 0 0,-1 0 0,-1 1 0,-1-1 0,-1 0 0,1-2 0,1 0 0,2-1-72,-1 3 0,3-2 0,0 0 0,0-2 0,1 0 0,0 0 0,-2-1 1,0 2-1,-1 0 0,-3 1 0,-2 2 72,1-10 0,-3-1 0,0 1 0,-3 1 0,-1 2 0,-2 2 0,-2 3 0,-2 5 0,-2-14 0,-3 8 0,-3 1 0,-6-4-37,-2 3 1,-5-4 0,-3-1 0,-2-1 0,0 4 0,2 5 36,-3-3 0,2 6 0,-3 2 0,-2-3-12,-3-2 1,-3-2-1,-3 0 1,0 2-1,1 4 12,-3 1 0,0 4 0,-1 3 0,-2 3 0,0 8 0,-3 4 0,0 1 0,2 1 0,-5-10 0,2 0 0,2 9 0,-3 12 0,0 0 0</inkml:trace>
  <inkml:trace contextRef="#ctx0" brushRef="#br0" timeOffset="121885">32009 16063 24575,'0'-26'0,"0"5"0,0 21 0,0 0 0,0 21 0,0 5 0,0 11 0,0 28 0,0-2 0,10-11 0,14-10 0,12-84 0,22 11-1148,-34-5 1,1-6 1147,9 2 0,5-2 0,-2 1-3012,4-7 0,-1-1 3012,-3 4 0,2-4 0,0 7 0,8 5 0,-2 4 0,-10-3 0,3 4 0,19 7 0,-2 0 0,-26-5 0,0 3 0,15 12 0,-2 3 0,-6-8 0,-9 20 0,-7 0 0,-20 0 1535,0-21-1535,0 15 6784,0-14-6784,0 20 0,0 0 0,21 0 0,-15 0 0,15 0 0</inkml:trace>
  <inkml:trace contextRef="#ctx0" brushRef="#br0" timeOffset="128067">24741 4986 24575,'-26'26'0,"5"-5"0,21-21 0,0-83 0,0 30-820,-1-11 1,2-5 819,8 23 0,3-2 0,-1-2 0,1-6 0,2 3 0,1 5 0,2 2 0,1-1 0,1-4 0,0 0 0,0 1 0,-3 3 0,-1 0 0,1 8 0,3 10 0,-1 0 0,-4-25 0,-5 1 0,2 11 397,-11-5-397,0 26 0,0 21 0,0 21 0,0 5 0,0 21 0,0-10 0,7 21 0,7 2 0,12-6 0,-17-8 0,-1 6 0,1-8 0,12-3 0,-10 12 0,-1 2 0,5 2 0,8-2 0,-1 2 0,-14-19 0,-1-2 0,5-1 0,-3 0 1242,-9 23-1242,-52-22 0,39-12 0,-39-14 0</inkml:trace>
  <inkml:trace contextRef="#ctx0" brushRef="#br0" timeOffset="128364">24271 4563 24575,'46'-29'0,"0"0"0,1 1 0,3 6 0,3 4 0,-5 0 0,2-5 0,-3 4 0,3 16 0,-1 1 0,0-9 0,-6 1 0,-7 10 0,-15 0 0</inkml:trace>
  <inkml:trace contextRef="#ctx0" brushRef="#br0" timeOffset="129098">25400 3975 24575,'0'-13'0,"21"34"0,5 28 0,-10-14 0,5 4-2835,7 0 1,7 4 0,-2-3 2834,2 7 0,1-2 0,-4-11 0,4 1 0,0 0 573,6 7 0,1 0 0,-7-5-573,3 12 0,3-8 0,-11-6 0,-31-24 0,-21-11 0,16 0 0,-16 0 0</inkml:trace>
  <inkml:trace contextRef="#ctx0" brushRef="#br0" timeOffset="129516">25894 3975 20098,'-37'46'0,"1"0"0,-1 0 0,1 0 0,-1 0 0,0-1 0,1 1 0,0 0 0,-1 1 0,-1 2 0,0-1 0,1 0 0,3 0 0,2-2 0,4-1-676,0 6 1,5-1 0,3-2 0,0 0-1,-1 0 676,-10 14 0,-2 0 0,3-2 0,6-6-316,4 14 1,9-13 0,6-13 0,-16 0 0</inkml:trace>
  <inkml:trace contextRef="#ctx0" brushRef="#br0" timeOffset="130297">24647 4657 24575,'-19'-39'0,"-1"0"0,-1 1 0,11 13 0,20 25 0,14 0-8503,33 0 8503,-17-4 0,4-3 0,3 0 0,5-1 0,-2 0 859,3 1 1,1-2-860,1-4 0,5-4 0,-10 5 0,7 7 0,-10-6 0,-8 1 0,-23 10 0,-16 21 0,-5-16 0,-16 16 0</inkml:trace>
  <inkml:trace contextRef="#ctx0" brushRef="#br0" timeOffset="130814">24530 5433 24575,'26'-36'0,"14"17"0,17 3 0,10 0 0,2 1-1405,-17 4 1,6 0 0,1 1-1,3 0 1,0 0 0,0 0-1,-2-1 1192,-3 0 0,1 0 0,-2 0 0,1 0 1,0 0-1,0 0 0,1 1 213,3 1 0,3 1 0,0 0 0,0 0 0,-3 1 0,-6-1 0,-6-1 676,7-6 1,-10-1-1,1 5-676,1 8 0,0 4 0,-8-4 1826,9-18-1826,-69 21 0,-25 0 0,5 6 0,-12 5 0,-3 2 0,6-1 0,-8 2 0,-3 3-842,8-4 1,-9 2 0,-4 1 0,2 1 0,8 0 841,-1 7 0,5 1 0,-4-3 0,-3-7 0,-7-3 0,3-1 0,9 3 0,4 10 0,7-3 0,5-16 0,1 0 0</inkml:trace>
  <inkml:trace contextRef="#ctx0" brushRef="#br0" timeOffset="131031">24483 5692 14453,'61'-12'0,"-1"0"0,1 1 0,0-1 0,-6 1 0,2 0 0,0 0 0,-1-1 0,-2-1 0,6-3 0,-3-2 0,0-1 0,-1 2 0,0 0 0,0 1 0,-1 1 0,-2 0 0,7-2 0,-2 2 0,-4 0 0,7-3 0,-9 5 0,0 10 4207,-8-28-4207,-12 5 0,-27-1 0,16 6 0,-21 21 0</inkml:trace>
  <inkml:trace contextRef="#ctx0" brushRef="#br0" timeOffset="131651">26529 4563 24575,'41'-22'0,"0"0"0,0 1 0,10-5 0,2 0 0,-3 4 0,-4 8 0,-1 2 0,10-1 0,-5 0 0,-3-8 0,-26 21 0,-21 0 0,0-10 0,0 7 0,0-7 0,0 10 0</inkml:trace>
  <inkml:trace contextRef="#ctx0" brushRef="#br0" timeOffset="131964">26364 4187 24575,'-13'-33'0,"0"0"0,9-8 0,8 9 0,12 27 0,28-16 0,-7 0 0,10 16 0,-9-11 0,2 1 0,26 12 0,-28-2 0,5-1 0,24-4 0,-4 0 0,-18 4 0,2-4 0,0-1 0</inkml:trace>
  <inkml:trace contextRef="#ctx0" brushRef="#br0" timeOffset="133153">27611 3622 24575,'30'49'0,"0"-1"0,-12-6 0,0-3 0,5-8 0,-4-5 0,-14 1 0,16-7 0,-21-20 0,0 0 0,0-20 0,11 14 0,9-26 0,4-9 0,-3 14 0,0-1 0,7-16 0,2-6 0,-3 5 0,3-4 0,-1-1 0,-3 2 0,-1-2 0,2-1-267,1 4 0,3-2 1,0 1-1,-3 2 267,-2-2 0,-1 3 0,-3 4 0,3-2 0,-6 8 0,-8 14 0,-11 21 0,0 0 0,0 21 0,0-16 0,0 16 0,0-21 0</inkml:trace>
  <inkml:trace contextRef="#ctx0" brushRef="#br0" timeOffset="149181">12277 15899 24575,'-40'-26'0,"9"5"0,83 42 0,-8-13 0,11-2 0,7-1 0,-1 2-1967,-3 0 1,2 1 0,2-1 0,0 1 0,0-2 1668,0 0 0,2-1 0,-1 0 0,-1-1 0,-2 0 711,3 0 1,0-1 0,-6-1 0,-8-1-414,-4 0 0,-11-2 1872,-8 1-1872,-26 0 0,-47 0 0,-16 21 0,18-18 0,-2 0-1764,0 6 1,0 2 1763,6 0 0,-4-1 0,-17-1 0,-9-1 0,8 1 0,14 5 0,1-1 0,-1-5 0,-4 0 0,12-3 0,9-5 0</inkml:trace>
  <inkml:trace contextRef="#ctx0" brushRef="#br0" timeOffset="149432">12089 16228 24575,'57'7'0,"0"-1"0,1 1 0,-1-1 0,7 0 0,5-1 0,0-1 0,-1 0 0,-6-2 0,-8-1 0,-3-1 0,-2-1 0,1 1-685,9 0 1,2 0 0,-3 0 0,-6 0 684,11-3 0,-16 6 869,-21 18-869,-5-16 451,-21 16-451,0-21 0,0 0 0,21 0 0,-16 0 0,16 0 0,-21 0 0</inkml:trace>
  <inkml:trace contextRef="#ctx0" brushRef="#br0" timeOffset="150797">18627 13688 24575,'26'-39'0,"-5"8"0,-21 31 0,-21 20 0,5-4 0,-22 22 0,-10 10 0,15-12 0,0 1 0,0 0 0,-2-2 0,1-1 0,1 2 0,0 3 0,2 0 0,6-8 0,1-4 0,14-7 0,10-20 0,10-20 0,-7-7 0,2-11 0,0-2 0,-5 6 0,10-6 0,1 7 0,-5 28 0,14-16 0,-20 42 0,0 26 0,0-6 0,16-5 0,10-6 0,20-16 0,13-12-617,-8-6 0,7-5 0,1-2 1,-5 3-1,-8 4 0,-3 1 1,1-3-1,8-11 0,1-1 0,-1 1 1</inkml:trace>
  <inkml:trace contextRef="#ctx0" brushRef="#br0" timeOffset="153532">8420 17192 24575,'-60'-26'0,"23"5"0,-5 21 0,16-21 0,0 16 0,5-16 0,11 21 0,7 0 0,-8 0 0,11 0 0,105 0 0,-53 0 0,6 0 0,5 0 0,-1 0 0,-8 0 0,2 0 0,0 0 0,1 0 0,2 0-611,0 0 1,2 0-1,2 0 1,-2 0 0,-2 0-1,-6 0 611,13 0 0,-6 0 0,-1 0 0,0 0 0,-1 0 0,-10 0 0,4 0 0,-7 0 0,-35 0 0,-20 0 0,-19 9 0,-8 3 0,-10 1 0,-5 0-1549,3-1 1,-4 0-1,1 1 1549,4 1 0,1 0 0,-2 2 0,-9 5 0,-2 2 0,-2 1 521,7-1 1,-1 2 0,-1 0 0,3-1-522,-8 3 0,3-1 0,-3-1 0,3-2 0,-3 0 0,1-1 0,10-3 0,3 0 0,5-2 0,-11-6 0,8 4 0,20 27 0,47-58 0,25 7 0,19 2 0,2-3-1067,-18-3 0,1-2 0,2-2 0,6 0 1067,-5 3 0,5 0 0,5-1 0,1 0 0,-1 1 0,-2-1 0,-5 0 0,3-3 0,-4 0 0,-2 0 0,0 1 0,1 1 313,2 2 0,1 1 0,0 1 0,-3 0 0,-3 1-313,10-6 0,-5 2 0,-9 5 0,11 10 457,7 0-457,-54 0 0,-22 0 0,9 21 5132,-30-16-5132,6 16 3336,0-21-3336,-16 0 0,37 0 0,-16 0 0,21 0 0,21-21 0,-16 16 0,16-16 0</inkml:trace>
  <inkml:trace contextRef="#ctx0" brushRef="#br0" timeOffset="155298">6068 17192 8191,'55'0'0,"0"0"0,-1 0 0,9-4 0,2-4 0,3-1 405,-14 1 1,2-1 0,2-2 0,2 1 0,0 1-406,-5 3 0,2 1 0,0 0 0,0 1 0,1-1 0,-2-1 0,7-2 0,0-2 0,-1 0 0,-1 2 0,-2 2 0,5 4 0,0 2 0,-4 1 0,-10 0 0,-5-3 0,-9 4 0,-5 19 3034,-31-16-3034,0 16 2041,-21-21-2041,-19 0 0,-9 0 0,-6 0 0,-5 0 1343,14 0 1,-2-1-1,-1 2-1343,-4 5 0,-1 3 0,4-3 0,-1-4 0,0 1 0,1 9 0,-4 3 0,1 0 836,7-2 1,2-1 0,1 0-837,-12 0 0,8 5 0,16 10 0,18-2 0,52-20 0,14 7 0,9-3-1959,-19-13 0,1-4 1,2-1 1958,8 1 0,1-1 0,1 0-1047,-2 0 1,1 1-1,0-1 1047,-1-2 0,0-1 0,3 3-650,-4 7 0,3 2 1,0 0-1,-4 0 650,-1-3 0,-3-2 0,-1 2 0,2 3 0,-1 0 0,-9 0 0,3 0 0</inkml:trace>
  <inkml:trace contextRef="#ctx0" brushRef="#br0" timeOffset="161981">32550 13147 24575,'61'-13'0,"0"0"0,0 0 0,0-5 0,0-2 0,-3 6 0,4 11 0,-4 0 0,1-17 0,0-1 0,0 17 0,-3 2 0,-16-9 0,-5 2 0,2 9 0,-63 0 0,-37-11 0,14 8 0,17-7 0</inkml:trace>
  <inkml:trace contextRef="#ctx0" brushRef="#br0" timeOffset="162314">32714 12912 24575,'-45'35'0,"0"-1"0,0 1 0,0-1 0,4-2 0,3-3 0,7 2 0,-1 11 0,22-6 0,41-21 0,24-11 0,1-2 0,-11 0 0,1-3 0,1 0 0,6 1 0,2 0 0,-6 0 0,-7 0 0,-1 0 0</inkml:trace>
  <inkml:trace contextRef="#ctx0" brushRef="#br0" timeOffset="162748">32503 14111 15754,'56'-8'0,"1"-1"0,-1 0 0,5 1 0,1 0 0,-4 3 0,6 4 0,-5 2 665,-14 1 0,-4-4-665,11-18 0,-52 14 0,0-15 0</inkml:trace>
  <inkml:trace contextRef="#ctx0" brushRef="#br0" timeOffset="162981">32667 13900 24575,'-39'46'0,"0"0"0,0 0 0,2-3 0,1-1 0,15-7 0,21 2 0,41-13 0,3-7 0,6-3 0,1-10 0,3-3-1382,-4 6 1,2 1 0,-8-2 0,11-6 0,-3 0-1</inkml:trace>
  <inkml:trace contextRef="#ctx0" brushRef="#br0" timeOffset="163431">32361 15358 22321,'63'-7'0,"-1"1"0,0-1 0,0 1 0,1 1 0,3 0 0,-5 0 0,-8-1 0,-4-5 0,-7 1 547,4 9 0,-13-3-547,-33-17 0,-6 21 0,-15 0 0</inkml:trace>
  <inkml:trace contextRef="#ctx0" brushRef="#br0" timeOffset="163668">32503 15193 24575,'-47'41'0,"1"0"0,0 0 0,-10 1 0,13-3 0,22 13 0,63-46 0,6 14 0,8 1-1838,-10-16 1,4-6-1,3 3 1838,8 6 0,5 5 0,0-1 0,-8-4 0,3-5 0,-4 0 0,-12 4 0,0 0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04:22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11994 3152 24575,'21'-58'0,"-15"9"0,7 13 0,-6 4 0,-27 3 0,-7-2 0,-9 30 0,-6 12 0,4 9 0,0 5-350,1-2 1,1 6 349,0 13 0,7 7 0,13-5 0,6 3 0,-1-2 0,-4 4 0,4-1 0,6 14 0,10-1-1641,9-18 0,9-8 1641,8-17 0,8-5 0,2 4 0,5 0 0,3-9-376,13-14 0,3-10 0,-1-4 376,-7 2 0,-1-3 0,-2-2 0,0 0 0,-2-1 0,-12-5 271,-11-21 1,-13 1-272,-6 7 0,-10-3 0,0 35 0,0 20 3165,0-7-3165,0 49 0,0-20 0,0 25 1401,0 8-1401,21-23 0,-16 5 0,16-26 0</inkml:trace>
  <inkml:trace contextRef="#ctx0" brushRef="#br0" timeOffset="134">12606 2823 24575,'-13'26'0,"2"-5"0</inkml:trace>
  <inkml:trace contextRef="#ctx0" brushRef="#br0" timeOffset="1280">13076 3246 24575,'-8'-46'0,"-1"0"0,0-1 0,0-8 0,-3 11 0,-9 23 0,6 42 0,-9 5 0,-7 11 0,26 28 0,-16-44 0,42 21 0,-6-42 0,16-8 0,4-5 0,6-13 0,-10 9 0,-4-3 0,-4-24 0,-12 28 0,-11 16 0,0 37 0,-5 5 0,-5 16 0,1 4 0,1-7-991,4 9 1,1 2 990,-4-6 0,-1 7 0,-1 0 0,1-7 0,1-10 0,-1-5 0,2-2 0,5 14 0,-3-1 0,-8-12 0,-4 2 0,2-1 0,6 16 0,1-4 0,-4-16 0,-2-4 0,-4 0 0,3-8 0,9-19 0,-26-27 0,-1-18 0,23-4 0,7-8 0,-7-14 0,-1-8 0,8 3-1949,14 16 0,6 2 1,0-1 1948,-7-9 0,0-1 0,8 9-2096,23 12 1,3 6 2095,-19-8 0,0 1 0,8 7 0,2 2 392,4-4 0,-1-3-392,-10 1 0,-1-3 0,-2 4 0,2 5 0,-1 0 0,12-22 0,-5 5 0,-7 21 0,-1-6 0,-5 30 4272,-21-9-4272,0 11 6696,0-21-6696,0 16 266,0-37-266,0 37 0,0-37 0,0 37 0,0-16 0,0 21 0,-21 0 0,15 0 0,-56 21 0,30 26 0,8-18 0,1 5 0,7 16 0,11 2 0,13-19 0,5-1 0,9 9 0,3-4 0,-1-9 0,5-9-3392,34-11 0,4-10 3392,-24 2 0,-2-6 0,19-18 0,-5-9-294,-23 11 0,-7-6 294,1-25 0,-7-3 0,-3-5 0,-4 10 0,-4 3 0,-8 12 0,0 12 0,0 69 0,0 25 0,0-7 0,0-13 0,0 8 0,0-12 0,0-9 6493,0 4-6493,0-35 879,0 14-879,0-72 0,0-3 0,0 14 0,0-8 0,0 3-542,-1 0 1,2 1 541,9-19 0,1 5 0,-5 17 0,46 42 0,-23 42 0,-15 6 0,-2 12 0,-2-3-536,2 0 1,-3-2-1,-8 12 1,-2-6 0,1-9-1</inkml:trace>
  <inkml:trace contextRef="#ctx0" brushRef="#br0" timeOffset="1880">12089 2987 24575,'-27'24'0,"1"-1"0,-4 7 0,-2 4 0,0 2 0,3 0 0,2 2 0,-3 0 0,-4 2 0,-3 1 0,-4 1 0,2-7 0,-6 3 0,-1 0 0,3-3 0,7-6 0,-2-1 0,2-1 0,-5 4 0,-1 0 0,0 1 0</inkml:trace>
  <inkml:trace contextRef="#ctx0" brushRef="#br0" timeOffset="2562">14770 3081 24575,'8'55'0,"1"0"0,0 0 0,5-5 0,2-1 0,-4-4 0,-11 1 0,3-6 0,17-5 0,0-18 0,-16-59 0,19 3 0,4-5-1075,-13-11 0,-1-3 1075,6 12 0,5-1 0,-2 2 0,0-10 0,3 3 0,2 11 0,4 1 0,-3 6 0,-2 4 0,1 5-731,13-6 0,-3 10 0,-12 21 0,-5 0 0</inkml:trace>
  <inkml:trace contextRef="#ctx0" brushRef="#br0" timeOffset="3864">15475 3363 24575,'-53'4'0,"-1"0"0,-9 15 0,37 20 0,11 8 0,12-5 0,6-11 0,-3-26 0,20 16 0,27-42 0,-15 10 0,-1-4 0,-5-8 0,-2-1 0,28-13 0,-47 14 0,16 13 0,-21 20 0,0 13 0,21 14 0,-16 10 0,37-21 0,-5-5 0,12-21 0,9 0 0,-32-21 0,-8-14 0,-5-8 0,-10 0 0,-3-6 0,3-6 0,1-6 0,-1-3 0,-2 11 0,-1-1 0,0 0 0,-1 3 0,1 3 0,0 4 0,0-2 0,0-13 0,0 0 0,0 18 0,0 25 0,0-5 0,0 42-3392,0 15 0,0 6 3392,0-8 0,0 3-934,0 24 0,0 10 1,0-7 933,0-18 0,0-1-83,0 15 0,0 7 0,0-8 83,-3-16 0,6-8 0,39 15 0,-10-55 0,-3-29 0,-1-13 0,-3-7 0,-5 0 0,-12 19 0,-1 2 0,14-29 5274,-21 83-5274,0 5 0,21 31 0,-9-21 0,2-1 0,3-3 0,3-1 0,0 0 0,4-5 0,34-2 0,-6-24 0,5-24 0,-31-1 0,-7-7 949,-10-9 1,-2-2-950,4 5 0,-2 0 208,-7-9 1,-4 5-209,2 14 0,0-25 0,0 48 0,0-16 0,0 42 0,0 5 0,0 12 0,0 3 0,0 13 1122,19-7 0,4-5-1122,-2-13 0,10-10 0,3-7 0,3-12 0,1-13 0,2-5 0,15-11 0,-23-8 0,-6-4 0,-5-1 0,-21-23 0,0 49 0,0-5 0,0 53 0,0-4 0,11 11 0,9 1 0,30 2 0,-20-18 0,2-4-799,3-11 0,-2-8 799,4-11 0,7-14 0,-23-6 0,-5-8-573,-2 3 1,-2-5 572,-3-4 0,-2-4 0,-2 4 0,-3 3 0,-4 1 0,-8-18 0,-1 6 0,6 23 1501,-16 8-1501,21 66 0,23 10 0,6 5 0,-13-12 0,2 1-399,13-1 0,7 3 0,-7-7 399,-15-12 0,-1-1 0,17 19 0,-12-1 0,-49 6 0,12-24 0,-5-4 0,-30-6 0,7-21 0,35 0 0</inkml:trace>
  <inkml:trace contextRef="#ctx0" brushRef="#br0" timeOffset="4412">18062 3081 22773,'-27'42'0,"-1"0"0,1 0 0,-1 0 0,-12 10 0,-1-1 0,0-3 0,5-5 0,1-1 0,-1-9 0,-14-8 0,0-9 0,11-1 0,8-14 440,14-28 0,13-14-440,24-8 0,16-6 0,-6 2 0,-15 1 0,1 0 101,15 0 0,7-3 0,-13 8-101,-22-11 0,7 11 0,-20 11 0,-13 12 153,-35 24-153,31 29 0,2 7 0,-2-9 0,7 4 155,16 13 0,11 9 1,11-6-156,10-13 0,9-5 0,2-1 0,-1 2 0,0-1 0,4-4-475,8-6 1,3-5 0,-7-5 0,16-9-1,-20 0 1</inkml:trace>
  <inkml:trace contextRef="#ctx0" brushRef="#br0" timeOffset="99012">20461 11454 24575,'9'-50'0,"0"1"0,-1-1 0,1-9 0,-2-2 0,-2 6 0,-3 8 0,-4 2 0,-5-9 0,-7 4 0,-6 19 0,-7 4 0,-12-7 0,-5 3 0,1 9 0,-1 2 0,-5-6 0,-4 5 0,10 15 0,-3 7 0,0 4-1265,-6 8 0,-1 6 0,-2 7 1265,8 0 0,-3 5 0,-1 5 0,1 2 0,5 1 0,5 0 0,3 2 0,2 2 0,2 1 0,0 0-670,-6 9 1,2 0 0,3 2 0,6 4 669,9-7 0,3 5 0,4 0 0,6-1 0,7-4 0,10-2 0,9-3 0,3-1 0,-4 2-634,-8 4 0,-4 2 0,4-2 0,9-6 634,20-4 0,11-6 0,4-5 0,-5-4 0,-6-6 0,-2-5 0,6-6 0,10-8 0,7-7 0,0-3 0,-5-2-1267,-6-1 1,-4-2-1,0-5 1267,-4-4 0,1-5 0,-2-4 0,-3-2 0,-3 0 0,-3-3 0,-2-4 0,-4-2-19,-2-10 1,-6-4 0,-1-2 0,-1-1 18,3-1 0,0-1 0,-4 0 0,-5 0-178,-8 3 0,-4 0 0,-5 1 0,-2 5 178,-5 4 0,-3 4 0,-1 6 0,1 0 0,-2 10 0,-17 18 0</inkml:trace>
  <inkml:trace contextRef="#ctx0" brushRef="#br0" timeOffset="100348">19544 8302 24575,'50'-15'0,"0"-1"0,1 0 0,-1 1 0,10-3 0,3 0 0,-2 1 0,-7 4 0,2 4 0,-5 3 0,5-6 0,-5 3 0,1 9 0,-72 0 0,-17 0 0,0 14 0,-7 3 0,0-8 0,-4-1 0,1 4-1259,-11 16 1,-1 1 1258,6-11 0,-2-3 0,6-1 0,9 0 0,4-1 0,-21 7 0,36-20 0,21 0 0,42 0 0,20 0-640,-18-10 1,7-7 0,3 3 639,0 5 0,3 2 0,1 0 0,-5-2 0,3-6 0,-3-2 0,1 2 0,8 5 0,2 3 0,-15 3 0,-13 4 2248,-15 0-2248,-21 0 0,-21 0 0,16 0 0,-26 0 0,28 0 2187,-7 0-2187,10 0 0,0 0 0,0 0 0</inkml:trace>
  <inkml:trace contextRef="#ctx0" brushRef="#br0" timeOffset="104046">27964 4069 24575,'-17'54'0,"0"-1"0,-2 5 0,1-1 0,5-9 0,0 1-1654,-1-2 0,-2 4 1,4-3 1653,4 4 0,0 1 501,-5-4 0,-4 2 0,3-5-501,6-6 0,0-4 806,-13 21-806,21-109 0,0-8-408,-1 4 0,2-3 408,9 13 0,1 1 1265,-4-3 1,2 1-1266,12 4 0,2 0 0,-7-8 0,5 0-215,13 11 1,10 1-1,-2 3 215,6-6 0,1 3 0,-8 9 0,3 1 0,-1 10 0,6 11 0,-9 16 0,-12 49 0,-41-5 0,-15 4 0,-3 1 0,-9-2-365,-2-18 0,-6-2 0,0-3 365,6-3 0,0-2 0,-2-4-1215,-6-5 1,-2-3-1,2 1 1215,7 4 0,1 1 0,2-4 241,-9-3 0,3-2-241,-16 9 0,57-21 0,-16 0 0,42 10 0,5-7 0,9 20 0,8 6 0,9-8 0,3 0-43,1 13 0,1 3 43,-13-11 0,3 1 0,-3-2 0,13 2 0,-6-2-1159,-18 0 1,-1-3 1158,9-3 0,-9-6 0,-27-11-23,16-2 23,-21-2 0,0-9 0,0 11 0</inkml:trace>
  <inkml:trace contextRef="#ctx0" brushRef="#br0" timeOffset="104480">28481 4069 24575,'-26'-52'0,"5"10"0,21 63 0,0-16 0,-21 58 0,16-42 0,-6 20 0,1 4 0,10-3 0,0 5 0,0-26 0,21-42 0,-16-5 0,37-21 0,-24 8 0,0-1 0,6 13 0,2-1 0,7-18 0,2 4 0,15 13 0,7 29 0,-31 29 0,-15 7 0,-1 6-3392,5-1 0,2 2 3392,-6 6 0,6-2 0,22-8 0,1-5 0,-9 11 0,11-35 0</inkml:trace>
  <inkml:trace contextRef="#ctx0" brushRef="#br0" timeOffset="107112">23330 13124 24382,'13'-66'0,"1"1"0,-1 0 0,0 12 0,3-4 0,0-1 0,-1 2 0,-2 5-1347,-2-5 0,-2 5 0,2-4 1347,2-2 0,2-4 0,0-1 0,0 4 0,1-2 0,-1 2 0,-2 1 0,-7 7 0,-3 1 0,4 2 0,6 3 0,3 1 0,-4 2 652,-9-12 0,0 4-652,18-14 690,-42 37-690,-5 52 0,-11 16 0,13 3 0,14-35 0</inkml:trace>
  <inkml:trace contextRef="#ctx0" brushRef="#br0" timeOffset="107369">23166 12442 17326,'19'-51'0,"0"0"0,0 0 0,0 0 0,3-1 0,2-4 0,1 1 0,3 3 0,3 8 0,18 0 0,4 9 0,-3-3 0,-15-4 0,-2-4 0,-1 3 0,-2 14 1615,5 17 0,-4 8-1615,0 4 1244,-26 58-1244,15-28 0,2 5 0,-11 12 0,-4 8 0,1-3-1063,10 7 0,1 0 1063,-4-5 0,1 3 0,-3-6 0,-5-10 0,0-6 0,13 17 0</inkml:trace>
  <inkml:trace contextRef="#ctx0" brushRef="#br0" timeOffset="107899">22672 14158 24575,'51'27'0,"0"-1"0,-8-11 0,-10 4 0,-23 38 0,-10-36 0,0-21 0,-10 0 0,7-21 0,-8-36 0,22 2 0,-3 4 0,7 3 0,13 25 0,2 4 0,1-26 0,22 66 0,-49 12 0,-6 5 0,13 19 0,-10-11 0,-2 6 0,1-11 0,0-13 0,0 9 0,0 0 0</inkml:trace>
  <inkml:trace contextRef="#ctx0" brushRef="#br0" timeOffset="108079">23283 14017 24575,'42'32'0,"0"-1"0,-5-14 0,-3 3 0,-2 28 0,-7 3 0,1-1 0,5 7 0,-28-31 0,8-5 0</inkml:trace>
  <inkml:trace contextRef="#ctx0" brushRef="#br0" timeOffset="108247">23566 13947 23384,'-42'49'0,"0"1"0,0 0 0,8-7 0,3-1 0,7-4 0,3 19 0,21-10 0,0-21 0,0-5 0</inkml:trace>
  <inkml:trace contextRef="#ctx0" brushRef="#br0" timeOffset="108546">23777 14017 24575,'0'60'0,"0"1"0,0 4 0,0-2 0,0-6 0,0-31 0,21-5 0,-16-42 0,15-4 0,2-7 0,-14-15 0,0-3 0,14 5 0,0 1 0,-15 2 0,2 6 0,33 12 0,-16 45 0,0 8 0,-3 12 0,-4 7-2442,-12-10 1,2 0 2441,13 5 0,0-3 0,-6 7 0,5-26 0</inkml:trace>
  <inkml:trace contextRef="#ctx0" brushRef="#br0" timeOffset="111646">27611 5739 24575,'51'-23'0,"1"0"0,0 0 0,0 0 0,-1 0 0,12-2 0,-1 2 0,0 2 0,-3 4 0,6 3 0,-2 5 0,-5 0-1260,2-4 1,0 0 1259,-7 5 0,3 0 0,-14-2 803,-10-11-803,-11 21 0,-47 0 0,-32 0 0,25 9 0,-5 3 0,-4-4 0,-6 0 0,3 2-1641,-4 7 1,1 3 1640,-14 2 0,1 0-1208,18-5 1,8 3 1207,3 27-45,4-18 1,4-1 44,21 1 0,3 23 0,39-35 0,19-8 0,-12-2 0,9 0 0,4-2 0,0-1 0,-3 0-203,1-3 1,0-1-1,-2-1 1,3 1-1,9 0 1,4 0 0,-4-1-1,-13-4 1,-18-5-1,1-1 1</inkml:trace>
  <inkml:trace contextRef="#ctx0" brushRef="#br0" timeOffset="113397">22578 16111 8191,'0'54'0,"0"9"5063,0 0-5063,-21-19 0,39-70 0,18-32 0,-1 6 0,-9 19 0,3-2 404,-1-6 0,5-9 0,1 2 0,-1 12-404,9 14 0,-6 8 1639,-10-7-1639,16 42 0,-37-6 0,6 16 0,-1 4 0,-10 7 0,1-5 0,-2 4 3075,-9 6 0,-1-3-3075,6 3 0,-16 16 0,21-126 0,21 27 0,-13-13 0,0-1 0,15 0 0,4 20 0,-2 2 859,-14 2-859,52 5 0,-58 21 0,16 21 0,-21 37 0,0-3 0,0 5 0,0 0 0,0-13 0,0 18 0,0-54 0</inkml:trace>
  <inkml:trace contextRef="#ctx0" brushRef="#br0" timeOffset="113579">23542 15969 24575,'55'21'0,"-13"5"0,-4 0 0,2 6 0,-3 14 0,-3-1-337,-7-21 1,-2-1 0,-1 14-1,-4-11 1,-9-26 0</inkml:trace>
  <inkml:trace contextRef="#ctx0" brushRef="#br0" timeOffset="113746">23871 15899 20556,'-41'50'0,"0"-1"0,0 1 0,0-1 0,4-4 0,0-1 0,4-3 0,9-3 950,9-1 0,6-4-950,-1 25 0,10-11 0,0-21 0,0-5 0</inkml:trace>
  <inkml:trace contextRef="#ctx0" brushRef="#br0" timeOffset="114046">24106 16016 24575,'-4'55'0,"0"0"0,-1 0 0,-2 11 0,4-12 0,13-22 0,14-40 0,13-5 0,-13-13 0,-1-6 0,13-20 0,-14 13 0,1 0 0,13-11 0,11 55 0,-21 37 0,-5 13 0,-21-3 0</inkml:trace>
  <inkml:trace contextRef="#ctx0" brushRef="#br0" timeOffset="115812">20179 6562 16007,'-53'10'0,"0"1"0,1-1 0,-1 1 0,0-1 0,1 3 0,3 1 0,0 2 0,-5 7 0,4 1 0,-4 6 0,-4 3 0,0 3 0,2 1 0,4 0 0,6-2 0,-4 10 0,8 1 0,1 1 0,-3 3 0,7-10 0,-4 2 0,-2 2 0,1 2 0,3-1 0,4 0 0,8-1-589,1 12 1,8-3-1,7 3 1,3 6 588,4-7 0,2 5 0,3 3 0,3 2 0,3-1 0,3-3 0,5-5 0,10 5 0,6-5 0,4-3 0,6 0 0,3 3 0,-10-12 0,4 3 0,3 2 0,2 0 0,2 0 0,0-2 0,2-3 0,-2-5 0,1-4-392,8 0 0,1-6 0,0-4 0,1-3 0,2-3 0,3 0 392,-5-4 0,3-1 0,3-1 0,1-2 0,-1-2 0,-2-2 0,-4-1 0,-6-3 0,8-1 0,-7-3 0,-2-4 0,2-7 0,5-7 0,2-7 0,1-4 0,-4-4 0,-8 0 0,-9-1 0,-6-1 0,-3-4 0,0-3 86,1-8 0,-1-4 1,-1-4-1,-2-2 0,-1 2-86,-1 0 0,-2 1 0,-1-2 0,-2 0 0,-3-1-224,-5 7 0,-3-2 0,-2 0 0,-1 0 1,1-1-1,0 1 224,3-10 0,2-1 0,-1 0 0,-2 2 0,-4 1 0,-4 8 0,-2 2 0,-1 1 0,-4-1 0,-2-1 0,-4-8 0,-3-3 0,-3 0 0,-4 3 0,-6 5-183,-3 11 0,-5 5 1,-3 3-1,-1-1 0,1-1 183,0-6 0,1-2 0,0 0 0,-3 4 0,-2 8 279,-15 5 1,-5 8 0,2 5 0,9 0 0,4-6-1,7 5 1,5 15 0,0 0 0</inkml:trace>
  <inkml:trace contextRef="#ctx0" brushRef="#br0" timeOffset="116962">31868 7338 23777,'39'-36'0,"1"0"0,0 0 0,0 0 0,-3-3 0,0-1 0,-3-1 0,-6 2 0,1-17 0,-8 0-1125,-6 12 0,-2-2 1,-10 0 1124,-18-8 0,-12 0 0,-4 2-1179,-2 4 1,-4 2 0,-6-1 1178,6 8 0,-5-2 0,-3 0 0,-3 2 0,-2 6-385,-3 4 1,-2 6 0,-4 2-1,-2 2 1,-3-2 384,9 4 0,-2-2 0,-3 0 0,-1 1 0,-2 1 0,1 2 0,0 4 0,1 5-402,2 3 0,1 4 0,0 2 0,0 3 0,0 2 1,0 3-1,0 1 0,0 2 402,-5 3 0,-2 3 0,0 1 0,1 4 0,1 1 0,1 3 0,4 2 0,4 1 0,1 3 0,3 2 0,2 1 0,2 4 0,4 2 0,3 4 0,3 3 0,8 1 0,2 5 0,4 4 0,2 3 0,3 2 0,1-1 0,1-1 0,1-2 0,0-4-329,-3 8 1,3-3 0,1-2 0,2-1-1,2 2 1,2 2 328,2 0 0,1 2 0,2 2 0,2 0 0,1-2 0,3-1 0,2-4 0,3 6 0,1-4 0,5-2 0,4 0 0,9 0-106,2-10 0,6 1 0,6 1 0,3-1 0,2-1 0,0-2 0,-3-2 0,-3-4 106,3 3 0,-2-4 0,-1-3 0,2-1 0,4 3 125,0-1 1,6 3-1,3 2 1,0-1 0,-3-5-1,-5-7 1,-8-8 0,7-8-1,-8-6 1,13 11-1</inkml:trace>
  <inkml:trace contextRef="#ctx0" brushRef="#br0" timeOffset="117101">31750 8420 14714,'29'-55'0,"-1"-1"0,1 1 0,0-1 0,0 1 0,2-4 0,1 0 0,-1-1 0,-2 0 0,-3 0-805,-6 3 0,-4-1 1,-1 0-1,-2-1 0,1 1 805,1-2 0,0-1 0,-1 0 0,-2 1 0,-3 4 718,-3 2 1,-3 3 0,-1 0 0,-2 1-719,-1-3 0,-1-1 0,-1 2 0,-2 4 624,-3-15 0,-7 3-624,-1 10 0,-4-3 0,-12 2-379,-2 15 1,-9 0-1,-6 0 1,-2 1-1,0 2 1,5 3 378,-7-4 0,3 5 0,-1 0 0,-2-2 0,0-2 0,-3-5 0,0 1 0,3 6 0,7 11 0,-1 14 0,0 1 0</inkml:trace>
  <inkml:trace contextRef="#ctx0" brushRef="#br0" timeOffset="-141866.73">11571 10160 24575,'0'-45'0,"0"-1"0,0-27 0,0 73 0,0 0 0,-10 62 0,7-35 0,-12 15 0,-1 2 0,10-8 0,-14 11 0,72-10 0,-13-25 0,8-11 0,1-17 0,8-13 0,2-5 0,-3 6 0,4 5 0,-2 3 0,-1-8-719,-6-8 0,1-8 0,-3-1 0,-3 6 719,-6 9 0,-2 4 0,-1-2 0,4-7 0,-1-2 0,-3 5 0,0 3 0,-1 3 0,7-6 0,-9 11 0,-22 21 0,-11 0 0,0 0 0,0 21 0,0-15 2876,0 35-2876,21-35 0,-16 15 0,16-21 0,-21 0 0,0 0 0,0 10 0,0-7 0,0 7 0</inkml:trace>
  <inkml:trace contextRef="#ctx0" brushRef="#br0" timeOffset="-140782.73">4445 14111 24575,'29'-23'0,"-1"-1"0,21 10 0,4 2 0,-2-5 0,0 3 0,3 11 0,-1 3 0,-1-5 0,-4 0 0,4 5 0,-5 0 0,-26 0 0,-42 0 0,16 10 0,-37-7 0,16 7 0,-12 0 0,-3 1 0,-13 15 0,-4 1 0,37-7 0</inkml:trace>
  <inkml:trace contextRef="#ctx0" brushRef="#br0" timeOffset="-140583.73">4445 14111 24575,'51'14'0,"0"0"0,0 0 0,0-1 0,12 7 0,0-1 0,-6-8 0,-5-13 0,-2-6 0,6-3 0,0 1-363,-10 8 0,-3-2 0,20-17 0,-63 21 0</inkml:trace>
  <inkml:trace contextRef="#ctx0" brushRef="#br0" timeOffset="-137464.73">29351 4281 24575,'0'36'0,"0"-12"0,0 7 0,0-26 0,11 16 0,12-21 0,14-21 0,-10 4 0,3-2 0,5-4 0,1-4-2356,10-16 0,2-3 2356,0 9 0,0-1 0,-1-11 0,1 3 0,-1 19 0,-3 5 0,-2-10 0,0 32 0,-42 0 0,0 32 0,0-24 0,0 23 0</inkml:trace>
  <inkml:trace contextRef="#ctx0" brushRef="#br0" timeOffset="-135916.73">13194 14206 24575,'0'-53'0,"0"11"0,0 42 0,21 0 0,-16 0 0,37 0 0,-26 0 0,14-8 0,5-4 0,-4-1 0,1-1 0,7-2 0,5-4 0,8-8 0,6-7 0,-3 1 0,-10 4 0,-1 0 0,0-1-460,5-3 0,1 1 1,-5 0-1,-1-3 0,-12 7 1,-22 19-1</inkml:trace>
  <inkml:trace contextRef="#ctx0" brushRef="#br0" timeOffset="-134049.73">13617 16769 24575,'21'-52'0,"-16"10"0,6 70 0,-1 17 0,-10 15 0,0-8 0,0 1 0,0-17 0,0-4 0,0 4 0,0-12 0,11-45 0,12-29 0,-6 15 0,3-3 0,7-12 0,3 9 0,20 20 0,-13 5 0,4 53 0,-35 28 0,4-30 0,0 3-975,-8 21 0,-4 0 0,2-24 0,0-2 0,0 29 0</inkml:trace>
  <inkml:trace contextRef="#ctx0" brushRef="#br0" timeOffset="-133166.73">8043 18227 23946,'53'-37'0,"0"0"0,0 0 0,-1 0 0,1 0 0,2 1 0,-1 2 0,-2 1 0,-1-3 0,-3-3 0,-1-3 0,-3 2 0,-3 4-399,12-4 0,-4 5 399,-5-2 0,-7 16 464,-5 42-464,-32 21 0,-5 19 0,-1 1 0,3-13 0,-2-12 0,0-1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06:28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10042 4398 23840,'0'64'0,"0"0"0,0-23 0,0-3 0,0 27 364,0-54-364,21-11 123,-15 0-123,35-11 0,-4-12 0,-13-5 0,2-2 0,6 10 0,4-2-1419,3-13 0,3-8 0,-1 4 1419,6 3 0,3 1 0,-8 3 0,6-5 0,-1 1 0,-6 5 0,0 3 0,-1 1 73,18-14 1,-7 9-74,-22 27 0,3-16 0,-32 21 0,0 0 0,0 21 4358,0-16-4358,0 27 0,0-30 0,0 9 0</inkml:trace>
  <inkml:trace contextRef="#ctx0" brushRef="#br0" timeOffset="1266">10701 10678 24575,'0'13'0,"0"39"0,0-21 0,21 27 0,-16-35 0,16-12 0,-21-11 0,42-11 0,-21-12 0,10 4 0,11-4 0,2-3 0,0-7 0,2-6 0,2-1 0,0 3-960,0 5 0,0 1 0,2 1 0,0 0 960,5-3 0,3 0 0,-2 1 0,-6 5 0,12-5 0,-9 12 0,5 17 0,-14-8 0,-28 11 0,5 0 0,-21 0 0,0 0 3840,-21 11-3840,5-8 0,-7 7 0,12-10 0</inkml:trace>
  <inkml:trace contextRef="#ctx0" brushRef="#br0" timeOffset="7619">12324 4822 24575,'-26'-47'0,"5"20"0,42-14 0,26 35 0,15-14 0,-26 16 0,-1 8 0,2 13 0,-6 7 0,-2 18 0,-12-8 0,-3 3 0,-11 2 0,-6 0 0,-8 13 0,-17-3 0,-9 2 0,0-7 0,-4-2-214,-7 2 1,-1-2 213,1 0 0,7-5 0,12-11 0,-2-5 0,31-21 0,21 0 0,37 0 0,-4-21-3322,12 18 1,-1 0 3321,-15-17 0,-7 11 0,9 2 0,-9 2 286,4-1-286,4-15 0,-2 1 0,-21 14 0,4-15 0</inkml:trace>
  <inkml:trace contextRef="#ctx0" brushRef="#br0" timeOffset="8216">12371 6021 19704,'49'-6'0,"1"-1"0,0 0 0,-1 1 0,1 4 0,-2 2 0,-10 2 2270,4 3-2270,-63 47 0,-5-23 0,-1-1 0,-3 2 0,-5-5 0,-1-3 414,-2-4 0,3 0-414,-15 27 0,19-30 428,31 6-428,31-21 0,19 0 0,-5 8 0,4 5 672,6 9 1,-3 3-673,-17-5 0,-5 2 0,1 10 0,-9 1 0,-22 4 0,0 10-6784,-32-10 6784,-17-14 0,-7-15 0,-3-5-472,14-2 0,-2-2 472,-2-6 0,-5-4 0,3-3 0,-7-8 0,4-5-197,12 3 0,1-1 1,3 0-1,0 0 1,6 1-1,0-8 1</inkml:trace>
  <inkml:trace contextRef="#ctx0" brushRef="#br0" timeOffset="8733">11900 4398 24575,'-61'16'0,"0"0"0,0-1 0,12-4 0,2 0 0,5 4 0,-3 15 0,12 5 0,6 18 0,14-20 0,6 4 0,15 17 0,4 2-3000,-10-16 1,2 1 2999,8 2 0,5 4 0,-5-1 0,-8 4 0,-2 7-785,3-2 1,2 10 0,0 6 0,0 0 0,-2-7 784,-3-4 0,-2-5 0,0 2 0,1 4 0,0 0 0,1 6 0,0 2 0,0 1 0,0-3 0,-1-6-20,0 2 0,-1-5 0,-1-1 0,1 0 20,0 0 0,0 1 0,0-3 0,0-3-252,0-4 0,0-4 1,0 2 251,-3 14 0,-1 1 0,11-9 0,21-14 0,7-6 0,-4 13 0,6-9 345,16-25 1,1-11-1,6-5 1,-29-16-1</inkml:trace>
  <inkml:trace contextRef="#ctx0" brushRef="#br0" timeOffset="9316">12653 4492 24575,'58'-17'0,"1"0"0,-1-1 0,-7 0 0,-1 1 0,-7 10 0,14 28 0,-27-4 0,-2 3 0,-3 3 0,-1 3 0,5 18 0,0 1 0,-5-18 0,-1 1-2558,6 25 0,-1 4 2558,-2-9 0,-2 1 0,-5 0 0,-1 1 0,3 5 0,-1 2 0,-10-12 0,-2 2 0,1-3 0,4 3 0,0 3 0,-5 10 0,-1 8 0,-1 0 0,-2-7 0,0-1 0,-2-1 0,-1-3 0,0 0 0,0-1 0,2 2 0,1 0 0,-1-3 0,-2 9 0,-2-4-265,1-14 0,0 2 265,1 4 0,-1 5 0,-1-6 0,-4-9 0,0-1 0,6 12 0,-5-5 0,-27-10 0,5 7-205,-19-13 0,-10-5 205,2-7 0,-6-6 0,9-5 0,-6-1 0,-1-2 0,3-4-350,-4-7 0,3-4 0,1 0 0,4 1 1,1 1-1,7-2 0,-21-10 0</inkml:trace>
  <inkml:trace contextRef="#ctx0" brushRef="#br0" timeOffset="11670">8796 5268 24575,'-37'-26'0,"14"5"0,-29 11 0,20 7-2835,-9 0 1,-11-1 0,4 1 2834,10 3 0,0 0 0,-24 0 0,1 0 1719,4 0-1719,20 0 0,14 0 0,12 10 0,11 14 0,0 33 0,-5-9 0,-4 8 0,3-3-1757,3 4 1,0 1 1756,-3 3 0,-3 6 0,3-7 0,6-5 0,0-3 0,0-7 0,0 2 0,0 0 0,0 0 0,0 1 0,0 1 0,0 0 0,0 1 0,0 5 0,0-3 0,0 7 0,0 1 0,0 0 0,0-4 0,0-2 0,-1-4 0,1 0 0,1 3 0,2 0 0,2 3 0,0 1 0,0-2 0,-2-2 0,-1 0 0,-2-1 0,1-3 0,2-2 0,3 4 0,2-3 0,-2 2 0,-4 13 0,-3 2 0,0-7 0,1-10 0,0-5 0,5 2 0,1-17 0,-3-28 3513,7 0-3513,32 0 0,-11-20 0,15 7 0,7-1 0,0-13 0,2-3 1525,4 5 0,4 0-1525,-9 5 0,3 0 0,-8 3 0,-12 3 0,-4 2 0,4 1 0,0 1 0</inkml:trace>
  <inkml:trace contextRef="#ctx0" brushRef="#br0" timeOffset="12633">8631 5527 24575,'0'13'0,"0"-2"0,0-11 0,0 0 0,-21-32 0,16 25 0,-16-46 0,21 48 0,0-16 0,0 21 0,0 0 0,0 52 0,0-18 0,0 13 0,0 6 0,0-12 0,0 1 0,0 13 0,0-3 0,0 14 0,7-23 0,7-13 0,33-56 0,-15 39 0,9-45 0</inkml:trace>
  <inkml:trace contextRef="#ctx0" brushRef="#br0" timeOffset="13550">9619 5762 24575,'21'-13'0,"36"3"0,-20 10 0,2 0 0,15-10 0,-3-1 0,1 6 0,0-16 0,-49 21 0,7 0 0</inkml:trace>
  <inkml:trace contextRef="#ctx0" brushRef="#br0" timeOffset="13850">10207 5551 24575,'50'-6'0,"-1"0"0,1-1 0,6-6 0,-10 11 0,-15 46 0,-31 14 0,-10 4-3444,-9-5 0,-7-1 3444,2-27 0,-4-1 0,-7 19 0,0-8 1990,-2-23-1990,16 26 1102,21-37-1102,31-5 0,16-5 0,15-4 0,-6-3 0,-6-6 0,2-1-401,-2 11 0,8 3 0,-2 0 0,-14 0 0,0-6 0,0 11 0</inkml:trace>
  <inkml:trace contextRef="#ctx0" brushRef="#br0" timeOffset="14516">8914 6680 24575,'0'-27'0,"0"69"0,0-16 0,0 20 0,0 14 0,0-6-403,0-16 0,0 0 403,0 25 0,0-1 0,0-4 0,0-35 0,0-13 0</inkml:trace>
  <inkml:trace contextRef="#ctx0" brushRef="#br0" timeOffset="14902">10325 6633 23622,'0'63'0,"0"0"0,0 1 0,0-1 0,-1-8 0,0-4 0,3 2 0,3 16 0,4 3 0,-2-17 0,-2-10 0,16 7 0</inkml:trace>
  <inkml:trace contextRef="#ctx0" brushRef="#br0" timeOffset="15653">10795 4892 24575,'54'-6'0,"-1"-1"0,1 1 0,-1-1 0,19-3 0,-2 0 0,-16 9 0,-12 22 0,0 5 0,-42 21 0,0 0 0,0-10 0,0 5 0,0 1 0,0 4 0,0 1-577,0-1 1,0-1 0,0 2 576,-1 9 0,0 2 0,3-2 0,4-8 0,2 0 0,-1 2 0,-5 12 0,-3 4 0,5-1-1201,8-8 1,4-1 0,-2 5 1200,-9-6 0,-2 4 0,-2 2 0,1 1 0,3-3 0,2-5 0,2-2 0,0 1 0,1-1 0,-1 1 0,-1 2 0,0 1 0,-1 0 0,0-1 0,0-2 0,-1 2 0,1-2 0,-1-2 0,1-5 0,4 13 0,-1-8-830,-10-16 0,0-4 830,0 18 557,0 7-557,0-31 0,0 16 0,0-37 3339,-21 16-3339,-5-21 2140,-32 0-2140,9 0 0,-4 0 0,10 0 0,-5 0 0,-4 0 0,-9 0 0,-1 0 0,7 0-2915,-11 1 0,1-2 2915,8-3 0,-7-2 0,3 0 0,10 1 0,14 3 0,4-1 0,-4-7 0,1-1 0</inkml:trace>
  <inkml:trace contextRef="#ctx0" brushRef="#br0" timeOffset="16235">14393 5974 24575,'-2'-39'0,"15"7"0,44 12 0,6 14 0,-17-13 0,-1-3 0,8-5 0,-28-10 0,-6-4 0,-8 7 0,-11-18 0</inkml:trace>
  <inkml:trace contextRef="#ctx0" brushRef="#br0" timeOffset="16417">14064 5551 15246,'65'0'0,"1"0"0,-1 0 0,-12 0 0,1 0 0,-3 0 0,-8 0 0,-5 0 0,-5 0 0,3 0 0,1 0 0</inkml:trace>
  <inkml:trace contextRef="#ctx0" brushRef="#br0" timeOffset="19851">16322 5762 24575,'-46'0'0,"0"0"0,-1 0 0,-17 0 0,8 0 0,9 0 0,21-10 0,5 7 0,21-28 0,0 5 0,0 0 0,21-16 0,26 37 0,16 5 0,-26 18 0,-4 11 0,-9 9 0,-11 7 0,-17 8 0,-13 1 0,-8-6 0,-9 1 0,-1-7 0,-5-5 0,-4-4-143,1 2 1,-4 1 0,7-12 142,-2-19 0,-24-5 0,51-37 0,0 2 0,9 0 0,37-7 0,7 26 0,5 11 0,1 18 0,4 11 0,3 4 0,5 5 0,-6-3 0,-9-6 0,-1-1 0,12 13 0,-5-9 0,-21-27 0,-5 0 0</inkml:trace>
  <inkml:trace contextRef="#ctx0" brushRef="#br0" timeOffset="21300">16228 6092 24575,'48'0'0,"0"0"0,0 0 0,3 0 0,0 0 0,-5 0 0,-4 0 0,-5 0 0,28 0 0,-54 0 0</inkml:trace>
  <inkml:trace contextRef="#ctx0" brushRef="#br0" timeOffset="21538">16439 5903 24575,'-13'57'0,"0"-1"0,2-11 0,1 1 0,9 5 0,4 5 0,-5-6-2161,-8-8 0,0-3 2161,8 9 0,-2-7 0,-17-18 0,21-12 0</inkml:trace>
  <inkml:trace contextRef="#ctx0" brushRef="#br0" timeOffset="22235">17145 5739 24575,'-52'0'0,"-1"10"0,30 14-1242,-6 16 1,0 9 1241,13-11 0,1 5 190,-3 6 1,0 6 0,12-3-191,17-4 0,11-2 0,8-6 0,18-5 0,12-7 0,-6 0 0,-5 13 0,1-9 0,-1-32 0,0 0 0,0 0 0</inkml:trace>
  <inkml:trace contextRef="#ctx0" brushRef="#br0" timeOffset="24000">17357 6068 24575,'-26'0'0,"5"0"0,21 0 0,0 0 0,0-21 0,21 16 0,-6-16 0,51 21 0,-14 0 0,-6 0 0,-1 0 0,-3 0 0,0 0 0,-42 0 0,0 0 0,0-21 0,21 16 0,-16-16 0,16 21 0</inkml:trace>
  <inkml:trace contextRef="#ctx0" brushRef="#br0" timeOffset="24336">18086 5598 24575,'-33'50'0,"0"0"0,1 1 0,-1-1 0,2-1 0,0 2 0,4-4 0,12-9 0,15 15 0,0 12 0,0-28 0,32-12 0,9-3 0,-2 4 0,5-11 0,1-9 0,-1-27 0,-21-6 0,-9-4 0,-30-24 0,-5-2 0,-20 42 0,-9 9 0,3 3 0,0 6 0,2 7 0,3 1 0,-18-6 0,29 16 0</inkml:trace>
  <inkml:trace contextRef="#ctx0" brushRef="#br0" timeOffset="24569">18344 5527 22487,'16'54'0,"-1"-1"0,0 1 0,0-1 0,1 1 0,-1 0 0,-1 2 0,1 0 0,-2-1 0,-4-3 0,-8-2-480,-11 11 1,-10-5-1,-7-3 480,-12-1 0,-8-4 0,5-2 0,4 8 0,0-6 0,-9-12 0,0 1 0</inkml:trace>
  <inkml:trace contextRef="#ctx0" brushRef="#br0" timeOffset="25336">15569 5057 24575,'-42'21'0,"1"0"0,-1 0 0,-1 20 0,5 6-2826,9-11 1,2 1-1,4 3 2826,3 19 0,9 5 263,8-18 1,4 3 0,-2 2-264,-1-3 0,-1 1 0,0 3 0,1 3 0,3 2 0,1 5 0,1 1 0,-1 0 0,0-3-507,-1 4 0,-1-3 0,0 1 1,2 2 506,2-10 0,1 3 0,2 2 0,-1-2 0,-1-2 0,-1-5 0,-1 13 0,-2-6 0,1 6 0,1-1 0,2 6 0,0 3 0,0-3 0,-2-5-1189,-2 6 0,-1-6 0,-1 4 1189,-2-15 0,-2 4 0,0 1 0,0-2 0,2-4 0,1 11 0,1-5 0,-2 2-228,-3-3 1,-2 3-1,-1-1 1,1-4 227,0 0 0,0-3 0,1 1-214,0-1 0,0 4 1,3-3-1,6-9 214,9-4 0,9-10 136,30-1 0,7-14 0,-19-13 1,0-7-1,9-5 0,0 1 1</inkml:trace>
  <inkml:trace contextRef="#ctx0" brushRef="#br0" timeOffset="27051">16016 7667 24575,'-33'-17'0,"1"0"0,-9 11 0,9-3 0,26-33 0,-15 16 0,42-32 0,6 30 0,30-4 0,-7 53 0,-18-7 0,-7 9 0,-21 18 0,-13 12 0,-2-4 0,3-3 0,-4 0-317,-7 3 0,-5 2 0,-4-7 317,-12-13 0,2-5 0,-4 21 0,-3-21 0,14-5 0,26-21 0,-16-21 0,42-26 0,-16 16 0,18 1 0,6 8 0,0 19 0,2 11 0,6 5 0,15 0 0,-2 3 0,0 20 0,-14-25 0,1-1 0</inkml:trace>
  <inkml:trace contextRef="#ctx0" brushRef="#br0" timeOffset="27502">16439 7761 24575,'64'-6'0,"0"-1"0,1 1 0,-1-1 0,-4 1 0,-4-1 0,-8-1 0,-2-2 0,-19 0 0,-27 4 0,0-15 0</inkml:trace>
  <inkml:trace contextRef="#ctx0" brushRef="#br0" timeOffset="27683">16651 7479 24575,'-6'50'0,"-1"0"0,1-1 0,-1 1 0,-1 1 0,1-3 0,1 2 0,4 11 0,3 3 0,0-12 0,-1 9 0,0-25 0,0 1 0</inkml:trace>
  <inkml:trace contextRef="#ctx0" brushRef="#br0" timeOffset="29633">17357 7644 24575,'41'-18'0,"1"1"0,0 0 0,12 11 0,-19 12 0,-46 14 0,0 13 0,-6 0 0,-10-13 0,-4-4 0,-16 11 0,21-7 0,5-20 0,21 0 0,21 0 0,37 21 0,-4-15 0,-4 13 0,0 3 0,2-6 0,-26 14 0,-5 5 0,0 7 0,-21 16 0,-42-14 0,11-28 0,-16 0 0,-6-11 0,9-39 0,2-5 0,8 30 0,3-1 0,5-26 0,0-1 0</inkml:trace>
  <inkml:trace contextRef="#ctx0" brushRef="#br0" timeOffset="30337">18250 4986 16452,'60'-8'0,"1"-1"0,-1 0 0,-12 1 0,-1 1 0,-1 1 0,17 5 0,-3 2 0,-16-1 0,-2 0 0,0 0 0,-1 0 0,1 0 0,-5 0 3551,-8 0-3551,-2 18 0,-2 6 0,1 18 0,-3 1 0,1 5-1402,5 9 1,0 1 1401,-4-3 0,-1 3 0,-4-7 0,0 3 0,-2 0 0,-5-7 0,-1 0 0,-1 3 0,1-1 0,0 3 0,0 1 0,-3-1 0,-3 10 0,-2-1 0,1 2-827,5-7 1,2 3-1,0 0 1,-4-3 826,-4 5 0,-3-3 0,-1 3 0,2-6 0,-1 2 0,-1 0 0,-3 1-591,-3 4 0,-2 2 0,-3-2 0,0-1 591,0-10 0,-1-1 0,-1 0 0,-1 2-177,-1 1 1,-2 3 0,0 1-1,1-1 1,3-3 176,0 15 0,5-3 0,-3-2 0,-3-4 0,-2-2 0,5 2 506,7 8 1,6 2-1,0-9-506,-2-13 0,0-3 0,0 14 0,0-1 0,0-11 0,0 0 475,0-1 1,0 2 0,0-3-476,0-6 0,0-1 0,0 25 0,0-6 4705,0-19-4705,0 10 1912,0-21-1912,0-5 0,-37-26 0,-20-11 0,2 5 0,-9-1 0,-1-1 0,5 2 0,9 0 0,4 1 0,-3-1 0,-5 1 0,0-1 0,0 1 0,0 0 0</inkml:trace>
  <inkml:trace contextRef="#ctx0" brushRef="#br0" timeOffset="31384">13946 10631 24575,'47'-14'0,"-1"0"0,0 0 0,2-1 0,-5-1 0,1-8 0,-9 0 0,-14 4 0</inkml:trace>
  <inkml:trace contextRef="#ctx0" brushRef="#br0" timeOffset="31535">13994 10160 24575,'44'-4'0,"0"0"0,1-1 0,3-1 0,0 2 0,-1 3 0,1 1 0,-7 1 0,9-1 0,-19 0 0</inkml:trace>
  <inkml:trace contextRef="#ctx0" brushRef="#br0" timeOffset="33033">15616 10325 24575,'51'-3'0,"0"1"0,0-1 0,0 1 0,7 1 0,-1 1 0,-7-2 0,-5-4 0,-7 1 0,4 5 0,-42-20 0,0 14 0,0-15 0</inkml:trace>
  <inkml:trace contextRef="#ctx0" brushRef="#br0" timeOffset="33316">16322 9878 24575,'0'54'0,"0"-1"0,1-7 0,-2 2 0,-5 0 0,-2 2 0,1-4 0,4-8 0,1 0 0,-9 25 0,1-6 0,10-20 0,52-14 0,-18-12 0,27-11 0,9-11 0,-13-20 0,-2-3 0,-8 21 0,-2 0 0,-9-19 0,1 1 0</inkml:trace>
  <inkml:trace contextRef="#ctx0" brushRef="#br0" timeOffset="33534">16486 10137 24575,'0'49'0,"0"-1"0,0 1 0,0 14 0,0 2 0,0-5 0,0 0 0,0-2 0,0-8 0,0 1 0,0-3 0,0 0 0,0-2 0,0 2 0,0-5 0,0-1 0,0 0 0</inkml:trace>
  <inkml:trace contextRef="#ctx0" brushRef="#br0" timeOffset="34100">15946 11713 24575,'-14'43'0,"1"0"0,-7 14 0,20-25 0,0-9 0,0-7 0,0 26 0,20-16 0,-4 0 0,8 16 0,-14-27 0,-10 30 0,-31-9 0,-29-9 0,-6-27-276,24-16 1,6-5 0,10-8 0,5-2 0</inkml:trace>
  <inkml:trace contextRef="#ctx0" brushRef="#br0" timeOffset="34266">15946 11713 24575,'52'-28'0,"1"0"0,0 0 0,0 1 0,-1-1 0,1 0 0,-1 1 0,-5 2 0,-10 6 0,4-2 0</inkml:trace>
  <inkml:trace contextRef="#ctx0" brushRef="#br0" timeOffset="34836">15193 9384 24464,'-56'-13'0,"0"0"0,-3 6 0,8 14 0,23 28 0,6 8 0,-8-10 0,3 5-925,13 13 0,8 11 0,0 0 925,-3-1 0,2 0 0,2 8-1068,2-15 0,2 6 0,1 3 0,1 2 0,0-1 0,1-2 1068,0-3 0,2 0 0,0 0 0,0-1 0,0 1 0,-1 0 0,-2 3 0,0-1 0,-1 1 0,1 0 0,-1 1 0,2 1-355,0-4 0,1 2 0,1 1 0,0 0 0,-1-2 1,0-3-1,-1-4 355,-1 6 0,-1-5 0,-1-1 0,1 4 0,0 6 0,0 6 0,0 1 0,0-4 0,0-7-237,0-5 0,0-7 1,0 3 236,0 1 0,0 3 0,0 1 0,0-5 0,0-1 0,0-4 0,0 5 0,0 5 0,0 5 0,0 0 0,0-7 0,-2 13 0,4-6 0,3-5 0,11-5 0,15-7 0,16-15 0,-1-29 0,11-14 0,6-7 0,-2 0 0,-8 10 0,14 12 0,-1 0 0,-6-19 0,0 0 0,0-1 0,0 1 0</inkml:trace>
  <inkml:trace contextRef="#ctx0" brushRef="#br0" timeOffset="35569">16392 9055 11510,'57'3'0,"0"1"0,-1-1 0,5 2 0,4-1 0,-1 2 0,-11 3 0,-3 9 0,-3 1 0,9-12 0,5-1 0,-19 7 4908,-26 28-4908,5-35 0,0 46 2274,-16-23-2274,7 7 0,4 10 0,-2 2 0,-7 1 0,-3 0 0,1 2-480,2 8 0,1 2 0,0 2 480,0-4 0,1 3 0,-1 1 0,-2-1 0,-3-2 0,-4 1 0,1-1 0,4-1 0,4-3 0,5-1 0,-1 1 0,-3 2-324,-6-2 1,-2 4 0,-2 0-1,1-2 1,2-5 323,4 6 0,3-5 0,-3 1 0,-5 10 0,-2 2 0,1-3 0,0-12 0,0-2 0,0-3 0,1 2 0,-2 1-1121,-5 3 0,-3 5 1,3-4 1120,3-1 0,1 1 0,-5 3 0,-2 6 0,4-3-283,4 9 1,2-5 282,-1-13 0,0-2 1788,0 7 0,0-5-1788,0-9 0,0 15 0,0-13 0,0-7 4601,0 10-4601,0-21 0,0 6 0,-21-9 0,15-7 4690,-25 26-4690,-13-37 0,-9 16-1447,11-25 1,-12-8-1,-4-2 1,6 2 1446,3 5 0,2 1 0,-1-2 0,-12-6 0,-1-3 0,7 4 0,18 7 0,-1 1 0</inkml:trace>
  <inkml:trace contextRef="#ctx0" brushRef="#br0" timeOffset="42400">7714 13288 24575,'-26'-47'0,"-5"0"0,28 11 0,-28-9 0,4 9 0,-20-11 0,29 18 0,0 0 0,-27-21 0,19 19 0,-5-5-1061,-10-8 1,-6-6-1,-1 0 1061,14 12 0,0 0 0,-1 0 0,-3-2-1047,-3-2 1,-4-1 0,0-1 0,0 1 0,4 3 1046,-7-10 0,5 3 0,-4 0 0,1 4 0,-3-1 0,0 2 0,4 7-949,-7 3 0,0 1 949,7-4 0,-4-7 0,-1 1 0,6 10 0,-5 11 0,1 3 0,0-4 0,-2-2 0,4 2 0,9 4 0,1 3-416,-20 0 1,0 2 415,16-1 0,1-1 0,-7-8 0,1 3 0,-13 13 0,11-15 0,21 21 1261,-5 0-1261,28 0 5250,-7 0-5250,10 0 2958,0 0-2958,0 21 418,-21-15 0,16 14 0,-16-20 1</inkml:trace>
  <inkml:trace contextRef="#ctx0" brushRef="#br0" timeOffset="42751">5856 11289 24575,'-51'28'0,"0"0"0,0 0 0,0 1 0,-1-1 0,-3 2 0,5-2 0,14-5 0,5 6 0,-11 2 0,42-31 0,0 0 0,21 21 0,26 5 0,-17-2 0,2 0-382,13-7 0,2 2 382,0 24 0,0 0-560,2-25 0,-1 1 560,-15 15 0,-2 7 0,-1-9 0,19-11 0,-17 21 0</inkml:trace>
  <inkml:trace contextRef="#ctx0" brushRef="#br0" timeOffset="45403">5386 9878 22740,'-30'-26'0,"0"0"0,-28 26 0,37 41 0,6 22-1967,1-12 1,1 10 0,-1 4 0,1 1 0,1-3 1951,3-7 0,0-2 0,2 1 0,-1 1 0,-1 3-115,2-5 1,-1 3 0,-1 2-1,1 0 1,-1 0 0,1-3-1,0-3 130,-3 14 0,-1-4 0,1-2 0,1-1 532,0-5 0,1-2 0,-1 0 0,2-3-532,-1 7 0,0-3 0,1-3-305,-4 13 1,3 1 304,7-7 0,3 5 0,0-4 0,0 7 0,-2 1 0,-5-7 0,-2 3 0,1-6 0,5-1 0,-1-4 0,-8 6 0,1-1 2316,9-18 1,2-3-2317,-1 22 4797,21-37-4797,5 0 0,34-18 0,11-1-751,-19 12 1,5 3 750,-10-7 0,6-1 0,5 1 0,-2-2 0,-3 0 0,13-1 0,-4-2 0,3 4 0,-5 5 0,3 4 0,-1 0 0,-4-6 0,1-8 0,-3-5 0,-6 3 0,-4 9 0,-6-1 0,12-10 0</inkml:trace>
  <inkml:trace contextRef="#ctx0" brushRef="#br0" timeOffset="45816">5033 9713 24575,'64'-15'0,"0"-1"0,0 0 0,0 1 0,-10 1 0,0-1 0,1 1 0,0 1 0,-1 3 0,11 4 0,0 2 0,-1 2 0,-5-1 0,4-7 0,-5 0 0,-9 9 0,-9 15 0,-15 3 0,-22-9 0,-34 23 0</inkml:trace>
  <inkml:trace contextRef="#ctx0" brushRef="#br0" timeOffset="46501">7056 9925 24575,'52'-6'0,"1"-1"0,0 1 0,0-1 0,13-1 0,-1 0 0,-5 3 0,4 4 0,-5 2 0,-5-5 0,-12 8 0,-26 38 0,5 0 0,-17 2 0,-8 3 0,-6-12 0,-1 3-1829,5 13 0,2 8 0,-2-4 1829,-5 1 0,-1 0 405,1 2 0,-1 5 0,4-3-405,5 5 0,0-2 0,-6-6 0,-3 6-493,8-15 0,0 6 0,0 4 0,0 1 0,0-4 493,-3 7 0,1-2 0,-1 1 0,0 5 0,3-8 0,-1 4 0,1 3 0,0-1 0,0-1 0,-1-4-797,0 7 0,-1-3 0,0-2 1,2 2 796,3-7 0,1 3 0,0-1 0,1-2 0,-1-5 0,0 3 0,-1-5 0,2 4 0,3 9 0,2 5 0,1 0 0,-3-9 0,-1 6 0,0-5 0,4-13 0,3 1 0,-7-4 1390,-7 5 1,-12-10-1391,-21-25 0,-5-5 0,9 14 0,-4-2-1105,-12-17 1,-10-8 0,-4-5-1,6 1 1105,3 0 0,4-2 0,-8-6 0,11 0 0,-6-5 0,-4-3 0,-2-1 0,1-1 0,3 2 0,5 3-157,-9-4 0,5 4 0,1-1 0,0-3 0,5-2 0,-1-4 0,0 0 0,5 2 0,6 8 0,2 6 0,-1 1 0</inkml:trace>
  <inkml:trace contextRef="#ctx0" brushRef="#br0" timeOffset="46966">5856 11571 24575,'21'-34'0,"-5"-2"0,4-1 0,4-5-1572,5-3 0,0-6 1572,-8-2 0,0-6 0,-1-2 0,-2 11 0,0-1 0,0-1 0,-1 2 0,4-14 0,-1 1 0,-4 4 0,-1-9 0,-3 8 0,0 17 0,-4 13 990,-8 25-990,0-16 516,0 42-516,32 26 0,-24 15-375,16-12 0,4 2 375,-14-11 0,-2 4-1236,1 3 1,1 7 0,1 1 0,0-6 1235,10 11 0,0-1 0,-10-10 0,-2 6 0,1 0 0,2-9-532,8-1 1,-1-6 531,3 20 0,-47-29 0,10-31 0,-30 0 0</inkml:trace>
  <inkml:trace contextRef="#ctx0" brushRef="#br0" timeOffset="47151">5809 11289 24575,'54'-21'0,"-1"0"0,1-1 0,-1 1 0,1 0 0,-1-1 0,6 1 0,-3 1 0,-2 1 0,0 1 0,-3 0 0,2-1 0,-5 2 0,-7 5 0,22 2 0</inkml:trace>
  <inkml:trace contextRef="#ctx0" brushRef="#br0" timeOffset="51750">4657 11242 24575,'0'-36'0,"-21"-9"0,16 29 0,-37-25 0,16 35 0,-11-35 0,-7 25 0,1-25 0,-3-4-4681,6 26 1,-1 1 4680,-1-13 0,-3-7 0,-4 0 0,-3 4 0,-5 0 0,-1 0 0,3 0 569,7 4 1,3 1-1,-1-2 1,-3-2-570,3 2 0,-2-4 0,-3-1 0,1 0 0,3 2 0,4 5 0,-11-4 0,6 4 0,1 0 0,2-3 0,2 0 0,8 7 0,-2 1 1500,16 14-1500,21 10 0,0 0 0,0 52 0,0-18 0,0 24 0,0-38 0</inkml:trace>
  <inkml:trace contextRef="#ctx0" brushRef="#br0" timeOffset="52266">2987 11078 24575,'-2'-51'0,"0"1"0,1-1 0,4 0 0,2-4 0,2 2 0,4 8 0,9 1 0,2 2-413,-7-1 1,-1-4 0,1 1 412,3 3 0,2 2 0,-6 2 0,-9 4 0,1 0 0,26-21 0,-2 2 403,-24 4-403,25-7 0,-7 10 0,12 21 0,0 13 0,7 5 0,8 6 0,5 4 0,8-4 0,5 4 0,-13 8 0,2 6 0,0 0-1336,1-4 1,0 1-1,1 3 1336,-4 5 0,2 4 0,-1 0 0,-6-4 0,13 1 0,-5-2 0,-1 1 0,-1-1 0</inkml:trace>
  <inkml:trace contextRef="#ctx0" brushRef="#br0" timeOffset="55119">5762 8373 24575,'0'-13'0,"0"2"0,0 11 0,0 0 0,73-41 0,-43 21 0,0-2-2457,6-7 0,4-3 1,-1 1 2456,7 0 0,0 0 0,-8-2 0,1-2 0,-1 3 773,2 3 0,1 3-773,12-4 0,-7 3 0,-20 6 0,-5 42 0,-21 36 0,0-20 0,0 2 0,0 9 0,0-2 0,0 4 0,0-19 0</inkml:trace>
  <inkml:trace contextRef="#ctx0" brushRef="#br0" timeOffset="77033">2940 4563 22745,'15'-51'0,"1"1"0,0-1 0,0 3 0,2 1 0,5 12 0,11 18 0,3 8 446,1-8 1,-3 13-447,-6 34 0,-8 13 0,-7-9 0,-7 2-665,-13 27 0,-12 2 665,-6-6 0,-9-3-1459,-1-11 0,-6-2 1,-1-3 1458,0-7 0,-1-4 0,-1 1 0,-1 4 0,0 1 0,2-5 0,-6-4 0,4-5 0,-13 5 327,10-26-327,10-26 0,24-21 0,25 17 0,10 3 0,30-2 0,2 9 0,5 9 0,-9 23 0,-1 7 0,1-7 0,-4 5 0,-3 20 0,-7 4-1206,0 1 1206,9 2 0,-9-12 0,12-27 0,-22 16 0,-5-21 0</inkml:trace>
  <inkml:trace contextRef="#ctx0" brushRef="#br0" timeOffset="77236">3528 4351 24575,'37'38'0,"1"-1"0,-1 1 0,8 3 0,1 0 0,-6-3 0,-12-5 0,-1-3 0,13-4 0,-2-3 0,-12 9 0,-5-32 0,-21 0 0</inkml:trace>
  <inkml:trace contextRef="#ctx0" brushRef="#br0" timeOffset="77416">3904 4140 21002,'-42'51'0,"0"0"0,1 1 0,-1-1 0,0 1 0,0-1 0,1-2 0,-2-1 0,3-2 0,4-2 0,8-4 0,0 21 0,12-12 425,5-20 0,11 2 1,0-31-1</inkml:trace>
  <inkml:trace contextRef="#ctx0" brushRef="#br0" timeOffset="77733">4069 4234 20531,'44'-9'0,"1"0"0,-1 1 0,5-6 0,-4 7 0,-10 13 0,-5 9 0,7 32 0,-21-8 0,-6 5 0,-6-2 0,-8 2 0,-8 6 0,-8 5 0,-5-5 0,-8-13 0,-5-3 0,12 2 955,11 24 1,25-13-956,30-45 0,24-23 0,9-9 0,-5 6-556,-10 9 1,-2 1 0,1-1 0,2-4 0,-6-1 0,3-3 0,2-3 0,-2 1 0,-5 3-1,-9 5 1,6 1 0,-1 0 0</inkml:trace>
  <inkml:trace contextRef="#ctx0" brushRef="#br0" timeOffset="78450">2540 5762 17498,'60'-14'0,"-1"0"0,1-1 0,0 1 0,-1 0 0,1-1 0,0 0 0,0-1 0,1 1 0,-1-1 0,-1 2 0,-1 1 0,3 2 0,-2 1 0,-1 0 0,1 1 0,2 0-999,-4-1 0,2 0 0,1-1 0,-1 1 0,-2 1 1,-4 1 998,3 1 0,-4 1 0,-2 0 0,1-1 643,4-3 1,1-3-1,-3 2 1,-8 3-644,-7 6 0,-5-1 0,2-8 0,-3 1 1964,-3 10-1964,3 0 1336,-32 0-1336,-32 0 0,-15 0 0,-8 0 0,7 0 0,0 0 0,-7 0 0,5 0 0,8 0 0</inkml:trace>
  <inkml:trace contextRef="#ctx0" brushRef="#br0" timeOffset="78683">2658 5974 17093,'60'-8'0,"1"0"0,0-1 0,0 1 0,0 0 0,0 0 0,0 0 0,-1 0 0,2 1 0,0 1 0,-1-1 0,-1 1 0,-2-2 0,-3 0-237,3-3 0,-3-1 0,-2-1 0,1 2 1,3 0 236,-1 4 0,3 1 0,1 1 0,-1 0 0,-2-1 0,-6-1-242,16-8 0,-6-1 1,-1 2-1,4 9 1,0 2-1,-17-4 0,-15-14 1</inkml:trace>
  <inkml:trace contextRef="#ctx0" brushRef="#br0" timeOffset="81536">10748 11666 24575,'-26'0'0,"5"0"0,10 0 0,-12 0 0,-14 0 0,6 0 0,-6 0 0,-14 1 0,-2-2 0,6-10 0,2 1 0,0 10 0,9-6 0,26-35 0,47 25 0,11 2 0,5 4 0,-16 6 0,-3 8 0,9 24 0,-8 10 0,-14 19 0,-26-1 0,-11 1 0,1-20 0,-6-1-1960,-8 2 1,-7 2-1,-1-6 1960,-7-4 0,-4-2-1200,4 2 1,-3 2 0,3-8 1199,4-13 0,4-6 0,-22-5 0,79-37 0,22 11 0,8 2 0,-10 3 0,2 6 0,14 9 0,-4 12 0,-6 20 0,-27 11 0,-4 4-515,8 14 515,-7-9 0,-3-3 0,-9-14 0,16 2 0,-21-31 0</inkml:trace>
  <inkml:trace contextRef="#ctx0" brushRef="#br0" timeOffset="81733">10795 11783 16131,'37'39'0,"0"-1"0,1 1 0,-1-1 0,6-3 0,0-3 0,-6 1 0,-6 12 0,-5-4 0,11-5 0,-14-9 0,-12-7 0</inkml:trace>
  <inkml:trace contextRef="#ctx0" brushRef="#br0" timeOffset="81883">11077 11736 23122,'-18'50'0,"0"0"0,-1 1 0,1-1 0,0 0 0,-4 7 0,0 0 0,4-4 0,7-11 0,11 8 0,0-19 0</inkml:trace>
  <inkml:trace contextRef="#ctx0" brushRef="#br0" timeOffset="82066">11406 11666 24575,'0'56'0,"0"1"0,0-1 0,0 1 0,0 0 0,0-1 0,0 3 0,0-3 0,0-4 0,0-4 0,0 4 0,0 0 0</inkml:trace>
  <inkml:trace contextRef="#ctx0" brushRef="#br0" timeOffset="84916">9125 15640 24575,'-19'-30'0,"-1"0"0,2-11 0,5-7 0,9 4 0,4-7 0,2-2 0,0 0 0,-2 1 0,0 0 0,0 0 0,0-1-1401,0-4 0,0-1 0,0 1 0,0 2 1401,0-13 0,0 3 0,0 12 0,0-4 1221,0-9-1221,0 56 0,0 20 0,0 35 0,3 9 0,4 7 0,4-5 0,2 5-318,-5-10 0,1 5 0,0 2 0,1-1 318,2 0 0,0 1 0,1-1 0,-3-1 0,-1-4 0,-2 0 0,-1-1 0,-2-2-450,0 8 1,-3-1-1,-6-10 450,-21 6 0,0-52 0,5 0 0</inkml:trace>
  <inkml:trace contextRef="#ctx0" brushRef="#br0" timeOffset="85068">8584 15405 24575,'63'0'0,"0"0"0,-1 0 0,1 0 0,-6 0 0,1 0 0,-6 0 0,-10 0 0,8 0 0,-19 0 0</inkml:trace>
  <inkml:trace contextRef="#ctx0" brushRef="#br0" timeOffset="85450">9454 15617 16566,'0'51'0,"0"0"0,0 13 0,0-11 0,0-32 3510,0 21-3510,0-42 907,21-52-907,-8 16 0,0-4 0,10-19 0,2-2 0,-9 9 0,4 7 417,13 13 0,-1 6-417,-11 6 0,42 20 2340,-58 20-2340,11 16 0,0 7 0,-14-3 0,-2 1 0,6 8 0,-1-4 0,-5-1 0,0-33 0,0-11 0</inkml:trace>
  <inkml:trace contextRef="#ctx0" brushRef="#br0" timeOffset="85633">9925 15523 19773,'29'46'0,"-1"0"0,1 0 0,2 15 0,-4-12 0,-7-26 0,-20 9 0,0-27 0,0 16 0</inkml:trace>
  <inkml:trace contextRef="#ctx0" brushRef="#br0" timeOffset="85783">10160 15476 12928,'-37'42'0,"1"0"0,-1 1 0,1-1 0,0 10 0,5-1 0,4-5 0,-1-1 0,14-6 0,35 8 0,-16-26 0,16-21 0</inkml:trace>
  <inkml:trace contextRef="#ctx0" brushRef="#br0" timeOffset="86100">10325 15476 24575,'0'66'0,"0"1"0,0-6 0,0-7 0,0-5 0,0-17 0,0-43 0,17-23 0,7-7 0,8-9-2835,-7 5 1,4-7 0,-5 8 2834,5-3 309,-4 11 1,2 6-310,-1 20 0,-1 38 0,-3 17 0,-6 14 0,-5 5 0,-3-17 0,-1 1 0,-2-2 0,-3 16 0,-4-9 0,2-11 0</inkml:trace>
  <inkml:trace contextRef="#ctx0" brushRef="#br0" timeOffset="87300">10583 17028 24575,'26'-32'0,"-5"27"0,-21 55 0,0-11 0,0 0 0,0 3 0,0 13 0,0-3 0,0-26 0,21 37 0,-5-105 0,5 2 0,2-3 0,-3-1 0,-3-4-795,-9 0 1,-1-5 0,4 10 794,31-4-47,-39-4 0,-1 8 47,19 35 0,-11-23 0,-7 31 0,28 31 0,-4 19 0,-14-15 0,0 3 0,-2 17 0,-1 3 0,1-8 0,-1-1 0,-8-10 0,1-2 0,18 15 0</inkml:trace>
  <inkml:trace contextRef="#ctx0" brushRef="#br0" timeOffset="87883">11548 17028 24242,'61'-26'0,"0"-1"0,0 1 0,-12-4 0,-1-2 0,-7 11 0,17 16 166,-38-16-166,-20 10 0,0 9 0,0-9 0</inkml:trace>
  <inkml:trace contextRef="#ctx0" brushRef="#br0" timeOffset="88085">11783 16722 24575,'39'10'0,"0"1"0,16 25 0,-13-3 0,-6 5 0,-17 3 0,-11 2 0,-13-2 0,-11 1 0,-13 1 0,-9 1 0,0-8 0,1-10 0,-2-2 0,-14 18 0,10-11 0,32-31 0</inkml:trace>
  <inkml:trace contextRef="#ctx0" brushRef="#br0" timeOffset="88816">12912 16769 24575,'0'50'0,"0"-1"0,0 7 0,0 1 0,0 0 0,0-2 0,0-12 0,0-8 0,0-14 0,0-42 0,0-26 0,0 7 0,0-8 0,0 1 0,0-19 0,0 1 0,-2-3 0,4 5 0,6 25 0,5 11 0,2 16 0,51 11 0,-44 23 0,-3 7 0,12 0 0,-4 5-248,-15 8 0,-6 7 1,-1-4-1,2-10 1,-3-2-1,-4 3 1,0-1-1</inkml:trace>
  <inkml:trace contextRef="#ctx0" brushRef="#br0" timeOffset="90785">7385 6468 18675,'23'-61'0,"1"-1"0,-6 0 0,0 1 1107,5 14 1,-1 0-1108,-1-17 0,-6 0 0,-9 19 0,-6-1 0,-6 1 0,-4-2 0,-11 8 0,-15 16 0,-10 8 0,0-2 40,4-9 1,1-3-1,-4 6-40,-11 8 0,-5 7 0,-2 5-1263,9 4 1,-1 3 0,0 3 0,2 2 1262,-9 2 0,2 2 0,-1 4 0,4 3 0,-1 2 0,0 3 0,4 0-695,-4 2 0,4 1 1,4 11 694,11 4 0,3 9 0,1 4 0,1 2 0,2-3 0,-2 0 0,0-1 0,3 2 0,2 9 0,10-11 0,0 7 0,1 5 0,2 2 0,0 1 0,3-1 0,1-2 0,3-6 0,0 9 0,3-4 0,4-3 0,1 2 0,3 5 0,0-12 0,2 4 0,1 2 0,2 0 0,0 1 0,3-2 0,0-3 0,2-4-214,5 9 1,2-3-1,3-4 1,3 0 0,5-1 213,3-3 0,4 0 0,5 0 0,0-2 0,1-4 0,-2-4-656,3 4 0,0-5 0,1-5 0,4-3 656,-1-8 0,4-2 0,2-3 0,0-5 0,-3-4 0,2-3 0,-1-5 0,0-7 0,3-7 218,-8-6 0,3-6 1,2-6-1,1-3 0,-1-2 1,-1 1-1,-3 1-218,8-5 0,-3 0 0,-1-1 0,0-3 0,1-5-51,-10 7 0,2-4 1,1-3-1,0-1 0,-1-1 1,-1 0-1,-3 1 0,-3 2 51,6-10 0,-4 2 0,-3 1 0,-2-2 0,-1-1 0,-5 7 0,-2-1 0,0-1 0,-2-1 0,-1-1 0,-1-2 0,0-5 0,-1-2 0,-1-1 0,-2-2 0,-3 0 0,-2 0-141,-5 6 0,-1 0 1,-3-1-1,-1 0 1,-2 0-1,-1 0 0,-2 1 141,0-7 0,-1-1 0,-3 1 0,-3 1 0,-4 2 0,-7 2 0,-6 2 0,-6 0 0,-5 2 0,-4 4 0,-2 5 0,-1 6 0,-3 8 0,-3 7 0,-2 5 0,-2 2 0,-1 1 0,-7-2 0,-3 1 0,-1 3 0,1 3 0,2 3-139,-6 4 0,1 6 0,3 1 1,7 0-1,-11-2 0,8 0 1,13 0-1,0 0 0</inkml:trace>
  <inkml:trace contextRef="#ctx0" brushRef="#br0" timeOffset="91585">8208 8467 22234,'-43'26'0,"0"0"0,6-1 0,6-8 1135,7-17-1135,-7 0 394,26-21-394,-16 16 200,42-58-200,-6 32 0,30-16 612,12 47-612,-24 33 0,-3 12 0,-2-7 0,-6 5 0,-12 15 0,-8 10 0,-4-6-2516,-2-6 1,-8-2 2515,-6-4 0,-6 1 0,1-6 0,4-6 0,-4-7-308,-14-2 1,-4-2 307,5-2 0,1-5 0,-17-16 0,17-18 0,5-11 0,18-21 0,8-6 0,-9 11 0,5 1 0,18-11 0,12 14 0,27 41 0,14-10 1301,-33 34 1,-3 7-1302,18 6 0,-37-3 0,-1 0 724,35 11-724,-36 8 0,35-11 0,-4-21 0,-8-5 0,2-21 0</inkml:trace>
  <inkml:trace contextRef="#ctx0" brushRef="#br0" timeOffset="91786">8514 8467 24575,'42'29'0,"1"-1"0,0 1 0,-1 5 0,0 1 0,-9-4 0,4 10 0,-14-8 0,1 0 0,13 3 0,7-10 0,-28-5 0,5-21 0</inkml:trace>
  <inkml:trace contextRef="#ctx0" brushRef="#br0" timeOffset="91952">8749 8420 24575,'-25'55'0,"0"1"0,0-1 0,0 1 0,-1-1 0,1 1 0,1 0 0,2-4 0,5-4-1268,3 9 0,7-10 0,7-5 1,0-42-1</inkml:trace>
  <inkml:trace contextRef="#ctx0" brushRef="#br0" timeOffset="92135">9172 8208 15368,'20'59'0,"0"0"0,0-1 0,-1 1 0,1-1 0,0 1 0,0 0 0,-1-6 0,-1-5 0,-2-2 0,1 3 0,2 11 0,-1 0 0,0 0 0,0 0 0</inkml:trace>
  <inkml:trace contextRef="#ctx0" brushRef="#br0" timeOffset="101269">24154 1999 24575,'0'-36'0,"0"-1"0,0-10 0,0 26 0,0 21-8503,20 0 8503,-14 0 929,46-10-929,-23 7-70,21-12 0,9-1 70,-3 14 0,1-1 0,-13-10 0,1-4 0,-1 5 0,16 10 0,-5-1 0,-17-19 0,-5 2 0,3 15 0,-15-16 0</inkml:trace>
  <inkml:trace contextRef="#ctx0" brushRef="#br0" timeOffset="101616">25400 1411 24575,'-42'16'0,"0"-5"0,7 24 0,0 8 0,5-18 0,2 0 0,9 3 0,2 1 0,-7 1 0,3-2 0,6 0 0,-6 4 0,42-32 0,-6 0 0,29 0 0,9 0 0,-8 0 0,1 0 0,9 1 0,0-2 0,-1-9 0,-8-1 0,-18 6 0,4-16 0,-32 21 0</inkml:trace>
  <inkml:trace contextRef="#ctx0" brushRef="#br0" timeOffset="101850">25400 1411 21579,'5'58'0,"0"0"0,1 0 0,-1 0 0,0 1 0,0 0 0,0 3 0,0-2 0,-1-5 0,-2-9 719,-2-4 1,0-3-720,10 29 0,1-6 0,-6-28 0,16 19 0,-21-53 0</inkml:trace>
  <inkml:trace contextRef="#ctx0" brushRef="#br0" timeOffset="102173">25776 2446 24575,'0'58'0,"0"-30"0,12 22 0,8-5 0,8-30 0,0 23 0,2-3 0,17-32 0,-10 28 0,-14-25 0,-13 35 0,-10-14 0,-52-1 0,12-12 0,-6-7 0,0-16 0,-4-8 0,2 1 0,-10 1 0,4-2 0,10-6 0,10-1 0,13 3 0</inkml:trace>
  <inkml:trace contextRef="#ctx0" brushRef="#br0" timeOffset="102335">25776 2446 24575,'38'-44'0,"0"-1"0,0 1 0,0 0 0,8 2 0,4 1 0,-3 3 0,-7 7 0,-9 4 0,-2 7 0,12 6 0,-4 2 0,-16-9 0</inkml:trace>
  <inkml:trace contextRef="#ctx0" brushRef="#br0" timeOffset="102835">24201 823 24575,'-54'-1'0,"0"0"0,8 16 0,-1 9 0,5 2 0,-1 6 0,5 7-3277,-2 8 0,0 9 0,10-2 2532,12 1 0,7 2 745,-1 1 0,0 5 0,5-4 687,5 5 1,4 0-688,-3-8 0,1 3 0,1-4 0,3 5 0,2 0 0,-1-12 0,2 3 0,-1 2 0,0-3 0,-1 2 0,0-3 0,0 6 0,0-4 0,0 4 0,-1 3 0,0 1 0,-1-2 0,-1 0 0,-2 1 0,-1 0 0,1-1 0,-1-2-554,1 2 0,-1-1 0,1-2 0,1 1 554,2 3 0,1 2 0,2-5 0,2-9 0,3-7 0,4-7 0,11 0 0,6-7 0,2-9 0,2-5 0,2 1 0,-3-4 0,15-8 0,-19 0 0</inkml:trace>
  <inkml:trace contextRef="#ctx0" brushRef="#br0" timeOffset="103320">26011 988 24425,'47'-20'0,"-1"0"0,0 0 0,18 0 0,-8 3 0,-9-3 75,-10 20-75,7 0 0,-7 0 0,10 20 0,-16 6 0,-5 6 0,-10 3 0,-3 6 0,4 4 0,2 5 0,-3 1-2820,-5 0 1,-3 2 0,-1 0 2819,2 3 0,0 0 0,0 2 0,0 5 0,2 1 0,0 2-180,-1-12 1,2 1 0,-1 1 0,0-1 179,-1-2 0,0 0 0,0 0 0,2-1 0,4 2 0,3 1 0,-1-2 0,-3-3 0,-4-1 0,-3-3 0,-1-3 0,5 10 0,-3-4 0,-6-12 0,-6-1 0,-14 11 0,-8-2 0,1-12 0,-4-3 0,-11 6 0,-6-4 0,-1-13 0,-9-2 0,2-1 0,-12 3 0,-3 0 0,3-1 0,10-4 0,-4 0 0,0-1 0,7-1 0,0 1 0,-1-1 0,1 1 0,0-1 0</inkml:trace>
  <inkml:trace contextRef="#ctx0" brushRef="#br0" timeOffset="105350">25235 6727 24575,'30'-24'0,"0"1"0,28-4 0,-11 7 0,10 20 0,-28 0 0,23 0 0,-46 0 0,-6 41 0,-16-9 0,-13 5 0,-7 4 0,0 2 0,-1-5 0,-2-16 0,2 1 0,6 17 0,4-7 0,6-28 0,21 16 0,53-21 0,-19 21 0,4-18 0,2-1 0,7 19 0,-21 0 0,-5 5 0,-21 11 0,-36-12 0,-12-6 0,-4-3 0,-4 0 0,0-11 0,24-30 0,6-3 0,0 15 0,5-39 0</inkml:trace>
  <inkml:trace contextRef="#ctx0" brushRef="#br0" timeOffset="105616">25941 6680 24575,'0'47'0,"21"-11"0,-16 30 0,9-20 0,3 2 0,-4-8 0,-2 1 0,-5 15 0,4-13 0,11-38 0,-21 11 0,0-37 0</inkml:trace>
  <inkml:trace contextRef="#ctx0" brushRef="#br0" timeOffset="105817">26011 6633 24575,'-34'49'0,"-1"0"0,1 0 0,0 0 0,-1 0 0,3 3 0,1 0 0,3-4 0,4-6 0,-4-3 0,14-8 0,35 0 0,-16-31 0,16 0 0</inkml:trace>
  <inkml:trace contextRef="#ctx0" brushRef="#br0" timeOffset="106133">26482 6609 24575,'46'27'0,"-1"1"0,-2-10 0,-13 6 0,-32 22 0,-16 7 0,2-9 0,-5-2 0,-12 1 0,-5 0 0,2 11 0,-1-8-989,-12-15 989,17 11 0,43-42 0,28-12 0,26-11 0,9-3 0,-9 3-500,-9 5 0,-4 2 0,4-2 0,-5 1 1,6-3-1,0 0 0,-3 1 0,-9 4 1,2-1-1,0 0 0</inkml:trace>
  <inkml:trace contextRef="#ctx0" brushRef="#br0" timeOffset="107085">27093 3481 24575,'-30'-43'0,"0"0"0,11 13 0,2 2 0,-4-13 0,21 35 0,0-25 0,0 28 0,0-7 0,0 10 0,21 0 0,-16 0 0,16 10 0,-21 35 0,0 7-1228,-5-10 1,-2 7 0,-2-7 1227,-3-10 0,-2-1-174,-1 19 0,-3 7 0,-7-15 174,-20-27 0,-1-4 0,17 22 0,0-3 0,-17-23 0,6-14 0,24-14 0,-5-5 0,21-21 0,21 21 0,16 5 0,13 21 0,7 21 0,-18 0 0,1 5 0,-4 4 0,3 2 0,-1-8 0,2 0 0,-3-1-986,2 8 0,-2-5 986,-1-12 0,-4-1 0,-8 7 0,-14-20 0</inkml:trace>
  <inkml:trace contextRef="#ctx0" brushRef="#br0" timeOffset="107286">27470 3363 24575,'41'38'0,"0"-1"0,0 0 0,0 0 0,9 14 0,-4 0 0,-11-9 0,-12 0 0,-12 0 0,-11-42 0</inkml:trace>
  <inkml:trace contextRef="#ctx0" brushRef="#br0" timeOffset="107451">27799 3269 23882,'-31'49'0,"0"0"0,1 0 0,-1 0 0,1 4 0,2-2 0,5-6 0,4-2 0,7-7 0,12-10 0,0-5 0</inkml:trace>
  <inkml:trace contextRef="#ctx0" brushRef="#br0" timeOffset="107651">28175 2987 24575,'12'63'0,"0"0"0,-1-1 0,1 1 0,-5-8 0,-1-2 0,0-1 0,1 0-779,8 12 1,1 0-1,-5-9 1,-8-13-1,-1-3 1,9-3-1,-1 1 1</inkml:trace>
  <inkml:trace contextRef="#ctx0" brushRef="#br0" timeOffset="112387">26717 4328 24575,'-6'-39'0,"-1"-1"0,1-8 0,2 13 0,4 29 0,0-14 0,-21 20 0,15 0 0,-56 0 0,20 0 0,-18 0 0,-3 0 0,27-1 0,1 2 0,-17 9 0,5 0 0,21-4 0,5 15 0,21 20 0,0 1 0,0-9 0,0 5-209,0 15 0,0 4 209,0-2 0,0 2-915,0-11 0,0 2 1,0 2 914,0 6 0,0 2 0,0-2 0,-1 6 0,2 1 0,5-2 0,2 5 0,-1-2 0,-5-10 0,-1-1 0,1-1 0,5 1 0,1-1 0,-2 0 0,-4-5 0,-3-1 0,0-3 0,1 0 0,0-3 0,0-4 0,0-1 0,0 10 0,0-1 0,0 11 0,-4-15 0,8-2 0,48-1 0,-17-22 0,6-7-260,7-11 1,7-6 0,-6 0-1,-6 6 1,-3-2 0,2-10-1,0-1 1</inkml:trace>
  <inkml:trace contextRef="#ctx0" brushRef="#br0" timeOffset="112786">26764 4775 23988,'60'-27'0,"0"1"0,-22 4 0,0 3 0,23 10 0,1 7-695,-20 1 0,-6-1 0,-4-8 1,9 10-1</inkml:trace>
  <inkml:trace contextRef="#ctx0" brushRef="#br0" timeOffset="113100">27634 4351 24575,'-38'34'0,"0"-1"0,1 0 0,-1 1 0,-10 3 0,0-2 0,13-3 0,9 15 0,5-26 0,42-21 0,5 0 0,11 0 0,19 0 0,5 0 0,-23 1 0,0-2 0,27-9 0,-5-1 0,-13 6 0,-26-16 0</inkml:trace>
  <inkml:trace contextRef="#ctx0" brushRef="#br0" timeOffset="113316">27634 4351 24575,'0'63'0,"0"0"0,0-1 0,0 1 0,0 5 0,0-4 0,0-8 0,0-7 0,0-11 0,0-18 0,0 22 0,0-42 0</inkml:trace>
  <inkml:trace contextRef="#ctx0" brushRef="#br0" timeOffset="113903">27423 5551 18636,'-20'57'0,"0"1"0,27-9 0,7-12 0,-1-27 1358,35 2 0,-2-3-1358,-35-3 1013,31 14-1013,-42 1 0,-42-15 0,11 14 264,-7-17 1,-3-6-265,-9 3 0,15-19 0,3-3 0,3 11 0,-3-31 0</inkml:trace>
  <inkml:trace contextRef="#ctx0" brushRef="#br0" timeOffset="114037">27423 5551 24575,'0'0'0</inkml:trace>
  <inkml:trace contextRef="#ctx0" brushRef="#br0" timeOffset="114585">27799 4351 20455,'57'-4'0,"-1"0"0,1-1 0,-5 1 0,0 0 0,-7 2 1944,17 2-1944,-20 0 698,-42 0-698,21 0 360,-16 0-360,48 31 0,-46-2 0,25 28 0,-11-20 0,-18 9 0,-1 5 0,9-17 0,-1 2 0,-8 6 0,-3 5 0,0 0 0,1 18 0,0-2-225,-1-7 1,2 0 224,5-11 0,2 2 0,-1-3 0,-6 11 0,3-3 0,17 2 0,0 0 0,-18 4 0,-1-1 0,9-19 0,-1-1 0,-9 4 0,-2-3 0,1 9 0,0-11 0,-18-1 0,-6-4 0,-7-10-404,-8-6 1,-12 1 0,0-6 403,1-6 0,-1-6 0,3 0 0,-14 2 0,3 0 0,7 0 0,0 0 0</inkml:trace>
  <inkml:trace contextRef="#ctx0" brushRef="#br0" timeOffset="115218">27423 5598 24575,'-40'-39'0,"-12"7"0,47 32 0,-16 0 0,21 0 0,21 0 0,15 0 0,7 1 0,6-2 0,9-8 0,4-3 0,-10 4 0,1 0 0,-4-2 0,-1-3 0,-4 0 0,-8 3 0,1-1 0</inkml:trace>
  <inkml:trace contextRef="#ctx0" brushRef="#br0" timeOffset="118618">28387 6727 24575,'-65'0'0,"25"-8"0,6-5 0,8-13 0,0-11 0,5-7 0,21 7 0,0-10 0,21 10 0,26-7 0,16 28 0,-17 14 0,-1 4 0,8 14 0,-27 28 0,-8 9 0,-9-19 0,-8 2 0,-18 20 0,-13 9 0,4-8 0,13-18 0,-2-2 0,-14 5 0,-7 2 0,4-13 0,-5-15 0,11 5 0,-16-21 0,37-21 0,-16-16 0,21-12 0,0-9 0,21 32 0,26 47 0,-5-11 0,-19 21 0,-2 1 0,11-16 0,-20 16 0,2 1 0,43-12 0,-28 21 0,2-42 0</inkml:trace>
  <inkml:trace contextRef="#ctx0" brushRef="#br0" timeOffset="118835">28928 6468 24575,'49'44'0,"1"1"0,0-1 0,1-3 0,0-2 0,-10-4 0,1 15 0,0-19 0,-21-41 0,-16 7 0,16-7 0</inkml:trace>
  <inkml:trace contextRef="#ctx0" brushRef="#br0" timeOffset="119033">29210 6468 14324,'-42'46'0,"0"0"0,1 0 0,0 6 0,2 0 0,9-4 0,14-9 0,6-2 0,-11 25 2834,21-9-2834,0-51 0,0 9 0,0-11 0</inkml:trace>
  <inkml:trace contextRef="#ctx0" brushRef="#br0" timeOffset="119267">29680 6303 24575,'13'55'0,"-1"0"0,0 0 0,-4-4 0,0 1 0,-1-1 0,4 5 0,1 0 0,-3-6 0,-7-7 0,1-5 0,8-1 0,-1-1 0</inkml:trace>
  <inkml:trace contextRef="#ctx0" brushRef="#br0" timeOffset="122355">26646 7385 24575,'0'-26'0,"0"5"0,0 21 0,0 21 0,0 26 0,-20-5 0,17 1 0,0 0 0,-18-1 0,20-3 0,2 0 0,-1 11 0,0-13 0,21 4 0,-15-35 0,46 14 0,-3-20 0,6 0 0,5 0 0,-10 1 0,2-2 0,0-4 0,5-4 0,2 3 0,-6 3 0,4 3 0,-1 0 0,-3-3 0,0-3 0,-3-3 0,1 3-327,13 5 1,2 2 0,-10-1 326,-19 0 0,-6 0 0,18 0 0,9 0 0,-11 0 0,-21 0 0,5 0 0,-28 0 0,8 0 979,-11 0-979,0 0 0,20 0 0,-14 0 0,15-20 0,-21 14 0,0-15 0,0 21 0,0 0 0,20 0 0,-14 0 0,15 0 0,-21 0 0,0 0 0,20 0 0,-14 0 0,15 0 0,-21 0 0,10 0 0,-7 0 0,7 0 0,-10 0 0,0 0 0,0-20 0,0 14 0,0-25 0,21 28 0,-16-49 0,16 21 0,0-27 0,-16-7 0,37 23 0,-37-15 0,37 12 0,-37 9 0,16 9 0,-21 7 0,0 20 0</inkml:trace>
  <inkml:trace contextRef="#ctx0" brushRef="#br0" timeOffset="127867">29539 4398 23293,'58'7'0,"-1"0"0,1 0 0,2-4 0,-3-1 0,7 9 0,-5-1 0,-1-10 0,-1 0 0,-28 0 0,2 0 0</inkml:trace>
  <inkml:trace contextRef="#ctx0" brushRef="#br0" timeOffset="128350">29422 4939 24575,'58'0'0,"0"0"0,0 0 0,0 0 0,-4 0 0,1 0 0,1 0 0,-2 0 0,-4 0-1229,15 0 0,-5 0 0,-2 0 0,-1 0 1,-2 0-1,-13 0 0,-10 0 0</inkml:trace>
  <inkml:trace contextRef="#ctx0" brushRef="#br0" timeOffset="128867">31374 3411 18956,'-50'-9'0,"0"0"0,1 0 0,-15-3 0,5 3 0,17 7 0,6 4 0,-6 19 0,7-14 0,4 2 2361,16 15-2361,-6 7 0,21 16 1024,0 16-1024,0-8 0,0 2 0,0-19 0,0 2-331,0 12 1,0 7 0,0-5 330,0 0 0,0-1 480,0 2 0,0 4 0,0-3-480,0 3 0,0 2 0,0-3 0,0 7 0,0 2 0,0-3-1528,0-10 0,0-3 0,0 1 0,0 2 1528,0 10 0,0 1 0,0 1 0,0-2 0,0-6 0,0 0 0,0-3 0,0-4-266,-1 14 0,2-2 266,4 0 0,3 3 0,0-4 0,-3 4 0,5-7 0,8-7 0,9-7 0,16-1 0,3-15 0,-7-23 0,-3 4 0,1 0 0</inkml:trace>
  <inkml:trace contextRef="#ctx0" brushRef="#br0" timeOffset="129417">32009 3199 24575,'57'0'0,"1"0"0,-1 0 0,8 6 0,0 2 0,-7-1 0,-10-5 0,-4 1 0,10 8 0,-6-1 0,-12-10 0,-15 0 0,-21 0 0,0 10 0,0-7 0,0 28 0,0 11 0,0 5 0,0 1 0,0 10 0,0 1-2262,0-3 1,0 0 0,0 2 2261,0 5 0,-1 2 0,2 3 0,3-11 0,1 3 0,1 0 0,0 0-589,0 2 0,1 0 1,-1 0-1,1-2 589,0-5 0,1-2 0,-1 0 0,-3 0 0,-2 0 0,-2 1 0,-1-2 0,0-4 0,2 20 0,-7-11-808,-13-24 1,-4-3 807,7 4 0,-4-3 0,-13-10 0,-5-5 0,-7-2 0,-4-2 0,-11 0 0,3-3 0,21-8 0,4-2 0,-31 1 0</inkml:trace>
  <inkml:trace contextRef="#ctx0" brushRef="#br0" timeOffset="129885">32620 5316 24575,'48'-2'0,"0"0"0,0 0 0,19 0 0,-19 10 0,-48 28 0,-21-12 0,-1 3 0,-3-2 0,-6-15 0,-11 32 0,63-21 0,26-5 0,-5 7 0,0-5 0,2-4-1491,-2-9 1491,-13 16 0,-1 0 0,-4-16 0,-14 37 0,-20-16 0,-14 0 0,-7-8 0,-6-5 0,0-10 0,-2-3 0,-3 6 0,1-2 0,-17-14 0,35 7 0,12-7 0</inkml:trace>
  <inkml:trace contextRef="#ctx0" brushRef="#br0" timeOffset="130133">33255 5386 22855,'42'46'0,"0"0"0,0 1 0,-3-3 0,1-1 0,-10-10 0,-3-7 841,14-5-841,-35-21 72,14-21 0,-20 16 0,0-16 1</inkml:trace>
  <inkml:trace contextRef="#ctx0" brushRef="#br0" timeOffset="130302">33537 5316 23832,'-46'19'0,"0"0"0,0 0 0,-8 2 0,0 1 0,10 6 0,14 17 0,5 4 0,-5-11 0,3-1 0,13 4 0,7-3 92,7-2 0,0-12 0,0-14 0</inkml:trace>
  <inkml:trace contextRef="#ctx0" brushRef="#br0" timeOffset="130534">33655 5198 24575,'16'63'0,"-1"-1"0,1 1 0,-9-1 0,-2 9 0,-1 1 0,0-7 0,2-14 0,5-10 0,-1-3 0,-10 25 0,0-1 0,0 1 0</inkml:trace>
  <inkml:trace contextRef="#ctx0" brushRef="#br0" timeOffset="132173">24600 7856 24575,'53'0'0,"-1"0"0,-5-6 0,3-3 0,2 3 0,-4 3 0,1 3 0,3-1 0,0-1-1558,6-2 1,2-1-1,1-1 1,0 0 1557,-7 2 0,1-1 0,0 1 0,-1 0 0,-2 1 0,14 0 0,-2 3 0,2-3 0,-5-1 0,3-3 0,-1 1 0,-8 2 0,3 4 0,-4 0 0,15 0 0,-15 0 1831,-44 0-1831,-47 0 0,-41 0 0,10 0 0,3 0 0,6 0 0,0 0 0,-1 0 0</inkml:trace>
  <inkml:trace contextRef="#ctx0" brushRef="#br0" timeOffset="132350">24600 8091 16044,'62'-5'0,"0"1"0,0 0 0,0-1 0,0 1 0,-1 0 0,-1-1 0,3 0 0,1 0 0,-1 0 0,-3 0 0,-3 1 0,-5 1-1651,15 2 0,-7 0 0,1 1 1651,-7-3 0,2 0 0,-1 0 0,-6 1 371,12 2 0,-10 0-371,2 0 0,-9 0 0,-34 0 0</inkml:trace>
  <inkml:trace contextRef="#ctx0" brushRef="#br0" timeOffset="133118">23401 8349 24575,'0'54'0,"0"0"0,-5 5 0,-1-3 0,4-2 0,-9-1 0,22-74 0,12-16 0,-7-12 0,4 20 0,2 0 0,-3-6 0,-2 2 0,12-9 0,7 14 0,1 12 0,-5 37 0,15 8 0,-33 8 0,-7 4 0,-7 1 0,-10 1 0,-1 0 0,6-1 0,-16-12 0,0-3 0,16-3 0,-16-14 0,21-20 0,8-19 0,4-8 0,5-11 0,3-3-478,3-5 1,4 0 477,-3 12 0,2 0 0,2 9 0,3 12 0,1 4 0,4-8 0,-2 12 0,-2 35 0,-6 13 0,0 21 0,-16 3 0,-3 12 0,-3-6-331,-3-16 0,-2 0 331,-1 4 0,1 4 0,4-10 0,18 2 0,-16-21 0,16-5 0</inkml:trace>
  <inkml:trace contextRef="#ctx0" brushRef="#br0" timeOffset="135170">32409 6562 24575,'0'-26'0,"0"5"0,0 21 0,0 0 0,0 21 0,0-16 0,0 37 0,0-26 0,0 49 0,0-44 0,0 42 0,0-58 0,0 16 0,0-21 0,0 0 0,0-42 0,0 10 0,8-5 0,4-4 0,1 5 0,1 2 0,12-19 0,16 9 0,-27 13 0,30 25 0,-30 6 0,27 37 0,-37 13 0,6-17 0,-1 1 0,-10 16 0,0-13 0,0-16 0,0-21 0,0 0 0,21-21 0,-16 5 0,27-28 0,-30 7 0,30-10 0,-6 10 0,21 14 0,-11 12-6784,9 11 6784,-29 11 0,6 17 0,-3 9 0,-15 2 0,-2 1 0,8-2 0,0-1 0,-10 16 0</inkml:trace>
  <inkml:trace contextRef="#ctx0" brushRef="#br0" timeOffset="136218">33373 4986 24575,'-49'-13'0,"0"0"0,0 0 0,0 0 0,-9-4 0,2 1 0,0 7 0,-1 11 0,0 7 0,4 1-769,-8 1 1,1 4 768,7 1 0,-2 4 0,4 2-707,-3 8 1,4 10 706,13 4 0,1 11 0,2 3 0,5-6-1781,5-6 1,4-4-1,1 6 1781,1-2 0,-2 5 0,0 2 0,4 0 0,6-2 0,7 16 0,8-2 0,4-1-126,1-8 0,5-2 0,4 3 126,2 2 0,4 5 0,5-3 0,9-10 0,2-19 0,7-8 0,4-3 0,1-1 0,-4 1-900,4 7 1,-1 1 0,0-3-1,3-7 900,8-10 0,5-7 0,-1-6 0,-6-3 0,-3-5 0,-5-5 0,-2-4 221,-5-4 0,-3-3 0,1-3-221,3-1 0,0-3 0,-3-2 0,-5 1 0,-3-3 0,-3-14 0,-15 7 0,-2-11 0,0-8 0,-3-6 0,0-2 0,-2 0 0,-1 4 0,0 5 0,-3 9 925,3-7 0,-3 9 0,-2 0 1,-3-8-926,-1 1 0,-1-12 0,0-6 0,-2-2 0,-3 3 0,-4 8 0,-6 13 0,-5 17-1949,-37 10 1,-14 21 1948,22 1 0,-6 1 0,0 1 0,8 3 0,-4 1 0,5 2 0,-1-1 0,0 0 0</inkml:trace>
  <inkml:trace contextRef="#ctx0" brushRef="#br0" timeOffset="139135">21872 3693 24575,'0'-26'0,"0"5"0,0 21 0,-21 0 0,16 0 0,-16 0 0,63-11 0,-11-12 0,7-3 0,9-5 0,-1-1-3129,6-8 1,1-1 3128,-4 4 0,3-2 0,-2 0 0,-6 1 0,-1-1 0,-2 4 0,14-4 0,-3-1-1098,-19 3 0,-2-3 1,-1 5 1097,8 9 0,-5 0 0,-13-19 0,-3 3 0,3 21 0,-20-20 0,-31 41 0,-19 20 0,-12-14 0,27 5 0,2-1 4808,-4-10-4808,-7 0 4742,28 0-4742,-5 0 0,21 0 0,21 0 0,37 0 0,-22 0 0,3 0 0,18-2 0,1 4 0,-2 5 0,-5 6 0,-16 3 0,-4 5 0,2 11 0,-14 7 0,-36 18 0,-18 1-1178,11-22 0,-7-2 1178,-12 3 0,-12 4 0,-3-1 0,5-9-530,8-11 1,3-6 0,-2 2 0,-11 10 0,-2 3 0,10-6 0,-5-2 0</inkml:trace>
  <inkml:trace contextRef="#ctx0" brushRef="#br0" timeOffset="139754">19426 3693 24575,'-31'13'0,"0"0"0,-2 9 0,0-2 0,-24-15 0,25 16 0,3-37 0,6-10 0,21-5 0,-9-16 0,11 15 0,31 40 0,-2 5 0,-14 21 0,-3 16 0,-2-3 0,2-8 0,-3 3-1413,-11 13 0,-7 9 0,-1-8 1413,-1-11 0,-4-4 0,-11 13 0,-6-3-2690,-2-18 0,-2-4 2690,1 7 0,-4-6 0,-16-18 0,-2-9 0,17-1 0,2-4 0,0-1 0,5-9 0,13-19 0,9-4 0,11-6 0,0-6 0,21 26 0,36 42 0,-2 5 0,-12-14 0,3 2 0,4 13 0,2-2 342,9-20 1,1-2-343,-5 13 0,-2-1 0,-12-13 0,-8-4 0,-14 2 0</inkml:trace>
  <inkml:trace contextRef="#ctx0" brushRef="#br0" timeOffset="139966">19497 3951 24575,'49'42'0,"0"0"0,0 0 0,0 0 0,0-14 0,3-3 0,-3-2 0,-8 0 0,-5 13 0,-4-9 0,30-27 0,-62 0 0</inkml:trace>
  <inkml:trace contextRef="#ctx0" brushRef="#br0" timeOffset="140135">19873 3857 24575,'-28'50'0,"0"0"0,0-1 0,0 1 0,-2 13 0,3 0 0,5-11 0,1 0 0,21-10 0</inkml:trace>
  <inkml:trace contextRef="#ctx0" brushRef="#br0" timeOffset="140333">20296 3646 10768,'0'58'0,"0"0"0,0 1 0,2-6 0,-1 5 0,2 1 0,3-2 0,3-5-33,15 10 1,5-6 0,-3 1 0,-12 6 0,-5 1 0,7-8 0,21-3 0,-1-1 0</inkml:trace>
  <inkml:trace contextRef="#ctx0" brushRef="#br0" timeOffset="153867">31162 3528 24575,'0'-47'0,"0"10"0,0 14 0,0 13 0,0 10 0,0 31 0,-10-2 0,-1 13 0,-2 4 0,-5-8 0,-1 0-121,6 10 1,0-2 0,-8 4-1,21-19 1</inkml:trace>
  <inkml:trace contextRef="#ctx0" brushRef="#br0" timeOffset="154335">31421 4563 24575,'-26'52'0,"23"0"0,6 3 0,-2-16 0,3-2 0,6 10 0,1 0 0</inkml:trace>
  <inkml:trace contextRef="#ctx0" brushRef="#br0" timeOffset="154683">31538 5692 24575,'7'55'0,"-1"1"0,1-1 0,-1 1 0,1 3 0,0 0 0,0 1 0</inkml:trace>
  <inkml:trace contextRef="#ctx0" brushRef="#br0" timeOffset="180170">18344 13194 24575,'14'33'0,"-1"0"0,-1 5 0,-4-3-9831,-8-9 8341,0 0 3395,21 16-1905,-15-16 1841,15 0-1841,-11-5 0,34-42 0,-2-26 0,-7 17 0,7-5 0,1-5 0,-2-7 0,0-7 0,0-2 0,1 7-475,7 3 0,0 5 0,-1-3 0,-11 4 0,-1-3 0,-2 3 0,-5 12 0,13 7 0</inkml:trace>
  <inkml:trace contextRef="#ctx0" brushRef="#br0" timeOffset="181318">18015 14535 24575,'-21'-26'0,"-5"5"0,-10 21 0,-30 0 0,14-21 0,16 9 0,1-2 0,-1-23 0,36 14 0,16 12 0,49 11 0,-23 0 0,15 11 0,-33 12 0,-14 35 0,-13-17 0,-4 1 0,-2-4 0,-6 0 0,-8 1 0,-8 0 0,-4-7 0,-19-12 0,-4-6 0,0 16 0,4-8 0,11-30 0,7-5 0,15 8 0,42-37 0,15 36 0,7 7 0,-9-3 0,2 4 0,16 7 0,-2 8 0,-19 4 0,-4 5 0,-2 2 0,-3 1 0,4 21 0,-5-13 0,-21-16 0</inkml:trace>
  <inkml:trace contextRef="#ctx0" brushRef="#br0" timeOffset="181517">18062 14558 22554,'42'45'0,"0"-1"0,0 1 0,3-1 0,1-1 0,-7-5 0,-11-10 0,-3-4 0,22 18 0,-26-42 0</inkml:trace>
  <inkml:trace contextRef="#ctx0" brushRef="#br0" timeOffset="181655">18439 14488 15576,'-39'49'0,"1"1"0,0 0 0,4 6 0,3 3 0,9-10 0,12 9 0,10 7 0,0-54 0</inkml:trace>
  <inkml:trace contextRef="#ctx0" brushRef="#br0" timeOffset="181817">18791 14276 16046,'12'55'0,"1"0"0,-1 0 0,0 0 0,0-1 0,0 1 0,1 4 0,0-4 0,-2-3 0,0-6 0,-1 1 0,0 0 0</inkml:trace>
  <inkml:trace contextRef="#ctx0" brushRef="#br0" timeOffset="196070">9384 3434 24575,'0'-34'0,"0"18"0,0-25 0,0 14 0,0 1 0,0-5 0,0 28 0,0-7 0,0 10 0,21 0 0,-16 0 0,16 10 0,-11 35 0,-7-3 0,4-5 0,-4 4 0,-14 5 0,-9-1 0,-4-5 0,-2-1 0,2 9 0,-4-5 0,-6-22 0,3-5 0,15 5 0,-26-21 0,37 0 0,-16 0 0,21 0 0,0 0 0,21-21 0,16 16 0,12-16 0,-12 21 0,5 42 0,-37-32 0,16 32 0</inkml:trace>
  <inkml:trace contextRef="#ctx0" brushRef="#br0" timeOffset="196500">9713 3434 16290,'-29'53'0,"1"0"0,-1 0 0,1-4 0,0-2 0,6-7 0,-5 10 902,6-19 0,21-31 0,0 0 1</inkml:trace>
  <inkml:trace contextRef="#ctx0" brushRef="#br0" timeOffset="196836">9760 3434 24575,'30'-51'0,"0"0"0,-11 8 0,-1 10 0,3 23 0,0 41 0,-16-2 0,6 14 0,-1 3 0,-10 9 0,-10-4 0,-1-3 0,6-17 0,-16 11 0,21-42 0,125-42 0,-85 26 0,-1-1 0,8-2-485,1 1 0,9-3 1,5-2-1,0 0 1,-4 2-1,-8 2 1,1-3-1,-7 3 1,2 0-1,1 0 0,0 1 1,0 0-1,0-1 1</inkml:trace>
  <inkml:trace contextRef="#ctx0" brushRef="#br0" timeOffset="197483">9596 3575 24575,'-27'-26'0,"7"5"0,20 21 0,0 0 0,20 21 0,-14 5 0,17 11 0,6 5 0,-5 1 0,2 0-414,10 1 0,1-2 0,-11-10 1,-3-6-1,9-6 0</inkml:trace>
  <inkml:trace contextRef="#ctx0" brushRef="#br0" timeOffset="200200">10301 18133 24575,'43'-29'0,"0"1"0,-5 1 0,2-1 0,5 2 0,5 3 0,5 2 0,1 0 0,-5-1-2863,0-6 0,-5-1 1,1 3 2862,20 0 0,-14 5 2362,-32 0-2362,-21 21 1352,0 0-1352,-21 0 0,-5 0 0,-1 0 0,7 0 0</inkml:trace>
  <inkml:trace contextRef="#ctx0" brushRef="#br0" timeOffset="200483">10254 18298 23141,'54'-13'0,"-1"0"0,-1-5 0,2-2 0,-3 5 0,-3 11 0,1 1 234,1-12 1,5-5 0,-6 2-235,-4 5 0,-4 0 0,3 0 0,-4 0 0,7-8 0,-26 21 0</inkml:trace>
  <inkml:trace contextRef="#ctx0" brushRef="#br0" timeOffset="201217">11383 18627 24575,'-16'-55'0,"1"0"0,-1 0 0,3-7 0,0 2 0,-2 10 0,-1-1 0,5 8 0,6-15 0,-16-7 0,21 65 0,0 3 0,0 7 0</inkml:trace>
  <inkml:trace contextRef="#ctx0" brushRef="#br0" timeOffset="201487">11077 18298 24575,'34'-43'0,"-1"0"0,0-1 0,0 1 0,4-9 0,-3 2 0,0 6 0,6 7 0,-2 3 0,-2-12 0,-1 4 0,17 8 0,-7-8 0,-35 65 0,11 35 0,-16-16 0,35-17 0,19-3 0,-11-4 0,-17-2 0,32-6 0,-1 0 0</inkml:trace>
  <inkml:trace contextRef="#ctx0" brushRef="#br0" timeOffset="201950">13946 18133 24575,'-28'-51'0,"-1"0"0,11 10 0,2-3 0,0-1 0,-4-10 0,0-2 0,3 1 0,6 10 0,3 1 0,1 0 0,-2-1 0,2-1 0,2 7 0,5-12 0,0 7 0,-21 35 0,16 41 0,-16-23 0,21 24 0</inkml:trace>
  <inkml:trace contextRef="#ctx0" brushRef="#br0" timeOffset="202233">13453 17851 24575,'14'-62'0,"0"0"0,1 0 0,-1 0 0,-1 8 0,-1 1 0,1 2 0,-1 5 0,7-18 0,-2 8 0,-4 12 0,-5 14 0,-8 28 0,0-9 0,21 11 0,-5 31 0,5 12 0,22-10 0,11 0 0,-8 2 0,-15 13 0,-1-1 0,8-20 0,0 1 0,1 0 0</inkml:trace>
  <inkml:trace contextRef="#ctx0" brushRef="#br0" timeOffset="203820">9431 16440 22082,'57'-23'0,"1"1"0,-1-1 0,1 1 0,-1-1 0,6 1 0,-3 1 0,1 2 0,1 3 0,-8 5 0,1 2 0,1 1 0,-2 1 0,-4 0-2961,10-2 0,-5 0 0,3 1 2961,-5 1 0,3 1 0,-1 0 0,-5-1 0,11-4 0,-4 1 1412,3 4 1,-6 2-1413,1 1 0,-2-7 0,-53 10 1725,-74 0-1725,40 5 0,-2 0 0,-8-4 0,2 1 0,-11 8 0</inkml:trace>
  <inkml:trace contextRef="#ctx0" brushRef="#br0" timeOffset="204117">9549 16651 24118,'57'0'0,"0"0"0,1 0 0,-3 2 0,-1-1 0,-6-4 0,-5-6 0,-3-2 0,9-1 0,4-3-3277,4-2 0,5-3 0,0 0 2898,-10 4 1,-1 0-1,5-2 379,-4 2 0,4-3 0,3 0 0,-1 1 0,-3 1-211,-3 3 1,-1 1-1,-2 0 1,-3-1 0,7-6-1,-3-1 1,-4 4 0,1 7-1,0-1 1</inkml:trace>
  <inkml:trace contextRef="#ctx0" brushRef="#br0" timeOffset="205004">10301 14605 19755,'-47'0'0,"21"0"2249,-16 21-2249,26-16 819,-28 16-819,-13-21 0,15 0 0,-3-21 423,45-15-423,18 0 0,9 1 664,-4 13 1,6 3-665,30-10 0,5 16-3392,-17 32 0,-3 14 3392,3 1 0,-10 8 0,-22 1 0,-9 7 0,-6-2-133,-9 8 1,-8 0 132,0-6 0,-2 1 0,-3-8 0,-2-12 0,-1-5 0,-6 15 0,4-16 0,1-67 0,26-23 0,10 21 0,6 1 0,6 11 0,3 7 0,12 4 0,7 42 0,-7 5 0,10 11 0,-17 5 0,-3 2 0,2-8 0,-10-1 0,-7-4 0,-12-21 0,0-10 0</inkml:trace>
  <inkml:trace contextRef="#ctx0" brushRef="#br0" timeOffset="205200">10842 14276 24575,'49'36'0,"0"0"0,-1-1 0,-5-6 0,1 0 0,-1 0 0,-5-1 0,4 12 0,-3-4 0,6 2 0,-12-19 0,-33-39 0,-5 9 0,-16-31 0</inkml:trace>
  <inkml:trace contextRef="#ctx0" brushRef="#br0" timeOffset="205350">11007 14276 24279,'-25'58'0,"1"1"0,-1-1 0,4 3 0,2-1 0,2-6 0,4-8 0,2-6 0,1 23 0,10-21 0,0-42 0</inkml:trace>
  <inkml:trace contextRef="#ctx0" brushRef="#br0" timeOffset="205633">11406 14206 24575,'47'3'0,"-1"0"0,0 1 0,10 15 0,-13 6 0,-22 17 0,-24 16 0,-15 4 0,-8-14 0,-5-4 0,0 2 0,7-6 0,19-9 0,33-40 0,27-25 0,13-13 0,0 0 0,-13 12 0,-12 13 0,-6 3 0,6-3 0,13-11 0,1-1 0,-1 1 0,1-1 0,-1 1 0</inkml:trace>
  <inkml:trace contextRef="#ctx0" brushRef="#br0" timeOffset="211519">24154 11078 8191,'0'-27'0,"0"48"4122,0 11-4122,0 25 0,0-4 0,0 1 0,0 9 0,-1-13 0,0 9 0,3-3 417,8 7 1,0-4 0,-7-11 0,0-4-1,7-7 1,1-1 0</inkml:trace>
  <inkml:trace contextRef="#ctx0" brushRef="#br0" timeOffset="211917">23871 12324 14789,'60'-13'0,"-1"0"0,0 0 0,-1-2 0,0 1 0,-12 11 4105,4 35-4105,-28-5 0,-8 6 0,-13 8 0,-12 4 0,-8-6 0,-7 1 0,0-4 0,-1 4 0,-3-4 846,-16-6 1,6-3-847,24 15 917,26-57-917,34-3 0,14-1 0,-6-6 0,3-5 0,-12 7 0,3-3 0,1-1 0,-2 4 0,1 1 0,-2 2 0,-1-1-429,14-15 1,-4 2 0,-16 14 0,-6 3 0,-10-4 0</inkml:trace>
  <inkml:trace contextRef="#ctx0" brushRef="#br0" timeOffset="212370">23707 10866 21165,'-53'0'0,"-1"0"0,1 0 0,-8 8 0,7 5 0,17-3 0,9 6-2217,12 31 2217,-26-10 0,37 3 0,5 6 0,-10 3 0,-1 1 0,10 4 0,2 4 0,-1 5 0,0 5 0,0-3 0,0-13 0,0-3 0,0 5-684,0 2 0,0 5 0,0 2 0,0 0 684,1-1 0,-1 1 0,1 1 0,-3 3-480,0-13 0,-2 3 1,0 1-1,0 0 1,0-2-1,1-2 480,1 8 0,1-4 0,0 0 0,0 2 0,0-3 0,-1 4 0,1 0 0,2-4 0,2-9-918,8 12 1,4-7 917,6 7 0,5-5-6,1-16 1,4-8 5,7-8 0,5-9 0,16-11 0,-1-6 0,-21 2 0,-3-3 0,3-7 0,-1 1 0</inkml:trace>
  <inkml:trace contextRef="#ctx0" brushRef="#br0" timeOffset="212750">24201 10913 24575,'63'-15'0,"1"0"0,-1 1 0,3 0 0,-9 12 0,-14 20 0,-10 13 0,-12 22 0,-11 4 0,-7-22 0,0 1 0,7 25 0,0 1 0,-9-20 0,-2-1-332,0 10 0,2 3 332,5-8 0,3 3 0,-3 5-614,-4-5 1,-1 6 0,-2 2 0,2 0-1,2-1 614,3-2 0,3-1 0,1 1 0,0-1 0,-4 2 0,-2 5 0,-4 1 0,0 1 0,0-1 0,2-2 0,3 9 0,3 0 0,-2-4 0,-5-5 0,-5-8 0,-4-5 0,0 1 0,1 7 0,0 1 0,-6-7 0,-6-9 0,-9-8-793,-12-8 1,-9-5-1,8-1 1,-6 9-1,-6-16 1,1 1-1</inkml:trace>
  <inkml:trace contextRef="#ctx0" brushRef="#br0" timeOffset="213417">25024 13618 19971,'-66'-11'0,"1"1"0,-7 12 0,19-10 2155,47-44-2155,6 44 0,16-44 782,28 47-782,14 5 404,-16 16-404,-17 13 0,-6 7 0,-8 16 0,-14-7 0,-5 2-802,-1-10 0,-5-1 802,-11 0 0,-8-2-69,-17 9 0,-4-7 69,8-19 0,0-3 0,-8 14 0,6-14 0,12-56 0,46 0 0,0 6 0,9 2 0,18 15 0,11 8 0,-2 4 0,-3 5 0,0 4 0,12 0 0,-6 12 0,-16 27 0,-13 4 2845,-18-19-2845,4 15 0,-1-9 0,-5-29 0,0 7 0</inkml:trace>
  <inkml:trace contextRef="#ctx0" brushRef="#br0" timeOffset="213585">25235 13571 19212,'39'38'0,"-1"1"0,1-1 0,0 1 0,6 6 0,-2-2 0,-14-14 0,-18-18 0,-11-11 0</inkml:trace>
  <inkml:trace contextRef="#ctx0" brushRef="#br0" timeOffset="213733">25494 13500 24143,'-29'54'0,"-1"0"0,1 1 0,-1-1 0,-7 7 0,1-2 0,15-17 0,21-21 0</inkml:trace>
  <inkml:trace contextRef="#ctx0" brushRef="#br0" timeOffset="213917">25823 13312 13180,'7'64'0,"0"0"0,0 1 0,0-1 0,-1 0 0,-1 0 0,-2-1 0,0-4 0,2-4 0,2-4 0,2-4 0,-4-7 0,-5 12 0</inkml:trace>
  <inkml:trace contextRef="#ctx0" brushRef="#br0" timeOffset="-214396.73">26929 11713 20546,'0'-54'0,"0"1"0,0 0 0,5 6 0,2 1 0,2 3 0,2-3 0,4 1 634,2 2 1,4-3 0,-2-1-635,-2-2 0,-1-2 0,1 2 0,2 2 0,2 1 0,-4 3 341,-3-7 1,-1 11-342,7 18 350,-20 42-350,9 20 0,3 7 0,-4-8 0,0 4 0,0 14 0,1 8 0,-2-2 0,-3-16 0,0-3 0,-2 0 0,-1 24 0,-2-4 126,1-22 1,0-8-1,0-14 1,0-21-1</inkml:trace>
  <inkml:trace contextRef="#ctx0" brushRef="#br0" timeOffset="-214228.73">26929 11383 22867,'59'0'0,"1"0"0,-1 0 0,1 0 0,-7 0 0,-4 0 0,-3 0 0,10 0 0,-15 0 0,-30 0 0</inkml:trace>
  <inkml:trace contextRef="#ctx0" brushRef="#br0" timeOffset="-214112.73">27564 11336 24575,'0'0'0</inkml:trace>
  <inkml:trace contextRef="#ctx0" brushRef="#br0" timeOffset="-213963.73">27470 10960 24575,'52'0'0,"0"0"0,0 0 0,1 0 0,2 0 0,1 0 0,0 0 0</inkml:trace>
  <inkml:trace contextRef="#ctx0" brushRef="#br0" timeOffset="-213529.73">28387 10160 24575,'-46'-4'0,"0"0"0,-1-1 0,-20-3 0,4 6 0,20 15 0,5 5 0,4-5 0,2 3 0,1 11 0,5 3 0,5 7 0,21 28-930,0-23 930,0-4 0,0 3 114,0-7 1,0 2-115,-1 19 0,2 5 0,5-10 0,2 3 0,-1-2-1113,-5 12 1,1 2 1112,3-15 0,3 5 0,0 1 0,-2 0 0,0 3 0,-1 1 0,0-1 0,-1 1-1454,-1-2 0,-1 0 1,0 0-1,3 1 1454,3 6 0,3 3 0,0-2 0,-4-7 0,-5-9 0,-2-6 0,1 3-217,3 15 1,3 3 0,0-1 216,-1-1 0,0-1 0,-1-1 0,-4-4 0,-1-1 0,12-7 0,16-11 0,10-7 0,0-11 0,3-18 0,0-10 0,8-3 0,-3-4 0,5-6 0</inkml:trace>
  <inkml:trace contextRef="#ctx0" brushRef="#br0" timeOffset="-212859.73">29539 10207 24575,'58'0'0,"-1"0"0,-3 2 0,2-1 0,-6-4 0,-14-7 0,-2-1 0,8 9 0,0-1 0,21-18 0,-58 21 0,16 0 0,-18 40 0,-6 14 0,3 12-2157,0-18 1,0 8 0,0-3 2156,-1-1 0,2 3 0,1-9 0,1 6 0,0 1 0,-1-3 0,-2 3 0,0-3 0,3 6 0,4-1 0,5 4 0,0 3 0,0 2 0,-3-3 0,-5-4 0,-2 1 0,-2-1 0,1 0 0,2 1 0,5 3 0,3 2 0,1-1 0,-4-1 0,-5-2-626,-6 6 1,-6-1-1,-4-3 1,-4-3 625,-1-8 0,-4-1 0,-3-5 0,-4-9 0,-22-3 0,-2-9 0,3 7 0,6-8 0,2-22 0</inkml:trace>
  <inkml:trace contextRef="#ctx0" brushRef="#br0" timeOffset="-212262.73">30057 12418 24575,'60'-26'0,"-24"5"0,6 42 0,-78-5 0,16 15 0,-2 3 0,-25-12 0,-3-2 0,17 4 0,3-1 0,-11-2 0,41-21 0,20 10 0,7-7 0,20 28 0,-11-26 0,9 37 0,-16-19 0,-1 1 0,3 18 0,-14-9 0,-13-1 0,-51 5 0,17-23 0,-2-2 0,-4 3 0,1-9 0,4-25 0,5-4 0,-1 13 0,7-32 0</inkml:trace>
  <inkml:trace contextRef="#ctx0" brushRef="#br0" timeOffset="-212062.73">30456 12442 24575,'37'51'0,"0"0"0,-1 1 0,6-9 0,3-3 0,-9-3 0,-13 1 0,-2-5 0,32-2 0,-53-31 0</inkml:trace>
  <inkml:trace contextRef="#ctx0" brushRef="#br0" timeOffset="-211894.73">30786 12371 17066,'-32'50'0,"1"-1"0,0 1 0,-1 0 0,-6 5 0,-1-1 0,7-7 0,6-5 0,5-5 3327,-6 13-3327,6 7 0,21-31 0,0-5 0</inkml:trace>
  <inkml:trace contextRef="#ctx0" brushRef="#br0" timeOffset="-211629.73">30927 12489 24575,'40'21'0,"1"-1"0,1 22 0,-17 1 0,-9 6 0,-21-2 0,-10 0 0,-6 3 0,-5-3 0,-5-8 0,-1-5 0,-18 10 0,40-33 0,67-22 0,-3-2 0,14-5 0,4-1 0,-12 4 0,-6 2 0,-1 0 0,2-3 0,0 0 0,-1 1 0,1-1 0</inkml:trace>
  <inkml:trace contextRef="#ctx0" brushRef="#br0" timeOffset="-210796.73">25447 11948 16777,'55'-4'0,"1"-1"0,-1 1 0,1 0 0,-1 0 0,5 0 0,2 1 0,-1 1 0,2-1 0,-1-1 0,-6 1 0,0-2 0,1 1 0,0 0 0,-2 0 0,-1 1 0,1 0 0,-1 1 0,-1 1 0,-1-1 0,0-1 0,15-2 0,1-1 0,-3 1 0,-8 0 0,4 3 0,-5-1 0,10-8 0,-9 1 0,-20 10 3434,-17 0-3434,-20 0 1340,0-21-1340,0 16 711,-20-37-711,14 37 2313,-15-16-2313,0 21 0,6 0 0,-9 0 0,14 0 0</inkml:trace>
  <inkml:trace contextRef="#ctx0" brushRef="#br0" timeOffset="-210446.73">26482 11618 24575,'29'24'0,"-1"0"0,31-5 0,5-2 0,-11 6 0,1-1-374,0-10 0,5-1 1,-2 2 373,-7 5 0,-3 3 0,-3-2-1359,3-5 1,-2 0 1358,6 12 0,-6 1 886,-8-1-886,-11 21 0,-26 10 0,-36-7 0,3-10 0,-5-2 0,2-16 0,-1-2-294,2 13 0,-1-1 294,-4-12 0,2-3 0,-4 9 0,-2-5 0,33-21 0</inkml:trace>
  <inkml:trace contextRef="#ctx0" brushRef="#br0" timeOffset="-209096.73">24530 14864 24575,'57'-3'0,"1"0"0,-1 0 0,1 0 0,-1 0 0,1 0 0,-1 0 0,13 2 0,-5 1 0,-1-1 0,1-2 0,-4-4 0,3-2 0,-1-1 0,-7 0 0,-12 4 0,10 1 0,-59-16 0,-37 14 0,-27 9 0,0 3 0,9 1 0,-1 2 0,-1-1-902,9-6 1,-1-3 0,0 2 0,3 6 901,-4 13 0,2 6 0,5-6 0,-3-15 0,5 2 0,8 21 0,3-1-779,-31-24 779,30 29 0,-22-25 0,30 15 0,7-21 0,51 0 0,36 0 0,-3 0 0,-3 0 0,3 0 10,-6 0 1,8 0 0,1 0 0,-6 0-11,-3 0 0,-5 0 0,4 0 0,-2 0 0,3 0 0,-1 0 0,-6 0 0,4 0 0,-4 0 0,13 0 0,0 0 0</inkml:trace>
  <inkml:trace contextRef="#ctx0" brushRef="#br0" timeOffset="-207810.73">23448 16393 24575,'0'52'0,"0"0"0,-6-3 0,-2 2 0,1-2 0,5 7 0,-1-5 0,-8 1 0,1-23 0,10-76 0,-1 6 0,2-9 0,6-2 0,4-10 0,1-1 0,0 7-2229,-2 10 1,0 5-1,1-2 2229,4-12 0,1-1 0,0 10 0,15-6 1433,-7 59-1433,-8 27 0,-3 10 0,-5 6 0,-18 5 0,-12 3 0,-2-8 0,-5 2 0,1-5-1054,4-5 0,-1-6 1054,-17 1 0,10-8 0,32-19 0,0-10 0,11 21 0,33 5 0,11 2 0,5 1 0,-12-3 0,1-2 2263,14-6 0,-3 1-2263,-28 6 0,-7-8 0,1-33 0,-5 32 0,-21-37 0</inkml:trace>
  <inkml:trace contextRef="#ctx0" brushRef="#br0" timeOffset="-207513.73">23871 15734 24575,'59'29'0,"0"0"0,-4 2 0,-16 8 0,-43 21 0,-13 6 0,15-13 0,-1-2 0,-8-1 0,1-6 0,10-2 0,21-42 0,36 0-2669,-15-13 0,5-7 0,3 1 2669,5 1 0,3 1 0,1-3 0,-3-2 0,2-3 0,-1 0 0,-6 3 0,11-5 0,-6 4 0,-9 8 0,0-1 0</inkml:trace>
  <inkml:trace contextRef="#ctx0" brushRef="#br0" timeOffset="-206046.73">30786 11454 17927,'-63'-18'0,"0"-1"0,14 7 0,9 1 2999,20 0-2999,20 11 1137,0 0-1137,20 0 0,14 1 0,11-2 0,0-2 0,8-4 0,3 1 0,-4 1-402,5 3 1,-3 1 0,3-1 401,-4-3 0,4-1 0,-2 0 0,-9 2 864,-2 4 0,-7 0-864,21 0 0,-32 0 0,-5 0 0,-21 0 0,0 0 0,0 0 0</inkml:trace>
  <inkml:trace contextRef="#ctx0" brushRef="#br0" timeOffset="-205711.73">31091 11242 24575,'59'12'0,"0"0"0,0-1 0,0 1 0,6-3 0,-2-1 0,-11 1 0,5 12 0,-36 0 0,-21-16 0,-21 27 0,-5-9 0,-10 14 0,-9 10 0,13 2 0,-4 1 0,-2-14 0,1-1 0,4 7 0,3-3 0,-12-8 0</inkml:trace>
  <inkml:trace contextRef="#ctx0" brushRef="#br0" timeOffset="-204879.73">32832 10701 24575,'-55'10'0,"0"0"0,0 0 0,0-1 0,-7-1 0,3-1 0,8 12 0,13 18 0,8 10 0,6 3-2334,8-3 0,5 2 0,2-2 2334,-6 12 0,9 0 0,16-5 0,9 1 0,4-12 0,32-9 0,-1-5 0,7-6-2208,2-19 0,2-8 2208,-17 2 0,0 0 0,0-5 0,1-6 0,0-3 0,-3 1 0,0 6 0,-6-3 0,-14-9 0,0 0 0</inkml:trace>
  <inkml:trace contextRef="#ctx0" brushRef="#br0" timeOffset="-203710.73">32550 12442 24575,'50'6'0,"1"0"0,-1 0 0,16 14 0,-22 10 0,-47 0 0,-15 5 0,-8 16 0,-11-3 0,-15-14 0,-3-5 0,19-4 0,7 0 0,8 6 0,50-31 0,9 0 0,2 0 0,2 0 0,1 10 0,0 1 0,-1-6 0,5 37 0,-26-16 0,-21 0 0,0 26 0,-21-23 0,0 0 0,-5 0 0,-14-9 0,-4-4 0,6-3 0,1-2 0,1-4 0,4-4 0,-13-13 0,30-35 0,-6 24 0,21-20 0</inkml:trace>
  <inkml:trace contextRef="#ctx0" brushRef="#br0" timeOffset="-203344.73">33114 12653 24575,'26'56'0,"0"1"0,-4-15 0,1 0 0,-5-6 0,-2 6 0,4 3 0,4-4 0,13-20 0,-11 21 0,-5-42 0,0 0 0,-16 0 0,16 0 0</inkml:trace>
  <inkml:trace contextRef="#ctx0" brushRef="#br0" timeOffset="-203126.73">33373 12583 24575,'-27'48'0,"0"0"0,0 1 0,1-1 0,2 4 0,4-1 0,1-2 0,-6 10 0,8-6 0,17-1 0,0-7 0,0-35 0</inkml:trace>
  <inkml:trace contextRef="#ctx0" brushRef="#br0" timeOffset="-202811.73">33584 12489 24575,'6'53'0,"-1"1"0,2 1 0,1 5 0,0 3 0,1-8 0,0 4 0,1-1 0,-1-3 0,0-2 0,0-2 0,-1-1 0,-1 2 0,0 1 0,0-1 0</inkml:trace>
  <inkml:trace contextRef="#ctx0" brushRef="#br0" timeOffset="-201960.73">32079 13829 24352,'62'-6'0,"0"-1"0,0 1 0,1-1 0,-10-3 0,-1-2 0,-2 0 0,-2 4-338,6 5 1,-3 4 0,-4-4 337,1-8 0,-5 1 403,15 10-403,-22 0 0,-12 0 205,-24 0-205,-65 0 0,16 10 0,-2 1 0,10-9 0,1 1 0,4 8 0,-1-1 0</inkml:trace>
  <inkml:trace contextRef="#ctx0" brushRef="#br0" timeOffset="-201761.73">31962 14017 24575,'60'-5'0,"1"-1"0,-1 0 0,1 1 0,-1-1 0,1 0 0,8 3 0,2 0 0,-1 1 0,-5-1 0,-8-1 0,-5-3 0,-6-2 0,-3 4 0,9 5 0,0 0 0</inkml:trace>
  <inkml:trace contextRef="#ctx0" brushRef="#br0" timeOffset="-199479.73">23895 17545 24575,'-39'52'0,"7"-10"0,32-42 0,21-21 0,5-25 0,6-7 0,3 17 0,5-4-670,-6-8 0,2-10 0,2-2 1,1 9 669,5 11 0,2 6 0,0-4 0,-9-3 0,0-6 0,-2 2 0,-1 8 317,11 1 1,-6 9-318,3 7-3054,-68 59 1,-21 21 3053,18-18 0,-2 2 0,-6 2 0,-5 3 0,6-8 0,9-14 0,4-4 0,-8 8 0</inkml:trace>
  <inkml:trace contextRef="#ctx0" brushRef="#br0" timeOffset="-199178.73">23895 17545 15943,'53'-40'0,"-1"1"0,1-1 0,0 0 0,0 1 0,-3 1 0,-1 2 0,-3 0 0,0-3 0,0-9 0,-1-4 0,-2 0 0,-2 5 0,-2 5 0,-1 4 0,-3 0 0,-4 2 0,-2-1 0,0 3 0,16-13 0,-17 21 3729,-36 42-3729,16-11 0,-28 28 0,-12 12 0,16-7 0,0 0 0,-8 9 0,1 0 23,10-10 0,5-3 0,8 2 1,0-15-1</inkml:trace>
  <inkml:trace contextRef="#ctx0" brushRef="#br0" timeOffset="-198362.73">31844 15428 22420,'26'-58'0,"-1"-1"0,1 0 0,-1 0 0,5 4 0,2 1 0,-1 1 0,-6 4 0,-10 4 0,-4 4 0,4-1 0,17-9 0,5 0 0,-6 1-462,-13-13 1,-2 1 461,5 17 0,2 1 0,-15 7 971,-50-12-971,-21 49 0,9 7 0,1 25 0</inkml:trace>
  <inkml:trace contextRef="#ctx0" brushRef="#br0" timeOffset="-198096.73">31703 14911 24575,'32'-47'0,"0"0"0,-1 0 0,1 0 0,0 0 0,0 0 0,3-9 0,-3 1 0,1 4 0,0 6 0,5 7 0,0 6 0,-4 3 0,-10 3 0,1 5 0,20 4 0,-1 8 0,-10 9-4916,15 33 1,-4 12 4170,-28-16 0,-2 2 745,18 27 0,2-6 0,-9-23 0,-5 2 0</inkml:trace>
  <inkml:trace contextRef="#ctx0" brushRef="#br0" timeOffset="-193777.73">28881 13688 24575,'0'52'0,"0"-1"0,0 0 0,0 11 0,0-4 0,0-10 0,0-4 0,0 13 0,0-30 0,0-7 0,0-20 0,0-41 0,0 9 0,0-25 0,0-6 0,-2 27 0,4 2 0,14-13 0,10 13 0,15 34 0,-15 19 0,-2 11 0,6 25 0,-8 5-1481,-18-19 1,-2-1 1480,9 12 0,-2-5-1125,-9-10 1125,0 7 0,0-28 0,0-47 0,0-24 0,-1-2 0,2-1 0,10 18 0,-1 4 0,-4-21 0,35 57 0,-25 26 0,5 10 0,2 6 1385,-5-4 0,1 0-1385,10 9 0,0 0 34,-15-10 0,0-3 0,18 2 0,-32-15 0</inkml:trace>
  <inkml:trace contextRef="#ctx0" brushRef="#br0" timeOffset="-193611.73">29469 13947 8191,'43'42'0,"1"1"0,0-1 0,0 1 0,-4-2 0,-1 1 0,-3-1 0,-7-6 0,-8-1 0,-6-3 0,6 22 0</inkml:trace>
  <inkml:trace contextRef="#ctx0" brushRef="#br0" timeOffset="-193429.73">29727 13900 24575,'-46'28'0,"0"0"0,0-1 0,2 3 0,2 1 0,8 0 0,6 4 0,9 3-2419,4 19 1,4-2 2418,-10 3 294,29-22 0,5-7 0,-8-18 0,16-11 0</inkml:trace>
  <inkml:trace contextRef="#ctx0" brushRef="#br0" timeOffset="-193079.73">30010 13947 24575,'-7'49'0,"1"1"0,-1 0 0,1-1 0,-3 2 0,2-4 0,2-9 0,5 4-9831,0-42 8341,21 0 3383,5-52-1893,0 18 0,-10-14 0,-1-3 0,9-2 0,2 12 0,5 4 0,11 8 921,2 31 0,-2 17-921,-23 15 0,-8 13 0,1 0 0,4-3 0,1 1 0,-3-1 0,0 24 0,-7-8 0,-7-7 0</inkml:trace>
  <inkml:trace contextRef="#ctx0" brushRef="#br0" timeOffset="-189896.73">28481 15099 24575,'55'0'0,"-11"-1"0,6 2 0,-3 5 0,5 2 0,3-1-1707,2-5 0,4-2 1,2 0-1,-1 3 1707,-3 6 0,-2 3 0,2 0 0,1-3 0,-4-6 0,2-3 0,1-1 0,-1 1 0,-1 3 0,8 6 0,-1 4 0,-3-1 0,-3-4 658,-4-5 1,-4-3 0,0 2-659,7 5 0,0 2 0,-11-4 0,-5-5 1093,17 0-1093,-45 0 0,-78 0 0,21 5 0,-4 1-592,-3-5 1,-4-1 0,-1 1 591,4 2 0,1 0 0,0 2 85,1 2 1,1 1-1,4-2 1,-1-4 0,6 1-1,-12 18 1</inkml:trace>
  <inkml:trace contextRef="#ctx0" brushRef="#br0" timeOffset="-189729.73">28481 15405 22143,'65'6'0,"1"-1"0,-1 1 0,0-1 0,1 1 0,-1 0 0,0-1 0,-3 3 0,-2 2 0,-1 0 0,-1 0 0,1-2 0,1-2-1066,7-2 1,2-3-1,0-1 1,0-1-1,-4 1 1,-4 2 1065,3 2 0,-4 3 0,-4-1 0,-1-2-1119,6-3 0,-2-2 0,-4 1 1119,13 0 0,-8 0 0,3 0 0,-21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09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33161 5268 24575,'0'-36'0,"0"-9"0,0 9 0,-21 31 0,16 10 0,-14 19 0,-4 9 0,5 7 0,0 1-545,-6 2 0,-2 1 545,5-8 0,-2 3 0,-1 1-868,-6 8 1,-2 3 0,3-1 867,-1 8 0,2 1 0,5-14 0,0 2 0,4-3 0,0 9 0,6-4 0,8 16 0,-16-7 702,21-37-702,0-42 2990,-21 5-2990,16-28 0,-37 7 0,37-10 0,-16 21 0,21 5 0,-10 42 0,7 5 0,-28 32 0,26-9 0,-16-12 0,73-16 0,-18-21 0,12-16 0,18-12 0,4-4 0,-11 3-565,-2-4 0,-3-2 0,-5 7 0,6-2 0,-3-1 1,-12 5-1,4-16 0</inkml:trace>
  <inkml:trace contextRef="#ctx0" brushRef="#br0" timeOffset="1101">33443 9220 24575,'-36'36'0,"-1"-1"0,1 1 0,-1 0 0,-6 12 0,-1 4 0,2 0 0,4-2 0,1 2 0,4-1 0,1 0-941,-1 1 1,0 1 0,5-4 940,5 1 0,1-11 0,-9-16 894,26-12-894,-16-11 464,21 0-464,21-53 0,-16-12 0,6 22 0,-1 0 0,-10-15 1463,0 37-1463,0 42 0,-21-5 0,-2 24 0,-1 6 0,3-17 0,0 0 0,-17 26 0,11 2 0,42 6 0,46-37 0,-17-31 0,7-11 0,-3 0 0,2 1 0,-3-4 0,0-7 0,0 0 0</inkml:trace>
  <inkml:trace contextRef="#ctx0" brushRef="#br0" timeOffset="43632">12488 10748 22979,'53'0'0,"1"0"0,-1 0 0,-7 0 0,-1 0 0,0 0 0,17 0 0,-2 0-4916,-9 0 1,0 0 4786,13 0 0,0 0 129,-6 0 0,-1 0 1431,0 0 0,4 0-1431,1 0 0,5 0 0,-3 0-64,-15 0 1,-2 0 0,4 0 63,8 0 0,6 0 0,1 0 0,-3 0 0,-10 1 0,-1 0 0,-1-1 0,0-2-683,14-4 0,0-2 0,3 1 683,-6 5 0,4 2 0,-1 0 0,-4-3 0,0-3 0,-4-3 0,0 3 1342,-1 5 0,0 2 1,2-1-1343,8 1 0,2-1 0,-6-1 0,-7-4 0,-3 0-454,11 3 0,2 1 454,-1-4 0,-8 0 2136,-9 5-2136,16 2 0,2-4 0,-7-19 1779,-13 18 0,1 1-1779,12-19 866,-32 21-866,-5 0 0,-21 0 0</inkml:trace>
  <inkml:trace contextRef="#ctx0" brushRef="#br0" timeOffset="45050">3104 11830 24575,'-13'-26'0,"3"5"0,10 21 0,-21 0 0,16 0 0,-16 0 0,21 0 0,0 0 0,31 0 0,9 0 0,12 0 0,0 0 0,-1 0 0,1 0 0,4 0-849,-3 1 1,4-1 0,3 1-1,-1-1 1,-3-2 848,2-2 0,-3-2 0,1 0 0,5 1 0,-2 3 0,6 2 0,2 0 0,0 0 0,-3-1 0,-4-1 0,1-3 0,-4-1 0,-1 0 0,5 2 0,-6 2 0,4 2 0,1 0 0,0 1 0,-3 0 0,-6-1 0,9 0 0,-6 1 0,2-2 0,2-1 0,4-1 0,-1 0 0,-4 1 0,-4 1 0,-3 1 0,4-2 0,3-4 0,4-1 0,0-2 0,-8 0 0,9-4 0,-6 0 0,4 1 0,-5-3 0,-20-7 0,-5 3 0,7 13 0,20-15 0,-28 21 0,23 0 0,-26 0 0,0-10 0,-5 7 4242,-21-7-4242,0 10 0,0 0 0,21 0 0,-15 0 0,25 0 0,-8 0 0,-7 0 0,26 0 0,-37 0 0,16 0 0,-21 0 0,0 0 0,0 0 0</inkml:trace>
  <inkml:trace contextRef="#ctx0" brushRef="#br0" timeOffset="47832">11289 11736 24575,'39'0'0,"0"0"0,5 0 0,6-1 0,4 1 0,-1 1 0,6 3 0,0 2 0,2 0 0,1-1-1967,-8-3 1,2-1 0,0-1 0,0 0 0,-1 2 1593,11 3 1,1 1-1,-2 0 1,-4-2 372,-4-3 0,-3-1 0,4-1 346,-5 1 1,4 0 0,2 0-1,-1 0 1,-5 0-347,12 1 0,-5-1 0,3-1 0,-4-3 0,2-2 0,0 0 0,-4 1 0,0 4 0,-4 1 0,-4-4 0,10-12 0,-5 1 0,-11 13 0,-3 1 1862,23-9-1862,-58 10 0,16 0 0,-21 0 6318,0 0-6318,-21 0 0,16 0 0,-16 0 0</inkml:trace>
  <inkml:trace contextRef="#ctx0" brushRef="#br0" timeOffset="48418">6091 13030 14440,'60'-6'0,"1"1"0,-1 0 0,0 0 0,0-1 0,-3 2 0,4 0 0,2-1 0,3 1 0,-1-1 0,-1 2 0,-2 0 0,-4 0-761,11 1 0,-5 2 1,-2 0-1,3 0 0,5-1 761,-15 1 0,4-2 0,2 1 0,3 0 0,0-1 0,-1 1 0,-2 0 0,-3 0 0,-5 0 0,10 1 0,-5 0 0,-3 0 0,0 0 0,1 0 46,7 0 1,3 0-1,-1 0 1,-5 0 0,-8 0-1,11 0 1,-8 0-1,-8 0 1,0 0 0</inkml:trace>
  <inkml:trace contextRef="#ctx0" brushRef="#br0" timeOffset="52767">14017 12253 24575,'0'-26'0,"-10"5"0,7 1 0,-28 14 0,4-15 0,-20 42 0,11-15 0,-9 35-9831,9-4 9086,11-14 0,3 4 2154,6 14 0,6 6-1409,-3 6 0,5 2 0,6-1 0,4 4 217,3-2 0,2 5 1,2 0-218,-1-4 0,1-1 0,0 0-832,0 1 1,0-1 0,-1 4 831,-2 1 0,-1 5 0,-1 0 0,2-6 0,1-4 0,1-5 0,-2 2 0,-4-3 0,-2 3 0,1 0 0,1-3-1119,5 6 0,1-4 0,-2 0 1119,-5 14 0,-2 1-528,0-10 0,1 2 0,1-3 528,3 9 0,2-4 334,4 0 1,4-7-335,1-22 0,6-7 0,16-10 0,5-6 0,-6 0 0,4-8 0,11-16 0,7-13 0,0-2 0,-3 1 0,0-2 0,-3 0 0,-7 0 0,-2 0 0,-3 1 0,7-6 0,0-1 0</inkml:trace>
  <inkml:trace contextRef="#ctx0" brushRef="#br0" timeOffset="53381">15028 12418 17921,'-21'51'0,"-1"-1"0,0 1 0,0-5 0,0-1 0,14-6 840,39 19-840,-2-29 1727,28 2-1727,-26-52 0,-4-10 0,2-3 0,-9-18 0,-9-6 469,-16 12 0,-11 6-469,-12 11 0,-1 3 0,-5-24 0,-19 61 0</inkml:trace>
  <inkml:trace contextRef="#ctx0" brushRef="#br0" timeOffset="53767">14981 13571 22934,'0'56'0,"0"0"0,-4-2 0,8-9 0,38-8 803,0-14-803,-8-19 0,2-8 0,22-19-2814,-21-14 2814,-14-10 0,-12 11 0,-11-9-193,-32 9 193,3 9 175,-12 22 0,-6 10-175,8 12 0,2 3 0,4-6 0,3 1 0,-12 16 0</inkml:trace>
  <inkml:trace contextRef="#ctx0" brushRef="#br0" timeOffset="54098">15099 14370 24575,'16'44'0,"-1"-1"0,1 1 0,20 17 0,6-18 0,-5-38 0,2-10 0,-2 7 0,-1-4 0,-1-7 0,-4-3 0,5-3 0,-10-30 0,16 9 0,-45-1 0,-10-5 0,3 4 0,-6 1 0,-12-1 0,-6 2-272,-12-7 1,0 0 271,8 6 0,3 1 0,8 8 0,4 1 0,-8-25 0</inkml:trace>
  <inkml:trace contextRef="#ctx0" brushRef="#br0" timeOffset="54682">15075 11736 23238,'62'-6'0,"-1"-1"0,-16-3 0,0-2 0,-2 3 328,13 6 1,-4 0-329,-18-7 0,0 0 0,13 8 0,-11 4 0,-31-2 224,16 20-224,-10 38 0,-11-17 0,2 4 0,13 6 0,2 5-1178,-8 3 0,-2 6 0,3-1 1178,2-15 0,3 0 0,1 1 0,-2 1 0,-1 7 0,-1 2 0,-1 1 0,3 0 0,0-7 0,1 1 0,1 0 0,1 0 0,-1-2-1319,5 9 0,0-2 1,0 0-1,0-1 1319,-2-4 0,-1-1 0,0 0 0,3 2 0,0-3 0,2 3 0,0 0 0,0-3 0,-3-4-701,-1 1 1,-1-4-1,-1 4 701,3 11 0,1 7 0,-1-1 0,-2-10 0,2 0 0,-4-1 0,-5 7 0,-4 6 0,-1-5 0,0-6 0,-2-4 0,1-3 0,-10-2 0,-24-1 0,-15-10 0,-14-26 0,-7-9 0,19 5 0,-2 0 0,1-3 0,-14-4 0,7-2 0,12 1 0</inkml:trace>
  <inkml:trace contextRef="#ctx0" brushRef="#br0" timeOffset="55166">15428 14323 24575,'-50'-18'0,"-1"0"0,1-1 0,-13 9 0,-1 5 0,8 12 0,7 24 0,6 12-957,6-9 1,0 4-1,4-3 1,1-2-1,7-1 1,4 20 0</inkml:trace>
  <inkml:trace contextRef="#ctx0" brushRef="#br0" timeOffset="62084">15264 9455 24575,'0'26'0,"0"-5"0,0-21 0,0 21 0,0-16 0,20 37 0,-14-27 0,15 9 0,-21-14 0,20-10 0,7 0 0,9-10 0,5-17 0,4-11-817,-12 4 1,0-4 0,1 0 816,3-3 0,0-1 0,1-1 0,4-6 0,1-2 0,-5 5 0,-5 7 0,-3 2 0,-5-4 0,-3 4 0,-1 11 0,-21 5 0,0 21 0,0 0 0,10 0 0,-7 0 0,7 0 0</inkml:trace>
  <inkml:trace contextRef="#ctx0" brushRef="#br0" timeOffset="62784">17380 10490 24575,'64'7'0,"0"1"0,0 0 0,0 0 0,0 0 0,0 0 0,-6-3 0,-3 0 0,0-1 0,0 0 0,3 0 0,4 0 0,-6-1 0,4 0 0,3 0 0,2-1 0,0 1 0,-1-1 0,-1 0 0,-2-1 0,-4 1-1639,5-1 1,-3-1-1,-2 0 1,-1-1 0,1 1-1,2 0 1544,-1 0 0,2 0 0,2 0 0,-1 0 0,-2 0 0,-4 0 0,-5 0 95,17 0 0,-8 0 0,-2 0 0,-9 0 0,-2 0 0,-4 0-1283,-1 0 1,-4 0 1282,13 0 1668,7-21-1668,-31 16 0,-5-16 0,-21 21 3928,0 0-3928,-21 21 0,16-16 0,-16 16 0</inkml:trace>
  <inkml:trace contextRef="#ctx0" brushRef="#br0" timeOffset="63800">3081 11783 22559,'55'-5'0,"0"0"0,0-1 0,-1 1 0,5 3 0,-1 2 0,2-1 0,1-1 0,-4-3 0,1-1 0,1-1 0,1 0 0,-1 1-1183,0 1 0,0 0 0,1 1 0,-1-1 0,2 0 1183,4-1 0,0-1 0,2 0 0,-2-1 0,-1 0-782,-5-1 0,0-1 1,-2-1-1,0 2 0,-1 0 782,10 2 0,0 0 0,-1 1 0,-3 0 0,6-2 0,-2 1 0,-2 1-405,-1 5 0,-1 2 0,-4-1 405,6 0 0,-2 0 65,-17 0 0,1 0 0,-2 0-65,10 0 0,-3 0 932,-8 0 1,0 0-933,9 0 0,-2 0 0,13 0 2349,-14-3 0,1-4-2349,-6-4 0,-2-2 0,2 6 0,-1-1 3148,-1-4 1,-6 3-3149,-10 9 0,-5 0 0,-21 0 0,0 0 0,-42 0 0,11-21 0,-16 16 0,26-16 0</inkml:trace>
  <inkml:trace contextRef="#ctx0" brushRef="#br0" timeOffset="64266">3151 11783 24575,'55'0'0,"0"0"0,0 0 0,-7 0 0,0 0 0,4 0 0,7 0 0,-10 0 0,7 0 0,4-1 0,3 1 0,3-1 0,-1 1 0,-1 0 0,-3 1 0,-5 0-760,7 2 0,-4 0 0,-3 0 0,1 1 1,3 0-1,6 0 760,-10-2 0,4 1 0,3-1 0,4 0 0,1 0 0,0 1 0,0-1 0,-3 0 0,-1 1 0,-5-1 0,-4 1-966,8 1 0,-5 0 0,-2 0 0,-3 1 1,0-1-1,1 1 966,9 2 0,-1 0 0,0 0 0,-1-1 0,-1-1 0,6-3 0,-1-2 0,-3-1 0,-1 2 650,5 3 0,-3 1 0,-2-3-650,-9-4 0,-2-2 0,2-1 0,3 1 0,4 0 0,-3-2 0,-9-3-988,-7-8 0,-4-3 988,23-3 0,-8-1 1028,-28-2-1028,9 5 5512,-27 21-5512,16 0 0,-21 0 0,0 0 0</inkml:trace>
  <inkml:trace contextRef="#ctx0" brushRef="#br0" timeOffset="79483">30715 5033 19564,'-31'51'0,"-1"0"0,-2-3 0,-3 3 0,1-1 0,9-8 0,2-2 0,-1 1-2418,-6 5 1,-1 0 0,1 0 2417,4 0 0,1 1 0,4-4 143,4 5 0,1-4-143,-4-8 0,0 1 949,2 20 1,3-2-950,-9 3 378,16-22 0,-1-7-378,-10-18 5264,16-22-5264,-6-23 0,1-8 3689,10-7-3689,0-3 0,0 4 369,0 22-369,-10 47 0,7 21 0,-12 3 0,-1 1 0,11 7 0,-10-16 0,9-9 0,36-28 0,13-16 0,0-8 0,5-12-59,-10 6 1,5-8 0,2-3 0,-2 1-1,-5 4 1,-1-1 0,-5 3 0,1-2 0,5-10-1,0 1 1,1 0 0</inkml:trace>
  <inkml:trace contextRef="#ctx0" brushRef="#br0" timeOffset="80532">30339 9502 24575,'0'-26'0,"0"5"0,0 21 0,-42 42 0,17-9 0,-4 8 0,-1 0 0,-6 1 0,-2 2 0,0 0 0,2 4 0,0 0 0,1-3 0,-11 9 0,3-8 0,17-20 0,2-3 0,-12 14 0,15-16 0,21-21 0,0 0 0</inkml:trace>
  <inkml:trace contextRef="#ctx0" brushRef="#br0" timeOffset="80715">29798 9878 24575,'-22'46'0,"0"0"0,1 1 0,-10 13 0,9-11 0,22-25 0,21-14 0,16-10 0,12-12 0,20-9 0,3-2 0,-14 6 0,-14 8 0,-2 0 0,13-9 0,0-1 0,0 1 0,0 0 0</inkml:trace>
  <inkml:trace contextRef="#ctx0" brushRef="#br0" timeOffset="87932">33373 7103 22140,'-38'41'0,"1"0"0,-1 0 0,3 8 0,1 2 0,4-8 0,5-13 0,3-2 0,3 16 0,1-2 1179,-5-5-1179,13-11 0,10-5 0,0-21 410,10 0-410,-7-21 208,7 16-208,-10-16 0,0 21 0,0 0 0</inkml:trace>
  <inkml:trace contextRef="#ctx0" brushRef="#br0" timeOffset="88198">33044 7550 24503,'-48'46'0,"0"0"0,0 0 0,0-8 0,2-3 0,25-8 36,42-7-36,5-40 0,10-7 0,12-10 0,1-4-4241,-24 13 1,0 1 4240,26-4 0,-3 5 0,-22 5 0,-5 21 0</inkml:trace>
  <inkml:trace contextRef="#ctx0" brushRef="#br0" timeOffset="99831">24248 4610 24575,'-40'13'0,"1"0"0,-24-13 0,63-47 0,21-16 0,-5 17 0,4-13 0,2 0 0,-1 6-1240,8-3 1,2-3 1239,-10 12 0,2-9 0,0-3 0,-1 5 0,-1 9 0,5 1 0,-3 5 0,-5-20 0,1 8 791,23 25-791,-37 5 408,16 21-408,-21 21 0,0 15 0,-1-3 0,2 5 0,9 8 0,1 2 0,-9 0 0,1 1 0,13-1 0,-1-2 0,-12-11 0,-3 0 640,4 4 0,2 1-640,5 1 0,-1 1 0,-7-3 0,0-2 0,8-1 0,-2-4 0,-9-9 0,0-12 0,0-11 0</inkml:trace>
  <inkml:trace contextRef="#ctx0" brushRef="#br0" timeOffset="100034">24271 4281 24575,'55'-37'0,"0"1"0,4 10 0,-6 4 0,-11 2 0,0 20 0</inkml:trace>
  <inkml:trace contextRef="#ctx0" brushRef="#br0" timeOffset="100650">24694 4069 24575,'63'0'0,"-18"0"0,-35 0 0,11 31 0,-16-2 0,8 9 0,-5 3 0,-29 11-2650,16 5 2650,-26-12 0,28-9 843,-28-10-843,25-5 436,-15-42-436,42-5 0,-15-31 0,18 8 0,4-4 0,-14-4 0,1 2 685,13 9 1,1 3-686,-16 0 0,0 13 0,8 27 0,-21-8 0,0 11 0,-42 74 0,32-46 0,-16 28 0,10 6 0,36-24 0,12-3 0,10 14 0,3-1 0,-10-15 0,0-3 0,2-10 0,-1 1 0</inkml:trace>
  <inkml:trace contextRef="#ctx0" brushRef="#br0" timeOffset="101131">23377 5151 13366,'63'-7'0,"0"0"0,0-1 0,-1 1 0,1 0 0,0 0 0,-1 0 0,1-1 0,-1-1 0,-2-1 0,-2 0 0,1-1 0,0 0 0,1 1 0,3 1-346,-5 1 1,2 1-1,2 0 1,1 1 0,0 0-1,-1-1 1,-1 0 0,-2 0-1,-4-1 346,11-3 0,-1-1 0,-3 0 0,-2 0 0,-4 1 0,-4 1 0,12 0 0,-6 2 0,-5 0 0,5-2 0,-1-1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0:08.4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15099 5433 24575,'21'-26'0,"5"5"0,19 18 0,9 6 0,0-4 0,5 2-1530,-2 5 0,6 2 0,2-1 1530,-8-5 0,1-1 0,3 0 0,6 0-571,-15 1 0,5 1 0,3 0 0,2 0 0,0 0 0,1 0 0,-2-1 0,-2 0 571,8-1 0,-2-1 0,-1 0 0,0 0 0,4-1 0,4 1 0,-13 0 0,5 0 0,2 0 0,3 0 0,1 0 0,-1 0 0,-2 0 0,-1 0 0,-5 0 0,-4 0-561,15 0 1,-7 0 0,-3 0 0,0 0 0,3 0 560,0 0 0,4 0 0,0 0 0,-1 0 0,-5 0 0,-7 0 0,3 0 0,-8 0 0,1 0 0,6 0 0,0 0 0,-7 0 0,-11 0 0,-4 0 1787,21 0-1787,-36 0 5106,-21 0-5106,0 0 5066,21-21-5066,-16 16 0,37-16 0,-26 21 0,28 0 0,-7 0 0,10 0 0,-21 0 0,-5 0 0</inkml:trace>
  <inkml:trace contextRef="#ctx0" brushRef="#br0" timeOffset="1220">23072 5433 18489,'66'-5'0,"0"0"0,1-1 0,-1 1 0,1 0 0,-4 0 0,-1 0 0,1 1 0,1 0 0,5 1 0,-13 2 0,3 0 0,2 1 0,2 0 0,0 1 0,-1-1 0,0 1 0,-2-1-960,1 0 1,-1 0 0,-2 0-1,0 0 1,2 0 0,3 0 0,3 0 959,-8 0 0,3 0 0,3 0 0,2 1 0,2-1 0,-1 0 0,1 0 0,-1 0 0,-2 0 0,-3 0 0,-2-1-78,2 0 1,-2 0 0,-2 0-1,-1 0 1,0 0 0,0-1 0,1 0-1,3 1 78,3-1 0,5 0 0,1 0 0,1 0 0,0 0 0,-2-1 0,-3 0 0,-5 0 0,-6-2 0,14-2 0,-8-1 0,-5-2 0,1-1 0,-4-2 0,-1-2 0,-3 0 0,-2 0 406,-2-1 1,-4-1 0,1 0-407,9-2 0,1-2 0,-6 4 0,-8 3 0,-3 2 0,1-1 0,-7 5 617,-13 8-617,5-21 4407,-21 16-4407,0-16 4803,0 21-4803,-31 21 0,2 5 0,-8 0 0,16-5 0</inkml:trace>
  <inkml:trace contextRef="#ctx0" brushRef="#br0" timeOffset="2485">4445 6680 11642,'63'0'0,"0"0"0,0 0 0,1 0 0,-1 0 0,0 0 0,-4 0 0,2 0 0,2 1 0,2-1 0,1 1 0,1-1 0,0-1 0,1 1 0,-1-1-181,-8-1 0,0 0 1,1-1-1,0 0 1,1 0-1,0 0 0,0 0 1,1-1-1,-1 1 1,0 0-1,0 0 181,0 1 0,0-1 0,0 1 0,-1-1 0,1 1 0,0 0 0,0-1 0,1 1 0,1-1 0,1 0 0,0-1-42,-1 1 1,2-1-1,1-1 1,1 1 0,0-1-1,1 0 1,0 0-1,0 0 1,-1 0 0,0 1-1,-2-1 1,-1 2 0,-1-1 41,5 1 0,-2 0 0,-1 0 0,-2 0 0,1 1 0,-1 0 0,0 0 0,2-1 0,0 1 0,3-1 32,-7 0 0,2 0 0,2-1 1,0 1-1,2-1 0,-1 0 0,1 0 1,-1 1-1,-1-1 0,-1 1 0,-2 0 1,-2 1-1,-2 0-32,11 0 0,-3 1 0,-2 1 0,-2 0 0,0 0 0,-2 0 0,1-1 0,2 0 27,0-1 0,2 0 0,1-1 1,-1 0-1,-2 0 0,-2 0 0,-6 0 1,-5 1-28,18-2 0,-9 0 0,0 1 0,5 3 0,2 0 0,2-2 0,-14-2 0,3-2 0,1-1 0,-1-1 0,-6 2 0,8-3 0,-5 0 0,3 0 0,3 3 0,5-1 0,-1 1 0,-7-1 0,8-3 0,-2-1 0,-16 6 0,5 0 0,0 0 0,-2-1 504,7-2 1,-2-1-1,3 0-504,-5 3 0,4 0 0,-1-1 0,-3 0 0,8-4 0,-3-1 0,-4 4 294,4 6 1,-4 1-295,-1-4 0,-4 0 0,9 5 0,-1 0 0,-7 0 1699,7 0-1699,-31 0 0,10 0 0,2 0 0,-4 0 2343,13-10 0,5-1-2343,11 6 0,-28-6 0,0 1 2543,23 10-2543,-22 0 884,-12-21 1,-14 16 0,-10-16 0</inkml:trace>
  <inkml:trace contextRef="#ctx0" brushRef="#br0" timeOffset="11502">7879 12912 24575,'52'26'0,"11"-5"0,-48-21 0,9 10 0,28-7 0,-20 8 0,6-12 0,2 2 0,10 19 0,-19-16 0,5-2 0,20 4 0,9 3 0,0-3 0,-8-5 0,-1-2 0,6 1-1357,-3 0 0,7 0 0,2 0 1,-2 0-1,-6 0 1357,6 0 0,-5 0 0,3 0 0,-4 0 0,3 0 0,-1 0 0,-4 0 0,-3 0 0,-3 0 0,0 0 0,0 0 0,0 0 0,1 0 0,4 0 0,2 0 0,-8 0 0,-9 0 0,-3 0 0,13 0 0,-5 0 0,-10 0 0,9 0 0,5 0 0,-7 0 0,3 0 0,-2 0 0,4 0 0,-2 0 0,17 0 0,0 0 0,-17 0 0,1 0 0,-4 0 0,2 0 0,-1 0 0,18 0 0,-6 0 0,-15 0 0,1-10 0,1-1 0,8 5 2114,-18-4 0,2 0-2114,4 8 0,-1 4-1722,23-2 1722,-18 0 0,4 0 0,-4 0 0,3 0 0,-2 0 0,2 0 0,3 0 0,5 0 0,7 0 0,-4 0 0,4 0 0,-2 0 0,6 0 0,2 0 0,-15 0 0,2 0 0,-7 0 0,-7 0 0,-1 0 0,11 0 0,4 0 0,-9 0 1675,4 0-1675,-2-3 0,10-2 0,-5 2 0,-11 2 0,0-1 950,20-3 0,4 0-950,-3 4 0,-3 2 0,-21-1 0,0 0 0,21 0 0,3 0 0,-9 0 0,-1 0-3276,-4 0 1,1 0 3275,8 0 0,-3 0 0,7 0-242,-12 2 1,0-4 241,-18-8 0,1-1 0,28 8 0,1 1 0,-23-9 0,0 1 0,18 8 0,-1 4 0,6-2 0,-23 0 0,1 0 0,-5 0 0,0 0 0,2 0 0,-1 0 0,0-1 0,-1 2 0,22 20 226,-18-18 1,1-1-227,-8 9 0,1-1 0,7-8 0,1-4-608,-1 1 1,-1 2 607,23 9 0,-16-8 0,0-1 0,16 10 5382,-15-11-5382,-15 0 657,-9 0-657,-7 0 0,26 0 0,-37 0 913,28 0 1,7 0-914,-6 0 316,11 0 1,-1 0-317,-15 0 0,23 0 0,-47 0 0,16 0 0,-21 0 0,0 0 0</inkml:trace>
  <inkml:trace contextRef="#ctx0" brushRef="#br0" timeOffset="12333">15428 12983 24575,'65'-7'0,"0"0"0,0 0 0,-1 0 0,1 1 0,0-1 0,0 0 0,0 0 0,-1-1 0,-1 0-1520,-6-1 0,0-1 1,-1 0-1,0 0 1,0 2 1519,10 0 0,1 1 0,-2 2 0,1-1 0,-2 0 0,0 0 0,0 1 0,0 1 0,-2 0 0,-1 2 0,0-1 0,-2 1 0,9 2 0,-2-1 0,-4 0 0,-15-3 0,-2 0 0,-4 1 1076,9 3 1,-16 0-1077,-32 0 1207,9 0-1207,-11 0 0,0 0 0,21 0 4238,-16 0-4238,16 0 0,0 0 0,-16 0 0,37 0 0,-37 0 0,16 0 0,-21 0 0,0 0 0</inkml:trace>
  <inkml:trace contextRef="#ctx0" brushRef="#br0" timeOffset="13317">19967 12865 24575,'-5'-26'0,"42"5"0,10 16 0,18 5 0,7 3 0,-3-1-2458,-7-2 0,-1 0 1,2 0-1,5 0 2209,-7 0 1,4 0 0,3 0 0,0 0-1,-1 0 1,-4 0 248,-3 0 0,-2 1 0,-1-1 0,-2 0 0,-1-1-539,7-1 0,-1-1 1,-2 0-1,-1 0 539,7 3 0,-1-1 0,-5 0-121,3-5 1,-2 1 120,8 6 0,0-2-228,-2-8 1,0-2 227,-16 2 0,2 1 0,-4-2 0,4-3 0,-3 0 1562,-5 0 0,-13 5-1562,-27 8 4672,7 0-4672,-10 0 4995,21 0-4995,-16 42 0,16-31 0,-21 30 0,0-41 0</inkml:trace>
  <inkml:trace contextRef="#ctx0" brushRef="#br0" timeOffset="14269">2916 14206 17709,'56'-16'0,"-1"0"0,0 0 0,1 1 0,-1-1 0,0 0 0,4 1 0,2-1 0,3-1 0,1 0 0,1 1 0,-1 0 0,-1 1 0,-3 2-1025,6-1 1,-1 2 0,-1 1-1,-1 0 1,0 0 0,1-1 1024,-7 1 0,1-1 0,0 0 0,-1 0 0,0 0 0,-3 3 0,-2 2 0,19 1 0,-3 3 0,-5 2 0,-7 0 1328,2 1 1,-6 0-1329,3 0 0,-5 0 0,7 0 1950,-37 0-1950,-21 0 1297,-21 0-1297,15 0 6624,-15 0-6624,11 0 0,7 0 0,-7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03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12253 5598 24575,'53'8'0,"0"1"0,1 0 0,9 3 0,2-3-1032,-7-7 0,4-3 1,-2 0 1031,-11 1 0,-2 0 0,1 0-1086,5 0 1,1 0-1,3 0 1086,0 0 0,4 0 0,1 0 0,-4 0 0,3 0 0,-2 0 0,4 0 0,-7 0 0,4 1 0,2-1 0,0 0 0,-2-1 165,-4-2 1,0-2 0,-1 0-1,-1 0 1,0 2-166,9 1 0,-1 2 0,0 0 0,2-3 0,-6-4 0,4-2 0,0-2 0,-5 2 0,-6 3-1681,11 3 0,-4 1 1681,-6-5 0,1-2 0,-6 4 0,15 5 0,-17 0 0,7 0 0,-5 0 0,-4 0 0,0 0 0,4 0 0,4 0 0,-5 0 0,-8 0 0,-3 0-353,11 0 1,0 0 352,16 0 658,-18 0 0,6 0 0,-3 0-658,2 0 0,-1 0 0,-3 0 0,2 0 0,0 0 235,16 0 0,-4 0-235,-19 0 0,-1 0 0,17 0 0,0 0 0,-19 0 0,-1 0 463,25 1 0,1-2-463,-16-4 0,0-1 1109,11 5 0,1 0-1109,-11-5 0,-3 1-178,-8 5 0,1 0 178,29 0 0,2 0 0,-27 1 0,1-2 0,15-5 0,9-2 0,-3 1 0,-13 6 0,-1 1 0,1-4 205,5-8 0,1-5 0,2 4-205,-9 9 0,1 4 0,1 0 0,1-1 0,3-4 0,2-1 0,-1 0 0,-2 2 0,1 3 0,-2 2 0,1-1 0,13 0 0,2 0 0,-9 0 0,-17 0 0,-3 0 0,4 1 0,3 0 0,-2-3 64,6-8 0,3-1-64,10 9 0,8 2 0,-10-3-1076,-16-8 1,-3 1 1075,6 8 0,5 3 0,-5 0-1640,-6-1 0,-3 0 1640,8 1 0,1-2 0,-2-4 0,0 0 0,5 4 0,-2-1 0,15-8 516,-7 10-516,-16 0 1747,-37 0-1747,16 0 6784,-21 0-6784,21 0 0,-16 0 0,16 0 0,-21 0 0,10 0 0,-7 0 0,28 0 0,-25 0 0,15 0 0,-21 0 0,0 0 0</inkml:trace>
  <inkml:trace contextRef="#ctx0" brushRef="#br0" timeOffset="1048">21073 5551 24575,'45'8'0,"0"1"0,0 0 0,11 2 0,5 1 0,1-1 0,-3-3-2442,1-5 0,-3-2 0,9 0 2442,-12 1 0,6 1 0,5 1 0,2-1 0,2 1 0,-2-1 0,-2-1-606,-4-1 1,-1-1-1,1 0 1,-1 0 0,0-1-1,0 1 1,1 0 605,3 0 0,0 0 0,0 0 0,0 0 0,0 0 0,0 0 0,-1 0 0,-2 0 0,0 0 0,-1 0 0,0 0 0,-1 0 0,-1 0 0,-1 0-126,9 0 1,-2 0 0,-1 0 0,0 0-1,0 0 126,0 0 0,0 0 0,0 0 0,0 0 0,-2 0 0,-5 0 0,0 1 0,-1 0 0,-1-2 0,-3 0 0,18-5 0,-4-3 0,-3 3 0,-11 4 0,-2 1 0,0-1 0,-1-5 0,-1-1 0,-1 2 0,11 5 0,-2 2 0,-3-1 0,-2 0 0,-9 0 0,-3 0 2054,24 0-2054,-2 0 0,3 0 0,-17 0 0,0 0 0,7 0 0,-2 0 0,7 0 5123,-14 0-5123,-7 0 0,10 0 0,-21 0 0,5 0 0,-28 0 5014,7 0-5014,-10 0 0,0 0 0,21 0 0,5 0 0,21 0 0,-10 0 0,-14 0 0,-12 0 0</inkml:trace>
  <inkml:trace contextRef="#ctx0" brushRef="#br0" timeOffset="5996">19756 3411 13237,'8'-55'0,"0"0"0,1 0 0,-1 0 0,0 0 0,-3-3 0,-3 2 0,2 0 0,6 1 0,12-3 0,9 0 0,-1 2 0,-6 4 0,-10 3 0,-5 3 0,5 0 0,10 0 0,7-2 0,-1 2 0,-8 5 0,-10 0 0,-3 4 1564,14-10 0,-4 8-1564,-19 23 2284,0-5-2284,0 21 0,21 73 0,-16-23-618,5-6 0,2 8 1,-3-4 617,-7-9 0,-1 0 1418,13 20 1,3 5-1419,-7-19 0,-2 1 0,0 1 0,1 2 0,0 1 0,0 0-263,-1 3 1,0 0 0,-4-5-1,-3-2 1,-2-8 0,1 4 0</inkml:trace>
  <inkml:trace contextRef="#ctx0" brushRef="#br0" timeOffset="6164">19873 2940 24575,'54'-3'0,"1"0"0,-1-1 0,0 1 0,-6-1 0,-3 0 0,-5 2 0,-3 2 0,-1 0 0</inkml:trace>
  <inkml:trace contextRef="#ctx0" brushRef="#br0" timeOffset="6313">20626 2823 24575,'46'-16'0,"0"0"0,0 1 0,10 2 0,-12-1 0,-24-7 0</inkml:trace>
  <inkml:trace contextRef="#ctx0" brushRef="#br0" timeOffset="6446">20720 2446 24575,'61'-8'0,"0"-1"0,0 0 0,-12 2 0,-1 0 0,1 0 0</inkml:trace>
  <inkml:trace contextRef="#ctx0" brushRef="#br0" timeOffset="7362">22201 1999 24575,'0'-26'0,"0"5"0,0 21 0,0-21 0,-20 16 0,14-16 0,-15 21 0,21 0 0,0 0 0,-10 21 0,7 5 0,-5 11 0,-5 11 0,3-2 0,7 8 0,1 2-1018,-5-3 1,-1 4 0,2 5 1017,5-10 0,1 5 0,2 1 0,-2-2 0,-1-4 0,-5 4 0,-2-5 0,1 6 0,5 2 0,1 7 0,2 3 0,-2-2 0,-1-9 0,-5 1 0,-1-7 0,2-1 0,4-2 0,3-1 0,0-1 0,-7 19 0,12-12-551,46-23 551,0-27 0,3-8 0,-16 1 0,-2-4 0,10-14 0,0 0 0</inkml:trace>
  <inkml:trace contextRef="#ctx0" brushRef="#br0" timeOffset="8046">24154 1835 18485,'64'-12'0,"0"0"0,0 1 0,0-1 0,3 2 0,-4 2 0,-8 0 1388,-10-4 1,-11 3-1389,-14 9 1040,-20 0-1040,0 21 543,0 5-543,0 31 0,0-20 0,0 7 318,0 2 1,0 7 0,0 4-1,0-1-318,1 1 0,0 1 0,-1 2 0,-2 5-948,-1-11 1,-3 5-1,-1 3 1,0 1-1,0-2 1,0-1-1,3-6 948,0 13 0,3-5 0,-1-2 0,-2 2-279,-3-7 1,-2 2 0,-1-1 0,1-4 0,2-8 278,3 7 0,-2-8-428,-5-5 0,-2-5 428,-2 3 253,-27-15-253,37-42 0,-16-36 0,21 23 0,0-19 0</inkml:trace>
  <inkml:trace contextRef="#ctx0" brushRef="#br0" timeOffset="8412">25188 3481 24575,'11'34'0,"-1"0"0,-5 8 0,4-7 0,3-5 0,9-14 0,-15 26 0,25-16 0,-8 10 0,-7-12 0,26-14 0,-37 11 0,16-16 0,-42 16 0,-36-21 0,2-21 0,-3 16 0,37-16 0</inkml:trace>
  <inkml:trace contextRef="#ctx0" brushRef="#br0" timeOffset="8579">25188 3481 17399,'59'-6'0,"0"-1"0,0 0 0,0 1 0,3-1 0,1 0 0,0 0 0</inkml:trace>
  <inkml:trace contextRef="#ctx0" brushRef="#br0" timeOffset="9296">25847 3622 24575,'26'43'0,"0"0"0,12 5 0,-3-7 0,-6-12 0,-2-1 0,4-4 0,3-20 0,-1-2 0,-1 18 0,10-20 0</inkml:trace>
  <inkml:trace contextRef="#ctx0" brushRef="#br0" timeOffset="9479">26200 3575 24036,'-36'45'0,"0"-1"0,0 0 0,0 1 0,-12 11 0,1-1 0,27-15 0,41-13 0,-16-7 0,16-20 0</inkml:trace>
  <inkml:trace contextRef="#ctx0" brushRef="#br0" timeOffset="9796">26435 3528 24575,'0'47'0,"0"-10"0,0 7 0,21-7 0,-16 10 0,15-17 0,2-3 0,-7 2 0,9 2 0,-14-10 0,-10-15 0,0 14 0,-10-20 0,-14 0 0,-12 0 0,10 0 0,-16-41 0,37 30 0,-16-31 0</inkml:trace>
  <inkml:trace contextRef="#ctx0" brushRef="#br0" timeOffset="9947">26435 3528 8191,'56'-21'0,"0"-1"0,0 0 0,1 1 0,1 0 0,-3 1 0,-12 3 0,-1-4 0</inkml:trace>
  <inkml:trace contextRef="#ctx0" brushRef="#br0" timeOffset="10963">21966 2117 24575,'59'-7'0,"-1"0"0,0 0 0,-6 5 0,0 1 0,1-1 0,-3-3 0,2-1 0,1 0 0,-4 2-3277,3 3 0,-2 1 0,0 1 3069,2-1 0,1 0 0,-7 0 0,-7 0 0,-7 0 1,-1 0-1</inkml:trace>
  <inkml:trace contextRef="#ctx0" brushRef="#br0" timeOffset="12829">28646 3363 24575,'48'-13'0,"0"0"0,12 13 0,-28 6 0,-32 46 0,-32-3 0,4-7 0,0-9 0,-2-3 0,-6-4 0,12 0 0,24-5 0,3-10 0,30-9 0,7-2 0,-14 11 0,26-2 0,3 3 0,-13 14 0,5 21 0,-26-11 0,-42 9 0,-5-25 0,-6-4 0,-4-1 0,-3-3 0,-9 1 0,2-6-967,9-16 1,3-2 966,-23 5 0,30-15 0,6 21 0</inkml:trace>
  <inkml:trace contextRef="#ctx0" brushRef="#br0" timeOffset="13148">27964 3105 24575,'-14'47'0,"4"0"0,10-11 0,0 9 0,0-9 0,10-9 0,35-7 0,-24-20 0,21 0 0</inkml:trace>
  <inkml:trace contextRef="#ctx0" brushRef="#br0" timeOffset="13296">27964 3105 24575,'0'0'0</inkml:trace>
  <inkml:trace contextRef="#ctx0" brushRef="#br0" timeOffset="13799">29045 3081 24575,'0'13'0,"0"-2"0,21 10 0,5-16 0,1 16 0,-7-21 0,-20 0 0</inkml:trace>
  <inkml:trace contextRef="#ctx0" brushRef="#br0" timeOffset="13962">29045 3081 24575,'0'0'0</inkml:trace>
  <inkml:trace contextRef="#ctx0" brushRef="#br0" timeOffset="14515">28058 3105 24575,'0'47'0,"0"10"0,15-21 0,1-1 0,-8 7 0,23-1 0</inkml:trace>
  <inkml:trace contextRef="#ctx0" brushRef="#br0" timeOffset="15064">29304 3105 23557,'13'61'0,"0"0"0,0 0 0,-2-13 0,-1 1 0,1 0 0</inkml:trace>
  <inkml:trace contextRef="#ctx0" brushRef="#br0" timeOffset="17712">28551 4140 24575,'-26'-13'0,"-5"2"0,28 11 0,-28 0 0,26 0 0,-37 0 0,37 0 0,-16 0 0,21 0 0,0 0 0,42 0 0,-1 0 0,7 0 0,13 0 0,-5 0 0,0 0 0,0 0-605,3 1 0,3 0 0,-2-3 605,4-8 0,0-1 0,-1 9 0,4 2 0,-4-3 0,1-8 0,-2 1 0,10 12 0,-11-4 0,-30-19 0,-31 16 0,0-16 0,-10 21 0,7 0 0,-7 0 0</inkml:trace>
  <inkml:trace contextRef="#ctx0" brushRef="#br0" timeOffset="19047">30621 3246 24575,'26'-39'0,"0"-1"0,1 1 0,-12 16 0,-57 65 0,3-9 0,-10 7 0,1 2-1311,8 0 1,0 2-1,-5 0 1311,3-9 0,-7 1 0,-1 0 0,1-2 0,6-2 406,1 2 0,5-2 1,-1-2-407,-1-1 0,-1-2 0,4-4 0,-1-5 0,9 0 642,12 27-642,-5-30 0,42-15 0,-5-36 1035,14 2 1,5-3-1036,-13 1 0,-2-1 0,4 0 0,-1 4 0,-2-4 0,-39 56 0,-6 14 0,13 6 0,-11 17 0,3-2 0,19-25 0,14 0 0,13-6 0,18-22 0,13-14 0,-4-1 0,1 0 0,0-1 0,-1 4 0,3-2 0,-14-4 0,-12-25 0</inkml:trace>
  <inkml:trace contextRef="#ctx0" brushRef="#br0" timeOffset="39312">26529 4281 20941,'0'-47'0,"0"21"1728,0 5-1728,-21 21 0,-37 0 0,21 1 0,-1-2-206,-5-9 0,2-1 0,-6 5 1,26-14-1</inkml:trace>
  <inkml:trace contextRef="#ctx0" brushRef="#br0" timeOffset="39846">24953 4140 24575,'-26'0'0,"78"0"0,-19 0 0,5 0-3277,11 0 0,6 0 0,0 0 2899,-7 0 0,0 0 1,0 0 377,8 0 0,1 0 0,-5 0 0,-4 0 0,-5 0 0,-6 0 0,-1 0 0</inkml:trace>
  <inkml:trace contextRef="#ctx0" brushRef="#br0" timeOffset="40296">26270 4281 24575,'29'-24'0,"0"1"0,19 8 0,6 4 0,-1-11 0,6 2-1093,-9 15 1,8 5 0,-1 2 0,-8-5-1,0-7 1,-4 0 0,18 10 0,0 0-1</inkml:trace>
  <inkml:trace contextRef="#ctx0" brushRef="#br0" timeOffset="51705">19332 1952 24575,'0'0'0</inkml:trace>
  <inkml:trace contextRef="#ctx0" brushRef="#br0" timeOffset="52532">20555 1506 23961,'44'-27'0,"-1"1"0,1 0 0,10-12 0,0-4 0,-16 7 0,-17 1-2906,2-5 1,-1 0 2905,-12 2 0,-10 14 1879,0 12-1879,0 11 1032,0 0-1032,-52 11-2767,10 18 1,-3 7 2766,-4-9 0,-3 3 0,15 2 0,0 7 0,0 0 0,4-5 1131,-7 1 1,1 1-1132,2 6 0,-1 6 0,1-8 0,-1-11 0,3-3 0,9 5 0,2-4 0,-7-6 0,31-53 0,10 4 0,-7-30 0,28 1 0,-25 28 0,14-23 0,-20 25 6784,0 1-6784,0 5 0,0 21 0,-20 53 0,14 2 0,-8-13 0,7-1 0,49 6 0,-3-33 0,6-7-1047,3-3 0,6-8 1047,0-7 0,9-7 0,-1-1 0,-11 4 0,-11 8 0,-2-1 0,11-13 0,0 0 0,-1 0 0</inkml:trace>
  <inkml:trace contextRef="#ctx0" brushRef="#br0" timeOffset="155546">29139 11618 24575,'0'-61'0,"0"0"0,-1-2 0,0-4 0,3 1 0,7 7 0,4 1 0,-3 0 0,-7-6 0,-3-1 0,5-2 0,6 5 0,4-4 0,1 4 0,-6 9-468,-7 6 1,-1 2 467,5-9 0,2-4 0,-4 11 230,-5 5-230,0-5 0,0 26 0,21 21 0,-16 21 0,16 26 0,-10 3 0,-1 4-663,-2-9 1,0 2 662,-2 0 0,2 4 0,1-5 0,6-7 0,2 0 0,-3 11 0,2 7 0,1 1 0,3-2 0,2 1 0,-2-1 0,-2-3 0,-1-1 0,-2-2 0,4 17 0,-7-12 0,-12-23 0,0-32 0</inkml:trace>
  <inkml:trace contextRef="#ctx0" brushRef="#br0" timeOffset="155762">29045 11125 24575,'55'-6'0,"-1"1"0,0 0 0,0 0 0,1-2 0,-4 0 0,-3-5 0,14-16 0,-14-2 0,-19 1 0,2-2 0</inkml:trace>
  <inkml:trace contextRef="#ctx0" brushRef="#br0" timeOffset="156728">29751 10748 24575,'37'-13'0,"-1"0"0,11-8 0,-16 21 0,14 42 0,-33-4 0,-3 8 0,6 3 0,3 5 0,-9-3 0,-18 3 0,-3-1 0,13 13 0,-7-14 0,-36-37 0,36 27 0,-14-37 0,20 16 0,0-63 0,0 22 0,-3-20 0,6-7 0,15 1 0,5-2 0,-7-7 0,0-2-645,1 13 1,3 0 0,0 4 644,4 2 0,-3 3 0,-13 1 0,-1 2 0,14-4 0,-21 10 0,0 5 0,0 21 0,0 0 0,0 21 0,0 15 0,-10 12 0,-1 6 0,8-9 0,1 2 0,-1 4 0,0 4 0,9-5 0,19-2 0,8-4-3072,2 11 0,5-8 3072,3-26 0,-2-6 0,6 6 0,-26-21 0</inkml:trace>
  <inkml:trace contextRef="#ctx0" brushRef="#br0" timeOffset="157365">30715 11125 24575,'37'0'0,"5"-10"0,2-1 0,13 5 0,-21-4 0,-1 0 0,17 10 0,-46-32 0,14 24 0,-20-23 0</inkml:trace>
  <inkml:trace contextRef="#ctx0" brushRef="#br0" timeOffset="157628">30551 10866 24575,'49'-4'0,"1"1"0,0-1 0,0 5 0,-1 0 0,-5-5 0,-5-12 0,-5 0-268,3 14 0,-3-1 1,3-18-1,-17 21 1</inkml:trace>
  <inkml:trace contextRef="#ctx0" brushRef="#br0" timeOffset="158496">31656 10584 24575,'-30'28'0,"0"1"0,-1-5 0,4 2 0,1 31 0,5-10 0,21 11 0,-2-24 0,4 2 0,16 12 0,6-2 0,-7-4 0,8-8 0,14-13 0,10-8 0,-4-10 0,-1-16 0,-4-11 0,9-8 0,-7-12-406,-18-3 1,-7-9-1,-5 3 406,-7-7 0,-5 2 149,5-9 0,-10 6-149,-19 28 0,-10 9 0,-13 9 0,-2 9 0,14 5 0,2 2 0,-30-1 0</inkml:trace>
  <inkml:trace contextRef="#ctx0" brushRef="#br0" timeOffset="159228">29892 11830 24575,'38'-10'0,"0"-1"0,19-15 0,-13 14 0,7 1 0,-2-2 0,9-11 0,-4 3 0,-8 13 0,-3 0 0,20-12 0,-63 20 0,0 0 0,-21 0 0,-5 0 0,-21 20 0,21-14 0,5 15 0</inkml:trace>
  <inkml:trace contextRef="#ctx0" brushRef="#br0" timeOffset="159512">29845 12089 24575,'60'-26'0,"-7"-6"0,4 1 0,-2 15 0,2 1-1243,-13-4 0,0-2 1,1 3 1242,2 8 0,0 2 0,-5 3 580,-2-2 0,-4 3-580,22 4 0,-37 0 0,-21 0 0,0 0 0</inkml:trace>
  <inkml:trace contextRef="#ctx0" brushRef="#br0" timeOffset="160028">30221 13030 24575,'4'-64'0,"-1"0"0,1 1 0,3 14 0,2 2 0,-2-1 0,-1-4 0,-2-2 0,2 6-407,5 1 1,-1 2 406,-9-8 0,-2 2 267,1-7-267,0 14 135,0 28-135,-21-5 0,16 21 0,-16 0 0,21 0 0,0 0 0</inkml:trace>
  <inkml:trace contextRef="#ctx0" brushRef="#br0" timeOffset="160295">30080 12489 24312,'28'-54'0,"0"1"0,0-1 0,1 0 0,-3 7 0,2 0 0,-3 3 0,-5 7 131,6-20-131,16 31 0,-37-16 44,16 37-44,0-16 22,-16 42-22,26 5 0,-9 1 0,1 3-403,1 6 0,4-1 403,8-9 0,5-3 0,-6 1 0,-10 2 0,-2-2 0,8-9 0,0 1 0</inkml:trace>
  <inkml:trace contextRef="#ctx0" brushRef="#br0" timeOffset="162412">32173 9761 12183,'-53'-10'0,"-1"1"0,0-1 0,0 1 0,0-1 0,-2-1 0,2-2 0,0 1 0,-1 1-583,-4 3 0,-1 2 0,0 0 0,1 0 583,7 0 0,1 1 0,-1-1 0,-5 2 0,1 3 0,-5 0 0,-2 1 0,-2 1 0,0 0 0,2-1-103,1 0 0,1 0 0,0 0 0,0 0 1,0 0-1,1 0 103,1 0 0,-1 0 0,1-1 0,1 1 0,0 0 0,2 1 235,-6 2 0,2 1 0,0 0 0,2 1 0,2 0-235,-2 1 0,2-1 0,2 2 0,0 1 0,4 3 0,1 1 0,-1 0 0,-5 0 0,4-2 0,-5 0 0,-2-1 0,-1 1 0,3-1 0,4 1-247,-3 2 0,4 0 0,1 1 0,-3 0 247,2-2 0,-3 1 0,-1-1 0,2 1 0,2-1 0,-12 4 0,4 0 0,-4 2 372,13-2 0,-4 2 0,0 0 1,2-1-1,3-2-372,-5-3 0,3-1 0,-1 3 0,3 3 0,-3 5 0,3-1 0,11-4 3275,-6-1-3275,44 30 0,27-13 0,11 4 0,-6 3 0,2 5 0,-1 1-334,-1-1 1,-2 1 0,0 4 333,2 6 0,1 5 0,-3 2 0,-7-4 0,-12-1 0,-7-3 0,1 3 0,6 0 0,1 4 0,0 1 0,-5-5 0,-4 1 0,-5-4 0,1 4 0,1 5 0,0 4 0,0 0 0,0-5 0,0-6 0,0-4 0,0 2 0,-1-3 0,0 2 0,1-1 0,2-7 0,7 7 0,3-10 4584,14 8-4584,10-20 0,7-8 0,22-16 0,-8-4 0,12 0 0,1-6 0,-18-7 0,0-4 0,0-2 0,4 2-728,-4 4 1,3 0 0,0 1-1,2 0 1,1-3 727,-5 0 0,2-3 0,1 0 0,-1 0 0,1 1 0,-2 2-504,5 2 1,-2 1 0,0 2 0,1-2 0,1 0 503,-5-2 0,1-1 0,0-1 0,1 1 0,2-1 0,4 1 0,-2 2 0,4 1 0,3 0 0,2-1 0,-1 1 0,-2 0 0,-2 0 0,-5-1 0,8-4 0,-5-1 0,-3 0 0,2 1 0,4 1 0,-6 3 0,6 0 0,1 0 0,1 1 0,-4 1 0,-5 1 0,-8 0 714,4 0 1,-9 0-1,0 0-714,1-2 0,-1-2 0,0 3 0,15 7 0,-3-1-317,-8-18 1,2 0 316,8 17 0,7 6 0,-6-5 0,-3-18 0,-1 0 0,-7 17 0,3 6 0,-4-5 0,-2-13 0,-4 0 2307,-6 14 0,-1 2-2307,28-11 0,-22 13 0,-4-4 4972,-8-19-4972,23 16 0,-47-16 0,37 0 0,-37-5 0,16 0 0,-21-16 0,0 6 0,1 3 0,-2-5 474,-7-16 1,-5-7-475,3 14 0,-1-5 0,-1-2 0,-2 1-872,0-1 1,-1 1-1,-1 0 1,-1-2 871,-5-4 0,-1-2 0,-1 2 0,1 3 0,2 3 0,0 3 0,0 2 0,3 4 0,0 2 0,-3 5-306,-12 4 1,1 1 305,11-30 0,0 3 0,-9 35 0,2 1 0,15-12 0,3 5 380,-1 20-380,11-11 3499,0 15-3499,0-15 0,0 21 0,0 0 760,-21 0-760,16 0 0,-16 0 0,21 0 0,0 0 0,-21 0 0,-5 0 0,-8 0 0,-10 0 0,-6 0 0,-10-1 0,-3 1 0,3 1-679,-6 6 1,2 1-1,-2-2 1,10-4 0,-4-2-1,3 0 1,8 4 0,2 6-1,0 1 1</inkml:trace>
  <inkml:trace contextRef="#ctx0" brushRef="#br0" timeOffset="163312">28340 11713 24575,'-43'42'0,"0"1"0,1 0 0,-3 2 0,-2 1-1266,4-6 0,-7 4 0,-1 0 0,5-2 1266,4-2 0,3-2 0,-1-1 0,-2-1 0,-1-2 0,0 3 0,1 4 0,0 3 0,-2-1-1377,7-7 1,-2 0 0,0-1 0,3-1 1376,-1 2 0,3-2 0,0-2 607,-14 11 1,7-7-608,20-16 0,21-40 0,23-26 0,7-8 0,-14 11 0,2 0 0,11-12 0,-1 5 0,-7 9 0</inkml:trace>
  <inkml:trace contextRef="#ctx0" brushRef="#br0" timeOffset="163579">27964 11948 24575,'39'10'0,"0"1"0,-18 46 0,-36-18 0,-16 5 0,-7 1-1967,3-6 1,-7 1 0,-2 1 0,-1 1 0,5-3 1593,0 4 1,4-1-1,-1-1 1,-2 1 1076,-8 4 1,-4 0-1,2-1 1,8-5-705,3 3 0,5-2 0,-3 6 0,5-3 1719,2-2-1719,-3-21 0,32-26 0,0-16 0</inkml:trace>
  <inkml:trace contextRef="#ctx0" brushRef="#br0" timeOffset="164078">27093 12606 21732,'-1'64'0,"1"-1"0,-1 1 0,13-5 0,8-4 0,13-17 0,8-31 0,12-15 0,7-8 0,0-3 0,-5 5 0,-2 5 0,-2 0 0,-1 0 0,3-3 0,-1-2 0,5-3 0,-1-1 0,-5 1 0,-9 2 0,-5-1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55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20908 4822 24575,'0'13'0,"0"39"0,0-42 0,0 32 0,42-42 0,-11-42 0,16 23 0,5-3 0,-9-21 0,1-6-661,-2 11 0,4 0 1,4-1 660,0 3 0,5-1 0,-1 1 0,-6 1 0,-10 3 0,-5 0 0,3 2 0,9 2 0,0 1 0,1-1 0</inkml:trace>
  <inkml:trace contextRef="#ctx0" brushRef="#br0" timeOffset="1353">21073 5903 24575,'0'14'0,"21"17"0,-16-26 0,37 16 0,5-52-3462,-17 18 1,2-3 3461,16-23 0,-4 0 0,-2 7 0,-1-10 0</inkml:trace>
  <inkml:trace contextRef="#ctx0" brushRef="#br0" timeOffset="1751">21214 7338 21754,'55'-36'0,"-1"-1"0,1 0 0,0 1 0,0-1 0,0 1 0,-5 5 0,-4 4 0,-2 0 0,-1-1 0,6-10 0,-1 0 0,1-1 0</inkml:trace>
  <inkml:trace contextRef="#ctx0" brushRef="#br0" timeOffset="5267">13570 9455 24575,'0'-13'0,"0"2"0,0 11 0,0 0 0,0 11 0,0-9 0,0 9 0,0-11 0,0 0 0,42 0 0,-21-11-2116,29-19 1,7-5 2115,-28 18 0,0-3 0,6-13 0,4-7 0,-1 6-30,-1 12 1,-1 2 29,10-15 0,0 3 0,-14 17 0,-2 3 0,17-9 0,-26 21 0</inkml:trace>
  <inkml:trace contextRef="#ctx0" brushRef="#br0" timeOffset="57983">25659 3693 24575,'-26'-26'0,"5"-6"0,21 30 0,0-30 0,21 6 0,4 3 0,7-1 0,10-1 0,2 3 0,-1 5 0,1 8 0,3 15 0,-6 9 0,-12 16 0,-13 26 0,-11 6-411,-13-28 0,-7 1 411,-5 4 0,-6 6 0,-5 1 0,-2-5 0,-6-7 0,-5-3 0,-1-2 0,3 1 0,-10 14 0,2 1 0,6-4 0,-8 2 0,25-9 0,61-14-416,19-17 0,9-8 416,-10-6 0,3-1-624,-3 4 0,8 1 1,0 0-1,-10-1 1,-3-7-1,-2 1 1,7 7-1,0-1 1,1 0-1</inkml:trace>
  <inkml:trace contextRef="#ctx0" brushRef="#br0" timeOffset="58403">24577 3152 8191,'-26'56'0,"0"1"0,-1 0 0,7-10 0,1-2 0,17-9 1706,26-12 1,9-12-1707,22-17 0,3-21 0,-38 5 0</inkml:trace>
  <inkml:trace contextRef="#ctx0" brushRef="#br0" timeOffset="58537">24577 3152 20343,'29'46'0,"1"-1"0,-1 1 0,0 0 0,3 3 0,-1-1 0,1 1 0</inkml:trace>
  <inkml:trace contextRef="#ctx0" brushRef="#br0" timeOffset="58852">26153 2870 24575,'0'36'0,"0"9"0,0 12 0,0-15 0,0 0 0,0 13 0,0-3 0,0-52 0</inkml:trace>
  <inkml:trace contextRef="#ctx0" brushRef="#br0" timeOffset="58986">26529 2870 24575,'-20'55'0,"1"1"0,-1-1 0,0 1 0,0 3 0,-1 0 0,0 0 0</inkml:trace>
  <inkml:trace contextRef="#ctx0" brushRef="#br0" timeOffset="61988">24953 5386 24575,'-52'0'0,"-11"0"-1399,58 0 1399,-26 0 185,7 0-185,-13 0 296,11 0-296,-15 0 0,4 0 0,-13 0 704,14-31-704,36 2 0,5-29 214,26 22-214,0 20 0,4 8 0,22 29 0,-9-10 0,-4 7 0,-22 23 0,-8 7-549,1-12 0,-9 4 549,-18 6 0,-12 8 0,-6 3 0,2-5 0,-2 0 0,-2-3 0,-3 1 0,2-2 0,-4 2 0,0-2 0,1-8 0,-17 8 0,4-18 0,-9-30-258,32-47 258,22 7 0,8-3 0,7 4 0,4 2 0,1 0 0,5 6 0,10 16 0,3 6 0,18-1 0,-7 11 0,2 8 0,-6 12 0,1 3 0,9-3 0,3 0 0,-5-2 0,3 2 0,-4-4 0,-4-3 0,-2-4 0,12-3 0,-11-4 0,-33-3 0</inkml:trace>
  <inkml:trace contextRef="#ctx0" brushRef="#br0" timeOffset="63667">23871 5221 24575,'-60'27'0,"0"-1"0,0 0 0,7-4 0,3 1 0,14 8 0,22 25 0,18 3 0,8-20 0,7-3-463,1 7 1,10-7 462,14-21 0,13-8 0,5-5 0,-5 0-2648,-4 1 1,-2-3 0,4-3 2647,9-5 0,6-4 0,-2-2 0,-11 1 0,-9-2 0,-7-1 0,-10-5 0,0 0 0</inkml:trace>
  <inkml:trace contextRef="#ctx0" brushRef="#br0" timeOffset="64200">25729 5598 24575,'56'-13'0,"1"0"0,-4-5 0,-7 4 0,-9 12 0,-14-30 0,-13 27 0,-10-16 0</inkml:trace>
  <inkml:trace contextRef="#ctx0" brushRef="#br0" timeOffset="64417">25447 5221 24575,'54'-3'0,"-1"0"0,1 0 0,-1-1 0,17 2 0,-2-1 0,-10-2 0,-18-6 0,-7 1 0,17 5 0,-19-16 0</inkml:trace>
  <inkml:trace contextRef="#ctx0" brushRef="#br0" timeOffset="65235">27258 5057 24575,'-43'0'0,"0"0"0,-3 10 0,3 1 0,-7-6 0,-7 16 0,31-21 0,-6 0 0,9 0 0,7-21 0,-5-16 0,21-12 0,0-9 0,21 11 0,-5 21 0,14 9 0,5 13 0,-8 42 0,-2 8 0,25-15 0,-29 31 0,-11 4 0,-10-14 0,-2-6 0,-6 0 0,-12-13 0,-5-3-428,7 0 1,-5-3 427,-35-1 0,-5-7 0,3-4 0,-5-3 0,0-3 0,10-9 0,-3-21 0,37-15 0,59 19 0,18 5 0,-14-5 0,3 3 76,0 9 0,4 6 1,-2 3-77,11 5 0,-4 2 0,-17-4 0,-1 2 0,16 12 0,-2 3 0,-16-7 0,-2 2 0,8 5 0,-2-1 0,9 3 0,-21-5 0,-5-21 0,-21 0 0</inkml:trace>
  <inkml:trace contextRef="#ctx0" brushRef="#br0" timeOffset="65533">27893 4892 24120,'-39'35'0,"0"0"0,-1 0 0,-5 13 0,17 0-4916,35-10 1,12-2 4346,7 0 1,6-7 568,2-19 0,2-4 1043,0 5 1,2-2-1044,23-5 0,0-8 0,-24-6 0,-3 0 0,8 8 0,-6-2 0,-15-17 0</inkml:trace>
  <inkml:trace contextRef="#ctx0" brushRef="#br0" timeOffset="65700">28434 4939 24575,'30'42'0,"0"0"0,1 3 0,-5 1 0,-12 1 0,-1 0-3623,13 6 0,0 2 3623,-11 3 0,-1 1 0,4-3 0,0-5 0,3 12 0,-21-21 0</inkml:trace>
  <inkml:trace contextRef="#ctx0" brushRef="#br0" timeOffset="66367">25518 7268 24575,'-57'-16'0,"1"0"0,13 13 0,8 11 0,15 19 0,8 9 0,7 13 0,8 4 0,5 2 0,5-3-489,-3-10 1,9-5 488,29 1 0,13-11 0,5-21 0,2-12 0,-5-4 0,2-4-322,-15 3 1,2-1-1,-11-1 1,1-13-1,0 5 1</inkml:trace>
  <inkml:trace contextRef="#ctx0" brushRef="#br0" timeOffset="66533">26011 7432 24575,'12'56'0,"0"1"0,0-1 0,0 0 0,-4 11 0,-2-1 0,6-11 0,8-17 0,1-5 0,6 24 0,-1-31 0,-5-5 0</inkml:trace>
  <inkml:trace contextRef="#ctx0" brushRef="#br0" timeOffset="66702">26364 7714 24195,'47'-21'0,"0"-1"0,0 1 0,0-1 0,3 1 0,-3 2 0,-10 2 0,-6-4 0</inkml:trace>
  <inkml:trace contextRef="#ctx0" brushRef="#br0" timeOffset="66852">26388 7315 15857,'58'-9'0,"1"0"0,-1 0 0,8 1 0,0 0 0,-13 4 0,-6 4 0,16 0 0</inkml:trace>
  <inkml:trace contextRef="#ctx0" brushRef="#br0" timeOffset="67086">27093 6844 23654,'0'43'0,"0"0"0,0 8 0,0-2 0,0 13 0,8-17 0,5 2 0,6 13 0,9-5 0,23-23 0,3-4 0,-24 12 0,0-7 0,6-33 0,1 0 0</inkml:trace>
  <inkml:trace contextRef="#ctx0" brushRef="#br0" timeOffset="67223">27611 7103 15233,'-46'36'0,"-1"-1"0,1 1 0,6-4 0,-1 1 0,2 2 0,8 1 311,8 7 1,7 3-1,0-2-311,-4-2 0,-1-1 0,4-1-318,4 14 0,5-6 1,8-11-1,0-17 0</inkml:trace>
  <inkml:trace contextRef="#ctx0" brushRef="#br0" timeOffset="67500">27517 7597 24575,'41'-26'0,"1"0"0,8 28 0,-8 16 0,-29 12 0,-5 8-3085,15 21 0,-10 0 3085,-30-21 0,-8-3 908,13 1 1,-2-7-909,-22-13 992,12 5-992,24-21 0,45-21 0,-2-6 0,8-3-1698,-9 11 0,4 3 1,-1-4 1697,4-10 0,0-3 0,-3 7 0,-1 10 0,-4 3 0,11-18 0</inkml:trace>
  <inkml:trace contextRef="#ctx0" brushRef="#br0" timeOffset="67934">28646 6844 24575,'-43'49'0,"1"0"0,-1 0 0,1 0 0,-8 4 0,4-2 0,27-6 0,47 0 0,22-11 0,3-16 0,6-10 0,-6-5 0,3-3 0,0-3-583,-2-4 0,-2-2 0,-4-1 1,-1-3-1,-5-1 0,21-6 0</inkml:trace>
  <inkml:trace contextRef="#ctx0" brushRef="#br0" timeOffset="68517">29139 7338 24575,'43'-22'0,"0"1"0,-1-1 0,15 9 0,-17 15 0,-40 40 0,-8 4 0,-7 0 0,-22 6 0,14-19 0,-1-1 0,-13 5 0,14-11 0,51-27 0,27-13 0,-2-2-4252,0-10 1,4-3 4251,-11 10 0,9 0 0,3 0 0,-4-1 0,-9 3 0,7-10 0,-7 4 0,2 7 0,0 1 0</inkml:trace>
  <inkml:trace contextRef="#ctx0" brushRef="#br0" timeOffset="71252">20249 4492 24575,'-10'-39'0,"0"0"0,4-14 0,-4 12 0,-14 33 0,-7-23 0,26 31 0,-37-21 0,16 16 0,-32-16 0,19 18 0,-3 6 0,-1 5 0,0 5 0,1-1 0,0 2 0,6-2 0,5 2 0,-6 17 0,-7-7 0,7 12 0,11 11 0,-16-10 0,37 7 0,-27-7 0,19 8 0,3 9 0,-1-11 0,-1 2 0,-2 0 0,-4 5 0,-3 0 0,3-1-2474,4 18 0,-1-6 2474,-13-18 0,4-7 0,19 0 0,-16 12 0,0 1 0,16 1 0,-7 11 0,3-2 0,9-17-320,0 23 320,8-26 0,5 1 0,0 3 0,0 2 0,0 19 0,0 0 0,-2-10 0,-1 0 0,-4 4 0,-2-1 0,-2-15 0,-1 2 0,2 3 0,1 5 0,-1-7-801,-3 17 801,-2 2 0,4 0 0,8-26 0,1-3-1409,-8 13 1,-1 1 1408,8-2 0,1 0-412,1 0 0,-3-2 412,-7-9 0,1 1 0,17 9 0,2-1 0,-6 18 0,4-13 0,4-1 0,-6-16 0,1 0 0,0 6 0,1 5 0,-2-5 0,11 19 2110,0-14 1,-6-2-2111,-17-5 0,22 1 0,6 2 0,-2 15 0,-9-15 0,1-2 3641,7 9-3641,-7-10 0,12-13 1848,11-14-1848,11-10 0,-9 0 0,9 0 0,-22-31 0,9-19-3392,-27 14 0,0-1 3392,6 2 0,-1-1 0,-4-2 0,-1-2-1143,6-1 1,-4-2 1142,-11 2 0,-2-4-97,7 3 0,2-4 0,-4 1 97,-8 1 0,-4 0 0,1-1 0,6-13 0,1-2 0,-2 0-701,-4 4 1,-3 1 0,0-1 700,1 5 0,-1-1 0,0 0 0,3 3 0,4-4 0,2 2 0,-1-7 0,-5 7 0,-1-6 0,-1-4 0,0 0 0,0 2 0,2 5 0,3-1 0,1 4 0,0 0 0,-2-3 0,-2-7 0,-2-5 0,-1 0 0,1 2 0,-1 7 325,2 1 1,0 7 0,-3 0-326,-3 2 0,-3 1 0,0 0 0,0 2 0,0-1 0,-2-4 0,-2-6 0,-2-6 0,-1-1 0,-1 2 0,-2 7 0,0 0 0,-1 2 0,3-1 0,1-15 0,3 1 0,-3 8 0,-6 11 0,0 0 0</inkml:trace>
  <inkml:trace contextRef="#ctx0" brushRef="#br0" timeOffset="74886">20202 3269 24575,'0'-60'0,"0"3"0,0 31 0,0-6 0,-10 9 0,-14 7 0,-33-5 0,15 53 0,-1 0 0,0 6 0,15-1 0,4 5 0,-1 19 0,0 0-379,-3-18 0,4 1 379,17-1 0,8 5 0,0-4 0,-3-2 0,4-3 0,11 21 0,10-10 0,27-21 0,-8-11 0,5-5 0,-6-9 0,4-8 0,0-4 0,4-5 0,-5 3 0,-7 7 0,-3-2 0,2-11 0,1 1 0</inkml:trace>
  <inkml:trace contextRef="#ctx0" brushRef="#br0" timeOffset="75400">20367 3904 24575,'50'-26'0,"-1"0"0,-11-2 0,-8 14 0,-9 77 0,-21-37 0,-10 16 0,-1 2 0,6-7 0,-37-11 0,37 16 0,-16-37 0,42 16 0,-16-21 0,48 0 0,-14-1 0,3 2 0,-7 2 0,0 5 0,10 9 0,-12 10 0,-33 36-6784,-15-1 6784,-14-25 0,-8-8 0,3-20 0,-5-3-2269,-18 15 1,-3 0 2268,8-7 0,4-2 0,10 1 0,6 0 0,0 8 0</inkml:trace>
  <inkml:trace contextRef="#ctx0" brushRef="#br0" timeOffset="80450">26529 9337 24575,'-38'-30'0,"1"-1"0,0 1 0,-27 4 0,7 20 0,16 48-2277,5 2 1,6 4 2276,20-12 0,5 1 0,-7 9 0,3-1-72,9 8 72,-4-8 0,8-4 0,27-20 0,4 11 0,11-2 0,11-19 0,10-9 0,-6 1 0,-6 9 0,-2 0 0,-8-9 0,0 1 0,1-1 0</inkml:trace>
  <inkml:trace contextRef="#ctx0" brushRef="#br0" timeOffset="80852">26764 9784 24575,'45'-33'0,"-1"1"0,-7 9 0,-9 14 0,-17 35 0,-22 32 0,-12-8 0,-4-10 0,-4-2 0,6-16 0,-2-2 0,-3 4 0,2-4 0,5-9 0,13-11 0,20 0 0,19 9 0,7 3 0,22-7 0,-22 14 0,-2 4 0,19 3 0,-48 31 0,-5-7 0,-16 7 0,-28-30 0,7 4 0,3-28 0,0-3 0,3 10 0,10-41 0,26 23 0,16-24 0</inkml:trace>
  <inkml:trace contextRef="#ctx0" brushRef="#br0" timeOffset="81000">27187 10090 24575,'-39'42'0,"0"1"0,0 0 0,-10 12 0,25-13 0,50-32 0,0-10 0,-5 0 0</inkml:trace>
  <inkml:trace contextRef="#ctx0" brushRef="#br0" timeOffset="81252">27728 9055 24575,'-29'48'0,"0"1"0,-1-1 0,1 0 0,-3 2 0,-2 0 0,5-2 0,9-2 0,13 11 0,9-2 0,-8 0 0,12-8 0,18-25 0,9-7 0,4 0 0,2-10 0,8-22 0,0-7 0,-9 14 0,-6-1 0,5-34 0,-16 35 0</inkml:trace>
  <inkml:trace contextRef="#ctx0" brushRef="#br0" timeOffset="81534">28058 9455 24575,'36'-13'0,"9"2"0,-9 11 0,-10 0 0,-5 32 0,-27 5 0,-9 7 0,3 5 0,-2 4 0,-7 12 0,6-2 0,22-1 0,54-41 0,-14-19 0,5-9-413,-9-6 1,2-3 0,-5 3 0,25 8 0,-13-16 0</inkml:trace>
  <inkml:trace contextRef="#ctx0" brushRef="#br0" timeOffset="81717">29045 9713 22550,'-29'54'0,"-1"-1"0,0 0 0,0 1 0,0-1 0,2 2 0,1 1 0,2-7 0,4-13 0,-11-5 0</inkml:trace>
  <inkml:trace contextRef="#ctx0" brushRef="#br0" timeOffset="82734">27234 11383 24575,'-54'4'0,"-1"-1"0,0 1 0,-12 2 0,14 11 0,32 14 0,10 6 0,9 0 0,2 2 0,-6 7 0,1 2 0,7-1 0,7-2 0,9-12 0,8-4 0,9-2 0,3-7 0,-1-7 0,2-5-1046,17-4 1,-2-8 1045,1-17 0,-9 9 0,-4-2 0,-13-12 0,3 5 0</inkml:trace>
  <inkml:trace contextRef="#ctx0" brushRef="#br0" timeOffset="83500">27470 11877 24575,'0'13'0,"0"-2"0,41-43 0,-9 4 0,-5 7 0,3 5 0,15 16 0,-30 5 0,6 48 0,-28-18 0,-7 0 0,-1 12 0,4 0 0,-2-10 0,3-32 0,10 16 0,0-21 0,10 0 0,14 0 0,-9 0 0,27 0 0,-37 0 0,37 31 0,-78 19 0,25 2 0,-14-16 0,-7-7 0,-13-13 0,9 5 0,-11-21 0,21 0 0,5-21 0,21 16 0,0-16 0</inkml:trace>
  <inkml:trace contextRef="#ctx0" brushRef="#br0" timeOffset="83683">28175 12112 24575,'-37'47'0,"-1"-1"0,1 0 0,-12 7 0,9-7 0,16-4 0,-7-37 0,26 16 0,-16-21 0</inkml:trace>
  <inkml:trace contextRef="#ctx0" brushRef="#br0" timeOffset="83933">28551 11454 24575,'-39'49'0,"0"0"0,0 0 0,0 0 0,-5 7 0,3-2 0,21-5 0,31-4 0,15-9 0,6-13 0,6-9 0,-2-11 0,1-6 0,11-2 0,-4-6-312,-16-11 0,-4 0 1,21 6-1,-35-5 1</inkml:trace>
  <inkml:trace contextRef="#ctx0" brushRef="#br0" timeOffset="84116">28834 11548 24575,'0'-26'0,"0"5"0,0 21 0,42 125-1134,-27-89 1,1 1 1133,0 15 0,1 7 0,-3-2 121,-1 9 0,-5-9 0,-8-8 0,0-12 0,0-1 0</inkml:trace>
  <inkml:trace contextRef="#ctx0" brushRef="#br0" timeOffset="85219">31421 10301 24141,'-56'6'0,"-1"-1"0,-1 3 0,7 7 0,23 11 0,6 6 0,-9 18 0,4 4 0,11-14 0,6 1 0,14 18 0,13-8 216,25-22-216,-1-15 0,11-2 0,-1-7 0,11-12 0,4-7-725,-12 6 1,7-1 0,-1 0 0,-8-1 0,1-4 0,-4-1 0,9-1 0,-1 1 0</inkml:trace>
  <inkml:trace contextRef="#ctx0" brushRef="#br0" timeOffset="85800">31797 10842 24575,'-46'0'0,"1"0"0,0-9 0,16-3 0,29 7 0,0-37 0,11 37 0,-9-16 0,30 63 0,-27 21 0,-11-17 0,-6 8 0,-1-5 0,-2-5 0,-4-2 0,-8 1 0,-6 1 0,4-13 0,0-16 0,-2 6 0,31-52 0,15-4 0,1-1 0,-8-11 0,16 11 0,4 10 0,-2 26 0,11 0 0,7 20 0,-7-14 0,-11 35 0,16-14 0,-16 9 0,32-12 0,-30-14 0,4-10 0</inkml:trace>
  <inkml:trace contextRef="#ctx0" brushRef="#br0" timeOffset="86067">32197 10701 24575,'36'0'0,"1"0"0,21-10 0,-14 7 0,-28-28 0,25 26 0,-35-37 0,15 37 0,-21-16 0</inkml:trace>
  <inkml:trace contextRef="#ctx0" brushRef="#br0" timeOffset="86252">32197 10701 17264,'26'-44'0,"0"-1"0,0 1 0,0 0 0,-6-6 0,-5 3 0,5 13 0,33 13 0</inkml:trace>
  <inkml:trace contextRef="#ctx0" brushRef="#br0" timeOffset="92318">25988 11172 18252,'49'-19'0,"0"1"0,0 0 0,0-1 0,9 3 0,3 2 0,1 1 0,3-1-1309,-6 1 1,1-1 0,2 0-1,1 1 1,1 2 1308,-7 2 0,0 2 0,1 1 0,1 0 0,2 0 0,2-2 0,-2-1 0,4 0 0,1-1 0,2-1 0,0 1 0,-1-1 0,-1 1 0,-4 1-237,6 0 0,-4 1 0,-1-1 0,0 2 0,2-1 0,4 0 237,-10 1 0,3 1 0,3-1 0,2 1 0,-1-1 0,-1 1 0,-3 0 0,-3-1 0,-5 1 100,7-1-1,-6-1 1,-3 0 0,0 1 0,0 1-100,15-1 0,2 1 0,-4 0 0,-7 1 0,6 0 0,-6 0 0,1-6 0,-3 1 0,-15 8 0,-1-1 216,4-9 0,3-3 0,-7 0-216,15-11 1817,-14 13 1,-4 0-1818,-10-8 5437,-7 21-5437,-20 0 4068,0 0-4068,-20-21 0,-3-5 0,-2-6 0,-5-19 0,-2-5-864,-4 7 0,1-4 864,14 10 0,1-6 0,1-2 0,1-2 0,0-6 0,3-3 0,0-1 0,0-1 0,1 8 0,-1-2 0,0 0 0,1 0 0,2 0-850,2 4 1,2-1 0,1 1 0,1-1 0,0 2 849,-1-14 0,1 0 0,1 3 0,2 8 0,2-1 0,2 2 0,-1-1 0,0-2 0,0 7 0,0-11 0,0 4 0,0 14 0,0 7 0,0 11 0,0 5 1336,0 0-1336,0 16 4638,0-16-4638,0 21 0,0 0 0,-21 0 0,-36 21 0,28-9 0,-8 2-1055,-7 0 1,-13 2-1,-9 1 1,-3 1-1,2 0 1,7-2 1054,-5 3 0,6-2 0,-2 0 0,-7 1 0,14-6 0,-3 1 0,-4 0 0,-1 0 0,-2 0 0,0 0 0,1-1 0,2 1 0,-6 0 0,0 1 0,0 0 0,1 0 0,1-2 0,2 0 0,3-2 0,-5-2 0,5-1 0,1-2 0,-2 1 0,-2 2 0,3 1 0,-3 1 0,-2 2 0,-1-1 0,3 1 0,3-2 0,5-1-501,-3-1 0,6-2 0,2 0 0,-1 0 501,-4 0 0,-1 0 0,1 0 0,1 2 0,-13 6 0,1 2 0,6-4-1363,0-9 1,2-1 1362,9 5 0,-2 1 0,7-2-776,-8-6 776,-13 10 0,31 2 0,0 0 0,-4-5 0,0 2 0,-4 12 0,1-1 0,1-17 0,1 0-140,2 18 0,4-1 140,-9-14 1381,0 15-1381,42-21 2818,0 0-2818,-21 20 1129,16-14-1129,-27 46 0,30-44 0,-13 27 0,-1 3 0,10-17-83,-15 20 1,0 4 82,16-3-632,-6-5 0,1 4 632,9 0 0,2-1 0,-2 1 0,2 5 0,9 7 0,5 8 0,2 2 0,-3-8 0,2 3 0,0 0 0,1-1 0,1-2 0,0-1 0,2 0 0,0 0 0,-1-3 0,2 1 0,-1-3 0,-2-8 0,1-2 0,-1-10 0,5-8 0,-12-21 0</inkml:trace>
  <inkml:trace contextRef="#ctx0" brushRef="#br0" timeOffset="93501">25776 11571 18121,'57'-7'0,"0"-1"0,0 0 0,-1 0 0,1 0 0,0 0 0,0 1 0,4-4 0,3 1 0,1-2 0,1 0 0,1 0 0,-1 0 0,0-1 0,-1 0-806,-4 1 0,0 0 0,-1 0 1,0 0-1,1 0 0,0-1 1,2-1-1,1 0 806,-3-1 0,4 0 0,1-1 0,2-1 0,-1 0 0,0 0 0,-1 0 0,-3 2 0,-4 0 0,-4 2 0,15-3 0,-7 3 0,-3 0 0,0 0 0,4-3-201,-8 1 0,4-2 0,2-1 0,-1-1 1,-2 1-1,-6 2 0,-7 2 201,4-1 0,-8 2 0,-1-1-201,6-5 1,-1-2-1,-8 3 201,6-5 395,-28-9-395,5 27 2955,0-37-2955,-16 37 4420,16-16-4420,0 21 6608,-16 0-6608,37 42 0,-24-2 0,0 4 0,6 0 0,2 3 176,-7-6 1,1 2 0,-2-4-177,0-3 0,1 1 0,11 15 0,5 7 0,-3-5-503,-8-9 0,1 1 503,4 4 0,4 7 0,3 1 0,-3-6-2151,0-7 1,0-4 0,-2 1 2150,-1 8 0,-1 2 0,1 0 0,4 0 0,1 0 0,-5 1-861,-10 1 0,-5 2 1,0-1 860,-2-7 0,-1-2 0,-1 1 0,-3 0 0,-2-1 0,1-3 0,4-2 0,-1-4-193,-8-1 0,1-1 193,9 1 0,-3 1 0,-18-1 0,-3-2 520,7 24-520,-22-33 0,-9-3 0,6-3 0,-3-1 2158,-13 6 1,-4-4-2159,5-11 0,-4-2 145,6 2 1,-5 2 0,-4 1 0,-1-3-146,-1-2 0,-2-1 0,-3-1 0,0-1 0,-1 1-848,-1 0 0,-1 1 0,-1-1 0,-1 0 0,-2 0 848,1-1 0,-3 0 0,-2 0 0,1 0 0,5-1 0,5-1 0,-9-1 0,8-2 0,-5 1-745,10 0 1,-6 0 0,0 0-1,4 0 1,9 0 744,-6 0 0,3 0 0,-6 0 0,-5 0 0,6 0 232,12 1 1,5-2-233,-4-9 0,2-1 0,6 8 0,-1 1 799,-7-8 0,-2-1-799,2-1 0,-1 3 0,2 6 0,-2 0 2060,-11-7 0,0 0-2060,16 9 0,3 2 0,-27-1 0,14 2 0,4-4 0,11-19 3392,-3 19 0,-5-2-3392,-6-18 0,-3-8 0,-3 3 0,-4-6-1477,13 4 1,-4-5-1,0-3 1,6-1 1476,1-9 0,4-1 0,1-6 0,5 7 0,-1-5 0,0-3 0,4 1 0,4 3 0,7 2 0,4 2 0,3 0 0,-1-3 0,-1-3 0,0-2 0,0-2 0,2 2 0,4 3-331,3-13 0,4 5 0,4 2 331,1 7 0,3 1 0,5 7 0,14-2 0,3 12 0,-1 12 0,2 21 0</inkml:trace>
  <inkml:trace contextRef="#ctx0" brushRef="#br0" timeOffset="94400">32738 8467 24575,'26'-56'0,"0"0"0,0 18 0,-10 18 0,-37 57 0,8 7 0,0 8-864,1-7 0,0 3 0,-1 1 864,-1 0 0,-1 0 0,0 7 0,2-4 0,-1 7 0,0 2 0,0 0 0,1-4-1379,-1-1 1,0-3-1,1 0 1,-1 2 1378,-1 8 0,-1 3 0,1-1 0,4-6 0,1-6 0,3-4 0,3-7 0,4 21 0,-21-16 0,15-26 0,-14-42 1322,-1-6-1322,-5-30 6784,-1 28-6784,6-2 0,11 31 0,7 10 0,-7 14 0,10 33 0,0-25 0,31 20 0,24-47 0,13-18 0,-23-4 0,2-7 0,1-1 0,-2 5 0,4 8 0,-1 4 0,-2-6 0,-5-17 0,0-1 0,-1 1 0</inkml:trace>
  <inkml:trace contextRef="#ctx0" brushRef="#br0" timeOffset="99833">16439 12865 24575,'0'47'0,"21"-10"0,-15 7 0,25-28 0,13-16 0,-2-16 0,-5-11 0,5-11-773,-1-4 0,7-8 0,-2-2 0,-6 8 0,-6 2 0,0 0 0,2 0 0,1 0 0,-1 0 0,1 1 0</inkml:trace>
  <inkml:trace contextRef="#ctx0" brushRef="#br0" timeOffset="108168">15569 13523 24575,'-26'-13'0,"-16"3"0,16 10 0,0-21 0,-5 16 0,7-16 0,-12 21 0,9 0 0,-14 0 0,35 0 0,-14 0 0,20 0 0,94 0 0,-29 0-1696,-20-3 0,11-2 0,2-1 0,-8-1 1696,6-6 0,-2 0 0,-6 4 0,3 0 0,-4 1 0,2-4 0,-6 3 0,-2 9 0,1 0 0,-42 0 0,-42 0 0,-11 18 0,-9 6-141,17-11 0,-2 1 0,-2 0 141,1 3 0,-3 2 0,0 0 0,5-3 0,-12 3 0,4-1 0,0 5 0,9-5 0,18-12 0,7 15 6574,20-21-6574,0 0 0,41 0 0,1 0 0,2-9 0,4-3 0,-3-1 0,4 0 0,7 1 0,6 1 0,0-3 0,-2-7 0,0-4 0,-2 6 0,-7 10 0,0 5 0,-4-4 0,0-13 0,0 0 0</inkml:trace>
  <inkml:trace contextRef="#ctx0" brushRef="#br0" timeOffset="136700">15475 8679 24575,'-13'-59'0,"0"0"0,0-8 0,5 19 0,8 43 0,0-16 0,0 42 0,0 5 0,0 31 0,0-13 0,0 4 0,0 11 0,0 2 0,0-4 0,0-1 0,0-2 0,0-7 0,0-10 0,0-37 0,0-26 0,10-21 0,1-5 0,-9 17 0,1-1-1622,14-13 0,7-7 0,-2 7 1622,-7 12 0,1 3-82,20-18 1,7 5 81,-8 20 0,0 7 0,18-6 0,-9 68 0,-34-27 0,-10 48 0</inkml:trace>
  <inkml:trace contextRef="#ctx0" brushRef="#br0" timeOffset="137001">15804 8585 24575,'-21'46'0,"-1"0"0,0 0 0,2 0 0,0 0 0,8-7 0,12 10 0,0-12 0,21-16 0,15-21-8503,14-21 8503,7 5-738,-30-28 738,-5 16 0,-3-2-3723,-13-32 3723,6 26 0,-3 1 0,-15-1 0,-9 4 0,-32 3 0,15-2 0,-20 31 3723,49 11-3723,-7-9 614,10 9 0,0-11 0,0 0 1</inkml:trace>
  <inkml:trace contextRef="#ctx0" brushRef="#br0" timeOffset="137402">15804 8585 17497,'46'36'0,"-1"-1"0,0 1 0,0 0 0,12 12 0,0-2 0,-12-25 1157,-8-42-1157,-11-5 1754,-5 0-1754,-21 5 954,0 21-954,21 0 1932,-16 0-1932,16 21 1281,0 26-1281,-6-5 0,26-15 0,5-10 0,-10-17 0,8-18 0,-2-8 0,-5-16-6784,-11-15 6784,-5 12-96,-42-12 96,-5 25 0,-11-9 0,-7 41 0,7 20 0,11-14 0,5 15 0</inkml:trace>
  <inkml:trace contextRef="#ctx0" brushRef="#br0" timeOffset="137650">16722 8749 24575,'53'-5'0,"1"0"0,0 5 0,-4-3 0,-17-13 0,-3 1 0,35 10 0,-28-16 0,-11 21 0,-5 0 0,-21 0 0</inkml:trace>
  <inkml:trace contextRef="#ctx0" brushRef="#br0" timeOffset="138054">17192 8749 24575,'34'0'0,"24"-10"0,-17 7 0,-7-10 0,-2-5 0,4-8 0,-21-13 0,-4-1 0,10 6 0,-19-6 0,-4 7 0,2 28 0,-42-16 0,22 21 0,-12 8 0,-2 5 0,-2 13 0,-11 11 0,20 7 0,-4 14 0,28-17 0,10 5 0,7-5 0,15-21 0,12 4 0,7-6 0,-6-15 0,2-6-319,21 3 1,-2 0 0,-27 0 0,-4 0-1,31 0 1</inkml:trace>
  <inkml:trace contextRef="#ctx0" brushRef="#br0" timeOffset="138719">18062 8561 24575,'0'-26'0,"0"5"0,0 21 0,0 0 0,-21-21 0,-5 37 0,-21-32 0,16 57 0,5 12 0,-3-14 0,10 5 0,7 1 0,12 0 0,20-30 0,17 27 0,1-36 0,5-7 0,0 3 0,0-4 0,1-8 0,-4-6-1016,-8 0 0,-7-4 1016,-1-25-961,-14-12 961,1 16 0,-1-2-2897,-7 5 1,0 0 2896,8-3 0,-2 4-672,-9 0 672,0-7 1214,0 28-1214,0-5 672,0 21-672,0 21 6394,0-5-6394,-9 15 0,-2 3 0,5 8 0,-5-3 0,1 0 0,10 11 0,0-10 0,0-1 1178,0 2-1178,0 4 0,0-35 0,0-10 0,0 0 0,21-31 0,-15 2 0,35-7 0,6-6 0,-15 36 0,20 6 0,-49 27 0,7 20 0,-9-7 0,-2-2 0,1-4 0,0 6 0,0-7 0,0-28 0,0 16 0</inkml:trace>
  <inkml:trace contextRef="#ctx0" brushRef="#br0" timeOffset="139285">18627 8796 24575,'36'0'0,"1"0"0,20-21 0,-12 6 0,-30-30 0,6 9 0,-21-11 0,-21 20 0,6 7 0,-30 20 0,9 20-6784,10 7 6784,-16 20-583,37-11 583,-16 9 0,21-9 0,21 11 0,26-10 0,-6-14 0,1-13 0,3-9 0,-8-14 0,-1-6 0,2 7 0,0-4 0,3-26 0,-4-5 1631,-11 20 0,-5-1-1631,-7-16 0,-2-1-4938,20-4 4938,-30-9 0,4 23 0,-1 2 0,-5-9 0,0-2 0,0 33 2259,0 22-2259,0 33 0,0 10 0,0 7 0,-3-15 0,-2 0 0,2 1 0,2 20 0,0-1 0,-5-6 0,1-10 0,5-21 0,0 2 0</inkml:trace>
  <inkml:trace contextRef="#ctx0" brushRef="#br0" timeOffset="139617">19426 8796 24062,'-26'56'0,"0"1"0,1-5 0,8-5 0,17-10 255,0-14-255,21-13 85,5-10-85,12-1 0,3-8 0,-14-22 0,1-3 0,13 17 0,-4-3 21,-21-22 1,-6-2-22,11 7 0,-42-10 130,-5 21-130,-32 5 0,9 21 0,-9 0 0,32 21 0,-16-16 0,37 37 0,5-16 0,5 0 0,16-5 0</inkml:trace>
  <inkml:trace contextRef="#ctx0" brushRef="#br0" timeOffset="139967">19426 8796 15339,'45'24'0,"-1"1"0,1-1 0,-1 0 0,3 6 0,-2-1 0,-6-20 1331,-2-41 0,-12-15-1331,-14-7 0,14 19 0,2 2-4653,-3-12 4653,12 9 1148,11-11-1148,-10 20 806,-3 12 1,-3 10-807,-10 25 0,12 6 0,-3 6 0,-25 4 0,-5 4-725,11 3 1,-1-3 0,-10 7 0,0-26 0</inkml:trace>
  <inkml:trace contextRef="#ctx0" brushRef="#br0" timeOffset="141850">19709 8749 24575,'0'-60'0,"0"24"0,0 15 0,0 21 0,0 21 0,0 5 0,9 24 0,2 9 0,-8-6 0,0-1 0,8-1 0,-1-3 0,-10 15 0</inkml:trace>
  <inkml:trace contextRef="#ctx0" brushRef="#br0" timeOffset="142583">19332 9619 24278,'66'-4'0,"-1"0"0,0-1 0,-9-2 0,1-2 0,0 0 0,-5 3 0,1 4 0,-4 1 0,-2-1 74,12-9 0,-5 1-74,19 10 0,-73 0 49,0 0-49,0 21 0,0-16 0,0 16 0</inkml:trace>
  <inkml:trace contextRef="#ctx0" brushRef="#br0" timeOffset="142919">20038 9455 21493,'55'36'0,"0"1"0,4-8 0,-6-1 0,-11 17 1478,0-29-1478,-63 25 0,-26-15 0,5 1 0,-3-9 0,4-5 0,20-10 0,-21 7 0</inkml:trace>
  <inkml:trace contextRef="#ctx0" brushRef="#br0" timeOffset="143786">19591 10372 24575,'0'26'0,"0"16"0,0 15 0,-10-19 0,-1 0 0,9 0 0,-1-3 0,-18 10 0,21-35 0,0-20 0,0-35 0,22 0 0,8-4 0,-4 9 0,3-1 0,11-13 0,4 9 0,-9 29 0,-2 6 0,3-11 0,-12 42 0,7 5 0,-26 21 0,-4-8 0,-2 0 0,-4 16 0,-6-15 0,1-1 0,10-3 0,0-12 0,0-14 0</inkml:trace>
  <inkml:trace contextRef="#ctx0" brushRef="#br0" timeOffset="144138">20132 10490 24575,'-26'20'0,"5"7"0,21 20 0,0 0 0,0-21 0,21-5 0,-16-21 0,29-6 0,5-9 0,-5-32 0,6 16 0,-2-1 0,-11-18 0,-27-2 0,-6 26 0,-35 0 0,4 5 0,-13 21 0,14 0 0,15 0 0,21 21 0,0-16 0,0 16 0</inkml:trace>
  <inkml:trace contextRef="#ctx0" brushRef="#br0" timeOffset="144304">20579 10584 24575,'0'-26'0,"0"5"0,0 21 0</inkml:trace>
  <inkml:trace contextRef="#ctx0" brushRef="#br0" timeOffset="144453">20579 10254 24575,'0'0'0</inkml:trace>
  <inkml:trace contextRef="#ctx0" brushRef="#br0" timeOffset="144770">20955 10325 24575,'-10'46'0,"1"0"0,-1 0 0,11 13 0,11-18 0,30-41 0,5-26 0,-26-11 0,-10-7 0,-9 7 0,9-10 0,-11 10 0,0 14 0,-11-8 0,-12 25 0,-14-15 0,11 21 0,5 0 0,21 0 0</inkml:trace>
  <inkml:trace contextRef="#ctx0" brushRef="#br0" timeOffset="145172">21331 9996 24575,'6'13'0,"9"10"0,-24 13 0,-14 13 0,3 2-379,9 10 1,4 3 0,-4-3 378,-7-11 0,-3-2 0,3 0 0,7 3 0,4 0 0,-1-7 0,-6-8 0,7-6 371,28 6-371,15-30 0,14-12 0,-20-9 0,-3-6 0,-1-24 188,-5-12-188,-21-6 0,-16 27 0,-9 2 0,-15 2 0,-4 6 0,4 11 0,-1 4 288,-7-2 0,7 5-288,18 8 0,23 0 0,44 0 0,-10 0 0,5 0-2404,18 1 0,4-2 2404,0-9 0,-2-1 0,-19 9 0,-4-1 0,16-18 0</inkml:trace>
  <inkml:trace contextRef="#ctx0" brushRef="#br0" timeOffset="145822">20014 11336 24575,'-26'37'0,"5"7"0,21-7 0,-21 20 0,16-7 0,-16-13 0,21-17 0,0-20 0,0 0 0,21-52 0,5 18 0,-9-11 0,3 1-1976,24 16 1976,-7-25-354,10 48 354,10-16 0,-28 21 0,2 21 0,-31-5 0,0 28 0,2-9 0,-4-2 0,-18 1 0,14 18 0,-15-52 0</inkml:trace>
  <inkml:trace contextRef="#ctx0" brushRef="#br0" timeOffset="146139">20508 11454 24575,'-10'53'0,"-1"1"0,27 9 0,0-21 0,12-63 0,25-6 0,-27-30 0,-13 22 0,0-1 0,8-16 0,-21 8 0,-21 12 0,-16 27 0,-12-16 0,12 21 0,16 0 0</inkml:trace>
  <inkml:trace contextRef="#ctx0" brushRef="#br0" timeOffset="146524">20508 11454 24128,'51'-5'0,"0"-1"0,0 1 0,0 0 0,9-10 0,-3-4 0,-12-5 0,-18-2 0,-10-2 222,-1-30-222,26 37 75,-37 42-75,16-16-496,0 37 496,-16-16 0,16 32 0,-21-9 0,0-12 0,0 5 27,0-27 1,0 9-1,0-14 1</inkml:trace>
  <inkml:trace contextRef="#ctx0" brushRef="#br0" timeOffset="146707">21425 11454 24575,'0'0'0</inkml:trace>
  <inkml:trace contextRef="#ctx0" brushRef="#br0" timeOffset="147107">21778 11125 24575,'39'-13'0,"1"-1"0,7-2 0,-11 12 0,-31 24 0,-26 38 0,-2-21 0,-6 2 0,-12 9 0,-1-2 0,15-21 0,4-1 0,-8 29 0,31-48 0,52 16 0,-18-21 0,5-8 0,9-5 0,-5 2 0,18 4 0,-20-10 0,-4 2 0,-16 15 0</inkml:trace>
  <inkml:trace contextRef="#ctx0" brushRef="#br0" timeOffset="147457">22201 11195 24575,'-32'50'0,"-1"-1"0,-8-12 0,9-6 0,27 1 0,-16-9 0,21-7 0,42 5 0,-21-21 0,32-10 0,1-12 0,-28-27 0,7 19 0,-3-3 0,-27-2 0,-6 2 0,3 7 0,0-5 0,-42 28 0,10-7 0,-25 20 0,12-7 0,30 7 0,-6-10 0</inkml:trace>
  <inkml:trace contextRef="#ctx0" brushRef="#br0" timeOffset="147910">22249 11242 23439,'-38'38'0,"1"-1"0,-1 1 0,-6 13 0,10-3 0,13-1 0,42-11 0,5-12 0,10-14 0,9-6 0,7-8 0,-12-9 0,1-8 0,1 3-1012,4 6 1,2 3-1,-4-4 1,13-16-1,-9 1 1,-6 7-1</inkml:trace>
  <inkml:trace contextRef="#ctx0" brushRef="#br0" timeOffset="148527">22672 11195 24575,'30'21'0,"0"0"0,7 10 0,-22 3 0,-10 0 0,-25 3 0,14 7 0,-35-28 0,35 26 0,-25-37 0,28 16 0,-7-21 0,10-21 0,0-16 0,2 3 0,6-2 0,24 3 0,2 3 0,-8-17 0,13 36 0,-5 1 0,-31-11 0,28 16 0,-26-16 0,16 42 0,-21-16 0,0 58 0,0-32 0,-21 27 0,16-14 0,5-28 0,5-16 0,58-16 0,-51-35 0,-3-5 0,35 14 0,-35-1 0,-7 0 0,-2 12 0,0 5 0,-32-1 0,4 7 0,-9 20 0,16 0 0</inkml:trace>
  <inkml:trace contextRef="#ctx0" brushRef="#br0" timeOffset="148844">23330 11078 24575,'-36'-3'0,"-1"0"0,-20 9 0,33 41 0,24-11 0,45 9 0,-4-30 0,6 27 0,-5-37 0,-36 16 0,14 0 0,-52-17 0,-19-3 0,4 10 0,0-1 0,-5-8 0,2-4 0,13 2 0,1 0 0</inkml:trace>
  <inkml:trace contextRef="#ctx0" brushRef="#br0" timeOffset="150579">21073 12418 24575,'44'-39'0,"0"0"0,1 22 0,-1 13-4916,-5 15 1,-2 9 4170,5 6 0,-11 6 3563,-26 33-2818,9-18 0,-7 0 0,-26-7 0,-3 1 859,19 12 1,-5-7-860,-23-30 0,-1-5 0,17 9 0,-9-20 0,14-20 0,7-12 0,6-4 0,10 3 0,5-2 1768,-1-16 0,1-8 0,7 4-1768,11 10 0,6 4 0,-2-1-639,-9-3 0,-3 0 1,4 2 638,8 0 0,3 2 0,-6 15 0,5 18 0,3-18 0,-35 47 0</inkml:trace>
  <inkml:trace contextRef="#ctx0" brushRef="#br0" timeOffset="150948">21778 12418 24575,'-13'51'0,"0"-1"0,0 1 0,18 16 0,11 1 0,5-20 0,18-30 0,2-21 0,9-10 0,-10-8 0,-19-18 0,-8-11-540,6 3 0,1-5 0,-7 5 540,-10 10 0,-6 4 0,-18-25 525,5 32-525,-28 5 0,28 42 0,-5-16 67,42 16 0,-16-21 0,16 0 0</inkml:trace>
  <inkml:trace contextRef="#ctx0" brushRef="#br0" timeOffset="151366">22319 12371 24575,'0'57'0,"0"-1"0,0 1 0,0 10 0,0-6 0,-2-18 0,4-8 0,19-8 0,26-27 0,-5-27 0,-9-5 0,-1-4 0,5-5 0,-23 8 0,-2 0 0,9-3 0,-21 10 0,0 5 0,0 21 0,0 41 0,0-20 0,7 21 0,7 3 0,22-4 0,-2-24 0,3-7 0,26-16 0,-16-41 0,-27-10 0,-13 17 0,-3-1-3392,-3-2 0,1 0 3392,4 0 0,-2 2-242,-14-17 242,7 35 0,-8 12 0,11 11 0,0 11 0,0-8 0,0 7 0</inkml:trace>
  <inkml:trace contextRef="#ctx0" brushRef="#br0" timeOffset="151666">23401 12206 24575,'-46'41'0,"0"-1"0,5-9 0,9 1 0,25 7 0,14 1 0,24-3 0,1-4 0,-16 9 0,23-11 0,-5-10 0,-32-18 0,9 28 0,-11-26 0,-11 37 0,-12-37 0,7 16 0,-26-21 0,58 0 0,-32 0 0,37 0 0</inkml:trace>
  <inkml:trace contextRef="#ctx0" brushRef="#br0" timeOffset="151846">23989 12442 24575,'-18'61'0,"1"1"0,0 0 0,0-12 0,2-3 0,5-8 0,10 5 0,0-33 0</inkml:trace>
  <inkml:trace contextRef="#ctx0" brushRef="#br0" timeOffset="151982">23942 12112 24575,'52'-13'0,"-10"3"0,-42 10 0</inkml:trace>
  <inkml:trace contextRef="#ctx0" brushRef="#br0" timeOffset="152268">24271 12371 24575,'12'50'0,"0"-1"0,-1 1 0,1 0 0,-3 7 0,-1-2 0,1-11 0,12 4 0,0-90 0,-13 10 0,0-4 0,3-12 0,4-6 0,3 7 0,10 2 0,2 19 0,11 47 0,-15 22 0,-7 11 0,-11 3 0,-6-2 0,-2-18 0,0-1 0</inkml:trace>
  <inkml:trace contextRef="#ctx0" brushRef="#br0" timeOffset="152916">24365 13406 24575,'0'53'0,"0"1"0,0-11 0,0-2 0,0 16 0,0-33 0,0-45 0,5-17 0,2-14 0,2-2 0,1-8 0,1-3 0,5 1 0,0 14 0,4-1 0,2 4 0,1 7 0,8-2 0,3 16 0,24 31 0,-40 33 0,-16 11 0,-24-4 0,-8-2 0,14-12 0,-2-1 0,-21 12 0,0-6 0,13-15 0,5-21 0,21 0 0,0 0 0,21 0 0,5 21 0,0-16 0,16 16 0,-6 0 0,14-5 0,-13 7 0,4-13 0,-15-10 0,11 0 0,-13 0 0,-14 0 0</inkml:trace>
  <inkml:trace contextRef="#ctx0" brushRef="#br0" timeOffset="153050">25024 13453 24575,'26'0'0,"-5"0"0</inkml:trace>
  <inkml:trace contextRef="#ctx0" brushRef="#br0" timeOffset="153349">25306 13241 24575,'0'41'0,"0"-1"0,-7 17 0,3 1 0,12 1 0,13-5 0,10-24 0,9-5 0,2-5-760,13 0 1,2-11-1,10-13 1,-6-8-1,-9-8 1</inkml:trace>
  <inkml:trace contextRef="#ctx0" brushRef="#br0" timeOffset="153658">25306 13194 24575,'31'0'0,"6"0"0,-58 0 0</inkml:trace>
  <inkml:trace contextRef="#ctx0" brushRef="#br0" timeOffset="153851">25306 13194 14279,'50'8'0,"1"0"0,-1 0 0,0 0 0,10 7 0,-3 0 0,-9-9 2440,9-27-2440,-31 21 0,-5 0 0,-21 0 0</inkml:trace>
  <inkml:trace contextRef="#ctx0" brushRef="#br0" timeOffset="154268">25306 13523 20242,'34'0'0,"0"0"0,18 0 0,8-4 0,0-2 0,-10 3 0,-9-2 0,-6 0 0,-25 5 0</inkml:trace>
  <inkml:trace contextRef="#ctx0" brushRef="#br0" timeOffset="154650">26011 13288 21631,'59'-10'0,"0"-1"0,-3 11 0,-18-5 0,-38-16 0,0 21 0,0 0 0</inkml:trace>
  <inkml:trace contextRef="#ctx0" brushRef="#br0" timeOffset="154817">26011 13288 24575,'0'0'0</inkml:trace>
  <inkml:trace contextRef="#ctx0" brushRef="#br0" timeOffset="155751">27258 13688 24575,'0'-13'0,"0"34"0,0 8 0,0 5 0,0 0 0,0-6 0,0 4 0,0-43 0,0-12 0,0-35 0,21-4-2896,-8 2 0,0-3 2896,-1 17 0,2 0 0,11-14 0,2 5-1273,2 6 1273,29 17 0,-11 43 0,-29 27 0,-10 10 0,-15-6 0,-7 0-887,0 7 0,-3-2 887,-6-4 0,-1-13 4589,-8-24-4589,30 15 1541,-9-21-1541,11 0 0,0 10 0,11-7 0,-9 28 2709,50-5-2709,-26-3 0,1 1 0,3-4 0,2-3 0,4-4 0,-6-3 0,-15 1 0,6-11 0</inkml:trace>
  <inkml:trace contextRef="#ctx0" brushRef="#br0" timeOffset="156418">27893 13618 24575,'-39'21'0,"0"1"0,-1 0 0,-21 29 0,28-8 0,75-33 0,-21 32 0,44-42 0,-49-21 0,26-5 0,-16-21 0,0 21 0,-5-5 0,-21 28 0,0-7 0,0 20 0,0-7 0,0 28 0,10-5 0,14 0 0,13-26 0,10-5 0,-11-37 0,-12 27 0,7-9 0,-26-7 0,16 25 0,-21-14 0,0 20 0,0 20 0,0-4 0,0 29 0,0-30 0,0 6 0,21-21 0,-16-21 0,16 16 0,0-26 0,-16 7 0,16 8 0,0-25 0,-16 35 0,16 6 0,-21 27 0,0-1 0,0 5 0,11-28 0,12 7 0,14-10 0,10-10 0,-21 7 0,-5-7 0</inkml:trace>
  <inkml:trace contextRef="#ctx0" brushRef="#br0" timeOffset="161174">20202 5692 24575,'-50'-18'0,"-1"1"0,1 0 0,4 0 0,1 2 0,5 5 0,-17 10 0,7 0 0,13 0 0,17 0 0</inkml:trace>
  <inkml:trace contextRef="#ctx0" brushRef="#br0" timeOffset="176779">16604 4187 24575,'0'26'0,"0"-5"0,21-21 0,16-21 0,11 4 0,5-3 0,-8-2 0,2-5 0,-5 2 0,5-4 0,0-1 0,-5 4-503,7-4 1,-2 0 502,2-3 0,2-3 0,-7 5 0,8-5 0,-18 4 0,-2-2 0,4-7 0,-10-17 0,16 14 0,-37 28 0,16-5 0,-21 21 0,0 0 0,-21 0 1005,16 21-1005,-16-16 0,21 27 0,0-30 0,0 9 0</inkml:trace>
  <inkml:trace contextRef="#ctx0" brushRef="#br0" timeOffset="180246">18462 2987 24575,'-13'47'0,"-18"-10"0,25 7 0,-35-7 0,37 1 0,2 2 0,-18-14 0,-1 3 0,9 22 0,6 12 0,-3-4-4252,-9 2 1,0 0 4251,9-8 0,2 3 0,-1 0 0,-3 4 0,0 1 0,2-7 859,6-10 1,1-2-860,-9 23 0,1-7 0,10-21 0,0-16 0,0-21 0,0 0 0,0-21 0,0 15 0,0-25 6784,0 29-6784,0-9 0,0-10 0,0 16 0,0-37 0,0 16 0,-21-11 0,-5 14 0,0 12 0,-6-9 0,30 14 0,-30 6 0,27 37 0,-16 13 0,20-17 0,2 1 0,-1 16 0,0 8 0,-2-23 0,4-2 0,19-2 0,-16 11 0,48-42 0,-25-42 0,10 10 0,11-4 0,-5-1-549,-5-11 1,-2 0 0,-3 11 0,3 1 0,-6 7-1,0-3 1</inkml:trace>
  <inkml:trace contextRef="#ctx0" brushRef="#br0" timeOffset="195078">17216 7973 24575,'63'0'0,"0"0"0,0 0 0,1 0 0,-1 0 0,-7-4 0,3-1 0,3-1 0,1-1 0,0 0 0,0-1 0,-2 0 0,-2 1-1639,7-2 1,-2 1-1,-2 0 1,2-1 0,1-1-1,6-1 1490,-12 2 0,5-2 0,2 1 0,3-1 0,0-1 0,1 0 0,-3 0 0,-1-1 0,-5 1 0,-4-1-211,5-3 1,-5 0 0,-3-1 0,-2 1 0,1 0 0,3 0 359,10 1 0,5 1 0,0 0 0,-3 1 0,-6-1 0,-10 1 0,10-12 0,-12 3 0,-13 11 0,-1 1 0</inkml:trace>
  <inkml:trace contextRef="#ctx0" brushRef="#br0" timeOffset="201030">20014 9384 24575,'0'-26'0,"-21"-16"0,16 37 0,-16-26 0,21 28 0,0-7 0,0 10 0,0 0 0,32 10 0,4 10 0,9 5 0,12-2 0,9 1 0,-4 2-245,-15-2 1,-2 2 0,2-1 244,-1-4 0,5-1 0,-3 0 0,-8-2 0,-6 1 0,-5-2 0,18 7 0,-26 7 0,-21-25 0,0 14 0,0-20 0,0 0 0,-21 0 0,-5-20 733,0 14-733,-27-15 0,4 42 0,-14-15 0,23 15 0,2-1 0,-12-14 0,21 15 0,0-1 0,-18-14 0,11 15 0,-9-11 0,30-7 0,-27 28 0,37-26 0,-16 16 0,21-21 0</inkml:trace>
  <inkml:trace contextRef="#ctx0" brushRef="#br0" timeOffset="201444">19850 9596 8191,'0'-45'0,"0"1"0,0-21 5063,0 54-5063,0 11 2818,0 0-2818,0 11 0,0 33 0,0 8 0,-3-7 0,6 2 0,11-10 0,3-1-156,-4 11 1,3-3 155,12-10 0,1-5 0,-3 18 0,-5-26 0</inkml:trace>
  <inkml:trace contextRef="#ctx0" brushRef="#br0" timeOffset="206461">20743 13571 24575,'0'-40'0,"0"-12"0,0 26 0,0-21 0,0 21 0,0 5 0,0 21 0,0 0 0,42 0 0,-10 0 0,13-9 0,9-3-1971,5 5 0,10-2 1971,-21 1 0,8-3 0,4-1 0,3 0 0,-1 0 0,-4 2-1096,4 0 0,-3 2 1,0 0-1,3 0 1,5 0 1095,-12 2 0,5-1 0,3 0 0,2 0 0,1 0 0,-2 1 0,-1 0 0,-4 0 0,-5 1-50,7-1 1,-5 1-1,-3 0 1,0 1-1,3 0 50,10 1 0,4 0 0,0 1 0,-3 1 0,-8 0 0,1 0 0,-6 1 0,-3 1 0,7-1 0,-4 0 0,-11 0 0,-8 0 0,-14 0 2577,-21 0-2577,0-21 6632,0 16-6632,0-16 459,21 21-459,5 0 0,21 0 0,-20 0 0,4 0 0,-29 0 0,9 0 0,-11 0 0</inkml:trace>
  <inkml:trace contextRef="#ctx0" brushRef="#br0" timeOffset="207045">22860 13618 24575,'61'-12'0,"1"0"0,-1 0 0,1 1 0,-6 1 0,-1 1 0,2 0 0,5 0 0,-1 1 0,6 0 0,3 0 0,0 0 0,-3 1 0,-5 2-863,1 0 1,-4 1 0,-2 1 0,2-1 862,-5 0 0,3-1 0,-1 0 0,-3 1 0,-7 1 0,13 2 0,-11 2 0,12-1 0,-28 0 1080,-32 0-1080,0 0 141,21 21 0,-16-16 1,16 16-1</inkml:trace>
  <inkml:trace contextRef="#ctx0" brushRef="#br0" timeOffset="207713">24106 14229 24575,'-13'0'0,"3"0"0,62 0 0,-11 1 0,4-2-4916,15-4 1,3 0 4418,-11 3 1,2 2-1,0-1 497,-6-2 0,-1-1 0,1 1 156,5 2 1,2 2 0,2-1-157,-1-4 0,3-3 0,0 1 0,-6 2 666,-5 2 1,-4 1 0,3-2-667,6-1 0,5-3 0,-1 1 0,-8 2 0,-1 4 0,-5 0 0,1 0 0,-4 0 0,2 0 5760,-42 0-5760,0 0 0,0 0 0</inkml:trace>
  <inkml:trace contextRef="#ctx0" brushRef="#br0" timeOffset="208129">24106 14488 24575,'66'-11'0,"-1"1"0,0 9 0,-2-3-1523,-6-17 1,4 0 1522,-10 14 0,7 4 0,1 1 0,-5-2 0,-6-3 0,-3-1 0,6 0 0,-1 1 0,6 0 0,3 0 0,-2 1 0,-5 1 0,6 3 0,-5 2 0,-2-3 480,14-6 1,-5-3-481,-3 2 0,-19-1 0,-36 6 0,9-16 0</inkml:trace>
  <inkml:trace contextRef="#ctx0" brushRef="#br0" timeOffset="-180018.73">14370 17522 24575,'0'0'0</inkml:trace>
  <inkml:trace contextRef="#ctx0" brushRef="#br0" timeOffset="-178484.73">13946 17545 24575,'0'-39'0,"0"-13"0,0 46 0,0-14 0,0 20 0,0 0 0,0 20 0,0 7 0,0 9 0,21 9 0,-15-9 0,25-10 0,-28-5 0,7-21 0,-10 0 0,0 0 0,21 0 0,23-29 0,11-15 0,-10 9 0,2-3 0,0-1 0,1-3 0,1 0 0,3-2-475,-4 2 1,2-2-1,0 2 1,-2 5 474,-5 8 0,-1 5 0,1-1 0,9-7 0,1-1 0,-4 6 0,-4 7 0,-6 4 0,2-5 0,-41 21 0,0 0 0,0 0 0</inkml:trace>
  <inkml:trace contextRef="#ctx0" brushRef="#br0" timeOffset="-145734.73">12089 14370 24575,'54'0'0,"-8"0"0,2 0 0,-4 1 0,4-2 0,7-4 0,6-2 0,-2-2-3277,-9 2 0,0-2 0,-1-1 2780,4-5 1,0-2-1,0 2 497,2 6 0,-1 1 0,-6-1 1409,-8-8 0,-4 3-1409,21 11 1719,-36-7-1719,-21 10 0,0 0 0,-21-21 6784,-5 15-6784,0-15 0,5 21 0,21 0 0,0 0 0,0 0 0</inkml:trace>
  <inkml:trace contextRef="#ctx0" brushRef="#br0" timeOffset="-145351.73">12582 14111 20825,'48'0'0,"0"0"0,0 0 0,6 12 0,1 5 0,-4-4 0,-4-8 0,-3 1 890,9 15 0,-7 0-890,-9-11 0,-14-7 635,-12 7-635,-11-10 325,-11 42-325,-33-11 0,2 16 0,-5-15 0,26-30 0,21 9 0,0-11 0</inkml:trace>
  <inkml:trace contextRef="#ctx0" brushRef="#br0" timeOffset="-144368.73">11665 16181 15497,'43'-31'0,"-1"1"0,1-1 0,-1 0 0,6-4 0,1-1 0,2-1 0,2 2 0,-1 4 0,2 2 0,3 0 0,-1-1 0,0-3-762,-8 1 1,0-2 0,0-2 0,0 0-1,0 2 1,2 2 761,-1 4 0,1 2 0,1 1 0,-1 0 0,0 1 0,-2-2 0,4-5 0,0-3 0,-2 2 0,-3 2 0,-3 5 968,1 6 1,-4 4-1,-1 0-968,23-13 0,-11-2 1989,-26-6-1989,-11 12 1849,-77 14-1849,41 10 0,-44 0 0,49 0 6725,-5 0-6725,21 0 178,-21 0-178,16 10 0,-16-7 0,21 7 0</inkml:trace>
  <inkml:trace contextRef="#ctx0" brushRef="#br0" timeOffset="-144051.73">12653 15240 24575,'0'13'0,"0"-2"0,0-11 0,0 0 0,94-32-754,-48 17 0,5-1 1,1-2 753,-4 0 0,3-1 0,-1 0 0,0 2 0,7-1 0,-1 1 0,-5 2 0,4-4 0,-10 7 532,-19 12-532,-5 0 0,-21 0 0,0 0 0,-21 21 0,-5 15 0,-1 14 0,10-15 0,3-2 0,11-5 0,-7 4 0,10-32 0</inkml:trace>
  <inkml:trace contextRef="#ctx0" brushRef="#br0" timeOffset="-142531.73">13500 15076 24575,'0'-26'0,"0"5"0,-21 42 0,-5-6 0,3 15 0,-1 6 0,-1-12 0,3 4-2276,7 15 1,5 9 0,-2-3 2275,-11-2 0,2 2 0,12 9 0,7 6 0,-3-8-54,-6-13 1,1-5-1,9 4 1,2-6-1,-1-15 1</inkml:trace>
  <inkml:trace contextRef="#ctx0" brushRef="#br0" timeOffset="-138918.73">12865 14605 24575,'53'-5'0,"-1"0"0,1 0 0,0-1 0,2 4 0,0 2 0,1-1 0,3-1 0,3-3 0,5-2 0,0 0 0,0 0 0,-3 2-2306,-1 3 0,-3 2 0,0 0 0,2-1 2306,-4-1 0,2 0 0,1-1 0,-3 1 0,-5 1 0,6 0 0,-6 2 0,3-1-805,-1 0 0,4 0 0,-1 0 0,-6 0 805,13 1 0,-4-2 0,-12-5 0,1-3 0,-3 3 978,2 4 1,-1-1-979,10-16 0,-1-4 0,-7 6 0,-4-3 0,-9-3 0,0-3 0,20-14 0,-7 1 0,-24 8 0,21-6 0,0 1 0,-18 7 0,-1 1 0,1-2 0,18-17 0,-21 11 3486,-5-9-3486,-21 9 0,-7-3 0,-7-1 0,-7 13 0,-5 0 2949,-11-18 0,-9 1-2949,2 17 0,-6 5 0,-5 0 0,-2 3 0,-6 1 0,0 0 0,3 0 0,11 0 0,4-1 0,-1 1 0,-2 2-243,-10 5 0,-3 3 0,1 0 0,6-1 243,5-6 0,4 0 0,1 3 0,0 8 0,1 4 0,-4-1 0,-15-7 0,-5-1 0,3 5-702,12 8 0,3 4 1,-2 1 701,-6-2 0,-2 0 0,3 5-1221,5 5 1,2 4 0,0-2 1220,1-2 0,0-1 0,0 1-1283,0 5 1,1 2 0,-2-2 1282,-2-5 0,-3-2 0,0 3 0,8 1 0,0 3 0,-1 2 0,1 0-390,-4 1 0,1 3 0,0-1 0,1 0 390,-11 3 0,2 0 0,3 1 0,2 3 0,3 0 0,6-3 0,10-6 0,3-3 467,-1 2 0,5-1-467,2 14 0,24 28 0,24-23 0,-8-12 0,4-2 0,16-4 0,7-4 267,1-1 1,8-1-268,2-5 0,8-1 0,4 0 0,-2-2 198,-5-1 0,-1-2 0,2-1 0,6-2-198,-7-3 0,7-2 0,3-1 0,2-2 0,-1 0 0,-3-1 0,-6-1 0,-2-1 0,-4-1 0,-3 0 0,0-2 0,1 1 0,4 0 0,3-1 0,-3 1 0,-4-2 0,-10 1 0,-7-6 0,1 0 0</inkml:trace>
  <inkml:trace contextRef="#ctx0" brushRef="#br0" timeOffset="-137633.73">15899 14911 24575,'-28'-46'0,"0"0"0,0 0 0,5-19 0,-4 9 0,-12 28 0,-5 9-4916,6 5 1,0 2 4170,-5 1 0,-3 1 745,-1 5 0,-4 2 0,8 1 2818,-7-1-2818,4 0 0,-8-1 0,5 1 0,14 2 0,0 2 374,-13-1 1,-7 0-1,1 0-374,-12 0 0,-1 0 0,6 0 0,-2 0 0,1 0 0,11-1 0,2 1 0,0 1 0,-2 2 0,0 1 0,4-1-1587,-1-3 0,2 3 1587,0 12 0,1 1 0,9-13 0,-1-1 0,-19 19 0,-1 0 0,18-18 0,0-1 2346,-16 19 0,-3 0-2346,-3-13 0,-3 0 0,7 11 0,-4 5 0,1-2-1417,5-7 1,0-2 0,1 1 1416,1 0 0,2 2 0,6 1 235,3 10 1,5-2-236,-20 4 0,28 29 0,-9-30 0,3 1-438,24 21 438,-20-21 0,0-1 55,25 19-55,-25-10 0,29 7 0,-9-7 4285,11 10-4285,11 10 0,8-20 0,6-3 0,17 8 0,2-3 0,11-5 0,-5-27 0,6-10 0,-3 7-1628,-10 12 0,-3 4 1,3-4 1627,12-11 0,4-6 0,-6 2 0,-6 10 0,-2-1 471,12-8 1,1-4-472,-14 3 0,3-2 0,9-4 0,7-3 0,-7 0 0,-8 1 0,1-1 0,-2-2 0,8-3 0,1 1 0,-5 2 0,-4 4 0,-2 3 0,4-3 0,1-4 0,5-3 0,4-1 0,-1 0 0,0 2 0,-4 3 0,0 1 0,-1 1 0,1-1 0,0-2 0,-1-2 0,1-2 0,-1-1 0,1 0 0,1 0-702,7 0 1,4-2 0,-1 1 0,-3 0 0,-6 2 701,0 0 0,-5 1 0,1-2-217,-2 0 0,3-1 0,-2-1 1,-4 0 216,-2-1 0,-4 0 0,2-4 379,12-10 0,1-6 1,-5 4-1,-7 3 1,-2 2-1,5-8 0,0 1 1</inkml:trace>
  <inkml:trace contextRef="#ctx0" brushRef="#br0" timeOffset="-127366.73">15687 15640 24575,'-37'-34'0,"-7"-2"0,7-11 0,5 23 0,-4 1 0,6-6 0,-2 0 0,-10 3 0,-8 2-1071,6 6 1,-7 0-1,-2 1 1,3 2 1070,-5 4 0,1 3 0,-2-1 0,0-4 0,-4-2 0,1 0 0,4 5 0,2 7 0,4 3 0,2-2 0,-11-9 0,-2 1 0,2 14 0,-5 4 0,4 1 0,-1-3 0,-3 4 0,5 7 0,-7 5 0,-1 3 0,4-3 0,5-4 0,3-1 0,-2 6 0,1 7 0,-2 6 0,0 1 0,4-7-369,3-10 0,2-4 1,2 5 368,-5 20 0,1 7 0,8-9 0,12-20 0,2-1 0,-17 23 0,4 4 0,21-15 0,3-2 0,-9 14 0,3 10 0,4 3 0,14 2 0,-2-13 0,-1 7 0,2-2-2205,4 8 1,4-2 2204,6 5 0,5 0 0,5 4 0,11-5 92,9-19 0,10-5 1,2-3-93,2-3 0,3-4 0,0 0 0,4 6 0,1 0 0,1-7 0,0-13 0,0-8 0,-2-1 0,-12 0 0,-2-2 0,6-2 0,-3-4 0,7-2 0,3-2 0,1-2 0,-1 1 0,-4 0 0,10-2 0,-4 0 0,0-1 0,5-1-189,-8 1 1,6-2-1,1 0 1,0 0-1,-4 1 1,-5 4 188,13 0 0,-5 3 0,-3-2 0,-5-7 0,-1-2 0,-4 3 0,3 3 0,1-1 0,2-2 0,5-3 0,0-3-252,-4-3 0,-1-2 0,6-2 252,-8 6 0,6-1 0,1-1 0,-2-2 0,-6-2 0,-3-6 0,-4-2 0,-3-1 0,1 1 0,4 4 0,1 1 0,-3-1 0,-11-2 0,-5-26 0,-13-1 0,-2 14 0,-9 2 0,-21 4 0,-12-2 0,-2-4 0,-6-4 0,-5 8 618,-3 19 0,-3 8 0,-4-3-618,2-7 0,-3-4 0,-2 3 0,-1 7-609,-3 10 0,-2 8 1,-3 3-1,-3-2 609,12-2 0,-3 0 0,-2 0 0,-2 0 0,0 1 0,1 1 0,2 2 229,-2 2 0,1 2 0,1 2 0,-1 0 0,0 1 0,-2-1-229,-1 0 0,-4 1 0,-1-1 0,0 1 0,2 1 0,6 0 0,7 0 0,-12 5 0,9 1 0,4 1 0,-13 6 0,0 0 0</inkml:trace>
  <inkml:trace contextRef="#ctx0" brushRef="#br0" timeOffset="-116984.73">15804 17592 24575,'0'-26'0,"0"-5"0,0 28 0,0-28 0,0 5 0,0-21 0,21-11 0,-8 19 0,0-3 0,11-12 0,0 1 0,-10 13 0,-2 2 0,0-10 0,-3 9 0,-9 24 0,0-27 0,0 37 0,0 5 0,0 57 0,5-21 0,0 4-2051,-4 6 0,-2 6 0,4-4 2051,12 4 0,1 1 0,-13 8 0,-5 6 0,6-7 0,17-12 0,0 1 0,-16 6 0,-6 7 0,2-4-959,10 0 1,-1-4 958,-9-3 0,-2-3 0,1 18 0,0-56 0</inkml:trace>
  <inkml:trace contextRef="#ctx0" brushRef="#br0" timeOffset="-116751.73">15899 18227 22629,'50'-29'0,"1"-1"0,-1 0 0,3-1 0,1-1 0,-9 9 0,7 7 0,-23-5 0,-1 1 0,17 14 0,-29-15 0,4 21 0</inkml:trace>
  <inkml:trace contextRef="#ctx0" brushRef="#br0" timeOffset="-112851.73">21378 17639 24575,'-26'0'0,"5"0"0,21 0 0,0 0 0,-21 0 0,16 0 0,-16 0 0,21 0 0</inkml:trace>
  <inkml:trace contextRef="#ctx0" brushRef="#br0" timeOffset="-112330.73">20955 17545 24575,'-46'-6'0,"1"-1"0,45-3 0,27-1 0,26 0 0,12 1 0,-4 0-2458,-1-1 0,1 1 1,1 0-1,1-1 2085,2-1 1,3 0-1,-2 0 1,-4-2 372,7-4 0,-3-2 0,-13 6 2818,2 9-2818,-24-16 1719,-57 21-1719,-34 9 0,-10 3-664,21-5 1,-2 2 663,-6 4 0,-7 4 0,5-3 1976,-2-7 1,2 2-1977,3 10 0,-3 6 0,4-7 0,1-12 0,1-1 0,-2 10 0,-3 5 0,6-3 0,11-4 0,4-2 0,-1-4 0,5 1 0,2 13 1751,52-21-1751,29 0 0,9 0 0,-15 0 0,1 0 0,9 0 0,5 0 0,-4 0 0,-2 1 0,1-2-50,-3-5 1,4-2 0,-2 1 49,12 5 0,-2-1 0,3-8 0,-4 1 0,-19 9 0,-7 2 0,-10-1 0,-5 0 0,-42 21 0,15-16 0,-14 16 0</inkml:trace>
  <inkml:trace contextRef="#ctx0" brushRef="#br0" timeOffset="-102801.73">22154 16510 24575,'47'26'0,"-20"-5"0,-6-21 0,-1 0 0,-4 0 0,14-20 0,5-12 0,1-7 0,2-8-91,-3 4 1,4-6 0,1 0 0,-5 4 0,4-7 0,-3 2 0,-4 12 0,-1 0 0,0-1 0</inkml:trace>
  <inkml:trace contextRef="#ctx0" brushRef="#br0" timeOffset="-82816.73">24365 17757 24575,'0'-13'0,"0"2"0,0 11 0,0 0 0,0-21 0,21-5 0,-5-21 0,28 0 0,-28 21 0,26 47 0,-37 31 0,-11-11 0,-5 6 0,-3 1-204,-7 4 0,-5 0 0,-3 1 204,1-7 0,-4 0 0,1 0 0,2-4 0,2-1 0,1-4 0,3-2 0,-12 7 0,18-11 0,69-31 0,-11-14 0,4-4 0,10 4 0,2 0-1694,3-3 1,-5-3 1693,-19-1 0,-1 0-2560,17 4 0,-5-2 2560,-10-31 0,-2 31 0,-7 1 0,-28-2 0</inkml:trace>
  <inkml:trace contextRef="#ctx0" brushRef="#br0" timeOffset="-82401.73">23495 17051 24575,'0'39'0,"0"-15"0,8 20 0,5 1 0,3-16 0,16-8 0,1-11 0,-12-31 0,21 16 0,-42-16 0</inkml:trace>
  <inkml:trace contextRef="#ctx0" brushRef="#br0" timeOffset="-82251.73">23495 17051 24575,'0'0'0</inkml:trace>
  <inkml:trace contextRef="#ctx0" brushRef="#br0" timeOffset="-81900.73">25400 16557 24575,'-10'40'0,"-1"-1"0,6 16 0,-16 2 0,21-36 0,0-21 0</inkml:trace>
  <inkml:trace contextRef="#ctx0" brushRef="#br0" timeOffset="-81764.73">25682 16440 24575,'-18'53'0,"0"-1"0,-1 1 0,1 0 0,0 0 0,-3-1 0,-1 0 0,3-5 0,8-10 0,11 5 0</inkml:trace>
  <inkml:trace contextRef="#ctx0" brushRef="#br0" timeOffset="-80168.73">23730 17028 24575,'-6'-39'0,"-1"-1"0,-3-22 0,10 62 0,0 21 0,0 5 0,8 16 0,5 15 0,-3-5-585,-6-4 1,0-2-1,6 1 0,3 2 1,-5-9-1,-8 2 1</inkml:trace>
  <inkml:trace contextRef="#ctx0" brushRef="#br0" timeOffset="-64451.73">15475 13618 24575,'-26'-27'0,"5"-14"0,21 35 0,-10-15 0,7 63 0,-12 6 0,-1 9 0,12-7 0,5 5 0,-4 10-970,-2-12 1,-4 6 0,-1 6 0,-1 3 0,1 2 0,0 0 0,3-1 969,2-10 0,2 0 0,1 0 0,0 1 0,0 1 0,1 1 0,0 1 0,-1 2 0,-1 1-349,0-8 0,0 2 0,-1 2 0,1 2 0,-1 0 0,0 1 0,0 0 0,0 0 0,0 0 0,1-1 0,0-2 0,0-1 0,0-3 349,1 11 0,0-2 0,1 0 0,0-3 0,0 0 0,0-1 0,0-1 0,1-1 0,-1 0-252,1 7 1,-1 0 0,1 0 0,1-2 0,-1-3 0,0-4 0,0-5 251,0 7 0,0-5 0,0-6 0,0-10 0,0 12 0,0-10 0,0 0 0</inkml:trace>
  <inkml:trace contextRef="#ctx0" brushRef="#br0" timeOffset="-62417.73">28175 15476 24575,'-26'0'0,"-26"20"0,23-14 0,-28 15 0,30-21 0,-4 0 0,28-21 0,-7-16 0,20-13 0,14-7 0,2 31 0,5 5 0,0 6 0,1 4 0,4-3 0,-1 7 0,22 28 0,-31 26 0,-5 16 0,-17-8 0,-8 2-1389,-4-18 0,-5 0 1389,-7 23 0,-7-1 0,-1-16 0,-6-4 0,2-8 0,-2-1 0,-2-3-2932,-18 10 0,1-7 2932,13-10 0,1-7 0,-26-15 0,54-16 0,22-49 0,12 44 929,4-13 0,4 5-929,11 24 0,1-8 0,0 5 0,-1 29 0,15 5 0,-12 19 0,-4 9 0,-16-9 0,-3 2-367,14 8 0,-4-3 1,-11 5-1,-21-36 1</inkml:trace>
  <inkml:trace contextRef="#ctx0" brushRef="#br0" timeOffset="-62064.73">27964 16557 24575,'-5'60'0,"1"-1"0,-1 0 0,-3 4 0,0 0 0,14-16 0,46-16 0,-7-10 0,5-37 0,2-15 0,-19 0 0,-4-1 0,-3 6 0,-5 2 0,0-7 0,-21 52 0,-9 14 0,-3 8 0,9 11 0,1 5-865,-4-7 0,-3 4 1,3 0 864,5 1 0,1 0 0,1-6 0,-1-3 0,0-5 0,0-6 0,0 0 0</inkml:trace>
  <inkml:trace contextRef="#ctx0" brushRef="#br0" timeOffset="-61684.73">28316 17381 24575,'-25'46'0,"1"0"0,-1 1 0,0-1 0,3 7 0,2 2 0,1-1 0,2-7 0,-8 6 0,5-1-295,11 2 0,5 5 1,2-5 294,-3-6 0,9-5 145,30 3 0,11-11-145,-11-19 0,2-11 0,18-21 0,-6-12 147,-11-14-147,-17-18 0,-19 0 0,-34 34 0,-7 2 0,13-26 0,-6 3-2212,-23 34 0,-13 12 0,5 0 2212,8-10 0,3 1 0,-8 9 0,7 2 0,12-1 0</inkml:trace>
  <inkml:trace contextRef="#ctx0" brushRef="#br0" timeOffset="-61301.73">27940 15264 24575,'-55'6'0,"0"0"0,0 0 0,7 3 0,2 2 0,10 8 0,9 24 0,9 8-1625,0 2 0,0 2 1625,2-14 0,0 2 0,1 1-2186,-2 4 1,0 2 0,4 3 2185,4-3 0,3 3 0,1 3 0,-1 5 0,-3-3 0,0 5 0,-1 2 0,0 3 0,2 0 0,1-1-325,4-7 0,1 0 1,2 1-1,0 0 0,0 0 1,-1 0-1,-1-2 325,-2 8 0,-2-1 0,-1 0 0,0-1 0,2-1 0,3-2-172,2 3 0,2 1 0,2-2 0,2-5 0,3-5 172,4 3 0,5-6 0,8-5 122,7-10 0,8-4 0,2-3 0,0-3-122,5 3 0,0-3 0,2-10 0,9-13 0,2-10 0,-8-2 0,-14 1 0,-8-5 0,1-29 0</inkml:trace>
  <inkml:trace contextRef="#ctx0" brushRef="#br0" timeOffset="-60918.73">28646 14817 24575,'28'-46'0,"1"0"0,0 0 0,13-11 0,5 14 0,4 24 0,0 17 0,-16 20 0,0 6 0,28-7 0,-6 8-4916,-31 26 1,-10 10 4170,7-4 0,-1 6 745,-11-7 0,-3 8 0,-1 2 0,-2-3-120,-2-11 1,-3-2-1,1 1 1,0 5 119,2-4 0,1 3 0,0 3 0,0 1 0,0-1 0,-2-3-298,-1 2 1,-1-1 0,0-1 0,-1 0 0,1-1 297,0 10 0,-1 0 0,1 0 0,1 0 0,2-9 0,0 0 0,2 1 0,0-2 0,0-5-384,3 7 0,1-4 1,0 2 383,0 1 0,0 4 0,1-1 0,-1-5 0,4 12 0,-3 1 0,-5-16 0,-2 6 0,-2-1 0,1-7 1497,-2 2 0,0-4-1497,0 18 0,0-5 0,0-1 0,-32-32 0,4-5 0,-7-45 0,2-15 0,4-8-269,10-14 0,6-1 0,13 18 1,0-9-1</inkml:trace>
  <inkml:trace contextRef="#ctx0" brushRef="#br0" timeOffset="-60733.73">29963 16440 24575,'58'-29'0,"0"0"0,1 1 0,-14 7 0,-2 1 0,-9 3 0,-2-4 0</inkml:trace>
  <inkml:trace contextRef="#ctx0" brushRef="#br0" timeOffset="-60601.73">29892 15946 24575,'63'-9'0,"-1"0"0,1 1 0,-13 0 0,-3 0 0,-11 3 0,-4 5 0</inkml:trace>
  <inkml:trace contextRef="#ctx0" brushRef="#br0" timeOffset="-59815.73">31091 15640 24575,'-54'9'0,"-1"0"0,0-1 0,-13 8 0,16-11 0,31-26 0,21 6-8503,0-9 8503,0-28 1040,0 20-1040,21-15 0,5 6-31,21 35 31,-11-15 0,-11 45 0,-5 15 0,-9 13 0,-6 6-736,-3-1 0,-4 4 736,-4 3 0,-5 6 0,-9-8 0,-10-23 0,-8-6 0,4 2 0,-1 21 0,-1-5 0,-3-19 0,0-12 5704,-3-20-5704,37-31 0,-16 2 449,36-10 0,12 0-449,4 7 0,-4 9 0,4 4 42,34 19-42,-39 19 0,0 4 1161,18-3 0,4 2-1161,-10 7 0,1 5 0,-1-6 0,2-5 0,1-4-248,12 6 0,-7-8 0,-20-17 0,-5 0 0</inkml:trace>
  <inkml:trace contextRef="#ctx0" brushRef="#br0" timeOffset="-59450.73">31656 14652 23973,'-44'29'0,"1"0"0,-1 0 0,-3 3 0,0 1 0,16 1 0,26 29-2805,-8-19 0,-4 7 1,5-3 2804,8 4 0,3 3 0,-4-4 0,-1 5 0,0 3 0,2-2-833,2-5 1,2-1 0,1 0 0,0 1 832,-1 2 0,0-1 0,0 2 0,0 3 0,-1-3 0,1 2 0,-1 1 0,1 2 0,2 0 219,0 5 1,2 2-1,1 0 1,-1-1-1,2-2-219,-1 4 0,1-3 0,1 0 0,1 1 0,0-7 0,1 2 0,2 0 0,-1-4 0,-1-8 0,2 14 0,4-8-1506,12 4 0,-2-3 1506,-23-15 0,4-6 474,32-9 0,8-16-474,8-36 0,-11-13 0,-2-6 0,-15 18 0,-5 0 0,0-26 0</inkml:trace>
  <inkml:trace contextRef="#ctx0" brushRef="#br0" timeOffset="-59200.73">32079 14652 24575,'4'61'0,"1"0"0,-1-1 0,0 1 0,0-1 0,-2 7 0,-2-3 0,1 0 0,1-2 0,3-7 0,1 0 0,0-2 0,-2-5-637,-3 21 0,-2-12 0,1-10 0,0-26 0</inkml:trace>
  <inkml:trace contextRef="#ctx0" brushRef="#br0" timeOffset="-58834.73">31915 16063 24575,'46'-8'0,"0"-1"0,0 0 0,26-3 0,-13 3 0,-30 9 0,-1 19 0,-4 4 0,-19-2 0,6 12 0,-1-1 0,-10-16 0,-21 5 0,16-21 0,-16 0 0,21 0 0,0 0 0,21 0 0,-16 0 0,16 0 0,-21 0 0,0 0 0,0 0 0</inkml:trace>
  <inkml:trace contextRef="#ctx0" brushRef="#br0" timeOffset="-58382.73">32032 16134 23321,'59'-6'0,"-1"0"0,0 0 0,7 12 0,-17 16 0,-35 35 0,-18 12 205,-3-23 1,-5 0 0,-3-5-206,-7-2 0,-1-5 0,6 2 0,-1-1 0,-4 1 0,2-4 210,5-3-210,16 2 0,33-33 0,19-14 0,-6 3 0,6 5 0,11-8 0,0 0 0</inkml:trace>
  <inkml:trace contextRef="#ctx0" brushRef="#br0" timeOffset="-57951.73">32244 16816 24575,'53'0'0,"1"0"0,9 0 0,-21 31 0,-42-23 0,-21 45 0,-5-27 0,-11 21 0,-7-11 0,7 9 0,11-30 0,5 6 0,63 0 0,-21-16 0,29 15 0,7 2 0,0-6 0,-20 6 0,-3 0 0,-3-6 0,-41 5 0,-14-21 0,-33 0 0,-6 0-1956,24-13 0,-4-6 0,2-1 1956,-6-7 0,3-1 0,-1-4 0,6 1 0,-3-11 0</inkml:trace>
  <inkml:trace contextRef="#ctx0" brushRef="#br0" timeOffset="-57465.73">32291 14064 24575,'55'-1'0,"0"0"0,0-1 0,-1 1 0,15 6 0,-3 3 0,-7 5 0,-7 9 0,-8 9 0,4 17 0,-7 3 0,-14-20 0,-4 3 0,-2 8 0,-1 5 0,-4-3-4252,-1 2 1,-3 0 4251,-1-3 0,1 4 0,-4-1 0,-6 13 0,-1-1 237,3 2 1,2 1-238,1-13 0,1 2 0,-2 1 0,-4-4 0,-2 1 0,3 0 0,9 5 0,4 1 0,-2 4 0,-6 2 0,-2 5 0,-1 3 0,2-2 0,4-1 0,2 0 0,-1 0 0,-1 1-569,-4-11 0,-2 0 0,0 0 0,0 1 0,-1 0 569,1 2 0,0 1 0,-1 0 0,0-1 0,-1-2 0,1 6 0,-2-1 0,1-2 0,-1-1 0,-1-4 0,-1-1 0,0-1 0,1 1 0,1 4 0,0 1 0,1-2 0,1-5 0,6 13 0,1-5 0,-9-5 0,1-1-770,6 0 1,3-7 769,9-4 1870,-19 22 0,1 0-1870,18-22 0,-12 12 0,-18-1 0,-25-28 0,-17-8 0,0-1 0,5-1 0,1-2 0,-3 1 0,-6 2 0,-2 0 0,4-4 0,0-7 0,0 0 0</inkml:trace>
  <inkml:trace contextRef="#ctx0" brushRef="#br0" timeOffset="34549.27">2117 5480 24575,'-26'-26'0,"-16"5"0,5 21 0,8 21 0,-23 5 0,47 11 0,-15 5 0,-2 2 0,6 3 0,4 2 0,1 1 0,0 0 0,11 7 0,0 1 0,11-29 0,12 2 0,14-52 0,-8-4 0,-1-7 0,-1-10 0,-4-3 0,-3 1 0,-3 2 0,4-15 0,-21 36 0,0 21 0,0 0 0,0 73 0,0-13 0,-2-13 0,4 0 0,6-10 0,5-9 0,13-12 0,21 5 0,10-42 0,-7-15-288,-14-14 0,-15 13 1,-21 16-1</inkml:trace>
  <inkml:trace contextRef="#ctx0" brushRef="#br0" timeOffset="35350.27">3151 5268 24575,'-8'50'0,"-1"0"0,0-1 0,0 0 0,1-1 0,4-1 0,9 0 0,4-1 0,-2-3-1988,-4 1 1,0-2 1987,8 11 0,-2-6 1231,-9-16-1231,0-28 649,0 7-649,0-20 0,0-14 0,0-13 0,0-10 1047,8 8 1,5 0-1048,24-16 0,-14 24 0,4 5 0,12 9 0,0 13 0,3 25 0,-7-11 0,-5 6 0,-14 41 0,5-7 0,-42 7 0,5-10 0,-14-26 0,-5-5-2817,-7 8 2817,2-7 0,2-3 0,9-9 0,-2 16 0</inkml:trace>
  <inkml:trace contextRef="#ctx0" brushRef="#br0" timeOffset="36967.27">1623 5480 24575,'37'25'0,"1"-1"0,-1 0 0,11 19 0,-4 6 0,-14-8 0,-1 4 0,-5 2-815,-4 5 0,-4 3 0,-10-5 815,-13-3 0,-7-3 390,3 9 0,-4-4-390,-3-17 0,-1-6 403,-4 0-403,12-5 0,-9-21 0,14-63 0,5 20 0,2-3 0,4-8 0,6-4 420,7 0 1,6-4 0,-1 7-421,-2 5 0,0 3 0,8-11 0,0 1 0,-7 12 0,0 4 0,15-11 0,-11 2 0,-5 19 0,-21 31 0,0 0 0,0 10 0,-19 22 0,-4 12 0,11 13 0,3 9 0,-6-5 0,-1 5 0,3-3 0,6-15 0,3-3 0,4 1 0,6 8 0,5 1 0,3-13 0,15-8 0,8-2 0,5-11 0,20-42 0,-26 15 0,-1-4-125,1-22 0,-4-1 1,-3 12-1,2-21 1</inkml:trace>
  <inkml:trace contextRef="#ctx0" brushRef="#br0" timeOffset="37816.27">2728 5645 21684,'32'-39'0,"-1"-1"0,0 1 0,1-6 0,-1 17 0,13 54 0,-12 32 0,-29-24 0,-1 2 0,9-1 0,-1 3 0,-8 24 0,-4-1 0,1-25 0,2-1 695,5 28 1,9-6-696,21-26 243,-1-24 1,1-14-244,-2-38 0,-5-14 0,2 12 0,-5-3-147,-14 3 1,-6-4-1,0 5 147,0 8 0,-2 3 0,-3-2 0,-2 4 0,1-4 0,0 16 738,0 21-738,0 0 0,0 21 0,0 16-520,0-5 0,0 6 520,0 7 0,0 5 0,0 2-1047,0 1 1,0 1 0,0 1 1046,0 0 0,1 2 0,-2 0 0,-2 10 0,-1 2 0,1-6 0,3-2 0,-3-4 0,-11 9 0,-3-4 0,5-24 0,-2-8-5163,-13-7 5163,-14-12 389,25-11-389,-8-11 0,-7-33 0,26 2 1323,-7-6 1,3-3-1324,17 8 0,5-1 0,-7-7 0,3-5-292,11 3 0,5-2 0,-4 6 1,-10 16-1,-1 1 0,11-15 0,0 0 1</inkml:trace>
  <inkml:trace contextRef="#ctx0" brushRef="#br0" timeOffset="38332.27">2869 5598 24575,'20'-46'0,"-1"0"0,10-1 0,-5 21 0,-19 47 0,37 16 0,-38-4 0,-3 4 0,10 4 0,-1 2-719,-9 9 0,-2 0 719,1-9 0,0 1 0,-2 6 0,4 1 0,11-1 0,5-5 349,11 9-349,9-20 0,2-15 0,2-51 0,-8-4 0,-2-9 0,-11-7 0,-6-8-1606,-6 10 0,-3-6 1,-1-1-1,1 6 1606,3 3 0,-1 4 0,-4 0 0,-8-8 0,-5 0 0,1 9 0,3-1 0,-16 34 364,18 42 0,6 19-364,-3-8 0,0 3 0,0 1 0,0 3 0,-1 0 0,2 4-460,2 3 1,2 4-1,1-1 1,1-8 459,6 4 0,0-2 0,-4 1 0,0 4 0,-1-6 0,4-2 0,-3-5 0,-9 17 0,0-11-738,-21-50 738,-26 9 0,-4-10 0,-2-2 0,-7 1 0,23 0 0,0 0 0</inkml:trace>
  <inkml:trace contextRef="#ctx0" brushRef="#br0" timeOffset="40015.27">19661 12959 24575,'47'-10'0,"-1"-1"0,0 1 0,-1 23 0,-2 12 0,-11 5 0,-13 10 0,-12 8-3277,-3 14 0,-5 7 0,-2-11 1787,-2 2 1490,-16-7 0,0-12 2818,16-36-2818,5-57 0,21 9 0,5-6 0,-12 7 0,-2-4 0,4 1 357,12-2 1,5 1 0,-8 3-358,-14 3 0,-1 4 0,13 5 0,-4 5 0,-19 5 6465,0 42-6465,0 15 0,0 11 0,0 8 0,-1-8 0,0 2 0,3-1 0,5 12 0,7-2 0,8 8 0,13-12 0,17-36 0,3-10 0,-19 4 0,-1-3 0,2-9 0,-1 0 0</inkml:trace>
  <inkml:trace contextRef="#ctx0" brushRef="#br0" timeOffset="40453.27">21073 13077 24575,'13'45'0,"0"1"0,9 9 0,-2-16 0,-15-34 0,57 16 0,-41-21 0,13-16 0,-2-10 0,-17-15 0,-3 5 0,-3 1 0,-9-1 0,-21 36 0,16 15 0,-6 15 0,1 6 0,10 16 0,0-7 0,0 1 0,0 17 0,2-25 0,-4 2 0,-11 8 0,-5-4 0,-11 3 0,-6-22 0,-12-1 0,-1-10-848,2-16 0,-1-8 0,1 1 0,-14 6 0,2 0 0,11-7 0,0 0 0</inkml:trace>
  <inkml:trace contextRef="#ctx0" brushRef="#br0" timeOffset="41983.27">870 8302 24575,'11'-39'0,"-1"0"0,-7 2 0,-1-2 0,9-9 0,-1 2 0,-10-4 0,-21-2 0,16 47 0,-37-16 0,27 21 0,-26 17 0,-5 8 0,17-6 0,1 4 0,-10 9 0,5 6 0,13 6 0,9 1 0,10-6 0,12-2 0,28 2 0,9-5 0,-19-8 0,4-8 0,12-11 0,8-8 0,-7-5-333,-12-3 0,-3-5 333,21-11 0,-4-8 0,-26 4 0,-2-4 0,14-12 0,-3-2 0,-22 10 0,-2 1 0,13-14 0,-20 19 0,0 31 0,0 0 0,0 21 0,0 16 0,-20 12 0,17-15 0,0 0-6563,-18 16 6563,21 7 0,21-10-509,5-10 509,1-14 182,14 9-182,-35-27 0,46-5 0,-2-37 0,-29 3 0,-1-2 0,22-6 0,-42 0 0</inkml:trace>
  <inkml:trace contextRef="#ctx0" brushRef="#br0" timeOffset="42600.27">1529 7926 24575,'44'-13'0,"1"0"0,10 0 0,-3 5 0,-10 8 0,-17 26 0,-3 11 0,-9-6 0,-6 6 0,-8 16 0,-8 8 0,-1-5 0,-3-12 0,-1-2 0,3 23 0,-4-13 0,-6-36 0,21 5 0,0-42 0,21 5 0,-7-26 0,-2-12 0,7-6 0,-1-3-410,-9 17 0,-2 0 1,1-1 409,2 1 0,2 0 0,-3 2 0,-7-5 0,1 7 0,18 0 0,-21 0 0,0 63 0,0 5 0,-21 21-3189,18-8 1,1 1 3188,-9-8 0,1 1-283,7 8 1,6-1 282,18 18 0,5-1 0,-4-32 0,3 0 0,2 5 0,4-3 0,3-12 0,2-4 0,27 10 0,-16-21 0,-26 0 0</inkml:trace>
  <inkml:trace contextRef="#ctx0" brushRef="#br0" timeOffset="42832.27">2493 8020 24575,'57'-24'0,"1"-1"0,-1 1 0,-7 5 0,-3 0 0,-8-1 0,8-24 0,-26 28 0,-21-25 0,0 35 0,0-15 0</inkml:trace>
  <inkml:trace contextRef="#ctx0" brushRef="#br0" timeOffset="43066.27">2564 7644 24575,'10'43'0,"0"0"0,3 12 0,1 0 0,-2-17 0,2 0 0,7 8 0,-1 2 0,-11 0 0,-2-5 0,17-1 0,2-17 0,0-8 0,-16-17 0,32 0 0</inkml:trace>
  <inkml:trace contextRef="#ctx0" brushRef="#br0" timeOffset="43565.27">3269 7432 24575,'-3'60'0,"-1"-7"0,1 4 0,6-7 0,4 2 0,0-6 0,1 3 0,-2-3 0,-5 7 0,3-9 0,17-8 0,-21-62 0,0-37 0,0 18 0,0-1 0,0-17 0,0 6 0,0 33 0,21 14 0,16 10 0,12 10 0,-18 10 0,-4 5 0,-1 17 0,-10-4 0,-11 2 0,-37-3 0,-9-4 0,1 9 0,-13-16 0,-3-10-6784,6-16 6784,-7 0 0,30 0 0,6 0 0</inkml:trace>
  <inkml:trace contextRef="#ctx0" brushRef="#br0" timeOffset="44067.27">3857 7503 24575,'0'47'0,"0"0"0,0-21 0,21-5 0,5-21 0,32-21 0,-33-4 0,-1-8 0,7-14 0,-4-2 0,-13 14 0,-2 2 0,1-10 0,-5 13 0,-8 27 0,0 3 0,0 65 0,0-7 0,3-8 0,1 10 0,-1-6 0,-1-5 0,-1-1-220,2 9 0,1 6 1,-1-5 219,-2 0 0,-2-4 0,2 2 0,-2-5 0,-9 7 0,7-37 0,-28-21 0,5 0 0,-2-18 0,-2-6-6566,-19-7 6566,28 3 0,5-2-1475,-5-14 1475,21 7 194,31-20-194,-2 28 0,10 0 0,1 6 0,-9 17 0,11-15 0</inkml:trace>
  <inkml:trace contextRef="#ctx0" brushRef="#br0" timeOffset="44383.27">4774 7644 24575,'29'-45'0,"0"1"0,4-4 0,4 10 0,26 22 0,-16-5 0,-16 21 0,-7-21 0,-8 16 0,5-16 0,-21 21 0,0 0 0,0 0 0</inkml:trace>
  <inkml:trace contextRef="#ctx0" brushRef="#br0" timeOffset="44748.27">4563 7338 24575,'47'-13'0,"-11"-18"0,30 25 0,-40-13 0,0-3 0,9 8 0,0 2 0,23-15 0,-11 6 0,-21 21 0,-5 0 0,-21 0 0,0 0 0,0 0 0</inkml:trace>
  <inkml:trace contextRef="#ctx0" brushRef="#br0" timeOffset="45248.27">5644 6938 24575,'-26'28'0,"0"-1"0,-4 18 0,8 4 0,19-9 0,3 1 0,-5 11 0,0-4 0,5-12 0,10-12 0,19-6 0,8-5 0,20-8 0,-12 7 0,2-3 0,0-16 0,-6-7 0,-7-1 0,6-23 0,-6-11 0,-29 1 0,-5-3 0,12 0 0,-3 0 0,-17 3 0,-5 7 0,-3 18 0,-28-9 0,7 27 0,-20-16 0,7 21 0,-8 21 0,11-16 0,21 16 0,5-21 0</inkml:trace>
  <inkml:trace contextRef="#ctx0" brushRef="#br0" timeOffset="46068.27">988 10160 24575,'0'-34'0,"10"-17"0,1-7 0,-8 10 0,-1-1 0,4 1 0,1-4 0,1 3 0,3-8 0,-1-1-2083,-8 9 0,-2-3 0,3 4 2083,8-1 0,-1 1 0,-9-22 0,-2 10 1356,1 31-1356,9-10 0,3 5 0,-7 23 0,16-30 0,-63 82 0,11-9 0,-16 15 0,26-26 0</inkml:trace>
  <inkml:trace contextRef="#ctx0" brushRef="#br0" timeOffset="46366.27">706 9713 8191,'37'-44'0,"0"0"0,1-1 0,0 7 0,0 2 0,-4-5 1304,-7-12 0,-6-4 0,1 3-1304,10-3 0,-1 1 0,-13 12 0,-3-1 0,-1 6 0,7-13 2943,-21 52-2943,0 0 1855,0 21-1855,20 15 0,12 6 0,7 4 0,8 0 143,-5-18 0,7 0 0,1-1 0,-5-3 0,7 8 0,-2-7 1,7-14-1,1-1 0</inkml:trace>
  <inkml:trace contextRef="#ctx0" brushRef="#br0" timeOffset="46798.27">3104 10043 24575,'-6'-54'0,"-1"1"0,1 6 0,2 0 0,3-9 0,2-1 0,-1 8 0,0-1-1787,0-13 0,0-2 1787,0 19 0,0-1 0,0 1 558,0-11 0,0 2-558,0 1 0,0 3 0,0-6 585,0 33-585,-21 24 0,8 30 0,0 6 0,-13-10 0,5 37 0</inkml:trace>
  <inkml:trace contextRef="#ctx0" brushRef="#br0" timeOffset="47082.27">2822 9619 24242,'22'-51'0,"1"0"0,-1-1 0,0 1 0,0-1 0,0 1 0,2-7 0,-2 2 0,-2 2 0,-2 3 0,0-2 0,-3 3 0,-6 6 0,-9-21 0,0 28 166,0 11-166,10 5 27,10 40 1,5 15-28,9 1 0,5 5 0,-6-1 0,2 2 0,4 0-668,4-8 1,5 1-1,0-2 1,-7-3 0,1 5-1,-3-3 1,19-5 0,-1 0-1</inkml:trace>
  <inkml:trace contextRef="#ctx0" brushRef="#br0" timeOffset="49868.27">2117 7221 8191,'59'-22'0,"1"1"0,-1-1 0,1 1 0,0-1 0,0 3 0,0 0 0,0 0 0,0 1 0,0-1 153,-1 0 1,-1 0-1,0 0 1,1 1-1,0 2-153,0 1 0,1 3 0,0 0 0,-1 0 0,1 0 0,-3 0 0,1 0 0,0 1 0,-2 0 0,-1 0 0,6-1 0,-2 2 0,-1-1 0,0-1 430,-3-1 0,0-2 1,-1 0-1,-1 1-430,5 0 0,-2 1 0,-1-2 0,2-6 0,-1-2 0,-4 2 0,5 1 0,-7 3 0,8-9 2160,-37 5-2160,-21 0 4331,0 16-4331,-21-27 4868,15 30-4868,-25-29 0,8 4 0,-9-18 0,-4-9 0,11 19 0,0-1 0,-1-5 0,-3-12 0,-1-7 0,0-3 0,4 1 0,5 5 0,2 1 0,2 0 0,-2 0 114,-1 5 0,-1 0 0,1 0 0,3-2-114,2-12 0,3-5 0,2 3 0,0 10 0,-4 8 0,2 1 0,-1-13 0,2-6 0,3 10 0,6-6 0,-12 23 0,-4 2 0,-8-12 0,0-7 0,-16 30 0,37 7 0,-16 20 2081,11 0-2081,7 0 0,-29-2 0,-9 4 0,-6 18 0,-7-18 0,-5 2 0,13 15 0,-2 3-892,-14-9 0,-4 1 892,19 3 0,0 4 0,-2-2-823,-9-2 1,-3-1 0,-6 1 822,16-4 0,-4 3 0,-3-1 0,-1 1 0,1-1 0,2-1 0,-1-2 0,2-1 0,0 0 0,-1-1 0,-1 0-580,2 1 1,-2-1 0,-2 0 0,2 0 0,2-1 0,4-1 579,-20 1 0,6-2 0,7-2 0,6-4 0,8-2 0,-14 1 0,27 0 1217,28 0-1217,-28 0 0,-16 0 0,7-1 0,-4 2 0,-4 9 0,0 1 287,0-9 1,1 1-288,12 7 0,0 1 0,-11 0 0,3-1 0,9-5 3964,-18 16-3964,52-21 0,0 10 0,0-7 0,0 49 0,0-20 0,9 5 0,3 4 0,-4-3 0,-1 5-1533,4 11 0,1 11 0,0 4 0,-2-4 1533,-5-12 0,-2-3 0,0 1 0,2 5 152,2 6 1,2 5 0,1 2 0,-1-1 0,-3-5-153,-3-5 0,-4-3 0,1-1 0,4 1 0,4 3 0,4 0 0,0 0 0,-3 0-303,-4 0 1,-3-1-1,0 0 1,5-1 302,6-1 0,5-1 0,0-1 0,-2-1 0,-1 13 0,-3-1 0,3-7 0,8-6 0,1-3 0,2 11 0,1-11-481,1-27 481,22 2 0,10-4 0,-8-15 0,8-8 0,-9-1 0,9-3 0,6-2 0,3-1 0,-2 1 0,-6 2 0,-5 1 0,-4 1 0,-1 1 0,2-2 0,4-2 0,1-3 0,6-2 0,2-2 0,1 0 0,-3 0 0,-5 2 0,-8 2 0,7 1 0,-9 2 0,-2-2 0,10-10 0,1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30:49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11501 5903 14224,'49'0'0,"1"0"0,0 0 0,6 1 0,1 0 0,5-3 0,-1-1 0,3-4 0,3 1 0,-1 2 0,-12 2 0,-2 1 0,2 0 0,1 1 0,2-2-262,2 0 0,4-2 1,2-1-1,-1 1 0,-2 1 1,-4 0 261,8 2 0,-3 1 0,-2 1 0,0-1 0,0 0 0,1 0 0,-3 0 0,-3 0 0,-4 0 0,-4 0 0,1 0 0,2 0 0,0 0 0,-4 0 0,2-1 0,-4 2 1397,-10 10 1,0-1-1398,6-8 0,-3 2 0,4 16 0,23-20 0,-49 0 0,46 0 0,-51 0 1804,31 0-1804,-32 0 2532,-7 0-2532,7 0 4663,-10-20-4663,0-7 0,0 1 0,0 5 0</inkml:trace>
  <inkml:trace contextRef="#ctx0" brushRef="#br0" timeOffset="732">11783 6092 24575,'66'0'0,"1"0"0,-8 0 0,-3 0 0,-10 0 0,-1 0-1701,11 0 0,3 0 1701,-9 0 0,2 1 0,11-2-809,-10-2 1,8 0-1,7-1 1,4-1 0,1 0-1,-1 0 1,-4 1 0,-7 1 808,4 1 0,-5 2 0,-3-1 0,2 0 0,6-3 0,-6 0 0,6-3 0,4 0 0,1-1 0,-2 0 0,-3 0 0,-7 2 0,-8 2 364,7 2 1,-10 2 0,-2-3-365,14-8 0,-3 1 0,-6 10 0,-3 0 0,-9-10 0,-3-1 0,9 6 1113,-33-16-1113,-22 21 0,9 0 0,-9 0 0</inkml:trace>
  <inkml:trace contextRef="#ctx0" brushRef="#br0" timeOffset="81782">19967 6139 24201,'-46'-20'0,"1"0"0,-2 3 0,21 3 0,58 12 0,30 4 0,-8-5 0,8-3 0,9 0 0,6 0-807,-25 3 0,5 1 0,5 0 1,2 0-1,3 0 0,0-1 0,0 1 1,-1-1-1,-3 0 0,-4-1 807,9-2 0,-4 0 0,-1-2 0,-1 1 0,1-1 0,1 2 0,4 0-364,-7 2 1,3 1 0,3 0-1,2 1 1,0 0 0,-1 0-1,-2 0 1,-5 0 0,-5-1-1,-7 0 364,9-3 0,-8 0 0,-4 1 0,1 1 0,18 3 0,-2 1 0,-5 1 1004,-4-1 1,-6 0-1005,9 0 0,-31 0 48,-5 0-48,-21 0 3121,0 0-3121,11 0 0,-9 0 0,51 0 0,-1 0 0,-10-5 0,-1 0 0,9 2 0,-19-8 0</inkml:trace>
  <inkml:trace contextRef="#ctx0" brushRef="#br0" timeOffset="82448">25776 5856 24575,'60'-7'0,"0"1"0,-1-1 0,1 0 0,0 0 0,-1 0 0,6 3 0,-2 3 0,-1 0 0,3 0 0,2-3-1405,-8-1 1,3-3 0,2-1-1,1 0 1,-1 0 0,0 2-1,-3 2 1156,1 2 1,-2 3 0,-1 0 0,0 1-1,2 0 1,1-3-60,0-1 0,3 0 0,0-2 0,1 0 1,0 0-1,-3 0 0,-3 0 308,6 0 0,-3-1 0,-2 1 0,0 0 0,1 0 395,5 0 0,2 1 0,-1 0 0,-3-2 0,-7-1-395,5-7 0,-7-2 0,-5 4 0,0 9 0,-3 1 0,11-7 0,-5-3 0,-2-9 0,11 15 0,2-4 2223,-34-12 1,1 0-2224,9 13 0,7 6 0,-4-1 0,-6-7 0,-3 1 0,1 9 0,-1 2 0,22-1 6650,-31 0-6650,-5 0 404,-21 0-404,0 0 0,0 0 0</inkml:trace>
  <inkml:trace contextRef="#ctx0" brushRef="#br0" timeOffset="84065">5104 7714 23828,'64'10'0,"1"-1"0,0 1 0,0-1 0,0 0 0,-8-3 0,1-1 0,0-1 0,0 0 0,-1 0 0,-3 0-986,11 1 1,-5 1 0,2 0 0,7-3 985,-9-1 0,4-1 0,5-1 0,0-1 0,1 0 0,-2 1 0,-3-1-954,-3 1 1,-4 0-1,-2 0 1,3 0 0,3 0-1,7 0 954,-15 1 0,5-1 0,3 0 0,4 1 0,2-1 0,2 0 0,0 1 0,0-1 0,-1 0 0,-1 0 0,-3-1 0,-3 1 0,-4-2-254,8 1 1,-4-2-1,-3 0 1,-2 0-1,-1 0 1,2 0-1,2 1 1,3 0 253,-4 1 0,3 0 0,3 1 0,1 1 0,1-1 0,-1 1 0,0-1 0,-2 0 0,-2-1 0,-3-1 0,-5-1-335,12-2 1,-6-3 0,-2 0-1,-2 0 1,-1 1 0,0 2 334,8 2 0,-1 2 0,0 1 0,-1 0 0,0-2-297,-2-1 1,1-2-1,-1 0 1,-1 0 0,-2 2 296,3 2 0,-2 1 0,-2 1 0,2-1 0,0 0 0,1 0 0,-1 0 0,-2 0 0,10 0 0,-1 0 0,-2 0 0,-5 0 0,-1 0 0,1 0 693,4 0 0,1 0 0,-5 0-693,-4 0 0,-4 0 0,4 0 0,-4 0 0,8 0 2287,-31-20-2287,16 14 0,-37-15 4419,27 21-4419,-30 0 6607,30 0-6607,-27 0 533,16 0-533,-21 0 0,21 0 0,5 0 0,0 0 0,16 0 0,-26 0 0,22 0 0,10 0 0,1 0 0,1 0 0,5 0 0,2 0 0,4 0 0,1 0 0,-18 0 0,1 0 0,2 0-1706,8 0 1,3 0 0,-1 0 1705,0 0 0,0 0 0,1 0 0,9 0 0,0 0 0,-10 0 0,-19 0 0,-5 0 0,3 0 0,1 0 0</inkml:trace>
  <inkml:trace contextRef="#ctx0" brushRef="#br0" timeOffset="84400">12912 7644 24575,'64'-16'0,"1"0"0,-1 1 0,-11 5 0,-3 2 0,-1 0 0,9-3 0,-4 1 0,-18-1 0,1 1 0,24 7 0,1 1-3342,-16-9 0,-1 1 3342,11 8 0,3 4 234,-12-2 0,1 0 0,1 0-234,0 0 0,1 0 0,0 0 0,5 0 0,1 0 0,3 0-68,-5 0 1,2 0-1,0 0 1,0 0 67,-4 0 0,0 0 0,-1 0 0,0 0-765,1 0 1,0 0-1,0 0 1,2 0 764,6 0 0,3 1 0,0-1 0,-4-1 0,4-2 0,-2-1 0,-2 0 492,-2 3 0,-1 1 0,1-1-492,5-1 0,0-1 0,-8-3 0,-18-4 0,-2-1 0,17 9 0,-5-1 0,-10-18 735,22 21-735,-8 0 0,-11 0 0,0 0 0,3 0 0,2 0 0,-33 0 0</inkml:trace>
  <inkml:trace contextRef="#ctx0" brushRef="#br0" timeOffset="88982">18062 9502 24575,'5'0'0,"29"0"0,21 0 0,0 0 0,-9 0 0,0 0 0,6 0-1140,-2 0 1,5 0-1,4 0 1,0 0 0,-2 0 1139,9 0 0,0 0 0,0 0 0,2 0-782,-8 0 1,2 0-1,0 0 1,2 0 0,2 0 781,-12 0 0,1 0 0,0 0 0,2 0 0,2 0 0,3 0 0,3 0-197,-9 0 1,3 0 0,4 0-1,2 0 1,1 0 0,2 0-1,-1 0 1,0 0 0,-1 0-1,-2 0 1,-2 0 0,-4 0 196,6 0 0,-3 0 0,-2 0 0,-2 0 0,0 0 0,1 0 0,3 0 0,3 0-257,-4 0 0,4-1 1,3 1-1,2-1 1,1 0-1,-1 1 1,-1 0-1,-2 0 1,-4 0-1,-4 1 1,-6 1 256,11 1 0,-7 2 0,-4 0 0,-2-1 0,1 0 226,6-2 1,0-2 0,-3 1-1,0 1-226,11 4 0,-3 1 0,-3 1 0,4 3 0,-4-1 0,-5-8 0,-6 1 0,10 18 2416,-32-21-2416,-5 0 4467,-42-42-4467,16 32 0,-16-21 0,0-1 0,16 16 1670,-16-28 0,21 28 1,0-5-1</inkml:trace>
  <inkml:trace contextRef="#ctx0" brushRef="#br0" timeOffset="89868">20626 7221 24575,'-28'43'0,"0"1"0,-1 0 0,1 0 0,-1 12 0,3 1 0,3-6 0,0-2 0,4-4-602,10 2 1,2 3 601,1-5 0,-2 2 0,-1-3 0,-8 3 0,3-3 0,11-2 0,0-3 0,-18 14 393,21-48-393,-20-57 199,14 12-199,-6 0 0,-5-8 0,5 6 0,6-13 0,-15-3 0,21 37 0,-10 21 611,7 21-611,-7 5 0,10 11 0,10 28 0,19-42 0,8-4 0,0 7 0,4-5-1811,17-15 1,2-12 1810,-11-4 0,-4-6 0,-8-5 0,-4-5 0,1-12 0,0-2 0,0 11 0,2 0 0,-4 0 0,-7-4 0,0 1 0,11 6 0,1 0 0</inkml:trace>
  <inkml:trace contextRef="#ctx0" brushRef="#br0" timeOffset="90350">22413 7173 24575,'-38'47'0,"0"0"0,0-1 0,0 1 0,-1-1 0,3-5 0,1-3 0,3-1 0,2 1 0,0 12 0,4 1 0,4-8 0,-10 14 0,30-10 0,-9-20 0,11-6 0,0-21 0,-21-21 0,16-6 0,-16-20 0,0 21 0,16 5 0,-16 21 0,0 21 0,16 5 0,-16 21 0,21-10 0,42-13 0,-11-14 0,27-11 0,5-8-2302,-28-1 1,0-4 2301,9-3 0,5-4 0,-9 2 0,5-13 0,-19 11 0,0 0 0</inkml:trace>
  <inkml:trace contextRef="#ctx0" brushRef="#br0" timeOffset="98982">4821 11407 10868,'66'-2'0,"0"0"0,0 0 0,0-1 0,0 1 0,-6-2 0,1 0 0,-1-2 0,-2 1 0,0 1 0,9 0 0,-1 0 0,-2 1 0,-2-2 0,-7 1 0,-1-2 0,-3 1 0,-2-1 1668,2-1 0,-3-1 0,-3 2-1668,10 5 0,-6-3 0,9-17 0,7 21 0,-44 0 2385,21 0-2385,-42 0 0,0 0 1368,0-21-1368,0 16 4950,0-16-4950,0 21 0,0 0 0,-21 0 0,16 0 0,-16 0 0</inkml:trace>
  <inkml:trace contextRef="#ctx0" brushRef="#br0" timeOffset="99717">3857 11666 24575,'47'0'0,"11"-21"0,-14 12 0,12 0 0,4 0 0,-4-1-2458,-5-2 0,-3-1 1,2 0-1,5 1 2209,-1 4 1,3 2 0,4 0 0,0 1-1,1 0 1,-1-1 248,-1-1 0,1-1 0,-1 0 0,1 0 0,-3 2 0,0 1 135,-1 3 1,-1 1 0,-1 2-1,0-2 1,1-1-136,8-5 0,3-2 0,0-1 0,-5 0 0,-6 4 0,-2 3 0,-6 3 0,-1-2 0,5-5 0,-1-2 0,-10 4 1979,1 5-1979,10 0 0,-49 0 0,7 0 5853,-10 0-5853,0 0 0,0 0 0</inkml:trace>
  <inkml:trace contextRef="#ctx0" brushRef="#br0" timeOffset="100535">4069 9996 17328,'55'-38'0,"-1"1"0,1 0 0,0 0 0,-8-1 0,-1-2 0,-4 4 0,-4 6 0,1 8 0,-8 2 0,1-22 0</inkml:trace>
  <inkml:trace contextRef="#ctx0" brushRef="#br0" timeOffset="101038">5104 9972 24575,'47'3'0,"-11"-16"-2458,3-11 0,12-11 1,2-3-1,-5 4 2309,-9 6 0,-2 3 0,2-3 0,6-3 0,4-3 0,0 1 0,-9 8 0,-9 10 0,1-1 0</inkml:trace>
  <inkml:trace contextRef="#ctx0" brushRef="#br0" timeOffset="103137">12488 11078 24575,'42'0'0,"0"0"0,11-1 0,6 2 0,2 4 0,5 4 0,1-3-2458,-19-3 0,0-2 1,3-1-1,6 2 2245,-4 0 0,6 1 0,4 1 0,2-1 1,1 1-1,-1-1 0,-3-1 213,-3-1 0,-1-1 0,0 0 0,0 0 0,0-1 0,1 1 0,2 0-270,-2 0 1,2 0 0,1 0-1,1 0 1,-1 0 0,0 0 0,-1 0-1,-3 0 270,10 0 0,-1 0 0,-1 0 0,-1 0 0,-3 0 0,-3 0 343,9 0 1,-4 0-1,-2 0 1,0 0-344,-3 0 0,0 0 0,-2 0 0,-7 0 0,7 0 0,-4 0 0,15 0 0,-6 0 0,-15 0-46,-10 0 46,-14 0 0,9 0 4127,-27 0-4127,16 20 6172,-21-14-6172,0 15 1738,0-21-1738,0 0 111,21 0-111,-16 0 0,16 0 0,-21 0 0,0 0 0,21 0 0,-6-21 0,9 15 0,-14-14 0</inkml:trace>
  <inkml:trace contextRef="#ctx0" brushRef="#br0" timeOffset="104467">21825 10631 24575,'0'-39'0,"0"-1"0,0-22 0,0 62 0,0 0 0,-21 0 0,16 0 0,-16 41 0,21-9 0,0 2 0,0 0 0,0-8 0,0 5 0,0-28 0,0 7 0,0-10 0,0 0 0,21-10 0,10 0 0,6-4 0,0-11 0,4-7 0,1 0 0,7 5 0,1 1 0,-2-2-499,-10 1 0,-3-2 0,1 2 499,21-8 0,-7 7 0,-8 12 0,5-7 0,-26 12 0,-21 11 0,0 0 0,0 0 0</inkml:trace>
  <inkml:trace contextRef="#ctx0" brushRef="#br0" timeOffset="112149">6773 13453 15807,'-26'-21'0,"5"16"3775,21-16-3775,-21 21 0,16 0 1512,-16-21-1512,0 16 810,16-16-810,-16 21 2671,11 0-2671,-14 0 0,9 0 0,-6 0 0,21 0 0,0 0 0,21 0 0,13 0 0,16 0 0,8 0 0,3 0-970,-8 0 1,4 0 0,4 0 0,2 0 0,2 0 0,-1 0 0,-1 0 969,2 0 0,-1-1 0,0 1 0,1 0 0,2 0 0,2 0 0,2 1 0,-11 0 0,3 0 0,3 1 0,1-1 0,1 1 0,0 0 0,0 0 0,-1 0 0,-2 1 0,-2-1 0,-4 1 0,10 0 0,-4 0 0,-2 0 0,-2 1 0,0 0 0,1 0 0,1 1-568,-2 0 1,2 1 0,0 0 0,1 0 0,-1 0 0,-2 1 0,-4-1 0,-3-1 567,19 2 0,-6-1 0,-5 0 0,-3 1-127,3 4 0,-5 1 0,-8-4 127,-11-6 0,-6-1-2908,5 9 2908,-16-10 2908,-21 0-2908,-21 0 4348,16 0-4348,-16-10 570,21 7-570,21-7 6784,-16 10-6784,37 0 0,-37 0 0,16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4:50:04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17851 8514 24575,'0'26'0,"0"-5"0,0-21 0,0 0 0,-21 31 0,15-2 0,-14 8 0,20-16 0,0-21 0,0 0 0,20 0 0,7-21 0,9-5 0,-5 8 0,3-1-2007,13-13 1,1-1 2006,-9 12 0,3 0 0,0-5 0,4-3 0,-4 6-211,-2 7 0,-4 3 0,-4-5 0,-1 4 0,11 14 1</inkml:trace>
  <inkml:trace contextRef="#ctx0" brushRef="#br0" timeOffset="1447">20202 14770 24575,'0'26'0,"-10"16"0,7-16 0,-7 0 0,10 6 0,0-30 0,0 9 0,0-11 0,0 0 0,10-11 0,18-18 0,10-7 0,10-2 0,3-3 0,-15 3 0,0-3 0,4 3-1241,18 3 1,5 4-1,-9 3 1241,-16 2 0,0 2 0,12 3 0,7 3 0,-12 5 0,-11 8 0,18-16 0,-52 21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32:57.5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4821 9055 8191,'-52'0'0,"10"0"5063,42 0-5063,0 0 0,73 0 0,-18 3 0,8 1 0,5-1-431,-17-1 0,2-2 0,2 0 0,5 0 0,3 1 431,-8 0 0,3 0 0,5 0 0,1 1 0,2-1 0,0 1 0,0-1 0,-1 0 0,-3-1 137,0 1 1,0-1 0,-2 0 0,1 0 0,-1 0 0,0 0-1,0 0 1,1-1-138,1 1 0,2 0 0,0-1 0,0 1 0,-1-1 0,-1 2 0,-2-1 0,-3 1 0,5 2 0,-2 1 0,0 0 0,-5 0 0,-3 0 0,-6-2 0,21 0 0,-9 2 0,0 7 0,-6-1 0,-5-10 3317,-21 0-3317,-5 0 0,-21 0 0,0 0 5658,0 20-5658,0 7 0,0-1 0,0-5 0</inkml:trace>
  <inkml:trace contextRef="#ctx0" brushRef="#br0" timeOffset="8449">9549 9126 22602,'61'-6'0,"1"1"0,0 0 0,-1 0 0,1-1 0,-8 3 0,2 0 0,2 1 0,1-1 0,2 1 0,1 0 0,2-1 0,0 0 0,-7 1 0,2-1 0,2 0 0,1 1 0,1-1 0,0 0 0,0 0 0,0 0 0,0 0 0,-2 0 0,-2 0-1089,6 0 0,-2 0 0,-1 0 0,0 0 0,-1 0 0,1 0 0,2 0 1,1-1-1,4 0 1089,-8 1 0,3-1 0,3 0 0,2-1 0,1 1 0,0-1 0,1 0 0,-1 1 0,-2-1 0,-2 0 0,-2 1 0,-4-1 0,-3 1 0,10-1 0,-5-1 0,-3 1 0,-3 0 0,0 0 0,0 0 0,3-1 273,4 0 1,2 0-1,1 0 1,-1-1-1,-1 1 1,-3-1-1,-3 1-273,2-1 0,-2 1 0,-3-1 0,-1-1 0,-2-1 0,9-3 0,-2-2 0,-3-2 0,-4 1 0,-7-2 0,-3 0 0,-1 1 0,23-3 0,-5 2 0,-2-4 1895,-31 21-1895,-5 0 321,-21 0-321,0 0 0,0 0 0</inkml:trace>
  <inkml:trace contextRef="#ctx0" brushRef="#br0" timeOffset="10365">18227 6444 24575,'0'-52'0,"-21"52"0,-3 34 0,1 16 0,4 3 0,-4 6 0,0-16 0,-6 4 0,-3 3 0,2-2 0,6-3-737,4 3 0,5-2 1,-5 1 736,-8-2 0,-6 2 0,1-1 0,8-4 0,5 12 0,3-9 0,-27-3 0,35-7 0,2-4 529,-14-16-529,21-15 0,0-36 0,0 2 0,0-3 0,0-11 0,0 2 0,0-9 1681,0 3-1681,0 52 0,0 42 0,-21 0 0,17-8 0,3 2 0,1 22 0,57-32 0,-13-27 0,8-8 0,1-2-569,2-1 0,1-2 1,-2-2-1,-6 0 0,-3-2 1,-2 2-1,-1 1 1,-1-1-1</inkml:trace>
  <inkml:trace contextRef="#ctx0" brushRef="#br0" timeOffset="18116">14487 6139 22959,'19'-64'0,"-1"0"0,-6-2 0,0 14 0,-2 36 0,11-46 0,-16 51 791,16-31-791,-42 84-8002,16-10 8002,-19 14 0,-4 7 0,14-12 0,-1 4 384,-8 3 0,-6 6 0,-2 3 0,4-4-384,4-3 0,1-2 0,-3 5 0,-1-4 0,-3 6 0,-3 3 0,0 0 0,2-5 0,3-7-287,0-2 1,3-6-1,0 3 287,-1 9 0,-1 7 0,0-3 0,3-11 0,0-16 0,5-2 0,14 15 0,2-2 6107,-19-9-6107,21-18 319,0-27-319,0-8 0,0-28 0,0 21 1725,0-16-1725,0 5 0,0 26 0,0-28 0,0 28 0,0-26 0,0 37 0,-20-16 0,14 42 0,-15 37 0,21-4 0,-2-2 0,4-4 0,19-17 0,26 11 0,3-45 0,5-15-3392,-10-4 0,1-3 3392,1 7 0,3-1 0,-3-7 0,0-19 0,-4-8 0,-2 8 0,2 16 0,-3 3 0,2-21 0,0 0 0</inkml:trace>
  <inkml:trace contextRef="#ctx0" brushRef="#br0" timeOffset="25733">7150 9431 24575,'39'-26'0,"-8"5"0,-31 21 0,0 0 0,0 21 0,0-16 0,0 16 0,0-21 0,0 0 0,42 0 0,21-21 0,-22 18 0,4 1-472,6-9 0,0 1 472,-5 9 0,2 2 0,0-1 0,3 0 0,-1 0 0,9 0 0,-1 0 0,-12 0 0,1 0 0,-4 0-1295,6 0 1,-6 0 1294,9 0 0,13 0 0,-49 0 818,5 0-818,-21 0 0,-21 0 0,16-21 2715,-16 16-2715,21-16 0,0 21 0,0 0 0,0 0 0</inkml:trace>
  <inkml:trace contextRef="#ctx0" brushRef="#br0" timeOffset="26248">6562 9290 24575,'15'0'0,"-15"0"0,118 0-3277,-72 0 0,2 0 0,2 0 2780,6 0 1,1 0-1,5 0 497,-2 0 0,3 0 0,1 0 0,-3 0 258,3 0 0,-3 0 0,0 0-258,-1 0 0,1 0 0,-5 0 390,6 0 1,-9 0-391,-6 0 0,-26 0 0,-42 0 0,-26 0 0,8 0 0,-5 0 0,-11 0 0,2 0 0,-12 0 0,13 0 0</inkml:trace>
  <inkml:trace contextRef="#ctx0" brushRef="#br0" timeOffset="26648">6515 9384 24575,'58'-15'0,"0"-1"0,1 0 0,-2 6 0,1 3 0,-9-2 0,-11-2 0,-2 1 0,19 8 0,2 4 0,-7-2 0,-1 0 0,1 0 0,-3 0 0,-10 0 0,-6 0 0,-8 0 0,-12 0 0,-11 0 0,0 0 0,0-10 0,0 7 0,-11-7 0,9 10 0,-9 0 0,11 0 0</inkml:trace>
  <inkml:trace contextRef="#ctx0" brushRef="#br0" timeOffset="26948">6679 9337 24575,'66'-10'0,"-1"1"0,0-1 0,1 0 0,-7-1 0,3-1 0,0 0 0,-3 2 0,-6 3 0,1 3 0,-5 4 0,2-2 0,12-4 0,2-3 0,-7 4-2005,-12 4 0,-6 2 2005,12-1 1240,-52 0-1240,-31 20 0,-19-14 0,13 10 0,1-1 0,-14-12 0,19 7 0</inkml:trace>
  <inkml:trace contextRef="#ctx0" brushRef="#br0" timeOffset="27383">6773 9290 21217,'54'-15'0,"-1"0"0,1 0 0,0 0 0,-1 3 0,3-1 0,1 1 0,-3 1 0,-5 2 0,-2-1 0,-4 1 0,0 1 0,8 0 0,2 1 0,-3 2 0,11 4 0,-12 2 1604,-20-1-1604,2 0 567,-52 0-567,16 0 290,-26 0-290,28 0 0,-28 0 897,25-21-897,-15 15 0,21-15 0,0 21 0,0 0 0,0 21 0,0-15 0,0 15 0,0-21 0,0 0 0,0 0 0</inkml:trace>
  <inkml:trace contextRef="#ctx0" brushRef="#br0" timeOffset="28782">16604 8632 24575,'-46'-13'0,"1"-1"0,-29-6 0,74 20 0,0 0 0,21 0 0,37 0 0,7 0 0,-23-3 0,4-2 0,-1 2 0,12 2 0,-1 0 0,6-5 0,-4 1 0,-20 5 0,-5 0 0,-2 0 0,-31 0 0,-11 0 0,-12 0 0,-14 0 0,4 5 0,-2 1 0,-6-4 0,-4 9 0,35-11 0</inkml:trace>
  <inkml:trace contextRef="#ctx0" brushRef="#br0" timeOffset="29031">16439 8890 14966,'50'-18'0,"0"0"0,-1-1 0,1 1 0,11 2 0,4 1 0,-3 1 0,-10 2 0,-6-1 0,-3 2 0,27 4 0,-9 4 0,-35 3 0,-5 0 0</inkml:trace>
  <inkml:trace contextRef="#ctx0" brushRef="#br0" timeOffset="38849">1576 10842 24575,'0'34'0,"0"3"0,1 1 0,-2 2 0,-20 15 0,15 11 0,-4-1 0,-11-35 0,-2 0 0,8 17 0,4 9 0,0-7 0,-15 11 0,13-15 0,5-2 0,8 2 0,0-9 0,0 12 0,0-12 0,8-4 0,5 1 0,4 3 0,3 2 0,4 9 0,1 2 0,5 9 0,-2-1 0,-13-20 0,-4 2 0,-7 11 0,-4 8 0,-4-4-3392,-8 6 0,-2 0 3392,5-7 0,1 3 0,-1 0 0,-3-2 0,1 0 0,2-5-546,7-8 0,2-1 546,-7 10 0,3-1 0,15 8 0,-9-28 0,22-3 0,5 0 0,2 11 0,16-8 0,-31 6 0,-11 3 0,-26 4 0,20-8 0,-3 2 0,-25 3 0,-5 1-1437,12 1 1,2 1 1436,-4 7 0,-1-1 0,-4-11 0,5-1 2388,20 9 1,3-4-2389,-20 1 628,38-12 0,8-2-628,-4-5 0,29-4 0,7-6 0,0-8 0,-10 6 0,-2-1 0,-8-10 0,-17 0 4654,-20 0-4654,0 0 62,21 0-62,-5 0 0,16-10 0,1-1 0,-12 6 0,21-16 0</inkml:trace>
  <inkml:trace contextRef="#ctx0" brushRef="#br0" timeOffset="42615">11383 11877 24575,'-47'-21'0,"21"16"0,5-16 0,21 21 0,0 0 0,21 0 0,36 0 0,-21 0 0,4 0-275,6 0 1,4 0 0,0 0 274,-4 0 0,0 0 0,-2 0 0,19 0 0,-3 0 0,-6 0 0,-9 0 0,-18 0 0,-7 0 0,-20 0 0,-20 0 0,14 0 823,-35 21-823,4-5 0,8 7 0,-23 9 0,47-27 0,-16 16 0</inkml:trace>
  <inkml:trace contextRef="#ctx0" brushRef="#br0" timeOffset="42832">11289 12042 24575,'64'0'0,"0"0"0,1 0 0,-1 0 0,0 0 0,5 0 0,-1 0 0,-3 0 0,-8 0 0,11 0 0,-11 0-2683,6 0 2683,-18 0 0,-35 0 0,-10 0 0</inkml:trace>
  <inkml:trace contextRef="#ctx0" brushRef="#br0" timeOffset="43832">13359 11995 24575,'65'8'0,"0"1"0,1 0 0,-5 5 0,0 2 0,-3-4 0,6-9 0,0-1 0,-12 4 0,2 3 0,2-3 0,6-4 0,2-3 0,1 0-1839,-13 1 0,0 0 1,2 0-1,2 0 1839,1 0 0,3 0 0,1 0 0,0 0 0,-5 0 0,-1 0 0,-4 0 0,0 0 0,1 0 0,8 0 0,1 0 0,0 0 0,-5 0 0,-2 0 0,-3 1 0,3-2 0,3-3 0,3-2 0,2 0 0,-3 1 524,-6 3 1,-2 1 0,1 1-1,1-2-524,13-3 0,4-1 0,-2 0 0,-8 2 0,12 5 0,-10-2 586,-20-9 0,-6-1-586,6 6 0,-37-16 0,16 21 0,-21 0 4085,0 0-4085,10 0 0,-7 0 0,7 0 0</inkml:trace>
  <inkml:trace contextRef="#ctx0" brushRef="#br0" timeOffset="44331">13829 12112 24575,'61'-1'0,"0"-1"0,0 0 0,0 1 0,0-1 0,0 1 0,0-1 0,1 0 0,-3 1 0,-1-1 0,-1 1 0,-1 0 0,1-1 0,1 1 0,2-1-1229,-1 0 0,3-1 0,1 0 0,1 0 1,-1 0-1,-2 0 0,-2 1 0,-4 0 931,6 1 0,-4 0 0,-2 1 0,-1-1 0,1-1 298,1-2 0,2-1 0,-1 0 0,-4 1 0,-5 1 1409,18 4 0,-7-2-1409,-1-9 0,-4-1 0,-13 9 0,-3-1 859,-1-8 1,-4 1-860,-1 10 0,-32 0 0,0 0 6784,21 21-6784,5-16 0,21 37 0,-21-37 0,-5 16 0</inkml:trace>
  <inkml:trace contextRef="#ctx0" brushRef="#br0" timeOffset="45315">20908 12159 18762,'51'0'0,"1"0"0,-1 0 0,0 0 0,2 0 0,2 0 0,0 0 0,4 0 0,-1 0 0,3 0 0,2 0-1148,1 0 0,3 0 0,2 0 0,-2 0 0,-5 0 1148,-6 0 0,-4 0 0,-1 0 0,-1 0 949,21 0 0,-1 0 0,-17 0-949,-17 0 0,-12 0 1747,-24 0-1747,-45 0 0,-7 0 0,-5 0 0,-9 0-1231,13 0 1,-2 0-1,-2 0 1231,0 0 0,0-1 0,-4 2 0,6 2 0,-2 1 0,-1 2 0,1 2 414,1 5 1,0 2 0,0 1-1,2-2-414,-11-3 0,2-2 0,3 5 0,5 10 0,4 5 0,5-9 0,-19-15 0,65 16 0,44-21 2143,0 0 0,6 0-2143,-2 0 0,5 0 0,1 0-1066,7 0 1,4 0-1,-1 0 1066,-14 0 0,-1 1 0,2-1 0,1-1 0,8-3 0,4-2 0,-1 0 0,0 1-371,-2 3 1,0 2 0,0-1-1,-1-1 371,2-3 0,0-1 0,-2 0 0,-3 2 0,2 4 0,-4 2 0,-5-4 0,6-8 0,-12-1-115,-18 6 115,-5-16 978,-21 21-978,0 0 5922,21 0-5922,-16 0 2389,16 21-2389,10 5 53,-23 0 0,23-5 0,-31-21 0</inkml:trace>
  <inkml:trace contextRef="#ctx0" brushRef="#br0" timeOffset="46468">24106 9619 23987,'-50'44'0,"0"-1"0,0 1 0,0-1 0,0 0 0,3 3 0,2 1 0,0 0 0,2-2 0,0-2 0,-1-4 0,1-3 0,2 0 0,5 2 97,4 12 0,6 2 1,-2-5-98,-24 3 0,10-6 0,31 5 98,-31-17-98,42-32 49,0 0-49,21-21 0,-16-16 0,25-12 0,3-4 0,-22 17 0,-1 2 74,13-9 1,-2 7-75,-10 15 0,-22 42 0,-18 6 0,-7 4 0,13-4 0,-1 1 0,-12 1 0,4-1 0,11 14 0,63-37 0,21-5 0,-10-14 0,9-8 0,-7 1 0,-14 4 0,-1 0 0,17-9 0,1-1 0</inkml:trace>
  <inkml:trace contextRef="#ctx0" brushRef="#br0" timeOffset="49000">6468 11078 14213,'43'-40'0,"1"1"0,-1 0 0,1 0 0,-1 0 0,1-1 0,7-3 0,1 0 0,-1 1 0,-4 4 0,-5 3 0,10-9 0,-5 5-205,-9 11 0,1 2 1,-3 1 204,2 0 0,-3 0 0,-10-4 0,-1 1 747,29 2-747,-48-5 1936,16 28-1936,-21-8 2349,-32 22-2349,-2 9 0,-2 4 0,8-4 0,-2 2 873,-15 7 0,-9 4 0,4 4-873,11 5 0,3 3 0,-4-4 0,-7-7 0,-4-4 0,3 3 0,4 11 0,3 4 0,1-9 0,-9-12 0,6-5 0,1 15 0,1 5 0,41-37 2483,0 16-2483,0-21 0,0 0 0,73 0 0,-28-20 0,1-2 0,1 17 0,-2 0 0,-9-16 0,1 0 0</inkml:trace>
  <inkml:trace contextRef="#ctx0" brushRef="#br0" timeOffset="49431">6679 10842 24575,'-45'30'0,"-1"0"0,-6 7 0,78-16 0,24-18 0,9-6 0,-7 3 0,1 0-502,-3 0 1,4 0 0,-6 0 0,-8 0 0,-5 0-1,18 0 1</inkml:trace>
  <inkml:trace contextRef="#ctx0" brushRef="#br0" timeOffset="50382">6679 10795 24575,'-26'-52'0,"5"10"0,21 42 0,-10 0 0,-3 26 0,2 11 0,4-5 0,-1 4 0,-5 3 0,-2 4 0,1 3-848,1 14 0,1 4 0,0-8 0,-2-14 0,-1-3 0,0 19 0,-1-1 0</inkml:trace>
  <inkml:trace contextRef="#ctx0" brushRef="#br0" timeOffset="52448">6303 14605 24575,'-18'53'0,"-1"-1"0,1 0 0,0 0 0,0 1 0,-3 3 0,0 2 0,0-1 0,3-3 0,4-5 0,5 18 0,3-6 0,-6 8 0,0-10 0,2-22 0,20-32 0,-1-42 0,-3-38 0,3-4-1701,2 24 0,2-3 1,2-2-1,0-1 1,-1 2 1700,-3 5 0,0 1 0,-1 0 0,1 0 0,1-3 0,0 1 0,1-4 0,2-2 0,-2 4 0,1 6 0,-3 10 328,3 3 1,-2 6-329,-1-15 0,-1 18-230,11 92 230,-12-20 0,-1 6 0,1 2 0,3 6 0,0 1 0,1 5 0,-4-12 0,1 5 0,-1 0 0,0 0 0,-2-6 0,-1 8 0,-2-4 0,2 2-187,3-4 1,3 4-1,0-1 1,-3-4 186,-6-3 0,-2-4 0,0-3 0,-1 5 0,0-6 0,-5 13 0,-16-53 0</inkml:trace>
  <inkml:trace contextRef="#ctx0" brushRef="#br0" timeOffset="52615">6021 15099 21778,'48'-15'0,"0"0"0,1 0 0,-1 0 0,10-5 0,-1 0 0,1 3 0,0 6 0,0 4 0,-5-2-3065,2-7 0,-2 1 3065,-4 12 0,3 5 0,-10-3 0,0-10 0,0 11 0</inkml:trace>
  <inkml:trace contextRef="#ctx0" brushRef="#br0" timeOffset="53048">6938 14605 24575,'60'21'0,"-23"16"0,-13 16 0,-7 6 0,-12-18 0,-4 2-643,1 15 1,-1 7-1,-4-3 643,-8 4 0,-4-4 0,0-16 0,-2 0 0,2-4 0,2 2 0,-1-10 622,-7-13-622,21-63 0,0 0 0,11 0 0,5-10 0,-1 3-3070,0 0 1,2 1 3069,4 3 0,4-2 0,-3 3 0,-3-4 0,-2 5 0,-5 10 0,0 3 0,19-17 661,-26 26-661,-5 84 0,-15-16-1321,2 6 0,2 6 1321,5-12 0,2 0 0,3 1 0,2 1 1787,-2 9 1,2-1-1788,1-18 0,6-2 0,12-2 0,5-2 0,16 11 0,-1-35 0,-1-2 0,-11 14 0,4-21 0</inkml:trace>
  <inkml:trace contextRef="#ctx0" brushRef="#br0" timeOffset="53248">7808 15264 8191,'51'-9'0,"0"1"0,0-1 0,0 1 0,0-4 0,-3-1 0,-3 1 851,10 0 1,-11-2-1,-18-7 1,-5 21 0</inkml:trace>
  <inkml:trace contextRef="#ctx0" brushRef="#br0" timeOffset="53399">7761 14817 24370,'59'-7'0,"0"1"0,0-1 0,-1 1 0,1-2 0,-4 0 0,-9 3 0,6 5 0</inkml:trace>
  <inkml:trace contextRef="#ctx0" brushRef="#br0" timeOffset="53721">8561 14605 22202,'-13'61'0,"0"0"0,0 0 0,-1-1 0,11-5 0,2-1 0,2-3 0,2-4-2368,3 12 0,9-11 2368,26-14 0,5-11 1306,-5-2-1306,9-45 0,0-14 0,-21 16 0,-3-3 0,9-30 0,-2-3 0,-9 22 0,-4-1 0,-9-7 0,-6-3 0,-3-11 0,-4 1 0,-2 14 0,-8 5 0,-24-8 0,-14 13 0,-13 26 0,-5 14 0,18 0 0,-2 2 0,3 1 0,-15 3 0,7 0 0,-5 8 0</inkml:trace>
  <inkml:trace contextRef="#ctx0" brushRef="#br0" timeOffset="55682">23119 10325 24575,'26'0'0,"-5"0"0,-21 0 0,0 0 0,0-10 0,0-14 0,0-13 0,0 11 0,0 5 0,0 0 0,0 16 0,0-16 0,0 42 0,0 5 0,0 21 0,0-10 0,-3 5 0,6 2 0,28 14 0,-17-11 0,1-3 0,21-7 0,-15-16 0</inkml:trace>
  <inkml:trace contextRef="#ctx0" brushRef="#br0" timeOffset="61531">3199 13688 24575,'-21'-13'0,"15"3"0,-15 10 0,21 0 0,42 10 0,0 14-2652,15-15 1,9-3 2651,-21 2 0,2-1 0,5-1-1060,7-3 1,6-3 0,4-1-1,2-1 1060,-17 0 0,0-1 0,1 0 0,4-1 0,4 0 0,7-1-198,-20 2 0,3 0 1,3-1-1,4 0 1,1 0-1,3 0 1,1 0-1,2 0 1,0-1-1,1 1 1,0 0-1,-1 0 1,0 0-1,-1 1 1,-2 0 197,1 0 0,-1 0 0,1 0 0,-1 0 0,1 1 0,0-1 0,-1 1 0,1 0 0,0-1 0,0 1 0,1 1 0,-1-1 0,1 0 0,-1 0 0,1 1-89,-2-1 1,1 1 0,2 0 0,-1 0 0,1 0 0,1 0 0,-1 0 0,0 0 0,-1 1 0,0-1 0,-1 1 0,-1-1 0,-1 1 0,-2 0 0,-2 0 0,-2 0 0,13 0-1,0 0 1,-1-1 0,-1 1 0,-2 0 0,-3 0 0,-3 2 0,-5 0 0,-4 1 0,-6 2 0,11 9 0,-1 0 0,1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34:14.5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2987 7808 24575,'-33'-13'0,"1"0"0,-21-8 0,53 21 0,-21 21 0,-26 16 0,17 5 0,-2 7-794,1-10 0,-1 1 0,3 2 794,9-1 0,5 3 0,-2 4 0,-4 7 0,-2 6 0,0 0 0,4-6 0,3-7 0,3-4 0,0 6 0,1 0 0,1 7 0,-1 2 0,1-2 0,-1-6 0,-3 3 0,-1-5 0,3 2-570,7-2 1,3 1 0,1 3-1,-3 2 570,-2-2 0,-2 2 0,-1 2 0,1 0 0,2 0 0,4 0 0,2-1 0,1 1 0,0 1 0,-1 2 0,-2-3 0,0 4 0,-2 0 0,1 0 0,1-2 0,0-3 0,2 10 0,0-2 0,1-3 0,2-1 0,3-7 0,1 0 0,0-3 0,-2-5 0,-1 5 0,-1-1-342,4 1 0,3 7 0,-3 1 0,-6-6 342,-10-3 0,-7-5 0,3 4 0,8 3 0,5 4 0,-3-2 0,-6-5 0,-15-6 0,-7-6 0,2 1 0,6 4 0,2 0 0,-5 0 0,-9-1 0,-5 0 0,1 2-743,8-2 1,1 2 0,1 0 0,2-1 742,0 4 0,3-2 0,3 2 0,0 7 0,3 2 0,7-3 375,9 0 1,6 0-376,2-6 0,2 3 0,2-5 0,3-3 0,2-4 0,2-1 0,5-2 579,21 3 0,2-7-579,-7-8 0,6 11 0,0-1 0,-6-16 0,-11 30 0,-5-9 0,-21 11 0,0 11 0,-20-10 0,-2 6 0,14-10 0,4 4 0,-5 3-200,-9 7 1,-7 4 0,0 1-1,7-3 200,8 6 0,5-2 0,-1 0 0,-8 2 0,-3 1 0,6-7 0,7-2 0,8-3 676,15 3 1,4-1-677,-14-12 0,3 1 0,7-5 0,5 2 0,-2-4-798,-4-1 0,1-3 798,5 0 0,-1 1 0,-11 4 0,2-2 0,28 4 0,-36 4 0,-8 12 0,3-3 0,10 1 0,-1 1 0,-9-7 0,-2 4 0,1-4 0,1 5 0,8-11-245,36-18 245,3-37 0,13-18 0,-3-4 115,-13 3 1,-3-3 0,2-1-1,11-3 1,2-1 0,-10 1-1,-21 0 1,0 1 0</inkml:trace>
  <inkml:trace contextRef="#ctx0" brushRef="#br0" timeOffset="74170">24530 3034 24575,'0'-26'0,"0"5"0,0 21 0,0 0 0,0-21 0,0 6 0,0-30 0,0 9 0,0-11 0,-21 20 0,-16-14 0,-12 35 0,-9 6 0,28 20 0,3 7 0,0-3 0,4 5 0,2 31 0,5 0 0,-4-10 0,13 1 0,14-6 0,24-29 0,3-11 0,2-10 0,-6-20 0,-2-8 0,8 7 0,-7-2 0,-20-8 0,-7 4 0,-2 8 0,0 14 0,0 41 0,0-2 0,0 28 0,0-20 0,21 7 0,5-28 0,31 5 0,-7-42 0,1-6 0,-3-4 0,-11-3 0,-6 8 0,1 0 0</inkml:trace>
  <inkml:trace contextRef="#ctx0" brushRef="#br0" timeOffset="74949">25235 2658 24575,'0'57'0,"0"-22"0,0 1-4916,0 1 1,0-1 4170,0-1 0,0 1 745,0 19 0,0-1 2818,0 7-2818,0-9 0,0-5 1719,0-21-1719,0-5 0,0-63 0,15 12 0,2-3 0,-15-4 0,4-1 3392,30-10 0,1 7-3392,-27 12 0,22 9 0,-1 9 0,-26 11 0,37 31 0,-37-2 0,6 4 0,-1 2 0,-10 14 0,-18-9 0,-6-1 0,-7 3 0,-6-17 0,-4-6 0,4-11 0,3-6 0,-8-2 0,0 0 0</inkml:trace>
  <inkml:trace contextRef="#ctx0" brushRef="#br0" timeOffset="75416">24647 3951 8191,'-40'-13'0,"-1"0"0,4 15 0,1 7 2445,-2 1 1,6 9-2446,10 23 0,7 4 0,-6 9 1419,29-13 1,16-5-1420,20-20 0,16-11 0,0-3 0,-9-1 0,0-3 0,1 0 0,9 1 0,1-1 0,-7-3 0,-13-7 0,0 1 0</inkml:trace>
  <inkml:trace contextRef="#ctx0" brushRef="#br0" timeOffset="75966">25400 4351 24575,'13'-56'0,"0"0"0,3 8 0,-11 7 0,-47-3 0,32 28 0,-27 3 0,1 5 0,28 8 0,-44 31 0,25 19 0,13-19 0,2 1 0,8 4 0,8-4 0,33-6 0,12-5 0,-9-46 0,-1-13 0,-11 16 0,-4-3 0,2-28 0,-5-6-251,-3 11 0,-4 2 251,-12 7 0,-2 2 0,6-5 0,-1 5 0,-5 11 0,-11 5 0,9 42 0,-14 14 0,0 9 0,12 10 0,3 4-1651,-6-14 1,-1 2-1,2-3 1651,5 13 0,2-7 0,-1-2 0,0-26 0</inkml:trace>
  <inkml:trace contextRef="#ctx0" brushRef="#br0" timeOffset="76651">24318 2282 24575,'-36'0'0,"-30"0"0,14 21 0,18-9 0,-3 2 0,-3 4 0,2 0 0,-14 6 0,12 1 0,1 2 0,-10 4 0,12 16 0,16-15 0,21-9 0,0 14 0,0 0 0,0 4-270,0-5 1,0 4 269,0 10 0,0 8 0,0 1-1652,0-9 1,0 1 0,0 0-1,0 1 1652,0 1 0,0-1 0,0 1 0,0 1-122,0 2 1,0 0 0,0 1 0,0 1 121,0 5 0,0 2 0,0 0 0,0 1 0,0-10 0,0 0 0,0 1 0,0-1 0,0 1-568,0-1 1,0 0-1,0 0 1,0 1 0,0 0 567,0 6 0,-1 2 0,0-1 0,1-2 0,2-5 0,4 6 0,1-5 0,1-1-255,-4 1 0,1 0 1,12-9 254,19-14 0,12-9 0,-1-9 0,6-12 0,4-10 0,0-1 0,5-3 0,-9-2 0,-12-2 0,-6 0 0,17-8 0</inkml:trace>
  <inkml:trace contextRef="#ctx0" brushRef="#br0" timeOffset="77432">25447 2399 24575,'50'-13'0,"-1"0"0,1 0 0,-1-5 0,0-2 0,-3 6 0,3 10 0,-4 3 0,-7-10 0,0 1 0,-3 8 0,-2 4 0,11-2 0,-28 0 0,5 0 0,-21 0 0,0 52 0,0 3-571,0-10 0,0 4 571,0 5 0,0 4 0,-1-9 0,0 2 0,3 1 0,4-2 0,2-1 0,-2 3-554,-3 12 1,-3 3 0,3-4 553,3-17 0,3-3 0,-3 1 0,-5 8 0,-2 1 0,1 1 0,0 8 0,0 1 0,0-2-682,0-10 0,0-1 0,0 3 682,0 1 0,1 3 0,-1 0 0,-1-3 0,-6 5 0,-1-3 0,2-1 0,4-5 0,2 0 0,-4-1-208,-8 4 1,-5 0 0,5-5 207,9-3 0,0-4 0,-11 3 0,-3-4 0,-6 18 314,-17-31 0,-9-10-314,-6-17 0,-3-5 0,14 8 0,-2 1 0,3-6 112,-7-19 1,6-2-1,0 7 1,33-5-1</inkml:trace>
  <inkml:trace contextRef="#ctx0" brushRef="#br0" timeOffset="79185">27423 4775 24575,'0'-60'0,"0"1"0,0 0 0,0-4 0,0 1 0,0 14 0,0 17 0,-11-11 0,-12 42 0,-14 0 0,-10 21 0,16 4 0,5 8 0,9 14 0,5 2 0,-7-9 0,6-1 0,21 8 0,5-8 0,-7-23 0,25 5 0,13-21 0,-2 0 0,-1-32 0,-3-10 0,-10-7 0,-8-3 0,-1-13 0,-5 7-692,-11 9 0,-1 1 692,5-5 0,1-3 0,-2 8 0,-6-7 0,0 3 0,-21 73 0,-5-5 0,12 13 0,2 7 0,-5-7 0,2 5 0,9 19 0,6 11 0,4-4-2557,4 4 0,4-2 2557,-6-7 0,1 3 0,9-12-765,25-11 0,7-12 765,-11-9 0,2-7 0,8-14 0,0-7 0,-10-3 0,-4-3 0,-1-2 0,-6-6 0,-11-15 0,-4-2 0,10-10 4554,-21-3-4554,-42 37 0,32 42 0,-43-5 0,51 28 0,-4 0 0,1 1 0,16 15 1737,-3-19 0,7-3-1737,12-13 0,4-9 0,11-10 0,1-13 0,0-7 0,-1-28-1198,-21 6 0,-1-8 0,-4 1 1198,-2-2 0,-4-1 0,-5-5 0,-2-5 0,-1 6 0,-1 8 0,-2 3-2797,1-14 1,0 7 2796,0 19 0,0 7 0,0 20 0,0 0 0,0 20 0,0 28 0,0 4 963,10 10 1,1 6-964,-8-11 0,-1 1 0,4-3 0,1 3 0,1-6 0,3-5 0,-1-5 1637,-5 21 0,16-63 0,-21 0 0</inkml:trace>
  <inkml:trace contextRef="#ctx0" brushRef="#br0" timeOffset="79299">28175 4563 24575,'56'-16'0,"-1"-1"0,1 1 0,-1 0 0,11-11 0,-4-1 0,-9 9 0,7 14 0,-29-16 0</inkml:trace>
  <inkml:trace contextRef="#ctx0" brushRef="#br0" timeOffset="80099">22578 4281 24575,'19'-53'0,"0"-1"0,0 1 0,3 5 0,3-4 0,1-2 0,0 3 0,-2 5-3277,2 1 0,-2 4 0,2-3 2970,4-5 0,3-5 0,-1 2 0,-7 6 363,-4-4 1,-5 5-57,-3 9 0,-3 2 1651,1-24-1651,-11 32 0,0 26 0,0 58 0,-1-8 0,0 9 0,3 2 0,4-1 0,2 0 0,-1 0 0,-5-2 0,-2 0 0,3-4 0,8 10 0,-1-11 0,-10-16 1326,0-11 1,0-5-1,0-21 1</inkml:trace>
  <inkml:trace contextRef="#ctx0" brushRef="#br0" timeOffset="80299">22742 3975 24575,'63'0'0,"0"0"0,-17 0 0,-1 0 0,18 0 0,-3 0-559,-21 0 1,-5 0 0,16 0 0,-19 0 0</inkml:trace>
  <inkml:trace contextRef="#ctx0" brushRef="#br0" timeOffset="80482">23448 3904 24575,'58'-7'0,"1"0"0,-1 1 0,10 5 0,-13-4 0,-24-16 0</inkml:trace>
  <inkml:trace contextRef="#ctx0" brushRef="#br0" timeOffset="80651">23377 3693 23182,'57'0'0,"-1"0"0,0 0 0,0 0 0,0 0 0,1 0 0,-1 0 0,-2 0 0,-4 0 0,-4 0 0,11 0 0,1 0 0</inkml:trace>
  <inkml:trace contextRef="#ctx0" brushRef="#br0" timeOffset="81382">28975 4939 15414,'27'-57'0,"-1"1"0,1-1 0,0 0 0,-3 3 0,0 1 0,0 1 0,-2 2 661,3-8 1,0 3 0,-4 3-662,-1-6 0,-4 6 0,-3 15 0,-5 6 2058,-8 11-2058,0 20 1145,0 20-1145,0 7 0,0 20 0,21 10 0,-16-7 0,5-12 0,1 2 1318,-4 2 1,-3 0-1319,-3 2 0,0-2 0,10 18-1362,-11-8 0,0-46 0,0 15 0</inkml:trace>
  <inkml:trace contextRef="#ctx0" brushRef="#br0" timeOffset="81566">29139 4657 24575,'58'-17'0,"-1"-1"0,1 1 0,-6 0 0,0 2 0,-10 5 0,8 10 0,-19 0 0</inkml:trace>
  <inkml:trace contextRef="#ctx0" brushRef="#br0" timeOffset="81722">29751 4563 24575,'59'-13'0,"0"0"0,-12 2 0,0 1 0</inkml:trace>
  <inkml:trace contextRef="#ctx0" brushRef="#br0" timeOffset="81883">29751 4563 16177,'46'-39'0,"-1"0"0,1-1 0,0 1 0,3-3 0,-1 1 0,1-1 0</inkml:trace>
  <inkml:trace contextRef="#ctx0" brushRef="#br0" timeOffset="82232">30598 3787 24575,'-37'-13'0,"0"0"0,-20-8 0,32 42 0,6 10 0,3 24 0,-6-20 0,2 3 0,16 4 0,3 2-3232,-10 3 1,1 0 3231,9 2 0,2 4 0,-7 5 0,-2 7 0,1 0 0,5-12 0,1 1 0,1 0 0,-2 0 0,-3 0 0,-1 0 0,0 0 0,2-2 0,0 13 0,3-1 0,6-7-21,13-1 1,6-13 20,7-17 0,6-12 0,4-7 0,-5-15 0,-1-5 0,3 1 0,-3-2 0,15-12 0,-19 5 0</inkml:trace>
  <inkml:trace contextRef="#ctx0" brushRef="#br0" timeOffset="82767">31091 4563 24575,'0'-43'0,"0"0"0,0 1 0,0 5 0,0 11 0,-20 5-8503,-7 21 8503,-20 0-110,-10 0 110,7 21-1093,14-16 1093,12 22 0,6 9 0,2 27 0,6-25 0,7 0 2668,16-5 1,8-9-2669,31-24 0,-6-19 0,0-9 0,-13-1 0,-3-5 682,6-16 1,-5-2-683,-16 19 0,-3 1 1773,9-25-1773,-21 15 0,0 37 0,-21 5 0,-6 57 0,14-20 0,0 2 0,-1 7 0,7 2 0,26 0 0,4-5 0,-12-1 0,31 0 0</inkml:trace>
  <inkml:trace contextRef="#ctx0" brushRef="#br0" timeOffset="83365">30551 4328 24429,'-27'-53'0,"1"1"0,-16-31 0,42 83 0,0 0 0</inkml:trace>
  <inkml:trace contextRef="#ctx0" brushRef="#br0" timeOffset="83899">30456 5033 21514,'46'-28'0,"-1"-1"0,0 0 0,0 0 0,0-2 0,1-3 0,-5 1 0,-14 3 0,-11-22 0,-6 8 0,-1-7 0,-7 2 0,-14 0 0,-8 2 0,1 0 0,-4-2 0,-5 9 0,-18 10 0,-7 10-1684,5 5 0,-3 4 0,1 6 1684,-13 11 0,3 9 0,5 0 0,3 6 0,-2 11 0,8 7 0,23-3 0,5 1 0,-7-2 0,5 0 921,14 0 0,12-2-921,26 5 0,12-5 0,-2-9 0,7-6-1266,8-6 0,8-4 1,-4-7 1265,-13-8 0,-3-5 0,1-6 0,9-9 0,1-8 0,-8-5 75,-13-3 1,-6-6 0,-7-3-76,-4-3 0,-6-3 0,-5 2 0,-2 7 0,-4 3 0,-12 7 0,-34 3 0,-10 15 0,20 12 0,0 13-616,-10 28 1,-3 21 0,8 0 615,3 1 0,8 4 0,12-10 0,2 6 0,1 0 0,3-3-157,1 0 0,3-3 0,3-3 1,3 0-1,2-4 0,-1 11 0</inkml:trace>
  <inkml:trace contextRef="#ctx0" brushRef="#br0" timeOffset="84182">29916 6350 24575,'44'-23'0,"0"-1"0,1 7 0,2-1 0,-11-4 0,-16-14 0,-3 1 0,18 14 0,-5 0 0,-19-20 0</inkml:trace>
  <inkml:trace contextRef="#ctx0" brushRef="#br0" timeOffset="84332">30080 5739 24575,'60'4'0,"0"1"0,0-1 0,4 2 0,-7-2 0,8-4 0,-55 0 0</inkml:trace>
  <inkml:trace contextRef="#ctx0" brushRef="#br0" timeOffset="84799">30833 5974 24575,'2'-50'0,"-1"-1"0,1 0 0,1-12 0,-11 17 0,-50 46 0,22 5 0,2 5 0,7 11 0,1 3 0,-7-8 0,1 4 0,1 28 0,5 4 0,9-22 0,2 0 0,-3 18 0,15-7 0,61-28 0,-21-25 0,2-10 0,9-12 0,-2-5 0,-8 2 0,-6-2 0,-12-3 0,-3 5 0,4 11 0,-21 26 0,0 26 0,0 21 0,0-10 0,10-3 0,1-3 0,-6-10 0,47 17 0,11-13 0,-19-41 0,8 26 0,-4-4 0,-27-27 0</inkml:trace>
  <inkml:trace contextRef="#ctx0" brushRef="#br0" timeOffset="85170">31303 5809 19510,'-23'-45'0,"-1"-1"0,1 1 0,-1 17 0,-13 49 0,-7 5 474,24 1 0,3 3-474,-9 20 0,4-21 0,3-1 0,13 9 1271,27 7-1271,42-49 0,-15-10 0,1-6 0,-10-4 0,-5-5 0,-8-12 0,-8-5-543,-10 2 0,-5-2 543,-3-13 0,0 0 0,0 14 0,0 1 609,0-9 0,0 11-609,0 27 747,0-4-747,0 20 0,-11 31 0,10 1 0,0 6 0,-8 6 0,-4 6 0,3-2 0,5 11 0,5-1 761,1-4 1,8-6-762,14-17 0,4-10 0,15-15 0,0 14 0</inkml:trace>
  <inkml:trace contextRef="#ctx0" brushRef="#br0" timeOffset="85319">31303 5809 24575,'52'-8'0,"1"-1"0,-1 0 0,2 2 0,1 0 0,-7 0 0,-11 3 0,-4-2 0,1-5 0,0-2-727,19-4 0,-6-2 0,-19-7 0,4 5 0</inkml:trace>
  <inkml:trace contextRef="#ctx0" brushRef="#br0" timeOffset="85704">32009 5316 24575,'-13'61'0,"0"0"0,-2-7 0,-1 3 0,5-3 0,9 10 0,-1-3 0,-18-4 0,0-1 0,19 8 0,-1-11 0,-18-32 0,21 0 0,0-47 0,0-11 0,-3-6 0,6 0 0,18 7 0,-11-10 0,6 5 0,31 26 0,-21-6 0,5 42 0,-28 36 0,7-2 0,-8-20 0,-4-2 0,-8 11 0,7-7 0,-28-11-1696,26-5 0,-16-21 0,21 0 0</inkml:trace>
  <inkml:trace contextRef="#ctx0" brushRef="#br0" timeOffset="85932">32409 5645 12589,'-43'42'0,"0"1"0,0 0 0,3-9 0,2-2 0,20 1 722,43 16 0,23-6-722,-9-20 0,6-10 0,20-9 0,0-8 0,-26 4 0,-7-5 0,-1-16 0</inkml:trace>
  <inkml:trace contextRef="#ctx0" brushRef="#br0" timeOffset="91632">29680 4351 24575,'40'0'0,"-1"0"0,10 0 0,7 0 0,-2 0-1405,10 0 1,-2 0 0,-15 0-1,2 0 1,-10 0 0,3 0-1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36:45.3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4280 3269 24575,'-26'-39'0,"5"8"0,21 31 0,0 0 0,0 31 0,0-2 0,0 9 0,0 2 0,0 2 0,0 3 0,21-35 0,5-20 0,12-23 0,3-10 0,-9 0 0,1-6-389,-5 10 0,4-5 0,0-2 0,-1 3 389,3-8 0,-1 2 0,-1 3 0,7-7 0,-2 6 0,-11 16 0,0 0 0</inkml:trace>
  <inkml:trace contextRef="#ctx0" brushRef="#br0" timeOffset="4333">5033 6233 24575,'64'17'0,"0"0"0,-18-11 0,1-1 0,4-1 0,4 2 0,6 0 0,0 0 0,-3-3-1241,1-2 1,-2-3 0,-3 3 1240,-5 5 0,-2 3 0,-7-3 0,9-1 0,4 16 1159,-48-21-1159,16 0 608,-21 0-608,0 0 0,21 21 0,-16-16 0,16 16 0,-21-21 0</inkml:trace>
  <inkml:trace contextRef="#ctx0" brushRef="#br0" timeOffset="5857">13147 6092 24575,'-13'21'0,"13"-16"0,26 6 0,13-1 0,19-10 0,-4 1 0,13-1 0,-3-1 0,-11-5 0,-2-3 0,-1 3 0,0 4 0,-1 2 0,1-3-981,8-7 1,0-3-1,-14 4 981,-18 7 0,37-9 693,-63 11-693,0 0-6039,0 11 6039,0-9 0,0 9 0,0-11 0</inkml:trace>
  <inkml:trace contextRef="#ctx0" brushRef="#br0" timeOffset="7386">5268 5033 24575,'0'13'0,"0"19"0,0-6 0,0 31 0,0-28 0,0 23 0,0-46 0,21-6 0,14-14 0,8-9 0,-5-3 0,3-6 0,2-2 0,0 3-782,0 6 0,2 1 0,0 1 0,0-2 782,2-4 0,1-2 0,-1 1 0,-4 6 0,14-3 0,-9 9 0,-1 8 0,-26 10 0</inkml:trace>
  <inkml:trace contextRef="#ctx0" brushRef="#br0" timeOffset="9485">8749 6962 24575,'55'9'0,"0"-1"0,0 1 0,-1-1 0,-1 0 0,-9-3 0,6-5 0,12 0 0,6 0 0,-20 0 0,1 0-767,8 0 0,6 0 0,-3 0 767,-11 0 0,-3 0 0,3 0-446,-1 0 1,3 1 0,2-1-1,2-1 446,-3-2 0,3-2 0,0 0 0,3 1 0,1 0-536,0 2 1,1 1 0,3 1 0,-1 0 0,1-1 0,-1 0 535,-3-2 0,1-1 0,0 0 0,-1 0 0,0 0 0,-1 2 0,7 1 0,1 0 0,-2 2 0,-3 0 0,-3-1 0,8 0 0,-5 0 0,-3 0 0,-10 0 0,-3 0 0,-2 0 0,7 0 0,-3 0-54,-10 0 1,-1 0 53,6 0 0,2 0 611,3 0 1,0 0-612,-6 0 0,-1 0 0,12 0 0,-5 0 0,-10 0 0,-13 0 2034,7 0-2034,-26 0 3978,16 0-3978,0 0 166,5 0-166,11 0 0,-14 0 0,9 0 0,-6 0 0,0 0 0,16 0 0,15 0 0,-2 0-2446,-21 0 1,0 0 2445,10 0 0,14 0 0,5 0 0,-2 0 0,0 0 0,-25 0 0,-1 0 0,27 0 0,-4 0 0,-16 0 0,1 0 0,0 0 0,-1 0 0,16 0 0,-14 0 0,-7 0 0,10 0 4891,-21 21-4891,26-16 0,-2 16 0,12-21 0,-21 0 0,-3 0 0,-10 0 0,10 0 0,-2 0 0,-15 0-6784,23 0 6784,-13 0-462,-5 0 462,21 0 0,-10 0 0,7 0 0,-5 0 0,1 0 0,-6 0 0,0 0 0,12 0 0,-1 0 0,13 0 0,-22 0 0,-12 0 6556,-14 0-6556,-10 0 0,0 0 0,0 0 0</inkml:trace>
  <inkml:trace contextRef="#ctx0" brushRef="#br0" timeOffset="10333">3246 8255 12240,'65'0'0,"1"0"0,0 0 0,0 0 0,0 0 0,-7-1 0,3-1 0,2-1 0,2 0 0,1 0 0,2 0 0,1 0 0,1 0 0,-10 2 0,2-1 0,1 1 0,2-1 0,0 1 0,1 0 0,0 0 0,-1 0 0,0-1 0,-2 1 0,-1-1-237,-1 0 0,-1-1 0,0 1 0,-1-1 0,-1 1 1,1-1-1,-1 1 0,0-1 0,1 1 0,0 0 237,3 1 0,2-1 0,1 1 0,1-1 0,0 1 0,-3 0 0,-1 1 0,-4-1 0,-4 0 0,-5 1 0,18-1 0,-10 1 0,-3 1 0,0-1 362,13 0 1,-2 0 0,-4 0-363,6 0 0,-3 0 0,-20 0 0,1 0 0,-1 0 0,19 0 0,0 0 0,3 0 0,-1 0 0,-6 0 0,0 0 0,3 0 0,-3 0 271,-15 0 0,-4 0 0,22 0 0,-21 0 0</inkml:trace>
  <inkml:trace contextRef="#ctx0" brushRef="#br0" timeOffset="62537">20249 3622 24575,'-26'0'0,"5"0"0,21 0 0,0 0 0,0 0 0</inkml:trace>
  <inkml:trace contextRef="#ctx0" brushRef="#br0" timeOffset="-204579.73">26364 14323 24575,'0'-26'0,"0"5"0,0 21 0,0 0 0,0 0 0</inkml:trace>
  <inkml:trace contextRef="#ctx0" brushRef="#br0" timeOffset="-195492.73">24600 16228 24575,'0'0'0</inkml:trace>
  <inkml:trace contextRef="#ctx0" brushRef="#br0" timeOffset="-192746.73">29422 15311 21997,'32'-18'0,"1"-1"0,-2-3 0,-10 0 0,-21 6 0,0-5 0</inkml:trace>
  <inkml:trace contextRef="#ctx0" brushRef="#br0" timeOffset="-180162.73">30010 17098 24065,'60'-9'0,"0"0"0,0 0 0,0 0 0,3-1 0,2 2 0,-5-3 0,-10-5 0,-8-13 0,-6 1 50,2 12 1,-5 0 0,-2-25 0,-31 41-1</inkml:trace>
  <inkml:trace contextRef="#ctx0" brushRef="#br0" timeOffset="-46007.73">28434 3269 24575,'-58'-13'0,"9"3"0,-9 10 0,24 5 0,0 0 0,-7-2 0,5 10 0,6 5 0,15 8 0,-27 21 0,36 11 0,-14-8 0,20 7 0,0-10 0,0 11 0,9 2 0,2 2 0,-8-19 0,0 1 0,3 9 0,3 6 0,-3-7 0,-6-12 0,0-1-245,5 6 0,3 5 0,-1-2 245,0 13 0,2 1 0,5-2 0,3 4 0,-3-2 0,-9-14 0,-1-2 0,2-2 0,14 17 0,2-7 0,-11-17 0,4-8 0,32-14 0,11 6 0,-19-18 0,3-6 0,1-5 0,0-5 0,6-4 0,-4-2 0,5-10 0,-19-2 0</inkml:trace>
  <inkml:trace contextRef="#ctx0" brushRef="#br0" timeOffset="-45322.73">28669 3316 24575,'0'-26'0,"0"68"0,0 5 0,0 19 0,0 1 0,0-9 0,-2-4 0,4-1 0,19-1 0,-16-2 0,16-19 0</inkml:trace>
  <inkml:trace contextRef="#ctx0" brushRef="#br0" timeOffset="-45039.73">28669 4234 24575,'0'49'0,"0"1"0,0 0 0,-2 7 0,1 2 0,4-11 0,18 10 0,-16 7 0,16-54 0,-21-11 0</inkml:trace>
  <inkml:trace contextRef="#ctx0" brushRef="#br0" timeOffset="-44556.73">28810 2870 24575,'64'-13'0,"0"-1"0,-16 5 0,1-1 0,-7 9 0,10 21 0,-2-14 0,-20 13 0,-8 3 0,-17-6 0,6 13 0,-1 8 0,-8 22 0,-4 7-2156,1-20 1,1 0-1,1 3 2156,5 12 0,2 2 0,-1-1 0,-6-6 0,-2-2 0,6-2-966,16 5 0,0-2 966,-18 8 0,-1-3 0,14-23 0,0-1 0,-14 18 0,-2 4 0,16 2 0,0 1 0,-13-7 0,-1 4 0,4-2 0,3 5 0,-3-3-1162,-4 7 1,-4-2 1161,-3-19 0,-2 1 0,-2-1 0,-1 4 0,-1-1 0,-5-11 0,-33-2 0,11-8 0,-7 3 0,-3-11 289,-12-22 0,-5-14 0,-1 4-289,16 13 0,-1 4 0,-1-1 0,1-6-10,-5-13 1,-2-8-1,3-1 1,7 7-1,1 9 1,8-1-1,13-10 1,0 1 0</inkml:trace>
  <inkml:trace contextRef="#ctx0" brushRef="#br0" timeOffset="-42773.73">30880 3787 24575,'0'-26'0,"0"5"0,0 52 0,0-2 0,-10 13 0,-1 5 0,8-10 0,1 2 0,-9 17 0,1 2 0,7-7 0,6-5 0,18 17 0,-16-21 0,16-42 0</inkml:trace>
  <inkml:trace contextRef="#ctx0" brushRef="#br0" timeOffset="-42557.73">31162 4022 23684,'44'0'0,"1"0"0,0 0 0,-4 0 0,-4 0 0,10 0 0,-11 0 0,-12 0 0,-14 0 0</inkml:trace>
  <inkml:trace contextRef="#ctx0" brushRef="#br0" timeOffset="-42320.73">31256 3810 24575,'0'42'0,"0"0"0,-10-7 0,-1 1 0,8 7 0,1 2 0,-9 3 0,1 1 0,9 2 0,2-3 0,-1-10 0,0-5 0,0-2 0</inkml:trace>
  <inkml:trace contextRef="#ctx0" brushRef="#br0" timeOffset="-41057.73">31585 4022 24575,'37'-26'0,"-14"5"0,9 21 0,-27 0 0,16 0 0,-21 42 0,0-11 0,-21 27 0,16-14 0,-27-7 0,9 10 0,7 0 0,-5-21 0,21 5 0,0-28 0,32 7 0,-4-20 0,10 9 0,3-1 0,-11-13 0,3-1 0,21 13 0,4 1-1131,-7-19 0,-3 0 1,-8 18-1,-4 1 0,16-19 1</inkml:trace>
  <inkml:trace contextRef="#ctx0" brushRef="#br0" timeOffset="-38940.73">31139 5221 24575,'-27'-10'0,"-14"7"0,35-28 0,-15 26 0,63-37 0,-21 37 0,20-6 0,4 1-823,-3 10 823,5 21 0,-15 5 0,-30 10 0,-19 12 0,-8 1 0,-9 1 0,-7 0 0,-6-1 0,11-22 0,1-7 0,4-6 0,-1-2 0,-25 9 0,44-42 0,26 16 0,44-16 0,-4 21 0,4 0 0,-23 14 0,-3 4 0,11 10 0,5 9 0,-26-16 0,-21-21 0</inkml:trace>
  <inkml:trace contextRef="#ctx0" brushRef="#br0" timeOffset="-38756.73">31632 5316 22720,'51'-7'0,"-1"0"0,1 0 0,21 6 0,-13-4 0,-33-16 0,-5 21 0</inkml:trace>
  <inkml:trace contextRef="#ctx0" brushRef="#br0" timeOffset="-38557.73">31703 5057 24575,'0'34'0,"0"0"0,0 28 0,0-15 0,0-2 0,0 7 0,0 14 0,21-30 0,-16-10 0,16-5 0,-21-21 0</inkml:trace>
  <inkml:trace contextRef="#ctx0" brushRef="#br0" timeOffset="-37203.73">32173 5033 24575,'-13'38'0,"0"0"0,1 0 0,3 2 0,8 13 0,2 2-2917,-1-3 0,0-2 2917,0-13 0,0-1-441,0 0 1,0-2 440,0 24 0,0-32 0,0-5 0</inkml:trace>
  <inkml:trace contextRef="#ctx0" brushRef="#br0" timeOffset="-36473.73">30551 3693 23432,'-33'39'0,"0"0"0,7 11 0,10 7 0,19-8 0,9 5 0,4 3 0,-2 0-1195,-3 4 0,-1 0 0,0 2 0,1-2 1195,1-4 0,0-1 0,1 1 0,-3 5-837,-4-1 1,-1 6 0,-2 3-1,0-1 1,-1-4 0,0-7 836,-2 7 0,0-8 0,0 6 0,0-1 0,0 8 0,0 1 0,0-2 0,0-9 414,0-1 0,0-7 0,0 2-414,-1-4 0,1 3 0,0 0 0,1-3 52,0 3 0,1-3 0,5 1-52,6 13 0,7 1 0,12-13 0,20-22 0,11-13 0,-5 1 0,-8 11 0,-1-6 0,0-23 0,0 0 0,-1 0 0</inkml:trace>
  <inkml:trace contextRef="#ctx0" brushRef="#br0" timeOffset="-36023.73">32126 3904 24575,'54'-2'0,"-1"-1"0,6 15 0,-3 13 0,-20 3 0,-3 8 0,-5 7-2458,-5 5 0,-4 8 1,-3 2-1,-1-3 1961,3 3 1,-3-2-1,-3 2 1436,-6 7 0,-3 2 1,-2-5-940,0 2 0,-2-6 376,-4-15 1,0 1-377,3 5 0,2 5 0,-1-1 0,-2-6 0,-1-1 0,1 0 0,2 2 0,1 1 0,1-2 0,-1 17 0,0-5 0,0 3 0,-21-4 0,-12-43 0,-2-7 0,-2 3 0,-26-11 0</inkml:trace>
  <inkml:trace contextRef="#ctx0" brushRef="#br0" timeOffset="-35738.73">32879 4563 24575,'40'-11'0,"1"1"0,11 5 0,-7-16 0,-35 21 0</inkml:trace>
  <inkml:trace contextRef="#ctx0" brushRef="#br0" timeOffset="-35622.73">32832 4234 24575,'59'-13'0,"-1"0"0,-11 2 0,1 1 0</inkml:trace>
  <inkml:trace contextRef="#ctx0" brushRef="#br0" timeOffset="-35223.73">33255 4022 24575,'52'10'0,"1"1"0,-3 4 0,-17 6 0,-42 13 0,-13 3 0,9-5 0,-3-1-4252,-17 10 1,-2-4 4251,7-8 1537,-4 23-1537,32-47 0,0 16 0,11-21 0,33 0 0,-2 0 0,15 0 6694,-33 21-6694,-14 16 272,-20 12-272,-19-8 0,-7-3 0,7-16 0,0-2 0,-7 4 0,2-4 0,2-9 0</inkml:trace>
  <inkml:trace contextRef="#ctx0" brushRef="#br0" timeOffset="-34819.73">33161 5104 24575,'59'0'0,"0"0"0,-4-4 0,-16 8 0,-39 17 0,0-16 0,-21 37 0,16-27 0,-37 9 0,37 28 0,-16-20 0,21 15 0,0-16 0,0-28 0,42 28 0,-32-5 0,22-13 0,-1 0 0,-26 8 0,-5-21 0,-99 21 0,54-16 0,-2 6 0,0-1 0</inkml:trace>
  <inkml:trace contextRef="#ctx0" brushRef="#br0" timeOffset="-34119.73">31374 7056 24575,'46'-7'0,"0"0"0,0 0 0,10 6 0,-12-3 0,-24-17 0,-20 21 0</inkml:trace>
  <inkml:trace contextRef="#ctx0" brushRef="#br0" timeOffset="-33957.73">31327 6774 22429,'56'-7'0,"0"1"0,0-1 0,0 1 0,2-3 0,-3 2 0,-11 2 0,-2 5 0</inkml:trace>
  <inkml:trace contextRef="#ctx0" brushRef="#br0" timeOffset="-33057.73">31962 6774 24575,'65'-3'0,"0"0"0,-4-5 0,-17 11 0,-44 42 0,-11 12 0,-9-25 0,-4-1 0,-18 18 0,13-19 0,1-7 0,4-18 0,-7 16 0,46-21 0,1 0 0,21 10 0,7 1 0,21-6 0,-23 4 0,-5 3 0,-11 9 0,16 15 0,-58 14 0,11 8 0,-30-42 0,-8-6 0,-12 11 0,8-37 0,5-10 0,13-6 0,-2-15 0,31 26 0</inkml:trace>
  <inkml:trace contextRef="#ctx0" brushRef="#br0" timeOffset="-32657.73">32667 6397 24575,'-32'19'0,"-1"-1"0,-8 12 0,9 5 0,26 0 0,7 3 0,-12 10 0,1 1 0,8-2 0,4 0-2197,-2 0 1,0-2 2196,0-10 0,0 3 0,0 7 0,0 6 0,0-3 0,0-1 0,0 2 0,0 10 0,0 7 0,0-3 0,-1-9 0,0-2 0,3-1 0,4 0 0,2-1 0,-1-2 0,-7 19 0,5-8 0,26-2 0,-28-13 0,28-7 1348,-5-11-1348,21-34 0,5-15 0,-15-3 0,-3-3 0,9-2 0,-5-1 0,-7-10 0</inkml:trace>
  <inkml:trace contextRef="#ctx0" brushRef="#br0" timeOffset="-32373.73">32996 6350 24575,'0'54'0,"0"-1"0,0-11 0,0 0 0,-1 9 0,2-3 0,20 7 0,-17-1 0,-2 2 0,9-11 0,-1-4 0,-10 25 0,0-14 0</inkml:trace>
  <inkml:trace contextRef="#ctx0" brushRef="#br0" timeOffset="-32122.73">33044 7385 24575,'0'63'0,"0"2"0,1-32 0,-2 2 0,-9 12 0,-1 3 0,8 0 0,0-1 0,-10 0 0,5-6 0,29-7 0,-15-15 0,15-21 0</inkml:trace>
  <inkml:trace contextRef="#ctx0" brushRef="#br0" timeOffset="-31622.73">33114 6092 18516,'59'-20'0,"0"0"0,7-3 0,-17 15 0,-44 29 2765,16-5-2765,-20 28 0,-2 8 0,11-17 0,1 1 213,-9 26 0,1 1-213,8-21 0,-1 0 0,-8 17 0,-4 5 0,1-10 0,1 2 0,1-2 0,2-9 0,1-2 0,-1 3 0,-3 19 0,-1 5 0,5-9 338,12-15 1,-1-1-339,-11 10 0,-6 8 0,5-3 0,10-11 0,4-2 0,-5 6-389,-9-4 1,-5 7 0,-2 1 0,-2 0-1,0-4 389,-4 14 0,-1-3 0,-5 1 0,2-12 0,-2 1 0,-4-2 0,-6-5 0,-7-8 0,-8-4 0,-1-3 0,1-5 0,2-2 0,1-4 0,-2-1 0,-14 1 0,-2-1 0,6-4 0,16-3 0,3-5 0,-21-8 0</inkml:trace>
  <inkml:trace contextRef="#ctx0" brushRef="#br0" timeOffset="-30602.73">26200 14111 24575,'51'-31'0,"0"0"0,1-1 0,-7 8 0,-2 2 0,2-7-1036,2-12 1,2-8 0,-1-1-1,-6 9 1,4 4 0,-6 4-1,-14-4 1,0 1 0</inkml:trace>
  <inkml:trace contextRef="#ctx0" brushRef="#br0" timeOffset="-29657.73">32550 9619 24575,'36'-48'0,"1"-1"0,-1 0 0,1 0 0,0 0 0,-1 0 0,1 0 0,-2-2 0,0-2 0,-2 1 0,0 2 0,-2 3 0,-2 5 0,8-7 0,-3 6 0,-3 2 0,1-17 0,-7 6 0,1 2 0,-5 14 0,-21 15 0,0 21 0</inkml:trace>
  <inkml:trace contextRef="#ctx0" brushRef="#br0" timeOffset="-29323.73">32620 9078 24575,'29'-48'0,"0"-1"0,-1 0 0,7-2 0,1-1 0,-7 9 0,2-12 0,-7 14 0,4 9 0,17 27 0,7-16 0,-18 27 0,3 9 0,2 0 0,0 6 0,-4 9 0,0 7 0,0-2-606,6 1 1,-1-1 0,2 6 0,-6-4 0,-15-16-1</inkml:trace>
  <inkml:trace contextRef="#ctx0" brushRef="#br0" timeOffset="-24490.73">26694 14064 21798,'-48'-40'0,"0"-1"0,0 1 0,0-1 0,0 1 0,0-1 0,-3-7 0,0-3 0,1 1 0,3 7 0,3 11-587,-16 8 1,5 6 586,2-16 0,-1 3-3074,-10 21 1,0 4 3073,15-16 0,-1 2 0,-2 15 0,-5 6 0,1-2-718,6-6 0,1-1 0,-1 2 718,-5 3 0,-2 2 0,-1 5-128,9 4 1,-2 4 0,0 3 0,1 2 127,2 1 0,2 0 0,-2 5 0,-1 4 0,1 5 0,-2 6 0,-3 5 0,2 0 0,0 0 0,4-4-436,2-3 0,3-1 0,0-1 1,1 1-1,-1 3 436,-1 2 0,-2 3 0,0 1 0,2 1 0,2-2 0,5-2 0,1 2 0,5-2 0,3-1 0,-2 1 237,-1-1 0,-1 0 0,2 1 0,2 5-237,4 3 0,3 5 0,1 3 0,2-1 0,2-3 0,-1-1 0,2-2 0,3 1 0,2 5 0,3-1 0,1 5 0,2 2 0,4 1 0,3-2 0,5-4 0,7-1 0,7-3 0,3-2 0,3 0 0,0-1 0,0 4 0,1 1 0,3-2 0,5-1 0,7-4 0,-5-13 0,6 0 0,2-2 0,5-1 0,1-3 0,3-2 0,1-3 0,1-4-103,-3-6 1,2-4-1,3-4 1,1-1 0,1-3-1,1-1 1,0-1-1,-1 1 1,-2 1 0,-1 1 102,5 4 0,-2 1 0,-1 1 0,-1-1 0,0-1 0,2-2 0,0-4 0,3-4 0,-6-4 0,3-2 0,2-3 0,1-3 0,1-1 0,0-2 0,-2-2 0,-3 1 0,-2-2 0,-5 1 0,-5-1 0,14-9 0,-8-1 0,-5-3 0,-1-1 0,3-2 0,0 2 0,2-2 0,1 0 0,-2-4 0,-3-3 0,-4-5 0,-12 4 0,-2-5 0,-2-3 0,-2-2 0,-2 0 0,-1 0 0,-2 4 0,-1 5 0,6-12 0,-4 6 0,-1 0 0,-1-6 0,-1 2 0,1-7 0,0-2 0,-3 1 0,-3 5 0,-7 8-67,-3-18 0,-14 10 67,-10 10 0,-7-1 429,7 6 0,0-5 1,-4 0-1,-8 5-429,-13 7 0,-10 5 0,-4 1 0,0-2 0,11 3 0,-1-2 0,-2-2 0,0 1 0,2 3 0,2 4 0,-5 0 0,1 3 0,2 4 0,0 0 0,-9 2 0,-1 0 0,0-1 0</inkml:trace>
  <inkml:trace contextRef="#ctx0" brushRef="#br0" timeOffset="-21590.73">28881 11383 24575,'-30'-23'0,"0"-1"0,-11 2 0,3-3 0,18-3 0,-2-1-2913,-20 4 1,-2 0 2912,17-3 0,2-1 0,-9 0 0,-3 0 0,0-5 0,-4-2 576,-1-1 1,-4-3 0,-2 2-577,-4-1 0,-2 0 0,-2 4 0,-1 4 0,-1 2 0,3 3 470,-4-7 0,3 14-470,-1 31 0,7 7-190,14-11 1,0 9 0,6-3 0,20-14-1</inkml:trace>
  <inkml:trace contextRef="#ctx0" brushRef="#br0" timeOffset="-21320.73">27611 11007 24575,'10'-64'0,"1"1"0,-1-1 0,-1 0 0,0 1 0,2 5 0,6-2 0,2 7 0,3 10 0,-2 8 0,-4 14 0,13 26 0,7 11-992,17 10 1,9 5 991,-8-6 0,7 3 0,1 0 0,-6-1 0,-9-3 0,-3-1 0,1 0 0,10 2 0,1-1 0,0 0 0</inkml:trace>
  <inkml:trace contextRef="#ctx0" brushRef="#br0" timeOffset="-19704.73">29680 9055 24188,'20'-59'0,"0"0"0,11-35 193,-31 94-193,-11 0 64,9-21-64,-9-5 0,11-31 0,0 28 32,-20-23-32,-28 26 0,-4-1 0,13 15 0,0 4 98,-11 8-98,16-2 0,0 4 0,-15 18 0,18 1 0,4 6 0,12 1 0,4 6 0,-12 24 0,4 7-2262,14-12 1,5 3 0,0 0 2261,-1-5 0,0-1 0,3 3-106,1-4 1,1 4 0,3-2 0,5-3 105,10 4 0,6-4 0,0-4 0,10 4 0,0-5 0,-3 1 0,3-15 0,6-32 0,-1-14 0,-11 0 0,-2-3 0,13-12 0,-2-7 0,-4-4 0,-3-8-1084,-10-2 1,-1-6 0,-3 1 1083,-2 14 0,-1 1 0,-2-3 0,-1-13 0,-2-4 0,-1 5-1661,2-2 1,-5 2 1660,-14-5 0,-9-2 0,0 17 0,-3-1 0,-7 5 283,-8 7 1,-5 4 0,2 1-1,1-11 1,0 8 0,-2 24-1,0 1 1</inkml:trace>
  <inkml:trace contextRef="#ctx0" brushRef="#br0" timeOffset="-16570.73">29586 10490 24575,'0'-13'0,"0"2"0,0 11 0,0 0 0,21-21 0,5-5 0,0 0 0,10 13 0,2 5 0,-4 8 0,5 11 0,10 9 0,-7 1 0,-11 4 0,-2 5 0,8 5 0,2 5 0,-5 0 0,-7 8 0,-4 1-1365,6 8 0,-1 1 1365,-9-5 0,-1 1 0,-3-12 0,0 1 0,-1 0 0,5 19 0,-1-4 0,-5-18 0,0-4 0,8 16 0</inkml:trace>
  <inkml:trace contextRef="#ctx0" brushRef="#br0" timeOffset="-16323.73">30174 10748 24575,'-37'36'0,"0"0"0,0 0 0,-1 0 0,0 7 0,0 3 0,2 0 0,5-1 0,2 5 0,5-1 0,3 1-3277,3 2 0,1 0 0,3-2 2532,-5 12 0,6-9 745,13-3 0,0-19 0,0-31 0</inkml:trace>
  <inkml:trace contextRef="#ctx0" brushRef="#br0" timeOffset="-15020.73">29633 12089 24575,'55'-19'0,"-1"0"0,0 0 0,1 1 0,-1-1 0,1 2 0,-2 1 0,-2 1 0,-3 0 0,-1-1 0,-4 0 0,-5 4 0,14 1 0,-73 11 0,-21 13 0,-5 6 0,16-5 0,-1 0 0,-15 4 0,6 1 0,20 2 0</inkml:trace>
  <inkml:trace contextRef="#ctx0" brushRef="#br0" timeOffset="-14857.73">29633 12089 22327,'57'-3'0,"1"1"0,-1-1 0,0 0 0,0 1 0,0-1 0,0 1 0,9-1 0,3 2 0,-1 0 0,-3-2 0,-7-1 0,-10-3 0,4-11 0,-7 0 0,2 7 0,0 1 0</inkml:trace>
  <inkml:trace contextRef="#ctx0" brushRef="#br0" timeOffset="3709.27">18721 4116 24575,'-26'0'0,"5"-21"0,42-26 0,-16-16 0,4 18 0,3-1 0,-1 10 0,-1-1-2942,-8-13 0,1-2 2942,12 0 0,1-3 0,-6-7 0,-3-6 0,0 4-444,-2 17 1,0 3 0,0-1 443,3-5 0,0-1 0,-3 6 0,-5-20 0,0 49 0,0-5 0,21 53 0,5 17-226,-8-14 0,1 3 226,3 7 0,0 2 1853,8 11 0,-2-1-1853,-13-16 0,1-1 0,17 16 0,-3-2 0,-14-5 1630,3-20 1,6 0-1631,5 0 0,-2-1 0,3 22 0,-2-20 0,-6-3 0,-20 0 174,7-7 1,-10-20 0,0 0 0</inkml:trace>
  <inkml:trace contextRef="#ctx0" brushRef="#br0" timeOffset="4029.27">18791 3857 24575,'21'-39'0,"5"-13"0,11 38 0,5 2 0,-5-12 0,2 1 0,19 8 0,-2 4 0,-1-10 0,-2 21 0</inkml:trace>
  <inkml:trace contextRef="#ctx0" brushRef="#br0" timeOffset="4559.27">19473 3622 14951,'51'-35'0,"-1"1"0,1-1 0,-5-1 0,0 0 0,-7 14 0,8 19 4054,-11-28-4054,-12 25 0,-14-35 1664,-10 35-1664,0-35 0,0 35 0,0-15 0</inkml:trace>
  <inkml:trace contextRef="#ctx0" brushRef="#br0" timeOffset="4878.27">20202 2705 20000,'59'18'0,"-1"1"0,0-1 0,0 3 0,-1 3 0,-4 4 0,-6 9 0,-3 5 0,-2-3 0,12-2 0,-6 4 0,-25 2 0,-5 5 0,-2-11 0,11-11 0,-27 37 0,-6-63 0,-15 0 0</inkml:trace>
  <inkml:trace contextRef="#ctx0" brushRef="#br0" timeOffset="5079.27">20673 2776 21699,'-17'49'0,"1"0"0,0 0 0,-1 0 0,2 6 0,0 2 0,2 0 0,4-4 0,6-2 0,5-2 0,-1 0 0,-1 4 0,0 0 0,0-5 0,0-3 0,0-7 0,0 4 0,0-42 0</inkml:trace>
  <inkml:trace contextRef="#ctx0" brushRef="#br0" timeOffset="5626.27">20908 2540 24575,'44'-26'0,"1"0"0,-1 0 0,0 0 0,-1 0 0,-4 5 0,-6 7 0,-4 4 0,16-5 0,-14-27 0,-26 37 0,16-16 0,-21 21 0,-21-21 0,6 15 0,-30-14 0,5 35 0,2 11 0,1 16 0,13-6 0,0 8 0,10-1 0,20 3 0,9-1-463,-4 13 1,4-1 462,7-10 0,3-2-1051,-1 2 1,-1 0 1050,-5 2 0,0-1 0,6-5 0,-3-3 0,-6 18 0,6-14 0,-21-28 0,0 26 0,0-37 0,0 16 0</inkml:trace>
  <inkml:trace contextRef="#ctx0" brushRef="#br0" timeOffset="5809.27">21073 3199 24575,'50'-5'0,"0"-1"0,1 1 0,-1 0 0,16-2 0,-2-1 0,-9-3 0,-16-5 0,-4-5 0,12-12 0,-3 1 0,-2 11 0,0-21 0</inkml:trace>
  <inkml:trace contextRef="#ctx0" brushRef="#br0" timeOffset="7109.27">18180 3269 24575,'0'-13'0,"-21"55"0,-5 3 0,6 13 0,3 6 0,5-16 0,1 4 0,0 6 0,0 10 0,3 3 0,6-4-2126,9-15 0,6-2 0,2-1 1,-3 3 2125,-4 12 0,-4 4 0,3-2 0,8-7 0,16-3 0,9-7 0,4-8 0,1-11 0,5-8 0,4-4-257,6-4 1,7-5 0,0-2 0,-7 0 0,-12 1 0,-4 0 0,2-3-1,13-5 1,1 0 0,-1 0 0</inkml:trace>
  <inkml:trace contextRef="#ctx0" brushRef="#br0" timeOffset="7743.27">21331 2023 21212,'48'23'0,"0"-1"0,0 1 0,-3 2 0,-2 3 0,-3 2 535,-6 4 1,-3 1-1,-2 4-535,3 5 0,-2 3 0,0 0 0,-1-1 0,-1 1 0,-2 4-1803,-3 2 1,-1 5-1,-2 2 1,-1-4 1802,0 4 0,-3-1 0,-2 3 0,-3-2 0,-2 6 0,-2-2 0,-2-6 0,-4 9 0,-2-6 0,1 5 0,0-9 0,0-21 0,0-15 0</inkml:trace>
  <inkml:trace contextRef="#ctx0" brushRef="#br0" timeOffset="8459.27">22319 2164 22634,'55'-10'0,"0"-1"0,0 1 0,-3-1 0,-1 2 0,-13 13 0,-12 53 473,-9-22 0,-3 1-473,-11-1 0,-3 3 0,5 17 0,0 3-2094,-4 2 1,-2 0 2093,2-3 0,-2-2 0,-4 0 0,0-8 1157,2-10-1157,-7-16 415,10-63-415,10 0 0,-9 0 0,-2-10 0,4 2-221,12-3 1,1-1 220,-13-5 0,-5-5 0,7 7 0,16 9 0,-1 4 0,-17-7 0,0 3 3515,17 1-3515,-20 21 0,0 5 0,0 21 0,0 0 0,0 63 0,0-31 0,0 4 0,10 26 0,1 4-1706,-9-12 1,2-1 1705,10-6 0,3 0-143,-6 11 0,1-4 143,4-24 0,5-2 0,16 21 0,4-12 0,14-42 0,-9 0 0,-3-6 0,-16-12 0,-4-4 0,13-9 0,-15 15 0</inkml:trace>
  <inkml:trace contextRef="#ctx0" brushRef="#br0" timeOffset="8761.27">23730 2329 23303,'46'-22'0,"1"0"0,-1 0 0,-4-4 0,0-2 0,-6 9 0,11 14 0,-10-37 0,-14 37 626,-13-16-626,-10 0 0,0 16 0,0-16 0</inkml:trace>
  <inkml:trace contextRef="#ctx0" brushRef="#br0" timeOffset="9009.27">23448 1905 24575,'60'-7'0,"0"0"0,0 0 0,-14 3 0,-2 0 0,0-3 0,8-5 0,0-4 0,-8-1-682,-11-1 0,-8 0 682,-4-8 0,-21-16 0,0 37 0,0-16 0,0 21 0</inkml:trace>
  <inkml:trace contextRef="#ctx0" brushRef="#br0" timeOffset="9509.27">24694 1576 24575,'-8'44'0,"-1"1"0,0-1 0,-3 5 0,3-4 0,8 1 0,2-5 0,-1 0 0,9-2 0,3 1 0,14 10 0,21-14 0,-10-15 0,6-17 0,0-8 0,-6-17 0,28 7 0,-2-8 0,-43-11 0,-3-5-648,27-8 1,-2-2 647,-31-1 0,-7 1 0,8 11 0,-3 1 0,-9-29 316,-21 28-316,-15-10 0,2 32 0,-3 4 0,-15-10 0,-13 21 0,49 0 0,-5 0 0</inkml:trace>
  <inkml:trace contextRef="#ctx0" brushRef="#br0" timeOffset="14343.27">20720 4892 24575,'5'-65'0,"0"0"0,2 13 0,1-1 0,1-4 0,0-5 0,0-6 0,0 1 0,0 5-3277,0 3 0,0 4 0,0 2 2998,-1-2 0,0 1 1,-4 11 2528,-4 6-2250,0 14 1707,0-8-1707,0 25 0,-20 6 0,1 24 0,1 10 0,-11 21 0,-2 2 0,31-36 0</inkml:trace>
  <inkml:trace contextRef="#ctx0" brushRef="#br0" timeOffset="14728.27">20344 4563 19801,'17'-56'0,"-1"0"0,8-3 0,4-4 0,-1 12 0,-5 23 0,3 1 743,9-17 0,5-8 0,-5 10-743,8 0 0,5-5 811,-16 16-811,-7 28 0,12 3 0,2 19 0,3 6 0,0-4 0,4 0 0,11 4 0,8 3 0,-4-2-1977,-15-8 1,-2-2 0,3-1 1976,18-1 0,5-2 0,-12-1 0,-20 1 0,-6-3 0,32-9 0</inkml:trace>
  <inkml:trace contextRef="#ctx0" brushRef="#br0" timeOffset="31676.27">31632 8679 24575,'0'26'0,"0"-5"0,0-21 0,0 0 0,0-21 0,0-5 0,0-32 0,3 25 0,5-4-443,15-15 1,9-7-1,-1 2 443,-10 11 0,-1 2 0,2-2 0,8-5 0,2 0 0,-3 2 0,2-11 0,-9 13 0,-17 26 0,16-21 0,-21 42 0,0 0 0,-21 21 0,16-16 0,-16 16 0</inkml:trace>
  <inkml:trace contextRef="#ctx0" brushRef="#br0" timeOffset="31993.27">31538 8208 24575,'32'-43'0,"-1"0"0,12-4 0,0 5 0,-11 17 0,-1 1 0,1-6 0,-1 2-8503,13 2 8503,-12 5 0,-27 21 1719,37 0-1719,-6 21 0,14 5 0,-16-3 0,4 4 0,0 1 0,8 11 0,-1-2 0,0-4 0,-4-3 0,-15-9 0,0 0 0</inkml:trace>
  <inkml:trace contextRef="#ctx0" brushRef="#br0" timeOffset="45309.27">16063 17310 24575,'-17'-58'0,"-1"-1"0,1 1 0,0-5 0,2 0 0,5 3-2220,6 0 0,8 0 2220,8 1 0,5-5 0,-4 2 0,-9 10 0,-3 3 0,4-2 0,15-9 0,5-1 0,-7 2 0,-14 10 0,-4 1 0,1 4 0,10-9 0,-1 4 680,-11 2 1,2 15-681,10 32 0,-9 47 0,12 1 0,4 9-298,-3 0 0,1 5 0,0 4 298,-3-5 0,0 3 0,0 1 0,0-4 0,-1-8 0,1-3 0,-1 0 0,-2 1 0,-2 4 0,-2 3 0,-2-5 0,-1-10 0,-3 12 0,0-3 0</inkml:trace>
  <inkml:trace contextRef="#ctx0" brushRef="#br0" timeOffset="45493.27">15781 16887 21534,'63'-21'0,"-1"1"0,1 0 0,0 0 0,-2 5 0,-4 2 0,-5-1 0,4-10 0,-13 6 0,-22 18 0</inkml:trace>
  <inkml:trace contextRef="#ctx0" brushRef="#br0" timeOffset="45880.27">16439 16393 24575,'58'15'0,"-1"1"0,1 0 0,-7 16 0,-4 6 0,-9 2 0,-10-1 0,-9 5 0,-8 3 0,-5 4 0,-2-3 0,-3 5 0,-2-9 0,1-2 0,0-47 0,0-58 0,-1 15 0,2-6 0,2 2 0,1-3 0,-1 3 0,-2 0 0,1 2 0,4-23 0,-2 15 0,-4 45 0,0 26 0,0 26 0,0 11 0,-2 15 0,4 3-618,8-24 0,3 0 1,6-4 617,20 17 0,6-12 0,-16-25 0,2-8 0,5-12 0,1 0 0</inkml:trace>
  <inkml:trace contextRef="#ctx0" brushRef="#br0" timeOffset="46044.27">17592 16557 24575,'43'-27'0,"1"0"0,0 0 0,-4 6 0,-5 1 0,-9-1 0,1 0 0</inkml:trace>
  <inkml:trace contextRef="#ctx0" brushRef="#br0" timeOffset="46179.27">17592 16557 24575,'-33'-39'0,"1"0"0,-1 0 0,0 0 0,-12-8 0,1 1 0,29 13 0,42 20 0,19 5 0,5-9 0,8-4 0,-5 2 0,2 2 0,-2 0 0,-5-1 0,0 1 0,0 0 0</inkml:trace>
  <inkml:trace contextRef="#ctx0" brushRef="#br0" timeOffset="46359.27">18250 15640 9351,'0'-13'0,"0"3"1122,49 17 0,17 17-1122,-31 0 0,1 2 0,14-10 0,8-1 0,-9 6 0,-11 21 0,-6 2 0,-2-18 0,-2 0 0,-10 9 0,0 1 303,16 5 1,-2-4 0,-11-5-1,20 10 1</inkml:trace>
  <inkml:trace contextRef="#ctx0" brushRef="#br0" timeOffset="46526.27">18556 15734 8191,'-27'56'0,"1"-1"0,-1 0 0,0 1 0,1-1 0,2 3 0,2-1 0,2-2 0,2-3 983,1 4 0,2-3 1,5-2-984,8 16 0,4-6 0,-2-26 0,0-2 0,0 29 0</inkml:trace>
  <inkml:trace contextRef="#ctx0" brushRef="#br0" timeOffset="46895.27">18932 15523 24575,'38'27'0,"-1"1"0,1 0 0,-5 4 0,-1 2 0,-8 2 0,-9 18 0,-7-1 0,-2-18 0,-1-2 0,-5 30 0,0-91 0,0-17 0,0-15-483,0 18 1,0-7-1,0 4 483,0-4 0,0 1 176,0-10 0,0 1-176,0 18 0,0 2 0,0-20 0,0 36 0,0 42 0,7 22 0,7 13 0,-3-8 0,3 5 0,2 3 0,0-1-571,2-2 1,1-1 0,1 0 0,-1 0 0,2 14 0,0-1-1,-1-11 1,1-17 0,0 0 0</inkml:trace>
  <inkml:trace contextRef="#ctx0" brushRef="#br0" timeOffset="48709.27">17380 17592 24575,'-30'55'0,"0"0"0,11 3 0,2-4 0,-6-17 0,4-1 0,15 15 0,2 0 0,-10-7 0,4-1 0,15 4 0,6 0 0,-1-11 0,3-2 0,5 7 0,7-3 0,11-7 0,2 0-336,-13 5 1,1-1 335,15-3 0,3-7 0,-9-10 0,-4-3 0,9 8 0,0-20 0,-42 0 0</inkml:trace>
  <inkml:trace contextRef="#ctx0" brushRef="#br0" timeOffset="48943.27">17639 17639 24575,'10'52'0,"1"1"0,-9-10 0,1 0 0,18 20 0,0-3 0,-16-3 0,11-10 0,-1-7 0,-12-25 0,7 6 0,-10-21 0</inkml:trace>
  <inkml:trace contextRef="#ctx0" brushRef="#br0" timeOffset="49327.27">17851 17522 24575,'56'-13'0,"0"0"0,-9 11 0,-5 4 0,2 3 0,-28 26 0,26 14 0,-28-1 0,-2 6 0,5 1 0,2-1-3057,3-2 0,1-1 3057,-5-2 0,0-4 0,9 1 0,-5-5 0,-3 4 0,-16-6 0,0 1 665,17-1 1,1 3-666,-15 19 0,-6-2 0,0-8 0,-19-5 0,-9-11 0,-35-39 0,26 3 0,3-3 0,-2-7 0,15-6 0</inkml:trace>
  <inkml:trace contextRef="#ctx0" brushRef="#br0" timeOffset="50059.27">18885 17263 24575,'33'-13'0,"0"0"0,9 17 0,-11 13 0,-47 45 0,16-25 0,-5 2 0,-20 5 0,-13 3 0,2-7 0,-1-9 0,3-2 0,-3 12 0,14-4 0,28-16 0,25-17 0,11-8 0,6-6 0,0-1-1598,-9 9 1,0-1 1597,3-8 0,-4 1 0,-11 10 0,-5 0 0,-21 21 0,0 5 0,-42 11 0,18-13 0,-4-4 0,-12-10 0,-4-4 0,-3 6 0,3-3 0,-8-9 0,7 0 0,35 0 0</inkml:trace>
  <inkml:trace contextRef="#ctx0" brushRef="#br0" timeOffset="50643.27">17968 18462 24575,'0'-65'0,"0"13"0,0 73 0,21 15 0,-8-2 0,0 3 0,4 0 0,3-1 0,3 1 0,-2-3 0,-5 2 0,5-15 0</inkml:trace>
  <inkml:trace contextRef="#ctx0" brushRef="#br0" timeOffset="51380.27">19544 16816 24575,'0'-26'0,"-21"5"0,5 21 0,-28 0 0,28 21 0,-26-16 0,37 27 0,-16-9 0,21 14 0,-1-4 0,2 2 0,20 27 0,-19-27 0,1 1 0,21 7 0,5 3 0,-5 6 0,1 3 0,-1-14 0,2 0 0,-3 0-865,2 12 0,0 1 865,1-13 0,1 0 0,-7-3-1348,-15-3 1,1-2 1347,26 13 0,-2-1-945,-27-9 1,0-4 944,39 18 0,-27 7 0,23-47 0,10-14 0,2-12 0,0-5 0,-9 5 0,-1-2 0,-4-8 0,1 0 0</inkml:trace>
  <inkml:trace contextRef="#ctx0" brushRef="#br0" timeOffset="51926.27">19967 16722 24575,'0'-26'0,"32"68"0,-4 5 0,-8-3 0,-3 3-393,-4-5 1,-5-5 0,-8-6 0,0 11 0</inkml:trace>
  <inkml:trace contextRef="#ctx0" brushRef="#br0" timeOffset="52163.27">20202 17310 23217,'9'59'0,"0"0"0,0 1 0,5-11 0,2-2 0,-5-13 0,-5-13 0,14-21 0</inkml:trace>
  <inkml:trace contextRef="#ctx0" brushRef="#br0" timeOffset="52526.27">20179 16510 24575,'43'0'0,"0"0"0,-6 0 0,-6 0 0,-7 0 0,7 0 0,-26 0 0,16 42 0,0-10 0,-9 15 0,2 5 0,8-20 0,3 1-185,-5 5 0,-1 4 1,0 1 184,6 16 0,-1 2 0,-4-10 0,1 1 0,-4-1-6,1 12 1,-10-3 5,-20 3 0,-18-3 0,-16-17 0,-14-5 0,4-4 0,6-3 0,1-2 0,0-5 0,0 1 0,0-1 0</inkml:trace>
  <inkml:trace contextRef="#ctx0" brushRef="#br0" timeOffset="53079.27">18462 17921 24575,'52'-13'0,"-13"-1"0,-5-3 0,-5-9 0,-10-3 0,-1 0 0,3 1 0,-21-4 0</inkml:trace>
  <inkml:trace contextRef="#ctx0" brushRef="#br0" timeOffset="53260.27">18250 17639 22028,'55'-15'0,"0"-1"0,0 0 0,7-2 0,1-2 0,-16 1 0,-13-10 0,19-2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45:07.8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4821 3857 24575,'-26'0'0,"5"0"0,21 0 0,0 0 0,0 21 0,0 5 0,21 11 0,-5-13 0,49-24 0,-23-24 0,5-1 0,5-7 0,-15-4 0,-1-6 0,-2 5 0,3 5 0,-3 1 0,3-11 0,-1 0 0</inkml:trace>
  <inkml:trace contextRef="#ctx0" brushRef="#br0" timeOffset="1266">7314 3693 24575,'0'-26'0,"0"5"0,0 21 0,0 0 0,11 0 0,20-10 0,13-12 0,-6-4 0,7-11 0,2-3 0,-1 0 0,-5 8 0,1 6 0,-4 5 0,3-5 0,6-16 0,0 0 0,0 1 0,0-1 0</inkml:trace>
  <inkml:trace contextRef="#ctx0" brushRef="#br0" timeOffset="4670">12747 5692 21809,'-52'0'0,"10"-21"1333,42 16-1333,0-16 466,0 21-466,0 0 237,21 0-237,14 9 0,8 3 0,8-9 0,11-1-935,-15 1 1,10 1 0,5 0 0,2 0-1,0-1 1,-6 0 934,0-2 0,-3 0 0,0-1 0,2-1 0,3 0 0,-1-1 0,5 0 0,1-1 0,2 0 0,-1-1 0,-2 1 0,-5-1 0,5 0 0,-4 0 0,-2-1 0,0-1 0,0-1 0,4-3 0,0-2 0,-1-1 0,-1 1 0,-4 1 0,-3 3 0,-4 1 0,-1 1 0,0-1 0,15-5 0,-1 0 0,-6 4 0,-6 9 0,-6-2 0,-9-9 0,0-1-596,12 9 0,-5-1 596,-8-18 0,6 22 0,-7-2 0,-27-20 5802,15 16-5802,-21-16 0,0 21 0,0 0 0,0 0 0</inkml:trace>
  <inkml:trace contextRef="#ctx0" brushRef="#br0" timeOffset="6383">18791 5645 24575,'34'0'0,"0"0"0,29 0-4916,-9 1 1,4-2 4170,2-9 0,1-1 297,-18 9 0,2 2 0,0-3 448,1-10 0,-1-4 0,2 5 630,8 8 1,1 5-1,-7-3-630,-10-9 0,-3 1 0,59 10 0,-95 0 0,20 0 4808,-14 0-4808,47 9 0,9 3 0,-39-7 0,24 5 0,0 1 0</inkml:trace>
  <inkml:trace contextRef="#ctx0" brushRef="#br0" timeOffset="6883">20837 5739 24575,'62'-13'0,"-1"0"0,-5 5 0,4 1 0,-1 1 0,-2-2 0,-1 1 0,1 1-3277,1 4 0,1 1 0,-1-1 2780,3-5 1,1-1-1,-4 2 497,7 5 0,-2 2 599,-4-1 1,2 0-600,-11 0 0,1 0 0,-3 0 0,-2 0 0,-1 0 0,12 0 0,-4 0 1482,-3 0-1482,-14 0 0,-15 0 0,-21 0 5865,0 0-5865,21 0 2037,5 0-2037,0 0 0,-5 0 0,-21 0 0</inkml:trace>
  <inkml:trace contextRef="#ctx0" brushRef="#br0" timeOffset="9418">15264 6680 24575,'65'-13'0,"0"-1"0,-17 4 0,1-1 0,3 1 0,0 4 0,4 1 0,0-1 0,-3 0-3277,2-6 0,-4-1 0,5 1 2904,3 5 1,4 2-1,1-1 1,-7-2 372,-5-6 0,-4-2 0,-2 4 1409,13 9 0,-5 1-1409,-11-10 0,-10 3 0,-23 9 1719,-20 0-1719,-56 0 0,7 18 0,-2 6 0,14-9 0,-3 1-393,-3 1 0,-6 3 1,1 1 392,9 1 0,1 2 0,2-5 0,-6-8 0,2-1 0,-8 11 0,1 0 0</inkml:trace>
  <inkml:trace contextRef="#ctx0" brushRef="#br0" timeOffset="9716">15264 6844 24575,'63'9'0,"1"0"0,-1-1 0,-8-5 0,1-2 0,1-2 0,3-2-1601,-4 0 0,3-1 0,0-2 0,0 0 1,-2-1 1600,3-1 0,-1-2 0,-1 0 0,0 2 0,3 1 0,1 0 0,-2 2 0,-5 0 0,-7 1 0,-4 0 0,-3 2 0,3 2 0,-2 0-614,6-10 1,-2-1 613,-8 9 0,-5-1 1817,3-18-1817,-15 21 0,-21 0 0,0 0 3675,21 0-3675,-16 0 934,37 21 1,-37-16 0,16 16 0</inkml:trace>
  <inkml:trace contextRef="#ctx0" brushRef="#br0" timeOffset="16633">14864 10701 24575,'36'-13'0,"5"8"0,5 0 0,2-6 0,3 1 0,4 8 0,2-1 0,-5-10 0,2-4 0,-6 5 0,-12 9 0,-1 1 0,31-9 0,-1 1 0,-11 10 0,4 0 0,-37 0 0,-42 0 0,-37 21 0,18-9 0,-6 2 0,-17 3 0,-2 2-767,15 3 1,1 1 766,-12-5 0,-1 0 0,8 6 0,1-1 0,2-3 0,3-3 0,10-4 0,5-3 0,2 1 0,31-11 0,0 0 0,21 21 0,15-17 0,6-3 0,-8 10 0,3-1 0,16-13 0,9-7 0,-2 2 0,4 5 0,0 1 0,-10-5 0,3-1 0,-4 2 766,4 5 1,-7 2-767,8-1 0,-37 0 0,-21 0 0,-21 0 0,16 0 0,-16 0 0,21 0 0</inkml:trace>
  <inkml:trace contextRef="#ctx0" brushRef="#br0" timeOffset="22054">21778 8138 24575,'0'26'0,"0"26"0,21-44 0,-16 44 0,16-47 0,-21 16 0,21-21 0,-16 0 0,37-21 0,-16-15 0,10-7 0,7-6 0,0 0 0,0-1-336,-15 15 0,0-1 0,2 0 336,13-7 0,3 0 0,-4 6 0,-11 13 0,-2 1 0,18-23 0,-5 9 0,-19 31 0,-12-15 0,-11 21 0,0 0 0,42 0 0,10 0 0,0 0 0,-10 0 0</inkml:trace>
  <inkml:trace contextRef="#ctx0" brushRef="#br0" timeOffset="24033">21449 9713 24575,'47'0'0,"-1"1"0,7-2 0,-4-4 0,4-2 0,-1-1-1857,-1-1 1,-1 0 0,4 0 1856,2 3 0,5 0 0,-1 0 0,-5-2 0,-5-3 0,-4 0 0,-1 2 831,24 7 1,-7 1-832,3-9 0,-54 10 901,-11 0-901,0 0 0,-11 0 0,-54 10 0,16 2 0,-1 0 0,8-4 0,3 0 0,2 2 0,0 0 0</inkml:trace>
  <inkml:trace contextRef="#ctx0" brushRef="#br0" timeOffset="24501">21661 9831 24575,'-27'21'0,"-4"-16"0,8 16 0,7-21 0,-5 0 0,21 0 0,0 0 0,21 0 0,-5 0 0,26 1 0,12-2 0,0-8 0,5-3-632,-10 6 1,6-1 0,2 1 0,1-1 631,6-1 0,1-1 0,1-1 0,0 0 0,-10 2 0,1-2 0,0 0 0,-2 1 0,-3 2 0,15 1 0,-5 2 0,-5-2 0,11-6 0,-18 3 0,-40 9 0,-10 0 0,0 0 0,21 0 0,26 0 0,-16 0 0,11 0 0</inkml:trace>
  <inkml:trace contextRef="#ctx0" brushRef="#br0" timeOffset="25616">31256 9596 24575,'58'0'0,"-24"-10"0,2-1 0,9 8 0,4 1-1135,4-10 0,4-3 0,3 0 1135,-10 5 0,2 1 0,1 0 0,-1 0 0,-2 2 0,1 0 0,-1 0 0,-3 0 0,4-5 0,-4 0 0,-6 4 1067,11 8-1067,-52 0 0,-52 11 0,-14-9 93,2 14 0,0 0 0,29-14 0,2 1 0,-29 18 0</inkml:trace>
  <inkml:trace contextRef="#ctx0" brushRef="#br0" timeOffset="25866">31139 9761 24575,'48'13'0,"1"0"0,0 0 0,11 0 0,3-1 0,2-6 0,-8-7 0,1-5 0,2-2 0,-2 2-289,-5 2 1,-1 1 0,-1-1 0,2-1 288,3 0 0,2-1 0,-2-1 0,-9 2-1561,-2-1 0,-9 2 0,-5 4 1,-31 0-1</inkml:trace>
  <inkml:trace contextRef="#ctx0" brushRef="#br0" timeOffset="29650">32573 7268 8191,'0'-27'0,"0"-14"5063,0 35-5063,0-15 2818,0 21-2818,0 0 1719,-31 63-1719,2-16 0,2-11 0,-8 8 0,-2 1 0,5-5 2965,0 4 0,-1-2-2965,-2 0 0,-4 1 0,3-5 0,2-8 0,3-3 0,-11 20 0,14-22 0,-1-3 0,-16 5 0,30-6 0,-27-21 0,37-42 0,-16 10 0,17-5 0,8-4 0,4 4 0,5 3 0,13-7 0,-10 6 0,4 7 0,25 23 0,12-27 0,-25 30 854,20-9-854,-50 11 0,30 0 0,-27 0 0,25 11 0,3 10 0,-12 28 0,9-24 0,5 2 0,-8 14 0,-1 7 0,-1-8 0,22 1 0,-19-5 0,1 5 0,1-11-245,27-14 1,-26 5 0,11-21-1</inkml:trace>
  <inkml:trace contextRef="#ctx0" brushRef="#br0" timeOffset="30350">30997 7103 24575,'0'57'0,"-1"-22"0,2 1 0,7 2 0,5-3 0,8-8 0,5-4-2741,4-5 0,3-5 2741,14-10 0,-2-6 0,-4 3 0,1 0 0</inkml:trace>
  <inkml:trace contextRef="#ctx0" brushRef="#br0" timeOffset="30566">32338 6797 24575,'50'23'0,"1"-1"0,0 1 0,-4-11 0,0-3 0,-11 12 0,-18 33 0,-15 16 0,2-14 0,16-11 0,-21 0 0,0 0 0,0 1 0</inkml:trace>
  <inkml:trace contextRef="#ctx0" brushRef="#br0" timeOffset="38166">11007 9455 24575,'0'-13'0,"-21"2"0,16 11 0,-16 0 0,21 0 0,0 0 0,-21 0 0,15 0 0,-14 0 0,20 0 0,0 0 0,20 0 0,38 0 0,-12-7 0,11-5 0,4-1 0,-3 3-1696,-8 7 0,-2 1 0,2 1 0,6-3 1696,0-3 0,7-4 0,5-1 0,1-1 0,-1 0 0,-4 3 0,-8 3 0,2 3 0,-7 3 0,-1 0 0,5-1-725,-1-2 1,6-2 0,2-1 0,-2 1-1,-5 1 1,-8 2 724,9 2 0,-5 2 0,-3-1 0,2 0 0,-5 0 0,-6 0 0,-4 0 0,14 0 0,3 0 0,-46 0 0,15 0 0,-21 0 4632,0 0-4632,-21 0 6498,-16 31-6498,0-6 0,-9 4 0,6-2 0,12-2 0,1 0 0,-20 11 0,0 1 0</inkml:trace>
  <inkml:trace contextRef="#ctx0" brushRef="#br0" timeOffset="38616">11030 9996 24575,'0'26'0,"0"-5"0,0-21 0,0 0 0,157-94-4916,-113 71 1,3 1 4542,7-3 1,11-3-1,0-2 1,-6 3 776,-9 4 0,-5 2 0,4 0-404,7 2 0,5 2 0,1-1 0,-3-1 0,2-6 0,-3-1 0,6 1 0,-6 6 0,7-1 0,2 1 0,-3 2 0,-7 3-717,-3 3 1,-6 2 0,1 1 716,13-4 0,2 0 0,-12 4 0,6 8 0,-35 0 4072,-12 0-4072,-11 0 1402,0 0-1402,20 0 0,-14 0 0,15 0 0</inkml:trace>
  <inkml:trace contextRef="#ctx0" brushRef="#br0" timeOffset="44035">5268 12042 24575,'-26'-26'0,"5"5"0,21 0 0,0 16 0,0-16 0,0 21 0,0 0 0,42 0 0,0 0 0,1 1 0,5-2 0,8-9 0,3-1 0,-8 9 0,2 2 0,-3-3-2213,10-13 0,-2 0 2213,11 14 0,-7 2 0,-13-11-104,-15 10 0,0 2 104,16 10 0,7-9 0,-31 9 0,27-11 0,-25 0 0,30 0 0,-24 0 0,0 0 0,29 0 0,-17 0 0,-1 0 0,7 0 0,14 0 0,-30 0 0,2 0 0,3 0 0,14 0 2184,-11 0 0,0 0-2184,6 0 0,-11 0 0,0 0 266,14 0-266,-5 0 0,3 0 0,-8-5 0,0-1 0,0 5 0,0 0 0,12-5 0,0 1 0,-11 5 0,-2 0 0,0 1 0,3-2 0,21-9 0,-2-1 0,-4 6 0,-10-6 0,0 1 0,7 10 0,-12-10 0,2-1-348,-8 9 1,0-1 347,18-18 0,-2 0 0,-18 18 0,0 1 0,20-9 0,-2 1 0,2 10 0,6 0 0,3 0 0,-27 0 0,0 0 0,10 0 0,-1 0 0,-13 0 0,-2 0 0,11 0 0,-28 0 0,5 0 0,-1 0 695,-14 0-695,15 0 0,-1 0 0,-4 0 0,29 0 0,-30 0 0,27 0 0,-37 0 0,37 0 0,-16 0 0,11 0 0,-14 0 0,9 0 0,-27 0 0,37 0 0,-6 0 0,-2 0 0,3 0 0,26 0 0,-25-1 0,2 2 0,-1 9 0,3 1 0,1-8 0,5-3 0,0 2 0,1 5 0,0 1 0,1-2 0,1-4 0,0-3 0,2 0-1930,7 1 1,2 0 0,-7 0 1929,-6 1 0,-1-2 0,8-4 0,6-3 0,-5 0-1726,1 1 1,-4-1 1725,6-3 0,1-2 0,1-4 0,-2 3 0,-15 11 0,-3 0 0,1-7 0,-3 0 0,18 10 0,-14 0 0,-7 0 0,10 0 4428,-21 0-4428,16 0 4811,-26 0-4811,28 0 0,-7 0 0,20 0 0,-22 0 0,1 0 0,26 0 0,-15 0 0,-15 0 0,-30 0 0,30 0 0,-6 0 0,0 0 0,16 0 0,-37 0 0,26 0 0,-7 0 0,-8-21 0,25 15 0,-15-15 0,1 21 0,14 0 0,-35 0 0,15 0 0,-21 0 0,0 0 0,0 0 0</inkml:trace>
  <inkml:trace contextRef="#ctx0" brushRef="#br0" timeOffset="47901">15099 12112 24054,'0'-43'0,"0"0"0,0-14 259,0 36-259,0 21 87,0 0-87,21 0 43,5 0-43,31 0 0,-22-1 0,1 2-1802,10 9 0,2 1 1802,-1-8 0,3-1 0,-7 4 0,3 3 0,1-3-26,2-4 1,1-2 0,5-2 25,-5-1 0,6-2 0,2 0 0,-1 0 0,-4 2 0,-1 1 0,-4 2 0,1 0 0,3-3-470,5-4 1,3-1 0,2-2 0,-1 0 0,-3 3 469,4 2 0,-2 2 0,-2 0 0,-3-2 0,1-2 0,-3-2 0,0 2 0,16 1 0,1 3 0,-15 1 0,-13 2 0,1 0 0,0 0 0,-1 0 0,-5 0 0,4 0 0,0 5 0,-1 1 0,25-4 1285,-5 4 0,1-1-1285,-27-5 0,0 0 38,12 0 1,-1 0-39,13 0-3762,-1 21 3762,-7-16 0,-14 16 0,-15-21 489,0 0-489,-16 0 0,27 0 0,12 0 6784,-2 0-6784,15 0 0,-12 21 0,-9-16 0,11 16 0,0-21 0,-10 0 0,7 0 0,14 21 0,-16-16 0,-10 6 0,1-1 0,25-10 0,4 0 0,-2 0 0,3 0 0,-17 0 0,0 0 0,7 0 0,-2 0 0,7 0-3392,-14 0 0,-2 0 3392,-6 0-546,8 0 1,-1 0 545,-7 0-151,11 0 151,-10 0 0,7 0 0,14 0 0,5-21 0,-29 18 0,2 1 3084,5-9 1,-4 1-3085,5 10 0,24 0-5091,-30 0 5091,11 0-4373,11-21 4373,-9 16-486,9-16 486,-22 21 0,9 0 0,-9 0 0,11 0 0,11 0 4296,-29 0-4296,23 0 6424,-47 0-6424,37 0 1087,-37 0-1087,37 0 0,-37 0 0,16 0 0,-21 0 0,11 0 0,-9 0 0,30 0 0,-6 0 0,0 0 0,16 0 0,-27 0 0,9 0 0,-14 0 0,11 0 0,-16 0-6784,16 0 6784,-21 0 0,21 0 0,5 0 0,1 0 0,4 0 0,-8 0 0,14 0 0,10 0 0,-10 0 0,-14 0 6784,9 0-6784,15 0 0,-16 0 0,6 0 0,-1 0 0,-7 0 0,7 0 0,27 0 0,-21-21 0,-8 18 0,2 1 0,8-14 0,1 0 0,-2 14 0,1 2 0,0-6 0,-2 1 0,15 5 0,-15 0 0,-16 0 0,21 0 0,-10 0 0,-14 0 0,9 0 0,-6 0 0,11 5 0,4 1 0,-3-5 0,0 0 0,9 5 0,0-1-260,-12-5 0,1 0 260,8-2 0,1 4 0,-7 8 0,-1 1 0,6-9 0,-2 1 0,16 18 0,-12-21 0,-9 0 0,-9 0 0,14 0 0,17 0 0,7 0 0,-25 0 0,1 0 0,-2 1 0,1-2 0,0-9 0,3-1 0,21 8 0,0 1 0,-18-9 0,0 1 260,9 8 0,-1 4-260,-8-2 0,0 0 0,3 0 0,1 0 0,3 0 0,1 0 0,9 0 0,-3 0-610,-25 0 1,-2 0 609,6 0 0,1 0 0,25 0 0,-13 0 0,4 0 0,0 0 0,2 0 0,8 0 0,-4 0 0,-25 0 0,6 0 0,0 0 0,-7 0 0,3 0 0,1 0 0,15 0 609,-16 1 1,0-2-610,19-10 0,-9 9 0,9-9 0,-20 10 0,2 2 0,-2 0 0,0-2 0,9-9 0,0-1 0,-11 9 0,-1-1 0,3-8 0,2 1 0,12 9 0,0 2 0,-16 0 0,-1-2 0,15-9 0,-3-1 0,-11 6 0,11-16 0,-9 19 0,3 4 0,2-2 0,0 0 0,0 1 0,0-2-2816,10-9 1,-7-1 2815,-14 6 0,3-6 0,3 1 0,12 10 0,2 0 0,-8 0 0,-2 0 0,0 0 0,15 0 0,-12-5 0,-3 0 0,-6 2 0,18 0 0,-1-4 0,-11-14 2815,-9 18 1,2 0-2816,3-6 0,3-2 0,11-1 0,3 3 0,-5 6 0,2 0 0,-4-3 0,3-3 0,-7 3-1224,14 6 1224,7-9 0,-2-2-1970,-16 5 1970,-8-5 0,0 1-5726,6 10 5726,-9 0 0,11 0 0,11 0 0,-9 0 0,9 0 0,-21 0 735,7-10-735,13 7 0,-15-7 1401,3 10-1401,-14 0 0,-26 0 0,37 0 0,-16 0-618,21 0 618,-10 0-22,7 0 22,-28 0 0,26 0 0,-37 0 1616,16 0 1,-21 0 0,0 0-1</inkml:trace>
  <inkml:trace contextRef="#ctx0" brushRef="#br0" timeOffset="54019">4139 13312 24575,'34'-5'0,"0"-1"0,-2-17 0,30 7 0,-56-5 0,46 42 0,-23-16 0,28 27 0,0-30 0,-8 14 0,4 0 0,5-12 0,7-3-693,-17 3 1,6 1 0,3 0 0,3 0 0,1-3 692,-1-3 0,3-2 0,2-1 0,1-1 0,-2 1 0,-1 0-321,-5 1 1,-2 1-1,0-1 1,-1 1-1,1-1 1,0 0 320,5 0 0,2-1 0,0-1 0,-1 1 0,-5 0 0,-7 1 0,3-1 0,-6 0 0,-3 1 0,10 3 0,-4 0 0,-10 0 0,-2 0 0,-1 0 0,-3 0 0,8 0 0,-2 0 0,-7 0 0,-25 0 1124,28 0 0,1 0-1124,-27 0 0,53 0 0,-26 0 0,-8 0 3136,2 0-3136,-10 0 0,-16 0 0,47 11 0,-23-9 0,29 9 0,-11-11-3392,-9 0 0,2 0 3392,-3 0 0,2 0 0,4-2 0,4-2 0,-1-1 0,10-6 0,0-1 0,3 4 0,0 0 0,-7-3 0,-3 1 0,-6 9 0,-2 2 0,1-1 0,0 0 0,-6-1 0,-2 2 0,1 9 0,-2 1 0,17-6 0,-12 6 0,2-1 0,23-10 0,-28 0 0,1 0 0,-2 0 0,-1 0 0,17 0 0,8 0 6784,-32 0-6784,-5 0 0,-21-21 0,0 16 0,21-16 0,-16 21 0,16 0 0,0 0 0,-16 0 0,16 0 0,-21 0 0,0 0 0,-21 0 0,16 21 0,-16-16 0,21 16 0,0-21 0</inkml:trace>
  <inkml:trace contextRef="#ctx0" brushRef="#br0" timeOffset="56583">11994 12606 24575,'-26'-13'0,"5"3"0,21 10 0,0 0 0,0 10 0,0-7 0,0 28 0,21-5 0,-15 0 0,14 16 0,1-16 0,-15 1 0,14-7 0,-20-20 0,21-20 0,-4-10 0,3-8 0,6 1 0,6-5 0,2-1 0,-3 3 0,-2-3 0,-2 3 0,3-3-561,4-1 0,4-3 0,0 2 1,-4 6 560,3 1 0,-1 3 0,10-11 0,-1 0 0,-12 14 0,-3 2 0,17-17 0,-26 26 0,-21 21 0,0 0 0,-21 21 0,-36 5 0,23 0 0,-19-5 0</inkml:trace>
  <inkml:trace contextRef="#ctx0" brushRef="#br0" timeOffset="58551">4445 14394 24575,'39'0'0,"13"0"0,-46 0 0,56 0 0,-20 0 0,5 0 0,8 0 0,-10 0 0,3 0 0,-2 0 0,12 0 0,1 0-286,-13 0 1,0 0 0,-2 0 285,2 0 0,0 0 0,9 0 0,5 0 0,-11 0 0,4 0 0,-1 0-143,-3 0 1,1 0-1,0 0 143,3 0 0,1 0 0,-2 0 0,-5 0 0,-1 0 0,0 0 0,20 0 0,1 0 0,-14-3 0,2-1 0,-1 0 0,14 3 0,-3 0 0,-11-5 0,-1 1 0,15 4 0,-5 2 0,-3-1 0,-16 0 0,1 0 0,20 0 0,-23 11 0,-3-10 0,0 0 0,11 10 0,-7-10 0,3-2 0,2 1 0,1 0 0,0 0 0,1 0 0,6 0 0,0 0 0,-9 0 0,0 0 0,7 0 0,-1 0 0,-9 0 0,-1 0 418,9 0 1,-5 0-419,-5 0 0,23 0 0,-31 0 0,0 0 447,21 0-447,-2 0 0,4 0 0,-8 0 0,-2 0 0,-8 0 0,1 0 0,14 0 0,-1 0 0,10 0 0,-21 10 0,-1 1 0,9-6 0,-15 6 0,3-1 0,4-9 0,0-2 0,-7 1 0,0 0 0,16-3 0,-5 6 0,-9 18 0,10-16 0,10 16 0,-7-21 0,-6 0 0,1 0 0,9 0 0,-14 0 0,-1 0 0,18 0 0,-7 0 0,14 0 0,3 0 0,-29 0 0,-1 0 0,24 0 0,1 0 0,-9 0 0,-6 0-1858,0 0 1858,-5 0 0,2 0 0,-10 1 0,0-2 0,2-9 0,4-1 0,16 8 0,3 1 0,-10-9 0,-2 1 0,-9 9 0,-3 2 0,31-1 0,-51 0 0,27 0 0,-37 0 0,16 0 0,0 0 1858,5 0-1858,11 0 0,7 0 0,-28 0 0,26 0 0,-16 0 0,0 0 0,26 0 0,-44 0-6784,24 0 6784,-12 0 0,-14 0 0,15 0 0,-21 0 0,0 0 0,21 0 0,-16 0 0,26 0 0,-28-21 0,7 16 0,-10-16 0</inkml:trace>
  <inkml:trace contextRef="#ctx0" brushRef="#br0" timeOffset="61185">12912 14370 24575,'26'0'0,"8"5"0,5 1 0,26-4 0,-23 4 0,3-1 0,20-4 0,0-2 0,-24 1 0,-1 0 0,4 0 0,3 0 0,-2 0-1818,9 0 1,-1 0 1817,1 0 0,-1 0 0,-5 0 0,-2 0 0,2 0 0,-4 0 1134,8 0-1134,-10 0 0,2 0 297,-8 0 1,2 0-298,19 0 0,3 0 0,1 0 0,-2 0-1135,-9 0 0,-3 0 1135,-12 0 0,-2 0 0,32 0 1673,-12 0-1673,-9 0 0,3 0 0,-4 0 0,-2 0 0,21 0 0,-20-2 0,3 4 0,1 8 0,2 1 0,6-8 0,4-1-1985,-5 4 0,3 3 0,-6-3 1985,-2-5 0,-4-2 0,8 1 0,-5 0 0,0 0 0,-8 0 0,1 0 0,15 0 0,-11-10 0,0-1 0,6 6 0,8-16 0,-22 21 1674,9 0-1674,-30 0 0,27 0 0,-16 0 0,0 0 0,6 0 0,12 0 3392,11 0 0,5 0-3392,-13 0 0,3 0 0,5 0 0,4 0 0,-9 0 0,8 0 0,-4 0 0,-1 0 0,-1 0 0,-7 0 0,2 0 0,-4 0 0,-3 0 0,23 0 0,-10 0 0,1 0 0,-15 0 0,1 0-1438,13 0 0,1 0 1438,-12-5 0,-3-1 0,18 4-413,-18-4 1,1 1 412,-3 5 0,1 0 0,10 0 0,-2 0 0,-11 1 0,1-2 0,18-7 0,2-5 0,-11 0 0,1 0 0,17-1 0,2 2 0,-6 0 0,-3 3 0,-6 8 0,-3 2 0,-5-1 0,0 0 0,-2 2 0,-2-4 0,12-19 0,-16 19 0,0-1 0,15-18 0,-5 14 0,1 4 0,10 0 0,-5-3 0,-1 2 0,-7 4 0,11 0 0,1 0 0,-7 0 0,13 0 0,0 0 0,-5 0 0,-11 0 0,1 0 1370,-8 0 0,-3 0-1370,18 0 0,-8 0 0,-2 0 961,0 0-961,16 0 0,-14 0-6784,13 0 6784,-25 0-21,31 0 21,-48 0 0,51 0 0,-25 0 0,6 0 0,6 0 0,-1 0 0,3 0 0,6 0 0,1 0-1094,-7 0 1,-3 0 1093,-12 0 0,-2 0 0,1 0 0,1 0 0,-2 0 0,-1 0 0,0-1 0,-1 2 0,9 4 0,-3 0 0,0-2 0,6 2 0,3 0 5691,4-5-5691,-2 0 0,3 0 0,-12 0 0,-1 0 13,9 0 1,3 0-14,4 0 0,-3 0 0,-18-1 0,0 2 579,18 9 1,-3 1-580,2-6-3042,-1 6 0,2-1 3042,-18-9 0,0-2-598,3 1 0,1 0 598,-2 0 0,-1 0 0,2 0 0,-1 0 0,25 0 0,-9 0 0,-2 0 0,1 0 0,-1 0 0,1 0 0,-17 0 0,0 0 0,20 0 0,-1 0 0,-18 0 0,-2 0 0,3 0 0,-2 0 0,9 0-2818,11 21 2818,-29-16 3553,23 16-3553,-26-21 0,32 0 0,-9 0 0,9 0 638,-20 0 0,2 0-638,3 0 0,0 0 0,0 0 0,1 0-247,12-2 0,-3 4 247,2 19 3121,-16-18 1,1-1-3122,17 19-2833,3-19 0,3-4 2833,-26 2 0,2 0 0,15 0 0,9 0 0,-8 0-691,-13 0 0,-3 0 691,18 0 0,1 0 0,-12 0 0,0 0 0,0 0 0,2 0 0,15 5 0,2 1 0,-9-5 0,0 0 0,-10 3 0,0 0 0,-2-1 0,0-3 0,-2 0 0,10 0 0,-2 0 0,-14 0 0,1 0-91,20 0 0,-1 0 91,1 0 0,-13 0 0,-2 0 0,-5 0 0,10 0 0,-21 0 0,-5 0 0</inkml:trace>
  <inkml:trace contextRef="#ctx0" brushRef="#br0" timeOffset="63217">26858 13523 24575,'-26'-13'0,"5"3"0,21 10 0,0 0 0,0 10 0,0-7 0,52-3 0,-12-25 0,6-14 0,-4 6 0,-1 16 0,-1 0 0,-1-14 0,-1 0 0,0-1 0</inkml:trace>
  <inkml:trace contextRef="#ctx0" brushRef="#br0" timeOffset="66450">8796 15852 24575,'47'0'0,"-10"0"0,9 0 0,4 0 0,-15 0 0,1 0 0,26 0 0,1 0 0,-20 0 0,-2 0 0,5 0 0,-1 0 0,-8 0 0,-1 0-572,12 0 1,6 0 571,-7 0 0,5 0 0,1 0 0,-3 0-1494,-2 0 1,-2 0 0,3 0 1493,5 0 0,5 0 0,-1 0 0,-7 0 0,9 0 0,-2 0 0,-1 0 0,5 0 0,-1 0 0,-3 0 0,-1 0 0,3 0-1231,4 0 1,5 0 0,-1 0-1,-5 0 1231,-5 0 0,-4 0 0,2 0 0,-5 0 0,2 0 0,1 0 0,-3 0-896,5 0 0,-1 0 0,-2 0 896,-6 0 0,-1 0 0,2 0 354,2 0 0,4 0 1,0 0-1,-3 0-354,4 0 0,-3 0 0,1 0-371,2 0 0,2 0 0,1 0 371,-7 0 0,3 0 0,0 0 0,-2 0 0,7 0 0,-3 0 0,2 0 0,5 0 0,2 0 0,-2 0 0,-7 0 0,-1 0 0,-4 0 1870,3 0 0,-1 0-1870,9 0 0,-1 0 1980,-23 0 1,2 0-1981,6 0 0,5 0 0,-4 0 0,-1 0 0,-1 0 0,13 0 0,-1 0 0,-12 0 0,2 0 0,-3 0 0,3 0 0,-3 0 675,4 0 1,1 0-676,7 0 0,6 0 0,-5 0 0,1 0 0,-3 0 319,4 0 1,2 0-320,2 0 0,-3 0 0,-18 0 0,2 0 0,0 0 0,4 0 0,-4 0 0,-4 0 0,1 0 0,8 0 0,5 0 0,-6 0 0,-12 0 0,-1 0 0,11 0 0,5 0 0,-4 0 21,-7 0 1,-2 0-22,8 0 0,-1 0 0,-9 0 0,-4 0 0,18 0 0,-7 0 0,3 0 0,2 0 0,1 0 0,-6 0 0,2 0-37,17 0 1,-3 0 36,-4 0 0,-21 0 0,-1 0 0,12 0 0,-9 0-5701,22 0 5701,-8 0 416,-11 0 0,0 0-416,3 0 0,23 0 0,-28 0 1353,10 0-1353,-21 0 6784,16 0-6784,-37 0 0,26 0 0,-28 0-6784,28 0 6784,-25 0 0,14 0 0,-20 0 0,0 0 0,21-21 0,5 5 0,1-7 0,-7 12 0</inkml:trace>
  <inkml:trace contextRef="#ctx0" brushRef="#br0" timeOffset="67835">22201 16063 8191,'50'0'0,"0"0"0,-1 0 0,14 0 0,-3 0 1210,-7 0 0,-6 0-1210,0 0 1384,14 0 1,6 0-1385,-17 0 0,-1 0 0,5 0 0,4 0 416,-2 0 0,5 0 0,-3 0-416,-7 0 0,-3 0 0,2 0 0,5 0 0,0-1 0,5 2 0,-8 2 0,5 2 0,2 0 0,-3 0 0,-5-2 1088,-1-1 1,-4-1 0,4 2-1089,8 1 0,7 3 0,-1-1 0,-8-2 0,4-4 0,0 0 0,0 1 0,8 2 0,2 1 0,-4-2 0,-15-1 0,-3-1 0,2 1 0,5 0 0,-4 0 0,6 0 0,3 1 0,1 0 0,0 0 0,-3-1 0,-4 0 0,13-1 0,-5 0 0,-1-1 0,5 2 0,-5 1 0,4 2 0,3 0 0,-2 0 0,-2 0 0,-6-1-715,-1-1 1,-6-2-1,-1 1 1,1 1 714,4 3 0,1 1 0,-2 0 0,-5-2 0,15-3 0,-5-2 114,-5 1 0,-1 0-114,-4 0 0,2 0 0,7 0 0,6 0-238,-11 0 1,6 0 0,2 0 0,-1 0 237,-4 0 0,-2 1 0,2-1 0,3-1-173,-1-2 1,3-1 0,1-2 0,0 2 0,-2 0 172,4 2 0,0 2 0,-3-1 0,1-1 0,-5-3 0,0-1 0,-1 0 0,-2 2 701,9 3 1,-3 1-1,3 1-701,-8-1 0,4 0 0,-3 0 0,-4 0 0,13 0 0,-2 0 0,-10 1 0,2-1 0,-4-1 0,5-4 0,-4 0 0,-6 3 0,2 1 0,-2-1 0,5-1 0,-5-2 0,2-6 0,1 1 0,8 7 0,7 3 0,-7-3-623,-11-7 1,-1-1 622,1 9 0,4 3 0,-2 0 870,13 1 1,-2-4-871,-3-8 0,1 0 0,6 7 0,-4 0 1279,-21-7 0,-2-1-1279,10 10 0,-1 2 3206,18-1-3206,-14 0 0,1 0-4426,15 0 4426,-14 0 0,0 0-41,-8 0 1,-2 0 40,22 0 0,-19 0 354,-34-20-354,-20 14 0,7-15 0,-7 21 0</inkml:trace>
  <inkml:trace contextRef="#ctx0" brushRef="#br0" timeOffset="92437">12041 17545 24575,'0'-60'0,"14"9"0,4-8 0,-7 12 0,1-6 0,0-1 0,2 2-2458,3 4 0,2 3 1,0-2-1,0-1 2085,-1-11 1,0-2-1,-1 0 1,0 4 372,2 2 0,0 3 0,1 0 346,-1 6 0,1-1 0,1 0 0,-3 1-346,1-14 0,-3 1 0,4 3 0,6 9 0,3 3 0,-6 2 0,-9-13 0,-1 16 1904,7 33-1904,-20-15 0,0 21 0,-20 63 0,-7-37 0,14 9 0,0-4 0,-8-21 0</inkml:trace>
  <inkml:trace contextRef="#ctx0" brushRef="#br0" timeOffset="92983">11994 16651 24575,'0'-26'0,"0"-15"0,0 35 0,21-46 0,5 2 0,-9 5 0,3-4 0,12 0 0,1 2-300,-12 3 1,0 4 299,6 9 0,4 4 74,3 3 0,-3 4-74,-10 4 0,25 10 0,2 12 0,-14 31 0,9-14 0,3 4-829,-11 11 0,0 2 829,13-7 0,-2-3 0,-17-4 0,-3-3 0,27 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47:33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24859 3316 24575,'0'47'0,"0"-20"0,-21-6 0,16-21 0,-16 0 0,21-21 0,8-33 0,5-13 0,-5 25 0,1-2 0,0-3-132,2-7 1,2-6 0,-1 0 0,-1 4 131,-1 4 0,-2 3 0,0 1 0,0 2 0,0-1 0,-3 4 0,-5-4 0,0 3 0,5 6 0,1 3 0,-4-15 0,9-2 0,-11 47 0,0-16 0,0 21 0,0 21 0,0-6-3130,7 27 1,7 2 3129,12-7 0,-10 3 0,0 11 0,-1-3 0,-1-3 0,-2 1 0,-1 6 0,-1 5 0,0-4 0,2-2 0,0 0 0,-2 0 0,2 3 0,2-7 0,10-11 0,-1-2 0,-3 19 0,-3-4 0,6-12 0,-12-17 0,-11-20 0,0 0 0</inkml:trace>
  <inkml:trace contextRef="#ctx0" brushRef="#br0" timeOffset="265">24789 3034 23616,'62'-22'0,"1"1"0,0-1 0,-2-5 0,0 0 0,-8 8 0,-15 16 0,-3 0 0,1-17 0,-2-1 0,24 15 0,-32-14 0,-5 20 0</inkml:trace>
  <inkml:trace contextRef="#ctx0" brushRef="#br0" timeOffset="701">24036 2399 18356,'7'53'0,"0"0"0,0 1 0,2-5 0,1-1 0,7-9 0,18-11 0,1-7 0,6 11 0,0-32 0</inkml:trace>
  <inkml:trace contextRef="#ctx0" brushRef="#br0" timeOffset="884">24412 2211 24575,'-8'49'0,"-1"0"0,0-1 0,-5 17 0,7-4 0,21-12 0,4-7 0,-11 0 0,25 0 0</inkml:trace>
  <inkml:trace contextRef="#ctx0" brushRef="#br0" timeOffset="1298">25565 2023 24575,'0'37'0,"0"-1"0,0 4 0,0-2 0,0 12 0,0 8 0,0-11 0,0-21 0,0-5 0</inkml:trace>
  <inkml:trace contextRef="#ctx0" brushRef="#br0" timeOffset="1465">25894 1952 19730,'0'60'0,"0"1"0,0-1 0,0 0 0,0 5 0,0-2 0,0-16 0,0-16 0</inkml:trace>
  <inkml:trace contextRef="#ctx0" brushRef="#br0" timeOffset="1948">24530 3646 24575,'29'-17'0,"-1"0"0,16 8 0,4 2 0,8-13 0,8-2-743,-12 13 1,7 3 0,1 1 0,-4-1 742,0-3 0,-3 0 0,0 1 0,12-1 0,0 2 0,-14 2 0,-15 5 234,-41 0 1,-21 0-1,5 0 1</inkml:trace>
  <inkml:trace contextRef="#ctx0" brushRef="#br0" timeOffset="2165">24483 3857 24575,'56'-7'0,"1"0"0,-1-1 0,1 1 0,-1 0 0,6-4 0,-1-2 0,-2 2 0,-3 1-2028,-1 5 0,-4 1 1,2-2 2027,10-8 0,1-2 0,-5 4 0,-7 9 0,-2 1 0,7-9 0,1 1 0</inkml:trace>
  <inkml:trace contextRef="#ctx0" brushRef="#br0" timeOffset="53815">23566 14370 24575,'-31'58'0,"1"-1"0,-1 1 0,3-16 0,0-3 0,11-5 0,17 7 0,0-41 0,0 0 0,0-20 0,0-28 0,0-14 0,9 18 0,3-4 0,-4 2 0,-1-4 0,4 0 0,7-3 0,3-1 0,-3-1-539,-7-2 0,-3-1 0,2 3 539,8 7 0,2 3 0,-6 2 0,-11-6 0,0 7 0,18 0 0,-21-10 0,0 49 0,20-7 0,-14 10 0,15 0 1617,-21 10-1617,21 14 0,-16 12 0,5 1 0,1 5 0,-6 10 0,0 3 0,7 1 0,0 0 0,-5-2 0,1-3 0,2-12 0,1 0 0,1 2 0,-3-1 0,-4 25-1734,16-9 1,0-2 1733,-16 1-1108,11-4 0,0-3 1108,-14-16 0,30 20 0,-6-50 0,21-2 0,-21-2 0,-5-9 0</inkml:trace>
  <inkml:trace contextRef="#ctx0" brushRef="#br0" timeOffset="54349">23330 14605 24575,'59'-18'0,"0"0"0,-16 2 0,1 0 0,-3 3 0,-1 5 0,-2 1-1737,8-5 0,-5 3 1737,-5 9 1087,-10 0-1087,-5 0 569,-21 0-569,0 0 0,0 0 0</inkml:trace>
  <inkml:trace contextRef="#ctx0" brushRef="#br0" timeOffset="55098">24412 14488 24575,'0'26'0,"0"-5"0,0-21 0,0 0 0,84-21 0,-42 16-1397,4-2 0,12-2 1,-11 4 1396,0 5 0,19 0 0,-56 0 0,-10 0 239,0-21 1,0 16 0,0-16 0</inkml:trace>
  <inkml:trace contextRef="#ctx0" brushRef="#br0" timeOffset="55317">24154 14206 23212,'53'0'0,"1"0"0,-3-6 0,3-3 0,-3 3 0,9 3 0,-2 0-525,9-8 1,-6 1 0,-3 10 0,-38 0 0</inkml:trace>
  <inkml:trace contextRef="#ctx0" brushRef="#br0" timeOffset="56201">23777 15570 24575,'11'39'0,"-1"0"0,3-7 0,0 1 0,0 20 0,0-4 0,8-7 0,-21 21 0,0-58 0,0-5 0,0-58 0,0 4 0,-3-2 0,6 2 0,29-1 0,-10 24 0,5 5 0,36 5 0,-5 52 0,-35-2 0,-15 13 0,-6 5 0,-2 7 0,0-13 0,0-3 0,0-12 0,0 16 0,-10-37 0,7-5 0,-7-26 0,7-11 0,6-5 0,11-1 0,3 0 0,-4-1 0,3 2 0,16-1 0,4 8-2691,14 8 2691,-14 7 0,-15 20 0,-8 31 0,-5 11 0,-3 18 0,6-4 0,-1 3 0,-9-11 0,-2-5 0,1 10 0,21-9 0,-16-34 0,16-10 0</inkml:trace>
  <inkml:trace contextRef="#ctx0" brushRef="#br0" timeOffset="56435">24436 15523 24575,'37'46'0,"1"0"0,-1 0 0,-2 0 0,-1 0 0,-4-7 0,-4-12 0,-5-5 0,6 15 0,14-16 0,-35-21 0,15 0 0,-21 0 0</inkml:trace>
  <inkml:trace contextRef="#ctx0" brushRef="#br0" timeOffset="56648">24741 15476 8191,'-28'49'0,"0"0"0,0 0 0,0 0 0,-8 3 0,1-1 0,7-6 1877,13-1 0,4-9-1877,-10-9 2956,21 5-2956,21-28 0,-16-3 0,16-3 0,-21-7 0</inkml:trace>
  <inkml:trace contextRef="#ctx0" brushRef="#br0" timeOffset="57049">24859 15617 24575,'-13'40'0,"0"1"0,1 6 0,3 0 0,8-8 0,2-3 0,-1 22 0,0-37 0,0-21 0,0 0 0,0-21 0,0-5 0,-1-11 0,2-5 0,9 0 0,1-2 0,-10 1 0,3 0 0,13 0 0,8 8 0,32 8 0,-23 27 0,6 9 0,-6 9 0,-29 39 0,15-19 0,2 5 0,-18 2 0,-5 4 0,3-4 0,9-7 0,-1-1 0,-10 10 0,0 0 0</inkml:trace>
  <inkml:trace contextRef="#ctx0" brushRef="#br0" timeOffset="60665">25729 13947 24575,'0'-52'0,"0"10"0,0 42 0,0 0 0,-21 0 0,16 62 0,-11-9 0,1 4 0,12 1 0,3 2 0,-4-11 0,-1 2 0,4-7 0,11 8 0,0-19 0,4-1 0,2-1 0,4-4 0,38 4 0,-23-5 0,0-10 0,2-32 0,-1-10 0,2 13 0,-5-5 0,-11-29 0,-7-6 0,-3 21 0,-3-1-1311,-7-28 0,-4-1 1311,2 28 0,0 0 0,2-17 0,-4 3 0,-19-2 0,18 17 0,0-2 0,-8-1 0,1 2 0,10-8 0,0 0 0,0 42 0,0 0 0,0 21 0,0 37 0,0-22 0,0 3 0,0 8 0,0 0 0,0 0 0,0-2 0,0-9 0,0 1 87,-1 19 0,2 0-87,8-16 0,3-1-2987,9 9 1,5-5 2986,27-6-1387,5-42 1,4-11 1386,-26 7 0,-2-3 0,9-11 0,-5 2 0,-6 10 0</inkml:trace>
  <inkml:trace contextRef="#ctx0" brushRef="#br0" timeOffset="62315">27305 13829 24575,'-60'11'0,"16"-1"0,-1 3-3030,7 4 0,0 3 3030,-3 2 0,-1 3 608,-10 3 1,4 1-609,21-3 0,-1-2 0,-12-6 0,2 1 0,1 22 0,14-15 1091,13 1-1091,10-6 0,31-21 0,19 0 0,3 0 0,9 0 0,-12 0 0,3 0 0,-2 0 1149,14 0 0,-2 0-1149,1 0 0,-5 0-1370,-2 0 1370,-20 0 0,7 0 0,-28 0 0,-27 31 0,-20-17 0,-8 1-643,1 13 0,-3 1 643,-21-10 0,2-1-2450,26 4 1,2 0 2449,-19-3 0,3-1 28,6 8-28,9-4 0,1-2 0,-5-5 0,11 30 904,5-30-904,21 27 6144,0-37-6144,21 37 0,5-36 0,11 14 1933,7-20-1933,9 0 0,4 0 0,-20 0 0,2 0 0,7 2 0,6-1 0,-7-4-1858,-7-6 0,-2-2 1858,20-1 0,0-3 0,-17-8 0,0-1 0,19 10 0,-3 2 0,-13-9 0,-1 21 0</inkml:trace>
  <inkml:trace contextRef="#ctx0" brushRef="#br0" timeOffset="63234">28222 14111 24575,'11'44'0,"-1"-1"0,-9-2 0,3-4 0,38 10 0,-26 11 0,28-9 0,-26-19 0,1-2 0,28 8 0,-21-12 0,-5-14 0,-11-20 0,-7 7 0,28-49 0,-25 21 0,14-27 0,-20 14 0,0-14 0,0 16 0,10 1 0,1-4 0,-8-2 0,0 0 0,7 6 0,1 1 0,-10-1 0,-2 4 0,1-5 0,0 5 0,0 9 0,0-4 0,0 32 0,0 0 0,0-21 0,0 16 0,0-16 0,0 21 0</inkml:trace>
  <inkml:trace contextRef="#ctx0" brushRef="#br0" timeOffset="64133">28551 13359 24575,'42'-26'0,"-3"-2"0,6 3 0,10 21 0,2 1 0,-2-24 0,-3 1 0,-9 24 0,-7-1 0,-10-18 0,-5 21 0,-21 0 0,0 0 0,-21 21 0,-5-16 0,-21 16 0,21 0 0,-16-16 0,26 16 0,-7-10 0,12-9 0,11 9 0,0-11 0,0 0 0,0 21 0,0-16 0,0 37 0,0 15 0,0-20 0,0 2-3392,5 4 0,1-2 3392,-4 16-473,14-24 1,0-1 472,-11 10 0,14-13 0,4 0 0,3 15 0,0-28 0,-5 5 0,-21-21 0</inkml:trace>
  <inkml:trace contextRef="#ctx0" brushRef="#br0" timeOffset="67250">25494 14229 24575,'0'-60'0,"0"23"0,0-4 0,0 14 0,0 1 0,0 5 0,0 21 0,0 0 0,0 21 0,0-15 0,0 32 0,0 7 0,0-19 0,0 15 0,0 4 0,0 13 0,11 5-3392,-2-17 0,5-1 3392,23 7-794,-14-18 0,1-2 794,12 4 0,9 11 0,-9-20 0,11 4 0,-9-27 0,3-6 0,24 2 0,-24-8 0,-1-7 0,-8-10 0,-6-8 0,-11-7 0,-4-3 0,2 6 0,-5-2 2999,-15-16 0,-7 0-2999,1 22 0,0 1 0,-4-19 0,-3 0 0,-2 19 0,0 1 0,3-10 0,1 4 2374,-8 8-2374,3 1 0,4 4 0,14 19 0,-16-16 0,21 21 0,0 0 0,-11 0 0,9 0 0,-9 0 0,-10 21 0,-5-16 0,0 16 0,5-21 0</inkml:trace>
  <inkml:trace contextRef="#ctx0" brushRef="#br0" timeOffset="67737">25400 14064 24575,'9'57'0,"-1"0"0,1-1 0,5-11 0,1-3 0,-2-1 0,-7 13 0,4-8 0,34-5 0,-16-16 0,2-5 0,32-10 0,-27-9 0,1-2 0,-3 3 0,2-4 0,12-10 0,-3-7 0,-14-3 0,-2-6 0,18-15 0,-6-8 0,-28-12 0,-8-2 0,7 19 0,-1 1 0,-7-8 0,-6 6 0,-18 11 0,5-9 0,-28 30 0,7-27 0,11 16 0,5 0-6784,21 5 6784,0 21 0,21 21 0,-16-16 0,16 16 0</inkml:trace>
  <inkml:trace contextRef="#ctx0" brushRef="#br0" timeOffset="68432">25823 16346 24575,'7'-58'0,"0"1"0,0-1 0,0 1 0,-1-1 0,3-5 0,1 0 0,-1 2 0,0 3 0,0-7 0,0 3 0,-1 3-2858,0 10 1,0 2 0,-3 2 2857,-4-15 0,-2 2 1179,1 0 1,0 1-1180,0 13 0,0 2 1349,0-18-1349,0 29 0,0 31 0,0 31 0,0 29 0,0 5 0,0-7 0,0-37 0</inkml:trace>
  <inkml:trace contextRef="#ctx0" brushRef="#br0" timeOffset="68798">25659 15570 24575,'17'-37'0,"0"0"0,0 8 0,2 1 0,5-6 0,-1 3 0,14-11 0,-15-7 0,0-2 0,15-3 0,-24 10 0,0-1 0,9 8 0,-2 3 0,-15-8 0,16 1 0,-21 41 0,10 0 0,35 41 0,-3 1 0,-9-8 0,2 3-2308,-7 4 1,1-4 2307,4-15 0,5-2-415,-1 9 0,4 3 0,-4-7 0,23-4 0,-24 0 0,1 0 0</inkml:trace>
  <inkml:trace contextRef="#ctx0" brushRef="#br0" timeOffset="70599">28763 16181 24575,'0'-26'0,"0"-26"0,0 2-902,0-4 1,0-7 901,0 15 0,0-3 0,0 0 0,0-2 0,0-1 0,0-1 0,0-6 0,0 0 0,0 4-1575,0 2 1,0 4 1574,0 2 0,0 5 1112,0-2-1112,0 28 0,0-5 0,0 21 785,-21 0-785,-5 32 0,0-4 0,5 9 0,21-16 0</inkml:trace>
  <inkml:trace contextRef="#ctx0" brushRef="#br0" timeOffset="71048">28551 15617 24575,'0'13'0,"0"-3"0,0-10 0,0 0 0,0-94 0,0 60-263,-1-15 0,0-14 0,3 5 263,9 11 0,-1 3 0,-8-6 0,2 0 0,16 4 0,1 6 0,-5 4 0,8 10 195,7 5-195,16 21 0,16 21 0,-28-11 0,0 6 0,10 21 0,-1 4 0,-6-14 0,0 1-767,10 18 0,-2-3 1,4-14-1,-19 2 0</inkml:trace>
  <inkml:trace contextRef="#ctx0" brushRef="#br0" timeOffset="73082">26976 16557 24575,'10'-39'0,"1"0"0,0-8 0,2-5 0,-1 2 0,2-5 0,1-2-2458,-2 1 0,3-9 1,-2 2-1,-5 9 1713,-6 8 0,-1 0 745,7-3 0,3-9 0,1 0 0,-5 7 1409,-5-5 0,0 4-1409,8-14 0,-2 4 0,-9 5 0,0 36 1719,0 21-1719,-20 21 0,-7-5 0,1 7 0,5-13 0</inkml:trace>
  <inkml:trace contextRef="#ctx0" brushRef="#br0" timeOffset="73615">26811 15805 24575,'33'-46'0,"-1"0"0,10 1 0,-10 7 0,-27 14 0,14-3 0,4-3 0,3-23 0,-9 4 0,2-1 0,3 22 0,1 1 0,-6-7 0,2 0 0,10 9 0,0 6-1344,0 3 1344,23-5-371,-47 21 371,37 0 0,-16 0 0,11 30 0,4 13 0,-3 1 0,0 4-721,-6-5 1,1 4 0,-4-4 0,-2 2 0,-4-6 0,8 3-1</inkml:trace>
  <inkml:trace contextRef="#ctx0" brushRef="#br0" timeOffset="85617">26694 18180 24575,'0'-63'0,"2"11"0,6-3 0,12 1 0,4-1-2128,-4-7 0,2-2 2128,1 15 0,2-1 0,-5 3 655,-5-3 0,-4 3-655,1 3 0,-3 4 0,-9-7 694,0 27-694,0 20 0,-21 0 0,16 0 2252,-37 41-2252,58 1 0,-14 2 0,1 4 0,12-6 0,7-1 0,11 1 0,-1 0 0,-21-6 0,-1-2 0,13-5 0,-4 0 0,-24 11 0,-11-2 0,-10-4 0,0 19 0,5-53 0,10 0 0,9-21 0,23-16 0,1 2 0,5-1 0,-2 15 0,2 1 0,19-14 0,-5 5 0,-20 13 0,20-7 0,-41 12 0,0 11 0,0 11 0,0-9 0,0 30 0,0-6 0,0 21 0,0-21 0,0 5 0,21-28 0,-5 7 0,8-10 0,-14 0 0</inkml:trace>
  <inkml:trace contextRef="#ctx0" brushRef="#br0" timeOffset="85735">27093 17381 24575,'0'52'0,"0"-10"0</inkml:trace>
  <inkml:trace contextRef="#ctx0" brushRef="#br0" timeOffset="87349">27352 17686 24575,'0'37'0,"0"28"0,0-44 0,0 42 0,0-58 0,0 16 0,0-63 0,15 2 0,1-4 0,-13 4 0,2-1 0,22-1 0,-2 6 0,-19 15 0,36 21 0,-16 21 0,0 5 0,-5 21 0,-21-10-3392,10-5 0,1 1 3392,-6 9 0,17-13 0,8-11 0,0-33 0,0-12 0,3 6 0,0-5-132,-5-8 1,0-7-1,-6 4 132,-7 5 0,-4 1 0,3-9 0,-7 2 0,-28-12 0,16 13 0,-37 17 0,26 20 0,-28 0 0,13 30 0,4 13 0,9-5 0,5 5 0,-2 16 0,9 2 0,15-13 0,8-5 3294,10-7 1,4-4-3295,5 4 0,-2-1 0,-11-4 0,-4 1-3295,6 8 1,-8-2 3294,-17-9-346,-21 23 346,-5-47 0,-12 10 0,-2-9 0,11-29 0,3-6 0,-6 14 0,6-4 0,17-33 0,18-6 0,17 19 0,6 2 0,-7-10 0,5 0-871,20 11 0,-1 2 871,-28 4 0,0 2 0,13 3 0,-3 3 5554,-15-4-5554,5 5 958,-21 21-958,0 21 0,0 5 0,-2 11 0,4 5 1377,6 1 1,4 0-1378,0-9 0,3-3 0,21 21 0,-12-62 0,7-14 0,-18-7 0,0-5 0,11-2 0,-1 0-1382,-10-5 1,0 2 1381,29-6 0,-37 26 0,16 21 0,-21 21 0,11 26 0,-1-16 0,3 1 0,5 5 0,1-4 0,7 4 2763,26-37-2763,-23-37 0,-9-4 0,0-11 0,-3 2 0,-2-1 0,-3 0 0,-2 0 0,-2-5 0,-5 6 0,-13 1 0,-1 7 0,5-11 0,-2 15 0,-5 11 0,-7 32 0,14 32 0,-4-7 0,-1 5 0,8 25 0,6 3 0,5-13 0,5-1 0,13 12 0,6-4 0,-7-23 0,5-6 0,20 1 0,-1-16 0,-7-34 0,14-14 0,-5-8 0,-25-17 0,11 9 0,-11 3-6784,-47 1 6784,-5 20 0,-11 32 0,-5 11 0,3 1 0,3 8 0,12 15 0,4 11 0,1-9 0,-4-15 0,4-1 0,12 26 0,14-10 0,14-40 0,26-2 0,-16-9 0,1-5 0,3-4 0,0-1 0,23-7 6784,-11 5-6784,-21 21 0,-5 0 0,-11 0 0,14 0 0,-8 21 0,25-16 0,-15-5 0,11-26 0,-12-20 0,-6-7 0,-10 18 0,-2-1 0,7-15 0,-7 0 0,-28-6 0,5 31 0,-7 26 0,-8 26 0,25 11 0,-7 6 0,5 0 0,29-7 0,-13 18 0,0 0-1022,16-13 1022,7 6 0,-26-26 0,37-21 0,-16 0 0,32-21-1075,-7-16 1,-1-4 0,0 2 0,-13 2 0,-1 1-1</inkml:trace>
  <inkml:trace contextRef="#ctx0" brushRef="#br0" timeOffset="87918">29916 17263 24575,'0'43'0,"0"0"0,0-2 0,0-3 0,0 9 0,0-21 0,0 5 0,0-28 0,0 7 0,0-20 0,0-14 0,-2-7 0,4-6 0,8 0 0,0-2 0,-8-8 0,2 0 0,15 10 0,4 4 0,3-4 0,10 37 0,-11 24 0,-5 10 0,-5 21 0,-3-20 0,-3-2 0,-9-10 0,0-12 0,0-11 0,0-11 0,21-12 0,-16-14 0,15 8 0,2 0 0,-6 1 0,14-1 0,5 5 0,7 19 0,5-16 0,-23 43 0,-6 9 0,-13 3 0,5 9 0,1 2 0,-1 5 0,-7-13 0,7-16 0,-10-21 0</inkml:trace>
  <inkml:trace contextRef="#ctx0" brushRef="#br0" timeOffset="88432">30715 17145 24575,'-46'22'0,"0"0"0,0 0 0,-10 15 0,12-1 0,23-10 0,21 11 0,42-14 0,-10-23 0,25-23 0,-12-14 0,-30 11 0,27 5 0,-37 21 0,37 21 0,-37 5 0,27 0 0,-30-5 0,30-21 0,-6 0 0,21-21 0,-21-26 0,5 5-2262,-26 1 1,-7-10 0,2 5 2261,6 8 0,-2 0 0,-4-12 0,-4-5 0,-2 3 0,-5 1 0,-2 5 0,-2-16 0,-6 41 0,0 47 0,16 31 0,-6-12 0,1 2-2269,9-8 1,2 0 2268,-1 7 0,0 0 1970,-2-5 0,4-4-1970,19 5 0,-16 2 0,16-33 0,-21-11 0,0 0 0,0 0 0</inkml:trace>
  <inkml:trace contextRef="#ctx0" brushRef="#br0" timeOffset="88800">30715 17145 24575,'33'-13'0,"0"0"0,19-8 0,-31 21 0,5 0 0,10-21 0,9 16 0,-9-16 0,-1 17 0,-2 8 0,-1 17 0,-3 1 0,-6 3 0,-20 17 0,7 23 0,-10-28 0,0-11 0,0-5 0,0-21-6784,0 0 6784,0-21-955,0-36 955,21 2-316,-9 14 0,2 3 316,12 2-362,26 12 362,-44 14 5818,45 10-5818,-27 10 0,-12 20 0,-2 6 1317,9 0-1317,-29 9 0,-5-4 0,8-25 0,-16 5 0</inkml:trace>
  <inkml:trace contextRef="#ctx0" brushRef="#br0" timeOffset="88967">31374 16675 24575,'-6'21'0,"-9"-16"0,36 16 0</inkml:trace>
  <inkml:trace contextRef="#ctx0" brushRef="#br0" timeOffset="89117">31374 16675 16360,'44'41'0,"1"0"0,-1 0 0,0 1 0,-3-4 0,0 1 0,-3-4 0,-6-6 0,15 7 3584,0-12-3584,11 7 0,-19-27 0,3-3 282,1 10 1,0-1 0,19-10 0,-20 0 0</inkml:trace>
  <inkml:trace contextRef="#ctx0" brushRef="#br0" timeOffset="89236">31868 16722 19552,'-27'50'0,"1"0"0,0 0 0,0 0 0,0 0 0,0 1 0,1-3 0,0 0 0,0 0 0,-1 0 0,1 0 0</inkml:trace>
  <inkml:trace contextRef="#ctx0" brushRef="#br0" timeOffset="90532">17263 14911 24575,'-37'-31'0,"-10"40"0,-3 18-1292,14 15 1,2 8 1291,0-10 0,-3 3 0,3 2 0,4 4 0,4 1 0,4-3 0,5-5 0,5 0 0,-6 17 0,15-8 0,48-25 822,17-5-822,-21-25 0,6-5 0,1 1 0,3 4 0,1 2 0,2 2-898,-4 3 1,3 1 0,-2 2 0,-4 2 897,16 9 0,-8 8 0,0 17 0,-16 8-482,-34-15 1,-10 3 481,-14 18 0,-4 0 385,15-15 0,-5-3-385,-20-6 0,-13-2 0,8-1 0,13 2 0,0-5 0,-35-10 0,0-5 0,18 10 0,-4-45 0,6-15 0,19-8 0,-2 11 0,4 1 0,19 4 0</inkml:trace>
  <inkml:trace contextRef="#ctx0" brushRef="#br0" timeOffset="90982">17639 15076 22383,'43'48'0,"0"0"0,-2 4 0,-3-2 0,-14-14 0,-1 1 0,4 20 0,3-1 0,5-16 0,1-2 0,-10 10 0,0-4 0,18-8 1065,-33-36-1065,-8-54 0,-6-22 0,3 30 0,0-2 0,0-7 0,0-10 0,0 0 0,0 9-270,0-1 0,0 4 270,-2-11 0,4 3 202,6 25 0,5 7-202,13-8 0,0-10 0,-5 21 0,-21 5 0</inkml:trace>
  <inkml:trace contextRef="#ctx0" brushRef="#br0" timeOffset="91232">18627 14605 24575,'0'55'0,"0"0"0,0 0 0,11 1 0,5-1 0,-2-1 0,-4-8 0,-1-2 0,4-1 0,16 16 0,-1-3 0,-15-9 0,-2-3 0,6-11 0,-3-3 0,-9 28 0,16-35 0,-52-13 0,23-10 0,-23 0 0</inkml:trace>
  <inkml:trace contextRef="#ctx0" brushRef="#br0" timeOffset="91502">18462 14605 8191,'53'-6'0,"0"-1"0,0 1 0,0-1 0,1 8 0,0 4 0,-1 2 0,-3 1 1267,3 1 0,-4 3 0,-2 9-1267,2 14 0,0 12 0,-5 5 0,-11-1 0,-11 3 0,-10 1 0,-6 6 0,-4-5 0,-1 5 0,-5 3 0,-4-2 0,-7-7 0,-9-2 0,-8-5 0,-3-3 0,-2 0 173,0 2 0,-1-1 0,-3-3 0,-2-9-173,-17-6 0,-3-9 0,8-9-242,18-8 0,3-4 0,-8 3 0,9-7 0,22-15 1</inkml:trace>
  <inkml:trace contextRef="#ctx0" brushRef="#br0" timeOffset="91899">20673 14864 23494,'55'-22'0,"0"0"0,-1-1 0,1 1 0,8 0 0,5 1 0,-8-1 0,-18 1 0,-16-16 0,8 24 0,-5 0 0,-29-8 0</inkml:trace>
  <inkml:trace contextRef="#ctx0" brushRef="#br0" timeOffset="92101">20249 14441 22138,'58'-23'0,"-1"1"0,1-1 0,-1 1 0,1-1 0,3 0 0,3-1 0,-1 0 0,-5 3 0,-9 4-1575,3 1 1,-7 3 0,9-5-1,-9 4 1,-24 14 0</inkml:trace>
  <inkml:trace contextRef="#ctx0" brushRef="#br0" timeOffset="101233">13829 9549 24575,'-21'-5'0,"-26"41"0,27-10 0,-2 3 0,-21 14 0,0 3 0,22 0 0,0-1-1463,-16-7 1,-4 3 1462,9 10 0,1 8 0,2-5 0,1-5 0,-1-1 0,-1-4 0,-3 3 0,10-2 0,12 2 0,6-3 0,-8-6 0,5-2 0,13-1 0,11 0 0,18 7 0,10-5 254,9-16 0,7-1-254,-7 8 0,4 3 0,-3-3 0,5-8 0,-5 1 0,-10 17 0,-10 3 0,-13 8 0,-41-5 0,-18 7 0,2-4 0,4-3 0,-2 0 0,3-4 0,-5 5 0,0-1 0,4-5 0,-6-1 0,5-1 0,-1 17 0,11 2 0,15-17 0,10-2 0,12 7 0,9-4 0,1-14 0,7-5 0,20-8 0,-3-5 0,-17 2 0,11 14 0,-42 12 0,-22 7 0,-14 12 0,0-1-1995,7-6 1,1 0 0,-1 2 1994,2-3 0,-2 2 0,0-1 0,4-1 0,-3 2 0,2-2 0,17-7 1480,51 9-1480,11-17 0,-15-37 0,7-11 0,11-7 0,6-8 0,-5-4 0,-12 0 0,-5-4 0,1-2-663,-5 6 1,2-1 0,-2-1 0,-5 1 662,8-19 0,-15 6 0,-24 2 0,0 26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49:36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13782 8138 24575,'-26'0'0,"5"0"0,21 0 0,0 0 0,21-53 0,5-1-316,-7 13 1,-2-2 315,-4 4 0,-2 0 0,4-8 0,1 2 0,10-12 0,-13 10 0,1 7 0,6 25 156,-20-6-156,0 21 0,0 0 0,0 0 0</inkml:trace>
  <inkml:trace contextRef="#ctx0" brushRef="#br0" timeOffset="336">13688 7856 24575,'26'-24'0,"0"0"0,8 12 0,-5-2 0,-14-27 0,30 14 0,-9 1 0,-9-5 0,-7 28 0,1-7 0,-15 10 0,15 0 0,-21 0 0,31 0 0,3 5 0,2 0 0,22-2 0,7 7 0,-54-10 0</inkml:trace>
  <inkml:trace contextRef="#ctx0" brushRef="#br0" timeOffset="6084">16816 5433 24575,'-47'-26'0,"21"5"0,5 21 0,21-10 0,0 7 0,0-7 0,0 10 0,0 0 0,0 10 0,0-7 0,0 28 0,0-5 0,0 32 0,0-9 0,21-12 0,-16-16 0,16-21 0,-5-32 0,-1-9 0,14-9 0,-12 12 0,2-7 0,2 5 0,12 4 0,2-1 0,0-10 0,1-5 0,-2 7 0,-4 17 0,0 1 0,6-20 0,1 0 0</inkml:trace>
  <inkml:trace contextRef="#ctx0" brushRef="#br0" timeOffset="10771">16322 8749 24575,'10'26'0,"-7"16"0,28-16 0,-5 11 0,21 7 0,-20-7 0,4-11 0,-28-5 0,28-42 0,16-5 0,-5-11 0,-5 8 0,11-9 0,3 0 0,-7 5-1420,4-2 0,1-1 1420,-5 2 0,7-5 0,0 1 0,-6 6-1505,3 0 1,-2 6 1504,0 2 0,-1 1 0,-8-2 0,-1 3 0,1 8 0,-3 2 0,2-9 0,-15 21 0,-21 0 0,0 0 0,0 0 0</inkml:trace>
  <inkml:trace contextRef="#ctx0" brushRef="#br0" timeOffset="13050">6515 8185 24575,'0'34'0,"0"2"0,21 11 0,-16-10 0,21-15 0,0 0 0,-18 15 0,44-11 0,-47-5 0,27-25 0,20-18 0,0-4 0,-10-1 0,0-5 0,2-3 0,3 1-485,-1 5 0,4 0 1,3 0-1,0-1 1,-3 1-1,-4 0 1,4-7-1,-4 0 1,-2 1-1,-1 3 0,6 1 1,0-1-1,-1 1 1</inkml:trace>
  <inkml:trace contextRef="#ctx0" brushRef="#br0" timeOffset="16986">16134 10254 24575,'0'27'0,"0"4"0,0-28 0,21 7 0,26-20 0,0-9 0,10-7 0,-8 1 0,5-6 0,1 0 0,-6 3 0,7-5 0,-3 1 0,-4 0 0,0 1 0,0 0 0</inkml:trace>
  <inkml:trace contextRef="#ctx0" brushRef="#br0" timeOffset="28917">25188 8208 8191,'-5'-60'0,"-11"3"1335,36 17 1,2 1-1336,-17-16 1278,4-10 0,3 0-1278,9 5 0,-18 5 0,0 0 0,7 19 0,0 1 0,-8-11 0,-4-2 550,2 9 0,0 3-550,0-22 4407,0 27-4407,0 28 2423,0-28-2423,0 25 642,0-14-642,0 20 1591,11 0-1591,-9 20 994,51 17-994,-31-1 0,-2 9 0,0-3 0,7 1 0,1 0 0,-2-3 0,0 3 0,-5-3 0,-7 0 0,-1-2 0,14 3 0,3 2 0,-4 10 0,-2 1 0,-5-10 0,-2-2 0,-4 0 0,-5-5 0,-8-11 0,0-5 0</inkml:trace>
  <inkml:trace contextRef="#ctx0" brushRef="#br0" timeOffset="29250">25235 7926 24575,'0'-26'0,"0"5"0,32 21 0,17 0 0,14-10 0,-24 10 0,0-3 0,-3-13 0,-1 1 0,28 9 0,-16-15 0,-26 21 0</inkml:trace>
  <inkml:trace contextRef="#ctx0" brushRef="#br0" timeOffset="29718">25823 7926 21193,'63'-20'0,"0"1"0,-5 3 0,-6 1 0,-5-6 329,0-6 0,-21 1 1,-5 5-1</inkml:trace>
  <inkml:trace contextRef="#ctx0" brushRef="#br0" timeOffset="29901">25659 7667 18546,'57'-3'0,"1"0"0,-1 0 0,1-1 0,-6 0 0,-4 0 0,-5 2 0,-6 2 0,0 0 0</inkml:trace>
  <inkml:trace contextRef="#ctx0" brushRef="#br0" timeOffset="35267">26223 10043 24575,'-13'26'0,"3"-5"0,10-21 0,0 0 0,0-21 0,0-16 0,0-12 0,5 10 0,0-1 0,-2-22-346,5 11 1,3-8 0,1 4 345,1-2 0,0 2 0,-4 5 0,0-3 0,-1 7 0,4 2 0,-3 9 0,-9 9 0,21 5 0,-16 42 0,16 5 0,-10 21 0,-2 0 0,5 6 0,4-14 0,3 2 0,-2 1 345,-5 3 0,-1 1 1,2-1-346,6 3 0,4-1 0,-6-6 0,-3 22 0,5-19 0,-1-2 0,-14 0 0,14 5 0,-20-26 0,0-21 0</inkml:trace>
  <inkml:trace contextRef="#ctx0" brushRef="#br0" timeOffset="35523">26200 9878 24575,'26'-21'0,"-13"16"0,28-16 0,7 0 0,1 16 0,9-16 0,-1 11 0,-28 7 0,2-28 0,-31 25 0,0-15 0</inkml:trace>
  <inkml:trace contextRef="#ctx0" brushRef="#br0" timeOffset="35817">26482 9173 18725,'48'-17'0,"1"1"0,-1 0 0,0-1 0,2-3 0,-2 1 0,-5 6 0,-1 11 0,-5 4-6889,7-2 6889,-28 0 2965,5 0-2965,-21 0 1885,-21 0-1885,16 10 0,-16-7 0,21 7 0</inkml:trace>
  <inkml:trace contextRef="#ctx0" brushRef="#br0" timeOffset="35986">26811 9126 24204,'-9'53'0,"1"0"0,-1 0 0,1-6 0,0-1 0,3-3 0,5 4 0,0-3-502,-10 3 1,-1 0 501,9 8 0,-1-3 0,-8-17 0,1-4 0,10 21 0</inkml:trace>
  <inkml:trace contextRef="#ctx0" brushRef="#br0" timeOffset="39584">24647 11242 24575,'0'0'0</inkml:trace>
  <inkml:trace contextRef="#ctx0" brushRef="#br0" timeOffset="41583">27564 11783 24575,'0'-26'0,"21"-26"0,-16 2 0,11 15 0,-1-3-973,-12-7 0,-3-2 973,5 1 0,0-2 0,-4-5 0,-2-1 0,1-1 0,0 3 627,0-11-627,0 22 322,0 41-322,0 0 0,21 52 0,5 3 0,-13-14 0,0 1 0,10-1 0,-4-3 0,-14 11-2498,16 9 2498,-10-11 869,-9 10-869,30-7 0,-27-13 0,-15-16 0,2-21 0,-24 0 0</inkml:trace>
  <inkml:trace contextRef="#ctx0" brushRef="#br0" timeOffset="41753">27564 11783 9599,'39'-39'0,"0"0"0,0 0 0,0-1 0,3-1 0,0-1 0,0 0 0</inkml:trace>
  <inkml:trace contextRef="#ctx0" brushRef="#br0" timeOffset="42006">27775 10866 24575,'62'-22'0,"-1"1"0,1-1 0,-1 1 0,-7-1 0,-3 2 0,-2 4 0,21 4 0,-9 3-1363,-17-1 1363,-28 7 444,5-7-444,-42 10 0,16 0 0,-16 0 0</inkml:trace>
  <inkml:trace contextRef="#ctx0" brushRef="#br0" timeOffset="42183">28128 10678 24575,'0'66'0,"0"1"0,0-4 0,0 2 0,0-10 0,0 3 0,0-6 0,0-6 0,0-6 0,0 12 0</inkml:trace>
  <inkml:trace contextRef="#ctx0" brushRef="#br0" timeOffset="43433">25823 12865 24575,'0'43'0,"0"0"0,0-2 0,0-3 0,0 9 0,0-21 0,0-5 0</inkml:trace>
  <inkml:trace contextRef="#ctx0" brushRef="#br0" timeOffset="45150">27564 13241 23334,'7'-49'0,"0"-1"0,0 0 0,-5-8 0,-2-2 0,3 3 0,3 11 0,2 2 0,-1 1-653,-1-9 0,-2-1 653,-4-17 0,3 12 811,7 37-811,-10-20 420,21 41-420,2 22 0,1 8 0,18 4 151,-9 12 0,-1 7-151,-2-11 0,-2 0 0,-8 7 0,2-1 204,12-12 1,-3 1-205,-22 9 0,-2-6 0,14-19 0,-21 21 0</inkml:trace>
  <inkml:trace contextRef="#ctx0" brushRef="#br0" timeOffset="45436">27564 13030 24575,'0'-27'0,"21"7"0,-6 9 0,51 8 0,-25-7 0,17 10 0,-35 0 0,30-21 0,-43 16 0,32-16 0,-42 21 0</inkml:trace>
  <inkml:trace contextRef="#ctx0" brushRef="#br0" timeOffset="45720">27775 12277 24575,'65'-13'0,"-1"0"0,1 0 0,-3-6 0,-1-1 0,-14 7 0,-11 7 0,-10-15 0,-26 21 0,-5 0 0,-16 0 0,21 0 0</inkml:trace>
  <inkml:trace contextRef="#ctx0" brushRef="#br0" timeOffset="45883">27964 12253 16535,'8'51'0,"1"0"0,0-1 0,-1-1 0,0 0 0,-3-6 1761,-6-6 0,2-3-1761,9 8 0,0-1 0,-4 12 0,15-12 0</inkml:trace>
  <inkml:trace contextRef="#ctx0" brushRef="#br0" timeOffset="46403">28599 13241 24575,'8'-46'0,"1"0"0,0 0 0,2-24 0,-1 9 0,0 11-423,-9 18 0,1-3 423,12-11 0,3 0 139,-4 6 0,0 2-139,-1 2 0,2 1 0,9-6 0,-4 9-282,-14 21 282,27-30 0,-30 41 0,9-21 418,10 16-418,-16-16 0,16 42 0,0 5 0,5 31 0,-3-2 0,1 3 0,-5-17 0,-2 1-336,-5 15 1,0-1 335,5-21 0,-3-3 417,-8 18-417,14 8 0,-20-32 0,0-5 0</inkml:trace>
  <inkml:trace contextRef="#ctx0" brushRef="#br0" timeOffset="46640">28599 12959 24575,'40'-24'0,"1"-1"0,0 1 0,6 6 0,3 4 0,-3-1 0,15-14 0,-4 6 0,-16 18 0,-3 2 0,-2-13 0,-1 0 0</inkml:trace>
  <inkml:trace contextRef="#ctx0" brushRef="#br0" timeOffset="49069">24906 14652 24575,'0'-26'0,"0"5"0,0 21 0,0 0 0</inkml:trace>
  <inkml:trace contextRef="#ctx0" brushRef="#br0" timeOffset="51934">31750 14370 24575,'-26'0'0,"-16"0"0,26 11 0,-28 12 0,24 19 0,3 5 0,-9 13 0,13-8 0,5-5 0,8-20 0,0 4 0,42-29 0,-4 1 0,8-6 0,7-10 0,10-8 0,2-2 0,-8 5 0,3 4 0,-3-1 0,2-9 0,1-1 0,-1 1 0</inkml:trace>
  <inkml:trace contextRef="#ctx0" brushRef="#br0" timeOffset="55450">25612 16816 22523,'18'54'0,"0"-1"0,-7-5 0,2-2 0,12 7 0,2-4 499,-12-14 1,1-4-500,13-7 0,0-12 0,-6-28 0,-5-15 0,-4-8 0,-11 4 0,-1-3-1250,9-8 1,5-6 0,-1 6 1249,-2 8 0,0 0 541,-2-31 1,4 8-542,16 32 0,-28-23 0,7 46 0,-10-15 0</inkml:trace>
  <inkml:trace contextRef="#ctx0" brushRef="#br0" timeOffset="55705">24812 16981 18555,'-4'64'0,"-1"1"0,1-1 0,-1-12 0,0-3 0,5 2 631,4 4 1,5 2-1,9-5-631,10-6 0,9-4 0,0-2 0,-4 1 0,0-1 0,8-8-142,6-14 1,7-5-1,1-6 1,-10-4 0,-5-4-1,-4-5 1,11-10 0,0 0-1</inkml:trace>
  <inkml:trace contextRef="#ctx0" brushRef="#br0" timeOffset="55917">26482 16722 8191,'13'58'0,"0"1"0,0-1 0,0 6 0,-2 0 0,-4-6 581,-5-8 1,-4-1-582,-1 15 0,-4 0 372,-4-8 0,-2-5 0,-2 12 0,-6-21 0</inkml:trace>
  <inkml:trace contextRef="#ctx0" brushRef="#br0" timeOffset="60352">27258 6609 22237,'0'-44'0,"0"-1"0,0-20 0,0 34 1134,-10 4-1134,-19 3 0,-8 1 0,0 8 0,-4 4 0,-10-1 0,-5 3 131,0 7 0,-4 3 0,1 0-131,7-1 0,2 0 0,-3 0 0,-9 1 0,-3 0 0,2-3-270,9-4 1,2-2 0,-2 1 269,-6 5 0,-2 2 0,4-3-579,-4-8 0,1 1 579,3 8 0,-4 3 0,4 0-1871,3-1 1,3 0 1870,0 0 0,-3 0-404,3-1 0,-5 0 1,-1 3 403,8 5 0,-1 4 0,0 1 0,-1 0-515,0 0 1,0-1 0,-1 3 0,-2 1 514,1 3 0,-3 2 0,-1 2 0,2 0 0,2 1 0,-3 2 0,4 2 0,-1 0 0,-2 1-568,1-1 0,-3 1 0,0 1 0,1-1 0,6-2 568,-10 5 0,6-2 0,3 3 0,4 4 0,3 3 0,8-4 260,-5 14-260,37-12 0,5 5 0,-11 10 0,1 0 0,9-7 0,2 2 0,-1 0 0,0 4 0,0-6 0,0-6 0,0 1 0,-1 16 0,0 10 0,3-3 257,2-8 0,3-1 1,3 2-258,3 1 0,4 5 0,1-1 0,2-6 0,0-1 0,2-5 0,4-3 627,2-1 0,3-3 0,1-9-627,3-12 0,-2-5 5334,17 28-5334,-11-36 0,0 0 0,3 34 1828,1-28 1,0-2-1829,-1 14 0,-5-3 0,4-4 0,-5-15 0,-1-3-845,0 9 0,3 1 845,7-6 0,6-2 0,-3 0 0,4-3 0,3 2 0,-1 4 0,9 2 0,2 1 0,-4-1-1609,4 1 0,-3 0 1,2 0 1608,-9-3 0,1 0 0,1 0 0,-1 2 0,2 2 0,0 2 0,-2-1 0,-3-2-395,-2-6 0,-3-3 0,5 2 395,-4 1 0,7 2 0,0 0 0,0 0 0,-7-2 0,4-2 0,-4 0 0,1-3 0,13-4 0,3-3 0,-4 3 0,2 5 0,-6-3 0,-8-16 0,0-2 0,11 8 0,6 2 0,-17 0 0,4-2 0,1-1 0,-3-2 0,7-6 0,-4-1 0,4 1 0,-6 6 0,4 1 0,-1 1 0,-3 0 0,7-4 0,-3-1 0,-4 1 0,10-5 0,-3 4-264,-5 12 0,-3 0 264,-3-11 0,-9-4 0,-11-3 0,2 0 1078,-10 5-1078,-16 11 5223,37-35-5223,-16 25 0,-12-10 0,-2-3-4734,9-25 4734,-21 3 0,-9 4 0,-3-7-389,5 10 0,-1-3 0,-3 1 389,-6-2 0,-4 1 0,2 0 0,2-5 0,1 0 0,-1 3 0,-1 10 0,-1 2 0,-1 2 0,-9-8 0,0 0 0,6 6 0,0-3 0,-1 1 0,-1 5 0,1 1 0,-1 0 0,2-1 0,-1 0 0,1-1 0,-5-9 0,0-2 0,5 4 0,7 3 0,1 0 0,-2-10 0,-2-5 0,3 4-40,4 3 1,0 3 39,-4-2 0,-4 3 0,-1 4 0,-5 8 0,-12 18 0,-3 8 0,6-5 0,-6 7 0,-3 13 0,-11 9 0,-4 4 0,2 0 0,11-5 0,0-5 0,1 0 0,-5 9 0,0 1 0,1-1 0,-1 0 0</inkml:trace>
  <inkml:trace contextRef="#ctx0" brushRef="#br0" timeOffset="72735">27611 15193 24575,'0'-26'0,"0"5"0,0 21 0,52-21 0,-8 6 0,-4-6 0,1-3 0,1 7 0,-5-2 0,5-28-2992,2 20 2992,-33-4 704,-11 8-704,-53-14 0,19 11 0,-4 27 0,-10 11 0,4 6 0,-4 17 0,4 6-297,8-11 0,-2 2 0,5 5 297,8 6 0,2 8 0,5-1 0,6-8 0,6-6 0,6-2 0,4 13 0,3 5 0,9-12 0,11-18 0,8-7 0,20-1 0,3-2 0,-19 1 0,0-5-78,23-23 1,-1-12 77,-16-2 0,-4-5 0,3-2 0,-4-4 0,-8-5 0,-7 1 0,-1-5 2156,-14 12-2156,-10 16 0,0 42 0,0 5 0,0 11 0,0 28 0,0-23-389,1 7 1,-2 1 388,-9 5-627,7 3 627,3-37 0,3-21 0,7 0 0</inkml:trace>
  <inkml:trace contextRef="#ctx0" brushRef="#br0" timeOffset="72883">28316 14864 8191,'-13'33'0,"0"-1"0,-8 21 0</inkml:trace>
  <inkml:trace contextRef="#ctx0" brushRef="#br0" timeOffset="73368">28810 14935 24575,'-65'13'0,"0"0"0,-1 0 0,18 2 0,4 2 0,8 6 0,2 17 0,16 6 0,21-4 0,15-6 0,39-10 0,-2-26 0,-20-9 0,-2-8 0,12-30 0,-30 11 0,6 12 0,-21 14 0,0 20 0,0 35 0,0-13 0,0 9 0,1 10 0,0 12 0,0 4 0,-4-5 0,-6 3 0,-3-2 0,2 2-821,7-5 0,4 4 0,-1-1 0,-6-7 821,-11-2 0,-4-4 0,7-10 0,8 2 0,-14 0 0,-1-42 0,15-21 0,-15-26 0,21-16-1897,5 12 1,2-9 0,2 6 1896,3 9 0,3-1 0,1-1 0,3-6 0,3 0 0,-1 10 820,6 6 1,1 3-821,-6-6 0,1-5 0,0 10-57,21 4 57,-28-11 0,5 42 0,-21 0 0</inkml:trace>
  <inkml:trace contextRef="#ctx0" brushRef="#br0" timeOffset="73535">29210 15193 24575,'0'-52'0,"0"10"0</inkml:trace>
  <inkml:trace contextRef="#ctx0" brushRef="#br0" timeOffset="75336">27305 17428 24575,'54'-29'0,"-1"0"0,-9 5 0,-4-2 0,-3-7 0,-6-2 0,-5-14 0,-26-9 0,-26 11 0,-21 21 0,0 5 0,10 21 0,4 6 0,1 9 0,9 20 0,4 9 0,-7-1 0,5 5 0,15 16 0,12 0-252,2-18 0,10-8 252,26-9 0,11-11 0,11-13 0,2-10 0,-9-5 0,-1-6 0,-12-1 0,0-2 0,-7-3 0,-11-1 0,-7-4 0,-2-12 0,-1 0 0,24-3 0,-37-23 0,16 49 0,-21-5 0,0 21 0,0 0 504,0 21-504,-21 16 0,19 1 0,-1 5 0,-18 1 0,0-2 0,16 21 0,-16-21 0,21-42 0</inkml:trace>
  <inkml:trace contextRef="#ctx0" brushRef="#br0" timeOffset="75484">28011 16722 24575,'0'0'0</inkml:trace>
  <inkml:trace contextRef="#ctx0" brushRef="#br0" timeOffset="76002">28340 16981 24575,'-64'18'0,"0"0"0,-2 1 0,14 7 0,37 31 0,-6-15 0,31-5 0,11-9 0,8-33 0,20 1 0,1-8 0,-26-10 0,-1-5 0,21-9 0,-2 4 0,-5 3 0,-11-2 0,-5 41 0,-17 23 0,-8 10 0,-6 0 0,-1 5-162,8 12 1,3 8 0,-2-2 161,-4-15 0,-2-1 0,1 0-467,-1 8 1,1 1 0,1-3 466,4 9 0,-1-2 0,-13-4 0,0-1 0,14-3 0,2-2 0,-4-11 0,-3-1 0,-3 7 0,-1-17 0,6-34 0,-37-47 0,38 7 0,3-5 0,-12-11 0,5 3 0,16 21 0,5-1-2054,-3-6 1,2-5-1,3 6 2054,9 8 0,1 0-684,4-29 0,0 4 684,18 22 0,-11-9 0,-12 9 0,-14 9 0,-10 7 0</inkml:trace>
  <inkml:trace contextRef="#ctx0" brushRef="#br0" timeOffset="76202">28834 17310 24575,'26'0'0,"-5"0"0</inkml:trace>
  <inkml:trace contextRef="#ctx0" brushRef="#br0" timeOffset="81586">25071 15358 24575,'0'-26'0,"0"5"0,-42 21 0,21 0-3277,-17 4 0,-14 4 0,4 1 2532,1 2 0,-3 4 745,-2 1 0,-7 4 0,-4 2 0,2-2-539,1-1 0,0 0 1,0-1-1,-1 2 539,11-2 0,0 2 0,-1 0 0,0-1 0,-3-2 139,-7 0 0,-3-3 0,0 0 0,0-1 1,1 0-140,6-1 0,1 1 0,0-1 0,2-1 0,0-2 0,-6-1 0,1-1 0,1-2 0,0 1 0,-3 3 0,-1 0 0,3-1 0,8-2 0,3-5 0,5 0 0,-11 5 0,8-1 0,20-5 0,-15 0 3814,35 0-3814,-15 0 5703,21 0-5703,0 0 3263,21 0-3263,5 0 0,21 0 0,-10 0 0,7 0 0,-28-11 0,26-12 0,-37 7 0,16-26 0,-21 37 0,0-16 0,0 21 0,-42 52 0,13-16 0,-4 4 0,-8 8 0,-5 5 0,5-2-3392,5 2 0,1-2 3392,1-11 0,-3-1 0,14-8-545,18-5 545,-16-5 0,42-21 0,36 0 0,-11-9 0,5-3 0,-3 3 0,3 1 0,1-1 0,0-1 0,0 1 0,1 2-271,4 5 0,-1 2 0,-4 2 0,-5-1 0,-5 3 0,20 17 0</inkml:trace>
  <inkml:trace contextRef="#ctx0" brushRef="#br0" timeOffset="82703">20414 15946 24575,'0'-52'0,"0"10"0,-21 42 0,16 0 0,-26 52 0,15-14 0,0 7 0,3 0-684,2 16 0,1 1 684,-5-10 0,-2 2 0,7-3 0,17 3 0,7-6 0,-3-15 0,4-1 0,21 20 0,7-5 0,-6-24 0,2-4 0,-3 5 0,1-3 0,7-12 0,-2-8 0,10-11 0,-7-8 0,2-9 0,2-15 0,-4-10-815,-17 4 0,-3-5 0,-2 0 815,-2 3 0,-1 0 0,-4 1 0,-2-17 0,-7 4 0,-4 15 0,-6 5 0,-18-8 0,16-7 1193,-16 31-1193,21 5 0,0 0 0,0 16 2620,-21-16-2620,16 21 0,-16 0 0,21 0 0,0 0 0,0 21 0,0-16 0,0 16 0</inkml:trace>
  <inkml:trace contextRef="#ctx0" brushRef="#br0" timeOffset="87487">27681 15946 24575,'47'-21'0,"11"16"0,-19-16 0,3 0-1967,9 18 1,5 1 1966,-4-14 0,4-5 0,-2 5 0,-7 12 0,-1 4 0,-1-3 0,23-14 0,-7 2 0,-4 15 1219,-57 0-1219,-47 11 0,9-1 0,-8 3 0,-2 2 0,-10 2 0,-2 2 0,4-2-1819,0 2 1,2-1 0,-3 0 1818,3-2 0,-4-1 0,2 0 0,7-3 0,-8-2 0,12 0 0,9 11 0,67-15 0,18 1 0,16 2 0,1-5 0,-15-6 0,0-4 0,2-1 0,1 2-144,1 3 1,4 1-1,0 2 1,-2-2 0,-7-2-1,0-3 1,-5-3-1,-4 3 1,1 6 0,-1 0-1</inkml:trace>
  <inkml:trace contextRef="#ctx0" brushRef="#br0" timeOffset="88087">27611 18227 24494,'62'-13'0,"1"0"0,0 0 0,0 0 0,-7-3 0,-3 1 0,-3 4 0,21 5 0,-24 12 40,-53 15-40,12 5 0,-33-3 0,-24 3 0,-9 0 0,7-2-2826,4 1 0,2-3 0,-3 2 2826,-7 1 0,-5 2 0,2-1 0,6-2 0,-10 7 0,13-5 1721,7 1-1721,64-7 0,36-24 0,11-12 0,-13 3 0,5-1-518,-1 1 1,10-2 0,0-1-1,-9 3 518,5-1 0,-2-1 0,2-3 0,4-2 0,-12 6 0,-1 9 0,-3-16 0</inkml:trace>
  <inkml:trace contextRef="#ctx0" brushRef="#br0" timeOffset="89302">20720 17639 24575,'-13'-32'0,"0"-1"0,-8-19 0,21 52 0,0 10 0,0 14 0,0 12 0,0-2 0,0 0-771,0 8 771,9-10 0,3 1 0,-6 1 0,3 0 0,12 4 0,3 0 0,-5 4 0,-2 0 0,10 15 0,-6-22 0,-1-5 0,-4-9 0,8 21 0,-14-42 0,11 0 0,-16-21 0,16-5 771,0-31-771,-18 9 0,-1-6 0,10 1 0,4-4 0,-2 2-255,-5-6 0,-2-1 255,0 3 0,2-3 0,-2 11 0,4-4 0,-12 20 0,2 2 0,20-11 0,-16 28 0,16-5 0,-21 21 510,0 21-510,0 15 0,0-7 0,0 3 0</inkml:trace>
  <inkml:trace contextRef="#ctx0" brushRef="#br0" timeOffset="104284">15734 18956 24575,'-3'-53'0,"1"-1"0,1 4 0,2-7 0,1-2 0,1 3-3277,4-9 0,3 3 0,-1-4 2904,-2 2 1,-1-4-1,-1 3 1,-2 8 1781,-3 1 0,0 5-1409,5-9 0,0 5 0,-2 0 0,28 3 0,-5 83 0,22-2 154,-22 2 1,1 9 0,-2-1-155,2 0 0,1 3 0,1 8 0,2 6 0,-2-5 0,-3-10 0,-3-1 0,-3 18 0,-3-7 0,4-22 0,-21 2 0,0-31 0</inkml:trace>
  <inkml:trace contextRef="#ctx0" brushRef="#br0" timeOffset="104452">15804 18462 23132,'54'-39'0,"-1"0"0,0 0 0,-1-1 0,5-2 0,-3 3 0,-8 13 0,-11 19 0,-2 1 0,19-20 0,0 0 0</inkml:trace>
  <inkml:trace contextRef="#ctx0" brushRef="#br0" timeOffset="104867">16769 18462 24218,'-13'-60'0,"0"0"0,0 0 0,-1 0 0,2-5 0,0-1 0,1 2 0,5 11 0,4 4 0,4 6 88,-2-1 1,0 5-89,0-3 60,21 63-60,5 5 0,0 31 0,-3-13 0,4 7 0,-4-2-2564,-6 7 1,0 0 2563,8-5 0,4 0 0,-5-4-97,-10-3 0,-2-9 0,9-9 1,-21-5-1</inkml:trace>
  <inkml:trace contextRef="#ctx0" brushRef="#br0" timeOffset="105020">16604 18133 24575,'46'-20'0,"0"0"0,1 0 0,10-9 0,-2 1 0,5-2 0,-5 2 0,-5-1 0,-19-2 0</inkml:trace>
  <inkml:trace contextRef="#ctx0" brushRef="#br0" timeOffset="105351">16769 17310 22484,'51'-37'0,"0"-1"0,1 1 0,0 1 0,-1 1 0,-16 6 0,-19 3 1017,5 5-1017,-21 21 352,0-10-352,-21 7 0,16-7 0,-16 10 178,21 31-178,0 29 0,-1-19 0,2 4-26,4-1 0,3 2 1,0 0 25,0-1 0,1-1 0,0 1 0,0 0 0,-1 0 0,1-2 0,3 7 0,-3-6 0,-9 0 0,0-33 0</inkml:trace>
  <inkml:trace contextRef="#ctx0" brushRef="#br0" timeOffset="105789">18180 17522 24575,'13'64'0,"0"0"0,-9-15 0,-3 0 0,-6-9 0,-21 2-358,-8-3 0,-10 6 0,2-9 358,5-12 0,-2-9 0,-26 0 0,7-19 0,35-35 0,9-11 0,1 5 0,6-1 0,15-16 0,4 6-1498,-6 14 1498,15-5 611,-21 26-611,0 21 0,0 21 0,-20 15 0,-2 6 0,16 3 0,1 2 0,-22 9 0,12-5 0,43-16 0,18-12 0,10-25 0,11-14 0,-5 2 0,-4 9 0,-1-3 0,-1-9 0,0-1 0,-1 1 0</inkml:trace>
  <inkml:trace contextRef="#ctx0" brushRef="#br0" timeOffset="106284">18462 18063 14973,'0'-54'0,"0"1"0,0 0 0,6 7 0,2 0 0,-1 2 0,-5-13 0,1 2 0,7 5 0,1 1 625,1-1 1,-3 3-626,-7 11 0,1 4 2314,18-12-2314,-21 28 1317,0-5-1317,21 42 2701,-5 15-2701,7 14 0,-7-16 0,0 0 0,10 16 0,-4 0 0,3-1 2019,11-2-2019,-22-1 0,-4-6 0,0-24 0,-10 5 0,0-21 0</inkml:trace>
  <inkml:trace contextRef="#ctx0" brushRef="#br0" timeOffset="106434">18603 17757 22130,'43'-20'0,"0"1"0,4-6 0,-5-3 0,-15 4 0,-4 1 0,13-8 0,-15-11 0</inkml:trace>
  <inkml:trace contextRef="#ctx0" brushRef="#br0" timeOffset="106787">18556 16840 17804,'43'-20'0,"-1"0"0,1-1 0,20 2 0,-8 2 3047,-19-4-3047,-30 21 1159,9 0-1159,-57 0 609,37 0-609,-26 21 0,28 5 0,-7 11 1956,20 7-1956,-9-1 0,1 3 0,13-6 0,1 1 0,-12 9 0,-3 4 0,10 12 0,-1-1 0,-9-12 0,-2-1 0,1-1 0,0-3 0,0 15 0</inkml:trace>
  <inkml:trace contextRef="#ctx0" brushRef="#br0" timeOffset="107136">19168 17804 24575,'6'-64'0,"1"0"0,-1 0 0,1 0 0,1-2 0,-1 3 0,-1 6 0,-5-2 0,-2 8 0,1 2 0,0-9 0,0 32 0,0 5 0,0 21 0,0 0 0,21 42 0,5 0 0,3 7 0,-1 4 0,-12-21 0,-3 1 0,0 10 0,-2 5 0,-4-8 0,-7-1 0,0-2 0,0-1 0</inkml:trace>
  <inkml:trace contextRef="#ctx0" brushRef="#br0" timeOffset="107302">19168 17804 17902,'30'-49'0,"1"0"0,0-1 0,0 1 0,0 0 0,-7-5 0,-3-2 0,-1 7 0,4 17 0,38 22 0</inkml:trace>
  <inkml:trace contextRef="#ctx0" brushRef="#br0" timeOffset="-66159.73">21284 10537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51:55.5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9454 6680 24575,'0'26'0,"0"-5"0,0 0 0,0-6 0,0 9 0,0-14 0,21 11 0,-15-16 0,14 16 0,1-21 0,-15 0 0,46-21 0,-2 6-925,-15-10 0,6-10 0,4-5 0,1 1 925,5-1 0,3-2 0,-1 1 0,-2 0 0,-9 4 0,-2 0 0,-1 0 0,-1 1 0,8-6 0,-1 1 0,0-1 0</inkml:trace>
  <inkml:trace contextRef="#ctx0" brushRef="#br0" timeOffset="9697">9713 8726 24575,'-26'0'0,"5"0"0,21 0 0,0 0 0,0 10 0,0-7 0,0 7 0,0-10 0,0 0 0,0-10 0,0 7 0,21-28-6784,5 26 6784,11-16 0,-5 9 0,1 3 0,9 4 0,-7 3 0,-2 4 0,-7 3 0,-5 37 0,-42 15 0,-5-2 0,2-21 0,1 0 6784,-3 10-6784,5-28 0,21 5 0,0-21 0,0 0 0,-21 0 0,16 21 0,-27 5 0,9 0 0,-14 5 0,-10-7 0,11-8-6784,12 25 6784,-7-35 0,25 15 0,-14-21 0,20 0 0,0 20 0,0-14 0,0 15 6784,20-21-6784,17-21 0,5 11 0,11 2 0,-4 0 0,-9-6 0,1 1 0,9 4 0,5 2 0,-9 3 0,4 4 0,7-21 0,-20 15 0,-13-15 0,-14 21 0</inkml:trace>
  <inkml:trace contextRef="#ctx0" brushRef="#br0" timeOffset="9949">10160 8843 24575,'26'60'0,"6"-6"0,-1 2 0,-21-15 0,1-1 0,22 14 0,-1-3 0,-16-4 0,5-26 0,-21-63 0,0 31 0,0-30 0</inkml:trace>
  <inkml:trace contextRef="#ctx0" brushRef="#br0" timeOffset="10147">10372 8796 24323,'-31'48'0,"0"0"0,1-1 0,-1 1 0,-5 5 0,1-2 0,4-1 0,8-3 0,5 0 0,1-5-1752,3-2 1,2-4 1751,0 0 0,3-4 1168,9-9-1168,21-12 0,-15-11 0,14 0 0</inkml:trace>
  <inkml:trace contextRef="#ctx0" brushRef="#br0" timeOffset="10581">10489 8843 24575,'37'-13'0,"-1"0"0,11-8 0,6 21 0,-45 0 0,23 21 0,-31 5 0,-31 32 0,23-9 0,-19-19 0,1-2 0,21-2 0,-16-5 0,21-21 0,21 0 0,-16 0 0,37 0 0,-5 0 0,13 10 0,7-7 0,-31 49 0,-47 1 0,-12-18 0,-14 2 0,2-5 0,-5-2 0,-2-5 0,-4-4 0,-4-1 0,11-9 0,7-11 0,1 0 0</inkml:trace>
  <inkml:trace contextRef="#ctx0" brushRef="#br0" timeOffset="17735">5927 16651 24575,'-13'0'0,"2"0"0,11 0 0,0 0 0,11 0 0,12 11 0,35-8 0,-7 21 0,13 4 0,-18-22 0,7-4 0,4-2 0,2-1 0,-3 4-1357,-1 4 0,-2 2 0,1 1 1,4-1-1,5-2 1357,-10-4 0,5-1 0,4 0 0,1-2 0,2 0 0,1-1 0,-1-1 0,0 0 0,-3 0-568,3-1 1,0-2 0,0-1 0,-1 0 0,0-1 0,1 1 0,-1 1 0,1 1 567,1 2 0,0 1 0,0 0 0,1 2 0,-1-2 0,1 1 0,0-2 0,1-2-166,-2-2 0,1-2 1,1-1-1,1 0 1,-1-1-1,-1 0 1,-2 1-1,-3 2 1,-3 2 165,2 1 0,-6 3 0,-2 1 0,0 0 0,2-1 0,5-1 0,-5-2 0,4-2 0,2 0 0,2-1 0,0 0 0,-1 0 0,-1 1 0,-4 0 0,-5 3-475,9 0 0,-7 3 0,-2 0 0,2-1 0,5-1 475,1-2 0,5-2 0,3-1 0,1 0 0,-2 0 0,-3 1 0,-5 1 0,6 3 0,-7 2 0,0-1 0,6-1 0,-9-1 0,4-2 0,2 0 0,2 0 0,0 0 0,0 0 0,-3 2 0,4 1 0,-1 2 0,-1 1 0,0-1 0,1 0 0,-1-2 0,1-2 0,-1-1 0,0-1 0,1 0 0,0 0 0,3 2 250,-10 2 1,3 0 0,0 1 0,1 1 0,0 0 0,-1 0 0,0 0 0,-3 0-251,8-1 0,-2 1 0,-1-1 0,-1 1 0,0 1 0,1 0 0,0 0 0,1 1 0,0 1 0,-1 0 0,-1 0 0,-3 0-294,2 1 0,-2 0 0,-2 1 0,-2 0 0,-2 1 294,12 5 0,-3 0 0,-3-2 0,-9-6 0,-3-3 0,6 2 510,9 7 0,6 3 1,2 1-1,-4-5-510,-10-5 0,-3-2 0,0-1 0,3 2 558,10 2 1,4 2 0,0 0-1,-5-2-558,2-2 0,-4-3 0,-1 0-926,-4 1 0,-2 0 0,1 0 926,-1 1 0,0 0 0,2-3 0,-6-2 0,2-2 0,1 0 0,-1 2 933,13 2 1,0 2 0,1-4-934,-13-4 0,1-5 0,-1 1 0,-2 3 0,6 6 0,-2 3 0,-2-2 0,13-9 0,-4 1 0,-14 10 0,-2 0 0,3-5 0,4 0-954,-2 4 1,5 0-1,-4 0 954,10-4 0,-1 0 0,-14 4 0,0 1 0,-5 1 1198,23-1-1198,-28 0 0,-11 0 0,16 0 0,-26 0 4193,7 10-4193,-12-7 1037,-11 7-1037,0-10 0,0 0 0,0 0 0</inkml:trace>
  <inkml:trace contextRef="#ctx0" brushRef="#br0" timeOffset="20965">17051 3622 24575,'-17'30'0,"0"0"0,10 5 0,-2-2 0,-33 17 0,16 7 0,0-10 0,5-20 0,21-7 0,0-61 0,19-9 0,4-5 0,-8 8 0,1-3 0,3 3 0,2-4 0,-3 6-469,-6 7 1,-1 3 468,7-12 0,-4 2 0,-9-18 0,37 16 0,-37 26 0,16 21 0,-21 0 0,0 0 0,21 63 0,-18-30 0,-1 2 0,8 12 0,1 3 468,-4 5 1,-4 0-469,-1-12 0,-1 0-3392,5 0 0,-1 0 3392,-5-3 0,0-2-4537,0 20 4537,0-8-283,0-14 283,0 6 0,-11-37 0,8 16 0,-7-21 0</inkml:trace>
  <inkml:trace contextRef="#ctx0" brushRef="#br0" timeOffset="21204">16980 3740 24575,'32'-26'0,"-4"5"0,13 9 0,7 3 0,7 1 0,-3 0 0,-15-4 0,-3 1 0,3 5 0,-1 1 0</inkml:trace>
  <inkml:trace contextRef="#ctx0" brushRef="#br0" timeOffset="21437">17310 3269 24575,'51'-30'0,"0"0"0,-12 11 0,0 2 0,7-7 0,-1 6 0,13 13 0,-32-16 0,16 21 0,-58 0 0,32 0 0,-37 0 0</inkml:trace>
  <inkml:trace contextRef="#ctx0" brushRef="#br0" timeOffset="21630">17545 3081 23390,'0'51'0,"0"0"0,0 0 0,0 0 0,-3 14 0,-1-2 0,0-5 0,3-8 0,0-1 291,-5 20 1,1-10-292,5-33 0,0 37 0,0-63 0</inkml:trace>
  <inkml:trace contextRef="#ctx0" brushRef="#br0" timeOffset="23347">18062 4351 24575,'0'-34'0,"11"19"0,12-6 0,35 21 0,-27 0-8503,11 0 8503,-32 21 1719,-7-6-1719,7 9 0,-20 7 0,-14-5 0,9 0 0,-6 16 0,21-37 6784,0 16-6784,0-21 0,0 0 0,21 0 0,-6 0 0,30 11 0,-29 12 0,25 14 0,-35 20 0,-27-7 0,-7-29 0,-7-5 0,-7-3 0,-2-5 0,3-5 0,1-6 0,-6-11 0,3-4 0,-12-11 0,24 11 0,4 0 0,7-3 0</inkml:trace>
  <inkml:trace contextRef="#ctx0" brushRef="#br0" timeOffset="24730">18297 4563 8191,'21'-26'0,"-15"5"0,14 21 0,-20 0 0</inkml:trace>
  <inkml:trace contextRef="#ctx0" brushRef="#br0" timeOffset="25030">18297 4563 24575,'46'35'0,"0"-1"0,0 1 0,-1-1 0,20 4 0,-1-4 0,-25-6 0,-34-7 0,16-21 0,0 0 0,-16-21 0,16-5 0,-21-1 0,0 7 0</inkml:trace>
  <inkml:trace contextRef="#ctx0" brushRef="#br0" timeOffset="25281">18627 4398 24575,'-17'42'0,"0"0"0,-2-2 0,-1 2 0,1-1 0,-1 6 0,-2-3 0,-10 0 0,-1-4 0,-4 12-895,11-28 895,5-9 0,21 6 0,0-21 0</inkml:trace>
  <inkml:trace contextRef="#ctx0" brushRef="#br0" timeOffset="25849">18932 4563 24575,'44'-20'0,"-1"1"0,14-2 0,-36 44 0,-21 14 0,-21 10 0,-5-10 0,3-5 0,-1 1 0,-13 9 0,14 5 0,-8-16 0,25-28 0,-15 7 0,21-10 0,0 0 0,32 0 0,17-10-259,4-1 1,9-2 258,-1 1 0,4 0 0,-5 0 0,-7-2 0,-2 1 0,12 3 0,0 0 0</inkml:trace>
  <inkml:trace contextRef="#ctx0" brushRef="#br0" timeOffset="27998">24365 4234 24575,'0'26'0,"0"-5"0,0-21 0,0 0 0,0-21 0,0-5 0,21-21 0,-5-11 0,-5 23 0,1 0 0,4-2 0,0 0 0,-5 3 0,4-2 0,8-6 0,5-5 0,-1 5 0,1 4 0,-1 0 0,-6-3 0,-1-4 0,-3 9 0,3-1 0,-20 16 0,0 21 0,0 0 0,21 0 0,-15 42 0,35-21 0,-37 20 0,-2 4 0,29-3 0,-18 6 0,-3 3 0,-3-18 0,2 0 0,11 7 0,4 4 0,-5-6 0,-9 9 0,14-5 0,-6-10 0,-18-30 0,0 9 0,0-22 0,0 9 0,0-9 0</inkml:trace>
  <inkml:trace contextRef="#ctx0" brushRef="#br0" timeOffset="28266">24436 3951 24575,'42'-10'0,"-1"0"0,-6 8 0,1-2 0,15-17 0,-3 1 0,-1 14 0,-3-15 0,-2 0 0,-5 16 0,21-26 0,-30 28 0,4-7 0</inkml:trace>
  <inkml:trace contextRef="#ctx0" brushRef="#br0" timeOffset="28880">25188 4140 24575,'-19'39'0,"-1"0"0,-1 24 0,24-84 0,20-24 0,6-10 0,-13-2 0,-1-3 0,4 13 0,2-1 0,-3-1 0,-8-2 0,-4-2 0,1 3 0,10-8 0,-2 4 0,-12 8 0,-1 3 0,10-6 0,-3 14 0,-9 30-6784,21-16 6784,-16 42 0,16 5 0,-9 7 0,-3 2 0,-4 7 0,19 9 0,4 5 0,-13-17 0,-1 0-163,4 9 1,1 1 162,2-4 0,0-1 0,-8-8 0,0-2 0,13 19 0,-5-9 0,-42-33 0,16-11 0,-16 0 0</inkml:trace>
  <inkml:trace contextRef="#ctx0" brushRef="#br0" timeOffset="29097">25188 4022 11405,'56'-15'0,"-1"0"0,1 0 0,-1 0 0,4-4 0,2-2 0,-5 0 0,-9 4 0,-10 1 0,-4 0 0,4-5 0,-1 0 0</inkml:trace>
  <inkml:trace contextRef="#ctx0" brushRef="#br0" timeOffset="29347">25729 3199 22997,'48'-16'0,"0"0"0,-1 1 0,1-1 0,16-1 0,-1 1 0,-4 5 0,0 3 0,-6 5 773,25 3-773,-78 0 66,-5 0 0,-16 0 0,21 0 1</inkml:trace>
  <inkml:trace contextRef="#ctx0" brushRef="#br0" timeOffset="29550">26106 3152 24575,'0'49'0,"0"1"0,0 0 0,0 11 0,0 3 0,0-4 0,0-13 0,0-3 0,0 1-1089,0 11 1,0 2 0,0-5-1,0 0 1,0-6 0,0 15 0</inkml:trace>
  <inkml:trace contextRef="#ctx0" brushRef="#br0" timeOffset="31131">25306 5198 24575,'46'-17'0,"0"-1"0,0 1 0,21-1 0,-13 15 0,-28 29 0,-5 10 0,-26 8 0,-11-1 0,-21-7 0,14 18 0,-3-1 0,-3-30 0,0-4 0,-18 28 0,0-15 0,21-30 0,47 9 0,10-11 0,16-5 0,5-1 0,-13 6 0,-2-2-1002,11-12 1,-2-4 1001,-8 6 0,-5-2 0,3-12 0,-15 5 0,-21 21 0</inkml:trace>
  <inkml:trace contextRef="#ctx0" brushRef="#br0" timeOffset="31364">25847 5104 24575,'35'43'0,"0"-1"0,-1 1 0,6-2 0,-4-4 0,-6-2 0,-2-4 0,13 0 0,-35-5 0,15 0 0,-21-5 0,0-21 0,0 0 0</inkml:trace>
  <inkml:trace contextRef="#ctx0" brushRef="#br0" timeOffset="31550">26153 5057 24575,'-28'42'0,"-1"1"0,1-1 0,0 1 0,-8 8 0,0 0 0,9-4 0,12-3 0,4-5 0,-10 19 0,21-35 0,0-12 0</inkml:trace>
  <inkml:trace contextRef="#ctx0" brushRef="#br0" timeOffset="31984">26270 5151 24575,'43'-3'0,"0"1"0,15-14 0,-37 58 0,-21-27 0,-21 30 0,16-9 0,-27 12 0,9-22 0,-14 5 0,11-28 0,5 7 0,21-10 0,42 0 0,-21 0 0,44 0 0,-28 21 0,10 5 0,-21 21 0,-5-21 0,-21 27 0,-42-25 0,0 9 0,8-22 0,-2-9 0,-22-27 0,32 16 0,5-16 0,21 21 0</inkml:trace>
  <inkml:trace contextRef="#ctx0" brushRef="#br0" timeOffset="32549">27093 5198 24575,'45'-13'0,"-1"0"0,7 12 0,-16 12 0,-50 39 0,7 13 0,-27-23 0,-8-2 0,11-12 0,1-2-8503,-19 12 8503,19-15 1719,31-21-1719,0 0 0,21 0 0,-16-21 0,47 16 0,-2-16 0,2 42 3392,-17-10 0,-5 4-3392,-14 22 0,-2-5 0,-7 1 0,-28 9 0,15-7 0,-4-2 0,-34-7 0,-13-5 0,15-42 0,-3 16 0,14-37 0,26 37 0,-16-16 0</inkml:trace>
  <inkml:trace contextRef="#ctx0" brushRef="#br0" timeOffset="32784">27564 5198 24575,'19'63'0,"1"-1"0,5-13 0,3 1 0,-8-8 0,-9 13 0,19-24 0,2-4 0,-16-6 0,7-21 0,-12 0 0</inkml:trace>
  <inkml:trace contextRef="#ctx0" brushRef="#br0" timeOffset="32997">27681 5221 8191,'-37'47'0,"-1"-1"0,1 0 0,8-1 0,3 0 0,3-4 1218,-2-5 0,8-2-1218,12 29 1514,-7-27 1,3-4-1515,9-6 501,0-5 0,0-21 1,0 0-1</inkml:trace>
  <inkml:trace contextRef="#ctx0" brushRef="#br0" timeOffset="33333">27799 5386 24575,'55'-13'0,"0"0"0,0 0 0,16 17 0,-22 13 0,-49 17 0,-9 5 0,-8 0 0,-30-2 0,28-5 0,1 1 0,-26 9 0,28 5 0,-5-5 0,21-37 0,0 16 0,31-42 0,17 7 0,6 2 0,-16-2 0,0 2 0,15-1 0,-7 5 0,-25 8 0</inkml:trace>
  <inkml:trace contextRef="#ctx0" brushRef="#br0" timeOffset="34650">29210 4563 24575,'37'-13'0,"-1"0"0,22-8 0,-16 14 0,2 3 0,-5 4 0,0-2 0,11-10 0,-3-8 0,-15-2 0,-7-3 0,-4-6 0,-21-11 0</inkml:trace>
  <inkml:trace contextRef="#ctx0" brushRef="#br0" timeOffset="34884">29304 4187 24575,'48'-7'0,"0"0"0,0 0 0,17 5 0,-2-2 0,-3-12 0,-5 1 0,0 13 0,-3-9 0</inkml:trace>
  <inkml:trace contextRef="#ctx0" brushRef="#br0" timeOffset="35764">30786 4328 24575,'-2'-39'0,"1"-1"0,13-7 0,10 11 0,30 30 0,-6-6 0,0 4 0,17 28 0,-27-10 0,-5 7 0,-13 19 0,-9 6-3856,-6-4 0,-6 0 3856,-17 9 0,-7 0 0,-2 0 0,-5-3-1343,-4-11 1,-6-2 0,3-1 1342,-5 9 0,1-2 0,6-9 0,-2 0 0,6-5 2073,-15 3-2073,19 5 0,31-28 0,10 7 2882,55-20-2882,-12 9 0,4-1 0,5-13 0,2-1 1879,-18 13 1,0 3 0,-3-3-1880,0-7 0,-2 0 0,7 8 0,-4 4 0,-3-2 0,1 0 0</inkml:trace>
  <inkml:trace contextRef="#ctx0" brushRef="#br0" timeOffset="36150">31421 4351 24575,'21'47'0,"-16"0"0,28 3 0,7 0 0,-6-1 0,-13-10 0,2 6 0,1-11 0,20-13 0,-14 2 0,-2-4 0,3-19 0,11 0 0</inkml:trace>
  <inkml:trace contextRef="#ctx0" brushRef="#br0" timeOffset="36414">31656 4398 24575,'-42'46'0,"0"1"0,0-1 0,2 0 0,1-1 0,9-6 0,4 11 0,5 8 0,21-32 0,0-5 0,0-21 0,0 0 0,0 0 0</inkml:trace>
  <inkml:trace contextRef="#ctx0" brushRef="#br0" timeOffset="36817">31915 4398 24575,'53'-14'0,"1"0"0,-21-5 0,-4 9 0,13 41 0,-42 16 0,0-5 0,-8 1 0,-5 0 0,-13-1 0,10-1 0,-4-4 0,-25-8 0,30 23 0,-6-46 0,52 15 0,6-29 0,7-5 0,8 10 0,8 0-679,-4-5 1,7-4-1,0-1 1,-9 5 0,-3 5-1,-3 0 1,1-4 0,-1 0-1,1 1 1</inkml:trace>
  <inkml:trace contextRef="#ctx0" brushRef="#br0" timeOffset="39515">3857 15852 23539,'-46'0'0,"1"0"0,-7 0 0,10 0 511,26 0-511,-8 0 174,-7-21-174,5 16 0,2-29 0,1-5 0,-3 5 0,5-24 0,21 27 87,0 28-87,21-7 264,5 10-264,2 20 0,1 12 0,-2 9 0,-4 4 0,-3 4 0,-3 4-339,-7-4 0,-2 4 0,-6-1 339,-4-7 0,-5 0 0,-4-2 0,-12 8 0,-5-1 0,0-4 0,0 6 0,-4-7 0,-14-13 0,3-12 0,20-20 0,-9-21 0,27-37 0,-16 4 0,29 14 0,5 1 0,3-8 0,14 32 0,5 4 0,7-10 0,-4 28 0,2 7 0,-4-3 0,-1 4 0,13 18 0,-2 2 0,9-4-148,-4-6 0,-8-8 0,-33-17 0,32 0 0</inkml:trace>
  <inkml:trace contextRef="#ctx0" brushRef="#br0" timeOffset="39747">4116 15781 24022,'60'-5'0,"-5"27"0,0 14 0,-14 8 0,-1 3 137,7-3 1,0-2-138,-11 0 0,-7-11 0,-13-25 0,5 15 0,-21-21 0</inkml:trace>
  <inkml:trace contextRef="#ctx0" brushRef="#br0" timeOffset="39947">4492 15687 20775,'-28'59'0,"0"0"0,0 0 0,0-1 0,1-5 0,-1 0 0,3-3 0,5-4 0,5 9 0,4-6 1803,-10 14-1803,42-29 0,-16-26 0,16-19 0</inkml:trace>
  <inkml:trace contextRef="#ctx0" brushRef="#br0" timeOffset="40247">4727 15805 24575,'47'-13'0,"-10"2"0,28 22 0,-44 12 0,2 4 0,-4 4 0,-19 31 0,1-26 0,-2-1 0,-8-2 0,-3 2 0,0 11 0,-2-1 0,-4-10 0,-1-2 0,2 7 0,11-12 0,27-28 0,10-14 0,13-12 0,6-4 0,0 1-522,-5 6 0,4-1 0,0 1 0,1-1 0,-3 0 1,7-4-1,-1-2 0,-1 2 0,-2 2 0,6 2 0,0-1 1,-1 1-1</inkml:trace>
  <inkml:trace contextRef="#ctx0" brushRef="#br0" timeOffset="43215">24201 7644 24575,'-27'43'0,"1"0"0,2-12 0,6-4 0,18-7 0,21-82 0,6 15 0,-4-7 0,1-5-2833,-6 11 1,0 2 2832,5 5 0,-1-4 0,-9-4 0,-2-5 0,1 3 624,12-9 1,-1 2-625,-9 1 0,-2 5 0,9-11 0,-21 63 0,11 42 0,-9-11 0,13 11 0,6 11 0,-4-7 0,-7 9 0,9-10 0,7 6 0,-8-9 0,-13 0 0,9 7 0,3 2 0,7 3 2208,-17-18 0,2-4-2208,11-8 0,-20-14 0,-20-10 0,14 0 0,-15 0 0</inkml:trace>
  <inkml:trace contextRef="#ctx0" brushRef="#br0" timeOffset="43447">24083 7479 24575,'56'-12'0,"0"1"0,1-1 0,-1 0 0,-4-3 0,-4-2 0,1 2 0,4 3 0,1 2 0,-10-4-4093,-14-9 0,-5 1 4093,33 6 0,-38-4 0,-20 20 0</inkml:trace>
  <inkml:trace contextRef="#ctx0" brushRef="#br0" timeOffset="43803">24483 6633 23302,'53'-14'0,"0"1"0,0 0 0,9-5 0,0-2 0,-8 6 0,-18 11 0,-2 1-4916,19-9 1,-9 1 4409,-28 10 3359,26 0-2853,-37 0 1755,-26 21-1755,-21-16 0,-8 16 0,19-21 0</inkml:trace>
  <inkml:trace contextRef="#ctx0" brushRef="#br0" timeOffset="43980">24812 6609 24575,'-6'51'0,"-1"0"0,3-6 0,0 3 0,2-3 0,1 5 0,2 0 0,-1 17 0,0-1 0,0-20 0,0-6 0,0 13 0</inkml:trace>
  <inkml:trace contextRef="#ctx0" brushRef="#br0" timeOffset="44464">25353 7973 24575,'10'-56'0,"1"0"0,-3 1 0,0-4 0,2 0 0,5 3 0,2 0 0,-2-2-1106,-5 10 0,0-2 0,-1-1 0,-1 2 1106,1-16 0,-2 1 0,0 7 678,-2 13 1,1 5-679,14-24 0,-14 58 720,15-16-720,-21 21 0,0 0 0,21 42 1173,6 6 1,3 8-1174,-11-12 0,-2 2 0,2 3 0,0 1 0,2 4 0,0 0 0,-4-6-1455,3 7 0,-3-3 1455,-4 11 0,-3-8 0,1-19 0,-22-9 0,9-7 0,-9-20 0</inkml:trace>
  <inkml:trace contextRef="#ctx0" brushRef="#br0" timeOffset="44683">25141 7503 24575,'60'-4'0,"-1"1"0,1 0 0,-1 0 0,-3-7 0,-3-3 0,-3 4 0,23 8 0,-15-3 0,-29-17 0,2 21 0</inkml:trace>
  <inkml:trace contextRef="#ctx0" brushRef="#br0" timeOffset="45716">26858 7667 24575,'60'-13'0,"-2"3"0,-11 10 0,10 0 0,-7-21 0,-13 16 0,-17-16 0,-20 21 0,0 0 0</inkml:trace>
  <inkml:trace contextRef="#ctx0" brushRef="#br0" timeOffset="45914">26646 7385 24575,'50'-6'0,"0"-1"0,-1 1 0,1-1 0,0-1 0,-3 0 0,-8 3 0,3 5 0</inkml:trace>
  <inkml:trace contextRef="#ctx0" brushRef="#br0" timeOffset="46598">23871 8914 15261,'58'-22'0,"-1"0"0,1 1 0,-9 5 0,-2 3 0,-7 10 3401,7 29-3401,-26 11 876,-38-5 0,-8 1-876,-7 9 0,3-12 0,1-2 0,4-5 0,14 8 953,10-25-953,0 15 2829,10-21-2829,14 0 379,33 0-379,-15 20 0,3 7 0,-35 20 0,-20-11 0,-19-11 0,-8-5 0,-20-5 0,1-3 0,-1-3 0,-5-9 0,4-31 0,35 23 0,12-23 0</inkml:trace>
  <inkml:trace contextRef="#ctx0" brushRef="#br0" timeOffset="46817">24412 8914 22739,'42'46'0,"0"0"0,0 0 0,-10-2 0,-3 0 0,-1-11 0,13-7 224,-35-5 0,14-21 0,-20 0 0</inkml:trace>
  <inkml:trace contextRef="#ctx0" brushRef="#br0" timeOffset="46997">24412 8914 14903,'-6'55'0,"-1"1"0,1-1 0,-1 1 0,-1-1 0,0-4 0,3-8 0,5 9 0</inkml:trace>
  <inkml:trace contextRef="#ctx0" brushRef="#br0" timeOffset="48065">24859 8843 17322,'56'0'0,"0"0"0,-12 0 0,-9 0 0,-14 0 3232,-21 0-3232,0 0 0,0 21 0,0-16 1244,0 27-1244,0-30 0,0 30 656,-21-27-656,16 37 0,-37-16 0,37 0 0,-16 5 0,21-28 2121,0 7-2121,-11-10 0,9 21 0,-9-15 0,11 15 0,0-21 0,0 0 0,-21 20 0,16-14 0,-16 15 0,21-21 0,0 0 0,-21 0 0,16 20 0,-16-14 0,21 15 0,0-21 0,0 0 0,-21 0 0,16 0 0,-16 0 0,21 0 0,0 0 0,42 0 0,0 0 0,0-5 0,9-3 0,-1 0-1715,13-4 1,2-2 1714,-15 3 0,5-2 0,0 1 0,-8 1 0,4-3 0,-5 1 0,1 3 0,0-1 0</inkml:trace>
  <inkml:trace contextRef="#ctx0" brushRef="#br0" timeOffset="49131">25988 8843 24575,'0'-26'0,"0"-16"0,0 37 0,10-16 0,14 21 0,13 0 0,10 0 0,-21 0 0,15 21 0,-35 5 0,15 21 0,-42-10 0,1 6 0,-7 0 0,-14-13 0,-2-2 0,15 7 0,1 0 0,-14-4 0,9-10 0,27-15 0,26 15 0,0-21 0,44 0 0,-8 0 0,-15-10 0,0-1 0,13 5 0,-3-14 0</inkml:trace>
  <inkml:trace contextRef="#ctx0" brushRef="#br0" timeOffset="49397">26388 8679 15774,'44'49'0,"1"1"0,-1 0 0,-7-7 0,-2 0 0,-2-7 0,-2-4 0,-5-6 3786,-2 0-3786,-14-5 379,-10-21 1,0 0-1,0 0 1</inkml:trace>
  <inkml:trace contextRef="#ctx0" brushRef="#br0" timeOffset="49564">26646 8749 19257,'-29'44'0,"0"0"0,-1 0 0,1-1 0,-8 15 0,2-1 0,13-7 0,22 13 0,21-16 0,-16-26 0,16-21 0</inkml:trace>
  <inkml:trace contextRef="#ctx0" brushRef="#br0" timeOffset="49997">26858 8796 24575,'65'0'0,"1"0"0,-4 7 0,-20 7 0,-42 12 0,-10 11 0,-9 7 0,-7-2 0,-15-5 0,16-2 0,3-5 0,1-20 0,21-10 0,21 0 0,-16 0 0,37-10 0,-37 7 0,37-7 0,-6 10 0,-3-10 0,5-1 0,9 8 0,0 1 0,-10-8 0,2-1 0,18-1 0,-5 3 0,-18 4 0,19-16 0</inkml:trace>
  <inkml:trace contextRef="#ctx0" brushRef="#br0" timeOffset="57864">27023 9267 24575,'21'-27'0,"-16"7"0,36 6 0,12 7 0,-19 4 0,3 0 0,6-3 0,5-3 0,-1 4-643,8 3 1,-3 4 642,-4-2 0,-2 0 157,-9 0 0,-3 0-157,23 0 0,-31 0 0,-5 0 0,-21 0 0,0 20 0,0 7 0,0 9 0,-19-3 0,-3 0 0,1 8 0,-19-1 0,-7-1 0,17-12 0,-2-5 0,-28-2 0,-6-3 0,11 6 0,-2-4 0,11-15 0,-1-5 0,1 3 0,-10 9 0,5-1 971,-11-10-971,9 0 0,51-21 0,-9 16 0,11-16 0</inkml:trace>
  <inkml:trace contextRef="#ctx0" brushRef="#br0" timeOffset="58333">27187 9126 24575,'33'-20'0,"0"0"0,5 2 0,-3 5 0,-9 13 0,11 0 0,-14 0 0,29 31 0,-20-2 0,-3 12 0,-11 7 0,-40 1 0,-8-1 0,22-13 0,-3-2 0,-25-2 0,-1 0 0</inkml:trace>
  <inkml:trace contextRef="#ctx0" brushRef="#br0" timeOffset="63735">30080 7926 24575,'0'-37'0,"0"14"0,0 13 0,0-11 0,21 15 0,26-15 0,3 19 0,5 4 0,-9-3 0,-1 2 0,-1 6 0,-7 7 0,-6 44 0,-41 7 0,-7-24 0,-7 3 0,0-6 0,1-7 0,-1-4 0,-17 9 0,3-7 0,15-19 0,44-10 0,7 0 0,11 0 0,1 0 0,2 0 0,23 0 0,-49 42 0,5 0 0,-28-7 0,-7 0 0,-2-4 0,-5-4 0,-13-1 0,-3-5 0,-4 5 0,-22-5 0,47-21 0,-28-42 0,28 0 0,-5-7 0,21 17 0</inkml:trace>
  <inkml:trace contextRef="#ctx0" brushRef="#br0" timeOffset="63981">30668 7973 24575,'29'38'0,"0"-1"0,-1 0 0,5 2 0,0-2 0,1-3 0,9 4 0,-3-5 0,-12-11 0,-1-2 0,11 7 0,-3-13 0,-9-34 0,1 14 0,-6-15 0</inkml:trace>
  <inkml:trace contextRef="#ctx0" brushRef="#br0" timeOffset="64215">30950 7926 24575,'-30'54'0,"0"-1"0,7-15 0,0 1 0,1-1 0,-4 18 0,3-5 0,3-17 0,3-2 0,4 6 0,5-3 0,8-9 0,0 0 0,21-5 0,-16-21 0,16 0 0</inkml:trace>
  <inkml:trace contextRef="#ctx0" brushRef="#br0" timeOffset="64633">31256 7973 21871,'50'-9'0,"-1"1"0,1-1 0,17 16 0,-11 7 0,-20 7 652,-20 10 0,-11 3-652,-26 3 0,-5 10 0,-10-11 0,-9 9 0,30-30 456,15 6-456,15-21 231,51 0-231,-31 0 0,3 0 0,11 0 0,-1 0 0,14 0 0,-26 20 0,-9 2 713,-22-11-713,-27 33 0,-19 6-457,7-31 0,-5-4 457,-1 4 0,-4 2 0,0-4 0,-19-3 0,3-7 0,21-6 0,0-2 0,-19 1 0,4 0 0,12 0 0,0 0 0</inkml:trace>
  <inkml:trace contextRef="#ctx0" brushRef="#br0" timeOffset="66482">14981 18063 24575,'0'-47'0,"21"-11"0,-4-2 0,3-3 0,4 16 0,1-2 0,-5-2 0,-1-4 0,0 4 0,5 3 0,-1-1 0,-9-4 0,-2-6 0,-1 4-846,1 0 1,-1 0 845,-6 6 0,-1-3 0,-2 7 204,-2 7 1,0 5-205,0-24 0,0 31 0,0 5 0,0 21 0</inkml:trace>
  <inkml:trace contextRef="#ctx0" brushRef="#br0" timeOffset="66949">14911 17357 24366,'32'-55'0,"0"0"0,0 0 0,-3 10 0,-2 1 0,-2 0 0,-3 0 0,-3 0 0,-2 7 104,9-16-104,-5 1 0,-21 50 35,21-9-35,-16 11 17,26 0-17,-7 0 0,8 0 0,4 0 0,19 0 26,2 3 1,6 5-27,-2 12 0,-2 4 0,-6-3 0,-1 0-359,7 3 0,-9-1 0,-23-2 0,-6-21 0</inkml:trace>
  <inkml:trace contextRef="#ctx0" brushRef="#br0" timeOffset="68917">17145 17145 18082,'65'8'0,"1"0"0,-6-13 0,-16 10 1469,-40 34 0,-18 8-1469,-17-9 0,-4-3 0,-1 20 0,1-13 0,4-11 0,21-25 1110,20 15-1110,56-21 0,-28 0 0,2 0 0,9 0 0,-1 0 583,9 0-583,-36 31 0,-21-23 931,-15 26 0,-12 5-931,-2-22 0,-4-3 0,-14 21 0,-3-2 0,2-16 0,2-8 0,-4-9 0,19-47 0,31 16 0,0-11 0</inkml:trace>
  <inkml:trace contextRef="#ctx0" brushRef="#br0" timeOffset="69131">17804 17145 24575,'0'-26'0,"0"5"0,0 21 0,0 0 0,94 115-769,-68-95 1,2-1 768,19 24 0,6 10 0,-9-10 373,-2-6-373,-7-24 0,-7 0 0,-23 8 0,16-21 0</inkml:trace>
  <inkml:trace contextRef="#ctx0" brushRef="#br0" timeOffset="69297">17921 17145 23537,'-26'50'0,"0"0"0,0-1 0,0 1 0,-4 4 0,-3 1 0,6-2 0,12-6 0,21 0 0,4-3-379,-20 10 1,4-6-1,27-11 1,-21-16 0</inkml:trace>
  <inkml:trace contextRef="#ctx0" brushRef="#br0" timeOffset="69681">18133 17216 24575,'46'-4'0,"0"-1"0,0 1 0,26-7 0,-13 11 0,-30 32 0,2-4 0,-31 30 0,-10-21 0,7-14 0,-28 8 0,25-25 0,-15 15 0,42-21 0,-5 0 0,28 20 0,-7 7 0,10-1 0,-21 26 0,-26-44 0,-26 44 0,-9-38 0,-8-2 0,-11 17 0,1 0 0,17-14 0,1-2 0,-2 3 0,1 0 0</inkml:trace>
  <inkml:trace contextRef="#ctx0" brushRef="#br0" timeOffset="72397">23824 4775 24575,'0'0'0</inkml:trace>
  <inkml:trace contextRef="#ctx0" brushRef="#br0" timeOffset="73414">23542 4516 24575,'-26'0'0,"5"0"0,21 0 0,0 0 0,52 0 0,14 0-1221,-21-2 0,10 0 0,5-1 0,2-1 1221,-2 0 0,3-1 0,2 0 0,1 0 0,1 1 0,-7 1 0,1 1 0,1 0 0,1 0 0,-1-1 0,1-1 0,3-2 0,2-1 0,1-2 0,-2 1 0,-3 1 0,-3 2 0,5 4 0,-4 2 0,-4-1 0,-4-5 0,-3-8 0,-5-3 0,-4 3 11,1 12 0,-13-3-11,-25-17 0,16 21 0,-21 0 0,0 0 0,-52 0 0,39 0 0,-40 0 0</inkml:trace>
  <inkml:trace contextRef="#ctx0" brushRef="#br0" timeOffset="74000">23566 4775 24575,'36'0'0,"1"0"0,22-6 0,11-3 0,-6 3 0,-10 4 0,2-2 0,-3-4 0,8-4 0,1-1 0,-6 5-651,-6 5 1,-5 3 0,4-3 650,4-3 0,4-3 0,2 0 0,-1 2 0,5 5 0,2 3 0,-1 0 0,-2-4 0,-9-3 0,-1-3 0,-2 0 0,-1 2 0,8 6 0,-2 2 0,-13-6 0,-11-16 469,-31 21-469,0 0 0,-31 0 0,23 0 0,-23 0 0</inkml:trace>
  <inkml:trace contextRef="#ctx0" brushRef="#br0" timeOffset="75933">22625 3857 24575,'0'-26'0,"0"5"0,0 21 0,0 0 0,21 42 0,-16-31 0,11 19 0,-1 2 0,-12-16 0,7 8 0,11 7 0,-15-26 0,14 37 0,-20-37 0,21 16 0,5-63 0,22 2 0,4-3 0,-27 9 0,-1-3-797,13-8 0,6-5 0,-5 7 797,-10 13 0,-4 2-432,2-7 1,-2 0 431,7-18 0,-10 48 0,-16-16 0,16 21 0,-21 0 2276,0 0-2276,0 21 0,0-16 0,0 16 0</inkml:trace>
  <inkml:trace contextRef="#ctx0" brushRef="#br0" timeOffset="81298">23119 4939 24575,'0'-26'0,"0"5"0,0 21 0,0 0 0,-21 0 0,-5 0 0,0 0 0,5 0 0,10 0 0,9 0 0,-9 0 0,-10 0 0,16 0 0,-37 0 0,37 0 0,-16 0 0,0 0 0,5 0 0,-7 0 0,-8 0 0,25 0 0,-35 0 0,35 0 0,-35 0 0,35 0 0,-15 0 0,11 0 0,-14 21 0,-12-16 0,2 16 0,0 0 0,-8-16 0,0 14 0,-2 4 0,7-5 0,1 1 0,-13 5 0,1 1 0,15-5 0,3-3 0,-22 4 0,28-21-6784,-33 31 6784,15-23 0,-1 19 0,0-2 0,1-19 0,-7 23 0,-1 4 0,-5-12 0,21 9 0,-3 9 0,-2-1 0,-3-5 0,-1-1 0,0 3 0,0 7 0,1 4 0,-1-1-246,0-3 1,0 1-1,1 0 246,4 2 0,3 1 0,-2-1 1109,1-7 0,0-1 0,1 0-1109,5 3 0,1 0 0,-3-2 0,-9-3 0,-3-2 0,9 1 0,13 8 0,2-1 0,-23 1 0,-1 0 0,18 5 0,0-3 0,-8-17 0,-2-1 0,-2 16 0,-3 2-433,-9-8 1,-4 1 432,10-3 0,-2 2 0,2 1-271,6-1 1,2 0 0,-2-1 270,-7 1 0,-1 0 0,6-3 1387,12-2 1,2 1-1388,-3 3 0,-2 5 0,2-8 0,-21 4 0,32 6 0,-1 3 0,-13-15 0,2-3 0,9 15 0,-11-8 0,-11 5 0,0-5 0,-3-5 0,1-1 0,11 1 0,1 3 0,0-1 0,-11 9 0,2-2 0,14-7 0,-1 1 0,-3-1 0,-5 1 0,1-3 0,-9-2 0,-1-2 76,5-3 0,-2 1 0,4-3-76,2-1 0,1-1 1017,-20 5 0,-1 1-1017,18-5 0,0-2 0,-17-5 0,0 0 0,18 3 0,2 1 0,2-2 0,-2-2 0,-20 0 0,2 2-603,25 8 1,-2-2 602,-14-12 0,-9-6 0,2 4 0,7 7 0,1 3 0,-1-1 0,-4-2 0,-2-2 0,2 2-922,5 2 0,1 2 0,2-2 922,-6-1 0,5-2 0,-7 9-531,5-9 0,-1-3 531,-10-4 0,6 11 0,-1 0 0,-13-14 0,29 12 0,-3 3-2421,-17-3 1,-1-1 2420,15-1 0,-1 2 0,-8 3 0,-4 2 0,-2-3-225,0-6 0,0-2 1,0 3 224,4 6 0,1 4 0,0-2 0,-5-2 0,0-1 0,5-2 0,7 0 0,3-2 1029,1 0 1,-1-3-1030,-10-3 0,-2-1 224,7 6 0,-1 1-224,-12-5 0,1 2 862,9 13 1,4-2-863,-18-15 0,23 4 0,-1 3 962,6-1 0,-2-1-962,-10-8 0,-2 1 0,-5 12 0,-1 1 0,0-3 0,0-2-452,-4-4 0,1 2 452,9 11 0,0 1-852,-10-8 0,1 1 852,8 9 0,1 1 1908,1-11 0,0 0-1908,1 4 0,1-3-2727,-3-13 0,2 1 2727,3 13 0,-1 1 0,-18-14 0,1 1 347,22 18 0,0 0-347,-4-16 0,-4-6 0,4 2 700,4 9 0,-1 1-700,-5-3 0,-5-1 0,2-1 0,-13 1 0,-1 2 0,2 4 0,-5 3 0,4-1 0,14-2 0,1-1 0,1 0 0,-2-4 0,1 0 0,3 2 0,-3 11 0,0 0 0,-11-14 0,-1 1-2170,13 15 0,-1-1 2170,-16-15 0,1 2 1418,24 12 0,1-1-1418,-10-17 0,1 0-545,9 17 1,-2 1 544,-17-17 0,-2-2 0,18 12 0,0 3 0,-6-8 0,-5-3 0,1 2 0,-12 10 0,-1 1 0,12-4 0,-1 1 0,-2 0 158,-5 4 1,-1 0 0,3-2-159,-7-4 0,1 0 0,13 3 0,-1 2 0,3-2 1822,-2-4 1,1 0-1823,3 2 0,-2 2 0,3-2 0,-1-1 0,-1-2 0,-1 0 0,-4-1 0,5-3 0,7-6 0,0-1 0,-14 8 0,-7 4 0,8-4 0,14-6 0,0-1 0,-27 8 0,-1 1 0,19 1 0,3-3 0,6-6 0,-2 0 0,-6 3 0,-5 3 0,4-4 0,1-5 0,0 0 0,-4 6 0,-6 3 0,6-3 0,3-3 0,2 0 949,-6 7 0,0 0-949,10-3 0,4-3 1712,-5-1-1712,-1 0 0,0 4 0,1 14 0,-7-8 0,-1 0-363,-5 13 363,12-4 0,-3-2 416,6-12 0,-1 0-416,-11 13 0,-3 2-176,10-10 1,-2-1 0,-2 0 175,-10 2 0,-2 2 0,6 1 0,1 7 0,1-1 0,-1-13 0,-3-2 0,8 0 0,-8 13 0,12-14 0,-2-4 0,6-2 0,4 1 0,-5 8 0,-23-10 0,28 0 0,-10 0 368,10 0-368,6 9 0,-3 3 0,-2 0 0,-1 2 0,-11 9 0,-1 1 676,2-4 0,0-3-676,0-4 0,3-3 0,-19 1 576,5 10-576,-7-16 0,23 16 0,-5-21 0,16 0 0,7 0 0,-33 0 0,15-21 0,-23 16 0,28-16 0,-20 21 0,28-11 0,-23 9 0,26-9 0,-1 11 0,-14 0 0,35 0 0,-46 0 0,44 0 0,-44 0 0,47 0 0,-37 0 0,16 0 0,-11 0 0,14 0 0,-9 0 0,27 0 0,-37 0 0,16 11 0,-10 12 0,12-7 0,-7 26 0,26-16 0,-37 0 0,37 5 0,-16 14 0,21-3 0,0 15 0,0-12 0,0-30 0,0 6 0,0 21 0,0-32 0,0 53 0,0-58 0,0 27 0,0-30 0,0 30 0,0-27 0,0 37 0,0-37 0,0 37 0,0-37 0,0 16 0,0-21 0,0 0 0,0-21 0,0 16-1696,0-37 0,0 37 0,0-16 0</inkml:trace>
  <inkml:trace contextRef="#ctx0" brushRef="#br0" timeOffset="81999">6256 11172 24575,'34'27'0,"0"1"0,18-8 0,-23 11 0,0 1 0,15-6 0,-7 11 0,10 7 0,-11-28 0,-12 26 0,-14-37 0,11 16 0,-16-21 0,16 0 0,-21 0 0,0 0 0,21 0 0,-16 0 0,16-21 0,0 16 0,-5-37 0,16 4 0,1-2 0,-22 5 0,-1-1 0,23-17 0,-3 4 0,-25 12 0,16 17 0,-21 20 0,0 0 0,0 0 0</inkml:trace>
  <inkml:trace contextRef="#ctx0" brushRef="#br0" timeOffset="85331">23542 7644 24575,'33'-26'0,"-1"0"0,-4-9 0,-3 7 0,-4 23 0,-16-27 0,16 30 0,-21-9 0,0 11 0,0-21 0,0 16 0,0-16 0,10 21 0,-7 0 0,7 0 0,-10 0 0,0 0 0,-10-21 0,-14 16 0,-12-16 0,-1 19 0,-5 4 0,0-2 0,-2 0 0,-10 0 0,1 0 0,10 0 0,2 0 0,6 0 0,2 0 0,-3 0 0,-9 0 0,30 0 0,-20 0 0,-4 0 0,5 0 0,-4 0 0,-2 0 0,-7 0 0,8 10 0,0 1 0,-16-6 0,12 6 0,-3-1 0,-1-9 0,2-2 0,-12 1 0,11 0 0,6 0 0,24 0 0,-26 0 0,37 0 0,-47 0 0,44 0 0,-44 0 0,5 0 0,-16 0 0,18 10 0,-2 1 0,0-9 0,0 1 0,0 13 0,-2 0 0,-10-15 0,3 0 0,17 15 0,2 0-915,-9-14 1,3 1 914,-7 18 0,17-10 0,-2-1-6178,-14-5 6178,10 4 0,-1 3-1202,-22 9 1202,17-19 0,-2 1 0,0 11 0,0 3 0,0-4 0,-3-2 0,-8-5 0,2 4 0,13 10 0,-1 1 0,2-11 0,-4-3 0,1 2 0,0 6 0,0 1 0,2 0 0,-9 3 0,-1-1 0,-1-4 0,-4 0 0,11 2 0,-3 21 0,-11-25 0,2 2 0,17 28 0,-16-22 0,-1-3 0,9 11 0,1-1 0,-1-1 552,14-13 1,4 0-553,-10 13 0,-1-8 0,0-5 6130,1-10-6130,4 11 0,-3 3 0,5-5 0,2 2 0,8 9 0,0 1 0,-17-7 0,-1 3 0,7 22 0,1 2 0,0-21 0,-4 1 0,-3 15 0,-3 6 0,5-9 780,10-18 1,2-2-781,-22 23 0,2-4 0,13-20 0,3 6 0,0 3 0,-8 12 0,3-13 0,-3 1 0,5 4 0,2 2 0,-2 6 0,-2-2-519,-7-7 0,-1-1 519,9 7 0,1-1 0,2-13 0,-3-1 0,-18 4 0,1 3 0,24-1 0,-1-1 0,-23-9 0,-1-2-1386,18 3 0,3 1 1386,-2-4 0,-1 0-601,-8 6 0,-1 0 601,4-5 0,0 0 0,1 4 0,-2 2 0,1-2 0,-3-3 0,-1 0 0,3 4 0,-3 2 0,2 0 410,-12 4 1,5-1-411,12-5 0,-1 0 0,-2-2 0,-5 0 0,8-3-2062,-8 3 2062,9-6 0,-2 0 1111,8 1 1,-2-1-1112,-22 3 0,-3 0 0,12 0 0,-2 1 0,-2-4 0,-3 1 0,5-1 0,4 2 0,3-1 0,0-4 0,1 2 0,2 11 0,-1 2 0,-5-8 0,-1-2 0,7 1 0,-1 0 0,-6 0 0,1-5 0,-13-8 0,22 0 0,-7 10 0,0 1 0,6-6 0,-6 6 0,0-1 0,6-10 0,-10 0 1194,0 0-1194,11 0 0,-9 11 0,-12-9 0,25 9 0,-20-11 2572,49 0-2572,-28 0 0,-16 21 0,16-16 0,1 16 0,7 0 0,21-16 575,-30 37-575,6-37 0,0 26 0,-16-7 0,27 12 0,-9 22 0,14-8 102,10 7-102,0 0 0,0-7 0,0 8 0,0-11 0,0 0 0,0-21-6784,0 5 6784,0-28 0,0 7 0,0-10 0,0 0 0,0 21 0,0-16 0,0 16 6784,-21-21-6784,16 0 0,-16 0 0,21 0 0,0 0 0,-21-21 0,16 16 0,-16-17 0,0-8 0,16-20-203,-16 19 0,0 0 0,15-17 1,-14 28-1</inkml:trace>
  <inkml:trace contextRef="#ctx0" brushRef="#br0" timeOffset="85649">14558 10325 24575,'13'44'0,"0"1"0,7 11 0,2-5 0,4-9 0,2-17 0,2-3 0,-2-1 0,25-21 0,-27-21 0,11-1 0,4-3 0,-13-6 0,-1-1-1602,14-3 0,-4-1 1602,-11-21 750,6 20-750,-30 14 0,9-8 0,-11 25 0,0-15 0,0 21 0</inkml:trace>
  <inkml:trace contextRef="#ctx0" brushRef="#br0" timeOffset="94216">8420 12794 24575,'34'-10'0,"0"0"0,7-17 0,15 5 0,6-3-752,-12-2 0,2-3 752,-9 6 0,5-1 0,1-2 0,-4 1-1967,4-4 0,-3 1 0,-2-4 1967,1-4 0,-2-3 0,-6 2 776,-5 4 0,-6-2-776,-1-18 0,-6-2-408,-9 16 1,-4-1 407,-4-2 0,-3-5 0,0 3 0,1-5 0,-5 4 0,-10 9 0,-2 0 0,7-6 0,-3 0 0,-14 6 0,-4 1 268,6-2 1,-2 0-269,-11-9 0,-2 5 0,-10 14 4990,-7-4-4990,20 32 0,-20 0 0,-4 0 0,7 0 0,-12 0 0,1 0 0,15 0-3203,0 3 0,1 5 3203,2 15 0,-6-6 0,-1 3-1070,16 8 1,3 1 1069,-3-4 0,0 0 0,-8 14 0,3 0 0,-7 3 0,10-1 0,2 4 0,15-9 0,4 2-1788,-5 9 0,4 2 1788,11-2 0,7 0 0,1 10 0,13-1 860,14-21 0,10-3 0,-2 0-860,2 19 0,4-5 0,1-22 0,6-5 0,1-5 0,0-1 0,1-5 0,-2-8 0,6-16 0,1-10-121,6 1 0,5-4 0,-10 0 0,-17-1 0,-5 0 0,3-7 0,1 0 0</inkml:trace>
  <inkml:trace contextRef="#ctx0" brushRef="#br0" timeOffset="95199">9666 13500 8191,'47'13'0,"-10"-3"3619,7-10-3619,14 0 1483,2-3 1,5-4-1484,-7-3 0,2-3 0,-1-3 0,5-4 0,-7-2 539,-4-8 1,-4-3-540,3 0 0,-2-4 0,-14 2 0,-1-4 0,-7 3 0,-9 6 0,-1 0 0,22-25 0,-7 0 0,-31 5 0,4 11 0,-1 0 0,-5-3 0,-4 1 0,-3-4 0,-2 8 0,-5 1 0,-13-12 0,-4-1 0,6 6 0,-2 3 0,-1 9 0,-1 4 0,-16-17 0,9 7 5826,-11 11-5826,19 4 0,-2 2 0,-4 11 0,-2 2 0,0-5 0,-2 1 0,-12 8 0,-1 6 788,7 6 0,1 5-788,-13 12 0,-3 6 0,16-6 0,-1 2 0,3 2-1133,-5 10 1,1 6 1132,12-12 0,-3 4 0,2 2 0,6 2 0,4 13 0,8 3 0,1-1-853,0-5 0,1-1 0,7 0 853,6-1 0,5 0 0,8-6 0,19 0 0,9-10 0,4-11 0,6-4-1584,-10-3 1,3 0 0,2-4 1583,7-5 0,3-4 0,3-2 0,-4 0 0,5-1 0,-2-1 0,-5 1 0,13 0 0,-5 0 0,3 0 0,0 0 0</inkml:trace>
  <inkml:trace contextRef="#ctx0" brushRef="#br0" timeOffset="104967">27681 3622 24575,'-19'-60'0,"0"0"0,0 0 0,9 10 0,2 3 0,-3 3 0,-14-2 0,-2 0-3135,9-1 1,0-3 0,-4 6 3134,-15 10 0,-1 0 0,9-14 0,3-8 0,-3 9 0,-11 13 0,2 5 0,13-6 0,0-1 756,-8 9 0,-6 1 0,1 1-756,-5-7 0,-5 1 0,-1 7 0,-8 0 0,-2 0 0,2 5-297,-7 2 0,1 4 0,-1 1 297,12 0 0,-1 0 0,-1 2 0,-2 2 0,-7 4 0,-4 3 0,3 3 0,5 1 0,11 3 0,6 2 0,-6-1-826,-3-2 1,-5-1 0,-3 0 0,2 2 0,5 1 825,-6 8 0,5 2 0,-3-2 0,3-5 0,-4-1 0,1-1 0,2 2 531,-4 3 0,1 0 0,-3 5-531,10 1 0,-5 2 0,0 3 0,0 0 0,1-2 0,-5 2 0,1-2 0,1 2 0,-1 3-370,6 0 1,-1 2 0,0 2 0,1 0-1,3 0 370,-5 2 0,2 1 0,3-1 0,3 3 0,-2 7 0,4 1 0,2 2 0,2 0 0,0 1 0,0 4 0,4-3 0,-1 4 0,0 0 0,3-3 0,3-4 0,1-4 0,0 6 0,4-3 0,-2 5 0,0 1 0,0 1 0,2-2 0,-2 4 0,0-2 0,2 0 0,1 1 0,2-3 0,0 0 0,2 1 0,2 0 0,2 1 0,3 0 0,0 0 0,1-3 0,-3 4 0,0-2 0,6 0 0,13-1 0,5 0 0,-3-1 0,-16 19 0,6-3 0,32-6 0,9-4 50,-6-5 0,3-4-50,4-6 0,2-2 0,-5 8 0,0-1 0,-1-8 0,-1-1 0,-12-4 0,2 0 0,26 8 0,3 1 0,-19-4 0,1-2 0,4-12 0,6-3 0,0 3 0,6 10 0,2 4 0,1-5 0,-3-10 0,2-4 0,0 0 0,7 6 0,1 0 0,-3-1 0,-13-6 0,-2-1 0,3-2 0,14 1 0,5-2 0,-4-1 0,-14-2 0,-3-1 0,4 1 801,11 2 0,7 0 0,0 0 0,-6-2-801,-4-4 0,-4-1 0,1 3 0,10 6 0,3 4 0,-4-3-518,-12-7 1,-2-3 0,-1 1 517,19 6 0,0-1 0,-6-8 0,4-4 731,-1-4 0,5-2 0,-2 1-731,-13 2 0,-2 0 0,5-1 0,7-4 0,6-2 0,1-1 0,-5 4 252,-3 3 1,-3 2-1,3-2-252,2-3 0,4-1 0,1-2 0,-3 1-900,-11 2 1,-1-1 0,-1 1 0,-1 1 899,12-2 0,-2 2 0,1-3 0,-7-1 0,1-2 0,-2 0 0,-6 2 1476,2-2 0,-1 1-1476,-3 3 0,6-1 0,1-1 0,-4-2 0,3-5 0,-2-1 0,0 2-1289,0 7 0,1 3 0,0-2 1289,7-6 0,0-3 0,-6 2 0,-12 3 0,0 2 348,21 0 1,3-2-349,-6-11 0,3-3 0,1 6 0,4-1 0,-5-2 1479,-17 1 1,-3-2-1,0-3-1479,11-6 0,1-4 0,-14 1 0,-21 3 0,-8-3-1203,0-7 1,-2-6 0,-2 3 1202,-2-4 0,-6-3 0,-6 1 0,-6-8 0,-3-3 0,-3 3 0,-3 3 0,-2 1 0,-4 0 0,0 0 0,5 9 0,-1-1 0,-2 0 0,0 1 0,-3 2 0,-2 1 0,-2 2 0,-1 1 0,-2 1 0,0 0-620,-4-2 0,-2 1 1,0 0-1,0 2 0,1 0 620,-3-2 0,2 2 0,-1 0 0,-3-1-444,-1 2 1,-4 0 0,-1-1 0,1 1-1,3 2 444,2-1 0,4 1 0,-2 2 0,-7 0-64,1 7 1,-6 1 0,-4 0 0,-1 2-1,0 1 1,3 2 63,0 1 0,2 2 0,0 1 0,-2 1 0,-4 0 0,2 2 0,-5 0 0,-2 0 0,-1 1 0,2 1 0,5 2 0,7 2 0,-14 0 0,10 3 0,-1 3 0,2 4 0,0 0 0,0 0 0</inkml:trace>
  <inkml:trace contextRef="#ctx0" brushRef="#br0" timeOffset="107017">28834 8020 19002,'-45'-28'0,"1"0"0,-1 0 0,1 0 0,-13-6 0,0 1 0,9 0 0,11-1 0,3 1 0,-2 2 0,-1-1 0,-7-13 0,-3-2 0,9 16 0,-1-1 0,1 1 0,-6-12 0,-4 0 0,4 12 0,-8 0 0,-1-1 0,6 3 0,10 2 0,2 1 0,-5 1-1419,-7 2 1,-7 0-1,-4 0 1,2 1-1,7 0 1419,1-3 0,5 0 0,-4 2 285,-6 4 1,-5 2 0,0 0 0,4 0-286,4-3 0,4 1 0,-1 0 685,-1 2 1,0 2 0,0 0-686,-2 3 0,0 0 0,1 0 0,-11-11 0,0 1-606,10 10 0,-1 1 1,3-2 605,-4-11 0,2 1 0,-12 3 0,1 3 1800,18 6 1,3-2-1801,-2-12 0,0-2 950,-9 6 1,0 0-951,9-2 0,-2-3 0,0 1 0,-3-1 0,2 4-1345,-1 5 0,0 2 1345,-15-7 0,0-3 0,20 3 0,-2 2-532,-13 13 0,-8 5 0,6-4 532,6-17 0,0 1 0,-6 16 0,-5 4 0,9-5 258,16-15 1,3 2-259,-11 16 0,0 3 0,-17-20 0,25 20 0,-2 2 0,-5-11 0,-2-1 0,-12 7 0,-2 3 446,6-1 1,-2 4-447,-1 4 0,-3 3 0,5 2 0,7 1 0,1 2 0,-3 0 0,-4 1 0,4-2 2491,8-6 1,0 1-2492,-7 11 0,-4 5 0,4-1 0,2-3 0,-1 1 0,-3 0 0,-4 1 0,7 3 0,9 15 0,5-1 0,-6-12 0,3 1 0,8 13 0,3 6 0,3 0 0,0 3 0,1-3 0,-4-2 0,2 2 0,8 6 0,4 6 0,-1-7 0,-4-15 0,4-1 0,10 10 0,5 5 0,-3-4-1694,-9 1 1,1 1 1693,8 2 0,3 4 0,0-4 0,-1-7 0,0-2 0,0 9 0,0 0 0,0-4 0,0 0 0,-1 1 0,2 1 0,9-2 0,1 0-658,-3-2 1,0 1 657,2 0 0,3 2 0,4-6 0,3 1 0,-5 0 0,-10 12 0,1 3 0,15-1 0,7 4 0,-4-2 530,-13-8 1,-3-2 0,2 0-531,7 3 0,4 0 0,-2 1 0,-3 4 0,-2 1 0,3-6-1977,12 1 0,0-4 1977,-6 9 0,3-1 0,1-21 0,4-2 0,0-2-151,17 12 0,1-2 151,0 1 0,1-2 0,-13-13 0,1-2 0,0-2 0,7 3 0,4-4-814,4-3 0,5 0 0,1-3 814,-10-2 0,0-3 0,7-2 0,-2-4 0,7-1 0,3-2 0,2 1 0,0 2-387,-5 1 1,2 3 0,1 0 0,1 0-1,-2-2 1,0-1 386,-6-4 0,-1-2 0,0-1 0,0 1 0,-1 0 0,2 3-9,4 4 1,2 4-1,0 0 1,-2 1 0,-3-2-1,-6-4 9,8-5 0,-6-3 0,-4 5 489,-5 9 0,-3 3 0,-1-3-489,18-6 0,-3 2 820,-6 11 0,-3 4-820,-8-7 0,-5 3 0,-9 7 0,-5 3 0,11 20 1441,-28-11 0,-1 0-1441,19 3 2209,-18 12 1,-6-1-2210,3-16 36,-3 23 0,6 8-36,19-17 0,8-3 0,6 4 0,4-2 885,5-2 0,10-7-885,3-20 0,9-8 0,-7-3 0,-14-1 0,0-2 0,7 1 0,6 0 0,-7-3 754,-14-4 1,-3-2-755,10 1 0,2 0 0,-2 1 0,4-2-312,-4-4 0,6-4 0,2 0 0,-1 1 312,-1 1 0,-1 1 0,1-1 0,1-2-735,4-4 1,0-2 0,2 0-1,-1 0 735,4 3 0,2 1 0,-2 0 0,-3-2 0,3-6 0,-4-2 0,0 4-376,0 7 0,1 3 0,-3-5 376,-1-10 0,-1-6 0,-6 5 0,-3 8 0,-1-1 0,1-8 0,3-5 0,-2 3 0,7 1 0,-3 0 0,-1-4 0,-2 1 0,-1 10 0,-3-1 0,-5-12 0,-1-3 0,2 9 0,0-2 0,10-17 0,-7-4 0,-25 13 0,-4-3 0,6-3 0,2-4 0,-5-2-314,-11-2 0,-5-3 0,3-4 314,4 5 0,3-5 0,2-3 0,-2 2 0,-2 3-981,-3-14 1,-4 4 0,1-2 980,-1 4 0,1-3 0,-1 2 0,-1 10 677,0 2 0,-3 2-677,-6 4 0,-3-7 0,-2 0 0,0 5 189,-1 4 1,0 3 0,-1-2-190,-4-15 0,1-3 0,-2 4 0,-5-4 0,-4 8 0,-1 15 0,-1 1 0,10-18 0,-6-5-144,-9 17 0,-9-1 1,-5-1-1,3 1 144,7 1 0,0 1 0,0-1 0,-2 0 0,5 4 0,-2-2 0,0 1 0,0 2 0,0 5 0,-17-4 0,0 7 0,6 0 0,3-6 0,2 5 0,-10 9 0,-1 5 0,9 4 0,1-2 0,1-8 0,0 2 0,-1 17 0,5 1 0,1-19 0,0 21 0</inkml:trace>
  <inkml:trace contextRef="#ctx0" brushRef="#br0" timeOffset="117381">24906 4845 24575,'0'26'0,"0"-5"0,21-21 0,-16 0 0,16 0 0,-21 0 0</inkml:trace>
  <inkml:trace contextRef="#ctx0" brushRef="#br0" timeOffset="136514">29375 8467 24575,'36'-13'0,"1"0"0,3 2 0,-2 1 0,12-11 0,-12 19 0,2-1 0,2-12 0,0-2 0,-3 6 0,-2-1 0,-6-5 0,-5-3 0,-5-6 0,-21 5 0</inkml:trace>
  <inkml:trace contextRef="#ctx0" brushRef="#br0" timeOffset="136714">29210 7926 24575,'58'0'0,"1"0"0,-1 0 0,-4-4 0,3-2 0,-4 0 0,-10 1 0,9 0 0,-10-6 0,-1 1 0</inkml:trace>
  <inkml:trace contextRef="#ctx0" brushRef="#br0" timeOffset="137431">30598 5692 23857,'62'-18'0,"1"-1"0,0 1 0,-1 0 0,1-1 0,0 1 0,0-2 0,-2 0 0,-1 1 0,0 1 0,2 4-504,1 3 1,3 4 0,-1 2 0,-3-1 0,-5-2 503,7-7 0,-5 0 0,-9 3 508,-11 10 1,-8-1-509,1-18 530,-43 21-530,-28 9 0,-20 8 0,-2-1 0,3-5 0,0-2 0,-1 2 0,-5 5 0,0 1 0,4-3 0,-3-3 0,0-1 0</inkml:trace>
  <inkml:trace contextRef="#ctx0" brushRef="#br0" timeOffset="137631">30668 5739 19911,'57'-12'0,"0"0"0,0 1 0,-1-1 0,-1-4 0,-4-1 0,3 3-330,-4 5 1,3 3 0,-1 1 0,-6-1 329,9-5 0,-3 1 0,-7 2 0,2 1 0,-3 1 0,2 3 0,0 1 0,2-5 0,3-2 0,-7 4 0,14 5 0,7 0 0,-54 0 0</inkml:trace>
  <inkml:trace contextRef="#ctx0" brushRef="#br0" timeOffset="138415">30762 9173 21366,'62'-11'0,"-1"1"0,0-1 0,1 1 0,-1-1 0,1 1 0,-3-3 0,-1-2 0,-2 0 0,-4 2 0,-3 4 0,6 2 0,-6 4 0,-9-3 0,2-15 0,-1 21 1386,-82 0-1386,2 13 0,-8 7 0,-3-1 0,1-5 0,-4-1 0,-1 0 0,1 2 0,0 4 0,1 2 0,-1 1 0,-1 0 0,-9 2 0,-3 2 0,4-1 0,10-1-229,7 4 1,4-1 228,-12-4 0,-4 1 0,28-3 545,50 2-545,-21-12 0,35-8 0,29-8 0,2-4 97,-16 1 1,1-4 0,1 0 0,1 0-98,2 2 0,-1 0 0,3 0 0,2-2-325,-6 0 0,5-1 1,1-2-1,0 1 0,-5 1 1,-5 2 324,3 0 0,-5 2 0,0 0 735,128-22-735,-175 31 0,-8 0 0,-23 0 0</inkml:trace>
  <inkml:trace contextRef="#ctx0" brushRef="#br0" timeOffset="158417">22413 1458 24575,'0'-26'0,"0"5"0,21 21 0,-16 0 0,16 0 0,-21 0 0,0 0 0,0 21 0,0-15 0,0 35 0,0-25 0,0 8 0,0 7 0,0-5 0,11 21 0,12-10 0,-7 7 0,26-7 0,-37 10 0,37-21 0,-37-5 0,16-21 0,-21 0 0,0-21-6784,0-5 6784,21-21 0,-16 10 0,16 14 0,-21 12 0,0-10 0,0 16 0,0-37 0,0 16 0,0 0 0,0-5 0,0 7 0,0-13 3392,0 5 0,0-3-3392,0-28 0,0 27 0,0 1 0,0-22 0,0 31 0,0-6 0,-21 9 0,16-14 0,-16 11 0,21 5 0,0 21 0,0 0 0,21 0 0,-16 0 0,26 0-6784,14 0 6784,-3-21 0,-5 18 0,4 1 0,-6-9 0,0 1 0,3 9 0,-2 2 0,13-1 0,-17 0 0,-32 0 0,0 0 0,0 0 0</inkml:trace>
  <inkml:trace contextRef="#ctx0" brushRef="#br0" timeOffset="158819">22954 1317 24575,'-47'47'0,"21"0"0,-5 11 0,28-8 0,-12-12 0,-1 2 0,10 23 0,-15-14 0,42-17 0,-5-32 0,28 0 0,-10-10 0,0-1 0,21 6 0,-14-12 0,-3 2 0,-12 13 0,-5-30 0,-21 6 0,0 0 0,0 5 0</inkml:trace>
  <inkml:trace contextRef="#ctx0" brushRef="#br0" timeOffset="159048">22954 1317 21519,'0'62'0,"0"0"0,0 1 0,0-1 0,-1 1 0,0 2 0,0-4 0,4-7 0,7 0 0,1-6 0,-10-5 0,3-5 0,17-7 0</inkml:trace>
  <inkml:trace contextRef="#ctx0" brushRef="#br0" timeOffset="159816">23236 2870 24575,'18'49'0,"-1"1"0,1 0 0,16 6 0,-6-11 0,-22-13 0,14-53 0,-20 5 0,0-49 0,1 24 0,0-6 0,-3-1 0,-3-2 0,-2-2 0,-1 0 0,0-8 0,1-1 0,-5 4-1628,-10-5 0,-3 9 1628,-1 6 762,5 26-762,21 21 0,0 0 0,42-10 0,-11 7 0,7-11 0,3-3 0,-5 4 0,-2 0-1663,19-13 1663,-20 3 0,-1 4 2264,5 13-2264,-11-14 0,-5 20 0,-21 0 0,0 0 0,0 0 0</inkml:trace>
  <inkml:trace contextRef="#ctx0" brushRef="#br0" timeOffset="161166">22836 1458 24575,'-23'-26'0,"-1"0"0,-4 2 0,-1 6 0,-21 18 0,1 26 0,-1 11 0,15-5 0,2 4-828,1-3 1,-1 3 0,7 2 827,-1 24 0,17-1 0,22-20 0,7-4 0,-5 2 0,6-7 0,17-14 0,11-8 0,-2-7 396,10-9 0,0-9-396,-11 7 0,2-1 0,-5-10 0,-2-20 0,-5-13 0,-6-1-490,-7 3 1,-5-2 0,-9 0 489,-9 1 0,-7 0 0,-4 4 0,-3-9 0,-12 15 0,-26 30 0,-6 22 0,18 28 0,4 9 0,-1-19 0,5 4 385,15 11 0,6 7 0,11-2-385,21 8 0,12-7 0,-7-14 0,5-4 0,15 5 0,4-11 0,-13-22 0,-1-8 0,22-17 0,-20-26 0,-14 18 0,-2-5-1808,-11-25 1,-4-5 1807,5 8 0,-1 0 0,-7-5 0,-6 2-2462,-5 11 1,-5 4 2461,-2 13 0,-7 5 0,-15 2 0,-7 11 0,-8 20 0,-3 15 0,6 10 0,0 10 0,6 2 0,12-9 0,5 2 0,2 3-68,-7 15 0,2 5 1,16-10 67,34 2 0,-12-18 0,8-3 0,29-9 0,7-7 3679,7 11-3679,-4-21 0,-2-10 0,-4-21 2365,-14 0 1,-4-6-2366,-17-7 0,-2-3 0,15 1 0,-3-4 0,-19 2 0,-6-4 0,-1 1 0,2-11 0,-2 2 0,-2-2 0,-10 7 0,-28 13 0,-4 16 0,8 21 0,-9 31 0,6 16 0,29-2 0,6 2 0,-6-2 0,1-4 0,10 11 0</inkml:trace>
  <inkml:trace contextRef="#ctx0" brushRef="#br0" timeOffset="161564">23895 1317 22287,'-37'49'0,"1"0"0,-1 0 0,0 0 0,-4 5 0,2-2 0,4-9 0,5-10 0,13-8 1110,38-4-1110,42-21 0,-16-10 0,3-1 0,-4 5 0,2-4 0,-7-8 0,1-6 0,-2 1 192,7-3 1,-3 0-193,5-9 0,-14-1 48,-35-1 1,-11 16 0,-31 21 0</inkml:trace>
  <inkml:trace contextRef="#ctx0" brushRef="#br0" timeOffset="161781">23895 1317 18143,'14'54'0,"1"0"0,0 0 0,-1 0 0,1 0 0,-2 0 0,-2-2 0,0-1 0,1-2 0,6 6 0,2-4 0,-6-3-3231,-10-1 0,0-2 3231,23 9 0,-2-4 0,-19-3 0,15-26 0</inkml:trace>
  <inkml:trace contextRef="#ctx0" brushRef="#br0" timeOffset="162566">23025 2987 24575,'41'3'0,"1"-1"0,6-5 0,-4-9 0,-10-19 0,-6-9-1350,-1 0 0,-7-3 1350,-3-10 0,-13 1 429,-21 12 0,-7 4-429,-8-21 0,-25 36 0,12 46 0,3 13 0,6 9 0,7-5 0,-4 9 0,9-1-1425,12 7 1,8-1 1424,1-6 0,6-1 0,9 1 0,13-14 0,23-36 0,5-15 0,-17 3 0,-1-5 293,19-15 1,-9-9-294,-28-2 0,-8-6 0,7 6 0,1-4 0,-8 1 0,-14-13 0,-5 1 0,12-2 0,-10 13 0,-23 28 0,-6 17 0,5 19 0,2 15 0,4 8 0,2 7 0,3 2 0,3-3 0,4 0 0,10 1 0,14 2 0,11 1 0,0-6 0,-5 2 0,7-11 0,34-12 0,6-14 0,0-9 0,-15-22 0,-5-8 0,-1-15 0,-16-14 0,-10-5 0,-14 30 0,-4 0 0,4-6 0,-4 2 0,-19-6 854,16 28 0,-16-5 0,21 21 0</inkml:trace>
  <inkml:trace contextRef="#ctx0" brushRef="#br0" timeOffset="162951">23989 2611 24575,'46'-31'0,"0"1"0,0-1 0,10-15 0,-12 19 0,-23 48 0,-36 25 0,-12 7 0,12-16 0,-2 2 0,-5 14 0,-5 7 0,-2-8 0,-7-11 0,1-4 0,12 11 0,5-4 0,-3-8 0,60-40 0,21-13 0,-15 9 0,7-4-528,-10-4 1,10-6 0,6-4-1,2-1 1,-1 0 0,-6 3 0,-9 6-1,16-2 1,-2 1 0,-6-4-1,0 0 1,1 0 0,-1 0 0,0 0-1</inkml:trace>
  <inkml:trace contextRef="#ctx0" brushRef="#br0" timeOffset="164748">27399 3904 24575,'7'-56'0,"-1"0"0,0-2 0,-1 6 0,-5 3-4916,-4-5 1,-3-2 4170,-3 16 0,-3-1 745,-5-10 0,-5-5 0,-4 6 754,-20 2 1,-3 5-755,17 8 0,1 0 0,-2 3 0,-2 4 0,-2 3 0,-1-1 0,-6-2 0,-2 1 0,3-1 0,-2-11 0,-4 2 133,2 12 1,-7 1 0,-3 2 0,2 4-134,-6 5 0,1 5 0,-2 0-928,11 0 0,0-1 0,-3 0 1,-5 4 927,8 3 0,-5 2 0,-3 1 0,-1 1 0,0 1 0,2 0 0,4 0 0,-5 1 0,5 1 0,0-1 0,0 2 0,-5-1 445,3-1 0,-4 1 1,-3 0-1,1-1 1,0 2-1,3 0 1,5 1-446,-13 2 0,6 1 0,2 2 0,-1 4 0,4 0 0,-2 3 0,1 1 0,3 2 0,4 0-219,-6 6 1,6 2 0,0 3 218,4-1 0,-2 1 0,3 3 0,7 2 0,6 4 0,7 2 0,4 8 0,8 1 0,4 6 0,3 5 0,3 0 0,3-3 0,1 3 0,2-2 0,8 1 0,9 4 0,1-20 0,4 4 0,6 2 0,3 1 0,3 0 0,2-1 0,3-3 0,1-4 0,0-5-312,5-3 0,3-5 1,2-4-1,2-2 1,2-2-1,0-1 1,1 0-1,-1 1 312,4 3 0,-1 0 0,2 1 0,0-2 0,1-1 0,1-2 0,1-2 0,0-5 0,-2-3 0,3-3 0,2-2 0,0-2 0,0-1 0,-1-3 0,-2-1 0,-3-1 0,-5-1 0,11-4 0,-6-3 0,-3-3 0,2 0 0,5-1-275,-6 2 1,5 0 0,3 0 0,1-1 0,1-1 0,-3 0 0,-4-1 0,-5-1 274,5-3 0,-6-2 0,-3 0 0,0-1 0,3-1-196,0 0 1,3 0-1,0-2 1,0 1 0,-4 0-1,-6 2 196,12-5 0,-7 2 0,-4-5 474,-6-7 0,-2-4 1,0-3-475,-3 6 0,2-1 0,-1-2 0,-3-4 0,-4-8 0,-4-4 0,-2-2 0,1 2 351,2 4 0,2 3 0,-5-2 0,-9-4-351,-9 2 0,-6-5 0,-6-1 0,-7 3 0,-10 5 0,-15 5 0,-14 5 0,-8 3 0,-3 2 0,3-1 0,10 3 0,0 0 0,-1 0 0,-2 1 0,-2 3 0,-5 3 0,0 6 0,-5 2 0,-5 2 0,-1 3 0,1 1 0,1 1 0,6 1 0,5 0 0,-6-2 0,6 3 0,3 1 0,-2 2 0,-1 5 0,1 0 0,-1 0 0,0 0 0</inkml:trace>
  <inkml:trace contextRef="#ctx0" brushRef="#br0" timeOffset="166149">26646 8044 22626,'-20'-50'0,"-1"0"0,0 1 0,0-1 0,-1-8 0,1 2 0,-7 3 0,-11 1 0,-8 4 0,3 4 0,-1 0 0,-7 2 0,7 13 0,-11-2 0,-6-1 0,-2 1 0,1 3 0,5 4-2178,-2 2 1,4 4-1,-2 3 1,-5-1 2177,9 4 0,-5-1 0,-3 0 0,-1 2 0,1 0 0,1 1 0,4 2 0,-5 0 0,3 2 0,2 1 0,-1 3 0,-4 2 0,5 3 0,-4 2 0,-1 2 0,0 2 0,0 0 0,2 1 0,3-1-425,-6 2 1,4 1 0,1 0 0,-1 2 0,-3 3 424,5-2 0,-3 3 0,-2 1 0,-1 1 0,3 1 0,2 1 0,5 1 0,1 4 0,4 2 0,2 0 0,2 1 0,-1-1 0,-9 3 0,-1-1 0,2 1 0,4 6 0,8 0 0,2 4 0,2 2 0,4 0 0,5-3-375,3 4 1,7-1-1,1 3 375,-1 0 0,0 3 0,5 0 0,10-4 0,10 0 0,10-3 0,16-4-230,1-14 0,12-1 1,9-2-1,6-1 1,5-1-1,1-1 0,-1-1 1,-3-2-1,-6 0 230,8 1 0,-4-3 0,0-1 0,0-1 0,3 0 0,5 1-24,-13-2 0,4 1 0,2 1 0,3 0 1,2 0-1,0 0 0,-1-1 0,0-2 1,-2-2-1,-4-2 0,-3-2 24,8-4 0,-4-2 0,-2-3 0,-2-2 0,0-2 0,0 0 0,3-1 32,-3 1 0,2-1 0,1 0 0,0-1 0,-1-1 1,-1-3-1,-3-2 0,-3-4-32,4-6 0,-3-5 0,-2-2 0,-2-3 0,-1-2 0,0-3 0,-4 4 0,1-3 0,1-2 0,-1-1 0,-3-2 0,-3 0 0,-5 0 0,-7-1 0,-2-12 0,-7-1 0,-7-1 0,-5-1 0,-3-1 0,-4 3 0,-3-3 0,-4-1 0,-3 1 0,-4 4 0,-4 7 0,-7-1 0,-4 7 0,-7 3 0,-8 0 0,5 10 0,-7 0 0,-4 0 0,-4 0 0,-2 2 0,1 2 0,2 2 0,3 3 173,-8-2 1,3 4-1,0 4 1,-2 0-1,-5 0-173,7 1 0,-5-2 0,-3-1 0,-1 1 0,0 2 0,1 3 0,3 4 0,5 5 0,-5 8 0,2 6 0,4 4 0,1 1 0,1 0 18,-7-1 0,0 0 0,3 2 0,7 4 0,2 7 0,5 4 0,11-3 0,1 15 0</inkml:trace>
  <inkml:trace contextRef="#ctx0" brushRef="#br0" timeOffset="167765">30245 10584 24575,'-33'-24'0,"0"1"0,-19-4 0,31-4 0,16-13 0,-16 2 0,21-5 0,0 16 0,42 28 0,-11-8 0,7 8 0,3 6 0,-4 11 0,-4 4 0,9 11 0,-13 11 0,-16 8 0,-33-6 0,-18 2 0,2-2 0,5 8 0,-3-3 0,-8-4 0,-6 0 0,2-9 0,-2-12 0,4-7 0,-8 8 0,7-12 0,35-22 0,10-12 0,10 7 0,14-26 0,16 36 0,9 7 0,-4-3 0,1 4 0,19 14 0,-2 5 0,-19-8 0,-4 3 0,-4 12 0,-4-4 0,5-19 0,7 16 0,-28-21 0,5 0 0</inkml:trace>
  <inkml:trace contextRef="#ctx0" brushRef="#br0" timeOffset="168581">30786 10913 24575,'-13'47'0,"-19"-10"0,-15 7 0,28-15 0,-4-1 0,-21-6 0,2-2 0,21 25 0,-20-35 0</inkml:trace>
  <inkml:trace contextRef="#ctx0" brushRef="#br0" timeOffset="169031">31256 10325 24575,'0'44'0,"0"1"0,0 0 0,0-4 0,0-4 0,21 10 0,-5-21 0,28 16 0,14-37 0,4-26 0,-12-10 0,-20-3 0,-8 0 0,-17 7 0,16 7 0,-42 40 0,16 7 0,-15 5 0,-2 4 0,17 26 0,-6-27 0,1 1 0,7 9 0,6-1 0,18 11 0,-10-14 0,4-4 0,32-11 0,-20-5 0,-7-21 0</inkml:trace>
  <inkml:trace contextRef="#ctx0" brushRef="#br0" timeOffset="169214">31915 10795 23514,'-13'50'0,"0"0"0,-1-1 0,1 7 0,6-10 0,9-14 0,9-32 0</inkml:trace>
  <inkml:trace contextRef="#ctx0" brushRef="#br0" timeOffset="169534">32503 10372 24575,'-20'54'0,"0"0"0,1 1 0,-1-1 0,-6 1 0,0-3 0,15-5 0,27 3 0,10-11 0,6-16 0,16-18 0,3-10 0,4-18 0,-25-3 0,-3-6 0,-2-7 0,-8-5 0,-12-4 0,-5-1 0,7 0 0,-14 4 0,-33 16 0,-20 7 0,9 2 0,22 1 0,0 2 0,-19 10 0,-1 0 0,0 0 0</inkml:trace>
  <inkml:trace contextRef="#ctx0" brushRef="#br0" timeOffset="173850">23707 1129 24575,'-26'13'0,"-16"-2"0,37 10 0,-48 5 0,45 21 0,-44-11 0,26 9 0,-2-18 0,-1 3 0,3 10 0,2 4 0,-7 8 0,4 3 0,13-2 0,2 1 0,-10 5 0,2-3 0,17-17 0,1-2 0,-9 8 0,1-1 0,6-9 0,8 0 0,15 3 0,8 2 0,0-3 0,2 5 0,3-3 0,2-3 0,6-1 0,1-6 0,12-7 0,6-8-570,-10-5 0,5-3 0,3-1 0,-3-1 570,8-1 0,-1-2 0,4-5 0,-10-4 0,4-4 0,1-3 0,-3 0 0,-5-1-888,2 1 1,-6-2 0,-1-8 887,-5-10 0,-1-8 0,-2-3 0,-5 5 0,7-5 0,-6-4 0,-10 2 0,-1-7 0,-2-1 0,-4 6 0,-1-10 0,-5-1 0,-3 11 0,1-5 0,-2-1 0,-4 6 0,-7-11 0,-4 4 0,0 11 0,0 0 0,-3 2 0,-3-5 0,-11 7 0,-22 12 0,-17 7 0,0 3-1716,4 0 1,-1 3-1,-4 4 1716,14 5 0,-4 1 0,-2 2 0,0 2 0,0 5 0,-4 6 0,-3 5 0,1 3 0,4 0 0,6-4 0,-16 0 0,5 3 0,15 5 0,-1 1 0,0 0 0</inkml:trace>
  <inkml:trace contextRef="#ctx0" brushRef="#br0" timeOffset="174664">23777 3787 24575,'56'3'0,"-1"0"0,1 1 0,-1-1 0,7-5 0,2-1 0,-2-3 0,-7-4-706,-9-3 0,-6-3 0,2-5 706,3-2 0,3-5 0,-2-3 0,-4-2-1195,-1-7 1,-5-4 0,-1-5 1194,-7 7 0,1-4 0,-1-3 0,-1-2 0,-3 1 0,-3 1 0,-3 0 0,-2-2 0,0-1 0,-1-3-676,1-3 0,-1-5 0,0-2 0,-1 0 0,-2 3 1,-3 4 675,-1-2 0,-3 5 0,-3 1 0,-1-2-194,-1-6 0,0-4 0,-5 5 1,-6 13 193,-9 13 0,-9 7-975,-18-7 1,-12-1 0,3 8 974,-1 8 0,-1 6-286,12-1 0,-4-1 0,-1 2 0,4 6 286,-19 14 0,4 9 231,4 1 1,-1 5-232,11-3 0,-1 4 0,-3 8 0,7 3 0,-5 6 0,-1 5 0,0 4 0,1 1 0,4 0 0,4 0 0,2 2 0,2 1 0,0 2 0,1 1 0,-1 0 0,2-4 0,-3 0 0,0 2 0,1 0 0,2 0 0,6 1 0,5-1 0,5 4 0,3 2 0,4 0 0,5-1 0,7-3 0,8-6 59,14 6 1,13-7 0,6-3 0,1-2-60,0 0 0,3-3 0,4-2 0,7-5 0,0-8 0,9-3 0,4-2 0,-1-3 0,-3-1 0,-8-1 0,4 4 0,-6-2 0,2-3 0,-1-6 0,-1 0 0,1 0 0,0-1 0</inkml:trace>
  <inkml:trace contextRef="#ctx0" brushRef="#br0" timeOffset="175716">30010 10207 24575,'-29'-42'0,"0"-1"0,0 0 0,-4-1 0,-1 1 0,2 13 0,-10 14-873,-10 12 0,-15 5 0,6 13 873,19 11 0,6 10 0,-4 6 0,5-5 0,-6 5 0,-1 4 0,1 2 0,4 1 0,6-1 0,5 5 0,6 2 0,3 0 0,3 2 0,0 0-1066,-2 6 0,0 2 1,3 0-1,6 0 1,6-4 1065,12 4 0,8-2 0,4-3 0,3-7 0,0-4 0,2-6 0,9-3-765,11-4 1,9-1 0,4-4 0,-5-7 764,-2-6 0,-2-6 0,2-2 0,-4-1 0,4 0 0,-1-3 0,-4-5 0,0-7 0,-3-4 0,-2-3-57,16-5 0,-3-11 57,-18-3 0,0-8 0,-2-5 0,-3-1 0,-4-5 0,-4-3 0,-1-2 0,-1 1-385,2 1 1,0 0 0,-3-1 0,-7-3 384,-7 3 0,-5-4 0,-4-2 0,-4 4 0,-5 7 0,-10-2 0,-6 7 0,-1-1 525,2-9 1,0 0 0,-7 8-526,-11 14 0,-6 7 0,5 10 0,-15 12 0,22 9 0,7 7 0,19 18 0,10 2 0</inkml:trace>
  <inkml:trace contextRef="#ctx0" brushRef="#br0" timeOffset="176369">31538 10537 24575,'-13'-50'0,"0"0"0,0 1 0,-5-2 0,-2 1 0,6 7 0,9-9-1756,-4 18 1,-3 2 1755,-9-4 1098,-16-11-1098,-12 21 0,5 10 0,-1 11 0,7 21 0,0 10 0,-6-2 0,-4 4 0,4 3-727,7 3 1,3 2 0,3 7 726,4 3 0,2 6 0,3 1 0,2-3 0,2-5 0,3-2 0,4 2 0,3 14 0,5 3 0,3-3 0,1 7 0,9-4 0,9-13 0,8 0 0,2-6 0,13 5 0,8-4 0,-8-12 0,5 2 0,4-4 0,2-8-1316,4-14 0,3-10 0,1-3 1,-4 4 1315,6 7 0,-2 3 0,-2-9 99,5-11 0,-1-9 0,-12-6-99,-11-10 0,-12-9 0,-10-9 0,-6-8 0,-5-3 0,-5 14 0,-3-2 0,-3-1 0,-1 1 0,-1-3 0,0 0 0,-5 1 0,-5 2 0,-10-1 0,-6 1 0,-6 3 0,-2 6-329,-5 8 0,-4 6 0,-2 2 0,5 2 0,2-2 0,4 3 1,-1 2-1,-1 6 0,0-1 0,0 1 0</inkml:trace>
  <inkml:trace contextRef="#ctx0" brushRef="#br0" timeOffset="188200">8678 15734 24575,'-62'0'0,"17"0"0,35 0 0,-11-21 0,16-5 0,-16-31 0,21 7 0,9 6 0,3-1 0,3-10 0,5 3 0,5 5 0,11 16 0,-8 4 0,2 12 0,7 37 0,-4 19 0,-9 0 0,-6 6 0,-1-6 0,0 4 0,-9 3-1696,-12 3 0,-9 5 0,-5 0 0,1-8 1696,-9 6 0,-3-3-764,3 2 1,-2 4 0,-2-16 763,-27-14 0,22-13 0,4-8 0,10-26 0,-20 14 0,41-15 5650,52 1-5650,-18 14 0,19 3 0,4 6 936,-2 23-936,-16-3 0,0 1 0,8 13-1579,10-13 1579,-7-14 0,-13-10 0,-16 0 0</inkml:trace>
  <inkml:trace contextRef="#ctx0" brushRef="#br0" timeOffset="188514">9055 15523 24575,'37'27'0,"1"1"0,-1 0 0,10 8 0,-5-1 0,-19-6 0,-2-1 0,14 1 0,-2 0 0,1 20 0,18-12 0,-52-16 0,0-21 0,0 0 0</inkml:trace>
  <inkml:trace contextRef="#ctx0" brushRef="#br0" timeOffset="188701">9266 15476 17106,'-25'52'0,"1"1"0,-1 0 0,0 0 0,-2-2 0,0-3 0,3 2 806,-1 9 1,2 2-1,5-6-806,8-7 0,-1-4 0,-11 0 0,3-5 0,19 3 0</inkml:trace>
  <inkml:trace contextRef="#ctx0" brushRef="#br0" timeOffset="189698">10136 15523 24011,'65'-11'0,"-1"1"0,1-1 0,-6 7 0,-1 2 0,-26 13 0,-45 26 0,-16 10 140,15 2 0,-6-1-140,-12-14 0,-9-3 0,4-2-1277,9-4 0,1-1 1277,-2 6 0,1-7 0,-3-18 670,28 16-670,3-21 0,65-21 0,-28 16 64,25-6 1,4 1-65,-9 10 0,-9 8 0,-4 5 0,-8 13 0,-20 11 0,-11 4 0,-26 14 1019,6-18 1,-6-6-1020,-10-16 0,-9-6 0,-11-3 0,-8-4 0,2 0-3045,-5-1 0,-1-2 3045,13 1 0,-5 0 0,2 0 0,9 0 0,8 0 0,4 0 0,-30 0 0</inkml:trace>
  <inkml:trace contextRef="#ctx0" brushRef="#br0" timeOffset="193101">4986 16816 24575,'0'56'0,"0"0"0,0 2 0,0-6 0,0-2 0,0 7 0,0-31 0,0-5 0,0-21 0,31-94 0,-7 38 0,2-5-1540,-10 16 1,-1-4-1,1-1 1,0 3 1539,4-7 0,0 1 0,-3 6 0,-4 2 0,-2 6 0,-1-3 0,11 63 0,-16 26 0,6 8 0,-1 5 0,-8-8 0,-4 1 0,-4-6 0,-2 4 0,1-3 0,5 12 0,-1-2-1298,-13 2 0,1 0 1298,12-5 0,3-3 1912,-5-9 1,0-5-1913,5-1 0,0-16 0,0-53 0,0-17 0,0-8 0,0-1 0,0-3 0,0 25 0,0-1 0</inkml:trace>
  <inkml:trace contextRef="#ctx0" brushRef="#br0" timeOffset="193398">4845 16981 8191,'55'-34'0,"1"1"0,-1 0 0,1-1 0,-6 5 0,0 0 0,-3 1 0,-3-1 1687,-3-2 1,-4 0 0,0 2-1688,17-6 0,-1 7 0,-9 10 0,-2 10 1153,-1 15 0,-4 12-1153,-7 18 0,-2 10-158,5 1 0,4 5 0,-5-5 0,-7-9 1,-1-2-1,13 10 0,0 0 0</inkml:trace>
  <inkml:trace contextRef="#ctx0" brushRef="#br0" timeOffset="194751">17216 18792 24575,'0'-49'0,"0"1"0,0-18 0,0-1 0,0 10 0,0 1-637,0 0 0,0 3 637,0 10 0,0 7 416,0 13-416,0 12 211,0 22-211,-32 33 0,8 0 0,-1 6 0,-1 7 0,-1-1 0,-8-11 0,5-4 647,14 11-647,-5-52 0,21-10 0,0-14 0,0-33 0,0-6 0,0 28 0,0-1 0,0-4 0,0 2 0,0-4 0,21-2 0,37 33 0,-8 15 0,7 3-523,-3-6 0,4-1 0,-5 1 0,-3 5 1,-4-1-1,1-5 0,0 0 0</inkml:trace>
  <inkml:trace contextRef="#ctx0" brushRef="#br0" timeOffset="212131">9713 17263 24539,'37'-37'0,"-16"5"0,2-1 0,5 7 0,2 0-4916,-1-19 1,4-2 4427,2 18 1,4 2 0,0 0 487,11-16 0,-1 2 291,0 3 0,-1 5-291,-11 14 0,-6 2 1990,-8-4-1990,-36 40 0,-16 14 0,-12 7 0,-9 6 0,3-4 0,5-1 0,0-1 0,0-1 0,1-1 0,-1 0 0</inkml:trace>
  <inkml:trace contextRef="#ctx0" brushRef="#br0" timeOffset="212381">9596 17757 18016,'36'-50'0,"1"1"0,-1-1 0,1 0 0,-3 2 0,0-1 0,-1 2 0,2 3 0,7-1 0,0 4 0,-1-1 0,-2-6 0,-2-2 0,0 4 1482,8-1 0,-4 3-1482,-7-2 0,-16 19 0,-39 48 0,-15 5 0,7 0 0,-3-5 0</inkml:trace>
  <inkml:trace contextRef="#ctx0" brushRef="#br0" timeOffset="212931">9713 17051 16309,'48'-15'0,"0"0"0,-1 0 0,1 0 0,15 6 0,1 4 0,-6 3 0,2 0 0,-7 10 0,-9 16 0,-10 9 1724,-17 0 0,-13 5-1724,-16 0 0,-13 4 0,-1 3 0,3 3 0,-2 4 0,0 0 0,-1-5 0,-2-6 0,0-3 0,0 0 0,1 8 0,-1-1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56:13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19756 4657 24575,'-27'0'0,"7"0"0,20 0 0,0 0 0,0 10 0,0-7 0,0 8 0,0-11 0,0 0 0,20 0 0,7-11 0,-1-12 0,-1-3 0,2-6 0,9-18 0,-1-4 0,-8 8 0,3 0 0,12-2 0,7-3 0,-12 6 0,-11-12 0,21 12 0,0 4 0,-18 4 0,8 11 0,-17 5 0,-20 21 0,0 0 0,0 21 0,0-16 0,0 16 0,0-21 0</inkml:trace>
  <inkml:trace contextRef="#ctx0" brushRef="#br0" timeOffset="666">19591 4445 24575,'0'60'0,"21"-23"0,-5 5 0,25-38 0,4-3 0,-19 20 0,37-21 0</inkml:trace>
  <inkml:trace contextRef="#ctx0" brushRef="#br0" timeOffset="10050">12606 7173 24575,'47'0'0,"0"0"0,14 0 0,3 0 0,-18 1 0,1-1 0,4-1-1912,3 0 0,3-3 1,3 1-1,-1 1 1912,1 1 0,0 2 0,1-1 0,1-3-813,-6-1 1,0-3-1,2-1 1,-1 1-1,-2 2 813,9 3 0,-2 1 0,0 1 0,-1-2 0,-5-3 0,1-1 0,-2 0 0,-1 2 579,9 2 0,-1 2 1,1 2-580,4 4 0,0 2 0,-5-1 0,-1-5 0,-5 1 0,-1 8 0,-10-1 0,-24-10 2766,-21 0-2766,-21 0 6575,16-21-6575,-37 16 631,36-16-631,-14 21 0,20 0 0,0 0 0,0 0 0</inkml:trace>
  <inkml:trace contextRef="#ctx0" brushRef="#br0" timeOffset="10865">17051 7103 18648,'64'-9'0,"-1"1"0,1-1 0,-9-2 0,1-1 0,2 1 0,0 3-1641,2 5 1,-1 2 0,4 2 0,3-3 1640,-12-2 0,4-2 0,2-1 0,2-1 0,-1 1 0,-1 1 0,-2 2 0,0 1 0,-1 2 0,-1 1 0,-1 0 0,0 0 0,1-1 0,3-2 0,0-1 0,1 0 0,-1 0 0,-3 0 0,-4 2 0,3 1 0,-3 1 0,-3 0 0,-4 1 1472,19-1 1,-7 0-1473,-18 0 0,-3 0 0,17 0 1857,-53 0-1857,21-11 0,15 9 0,-7-9 0,2 11 0</inkml:trace>
  <inkml:trace contextRef="#ctx0" brushRef="#br0" timeOffset="11698">20790 7009 18137,'60'-7'0,"1"1"0,-1-1 0,0 1 0,-2 1 0,6 1 0,1 0 0,1 1 0,-2 0 0,-5 1-1284,7 1 0,-4 1 0,-1 0 1,6 1 1283,-13-1 0,5 0 0,3 0 0,-1 0 0,0 0 0,-4 0 0,-6 0 0,5 0 0,-5 0 0,-3 0 0,1 0 165,3 0 1,0 0-1,-1 0 1,-5 0-166,16 0 0,-9 0 1341,2 0-1341,-3 0 1079,-52 0-1079,0 0 0,21 21 0,5-16 0,1 16 0,-7-21 0</inkml:trace>
  <inkml:trace contextRef="#ctx0" brushRef="#br0" timeOffset="12715">23942 7268 18358,'66'0'0,"0"0"0,-1 0 0,1 0 0,0 0 0,-6 0 0,1 0 0,0 0 0,0 0 0,-2 0 0,-3 0 0,11 0 0,-4 0 0,-1 0 0,2 0-226,-7 0 0,1 0 1,1 1-1,0-1 0,1-1 226,5-3 0,1 0 0,1-1 0,-3 0 0,-5 2 0,7 1 0,-6 2 0,2-4 0,2-4 0,4-5 0,-4 1 0,-11 4 0,-16 5 0,-4 0 0,9-8 0,-5 1 2096,-16 10-2096,-21 0 0,0 0 0,0 0 0</inkml:trace>
  <inkml:trace contextRef="#ctx0" brushRef="#br0" timeOffset="16598">28222 7103 17206,'57'0'0,"0"0"0,0 0 0,0 0 0,-1 0 0,4 0 0,0 0 0,-1 0 0,-2 0-1446,1 0 0,-2 0 1,-1 0-1,4 0 1446,-1 0 0,3 0 0,1 0 0,-1 0 0,-6 0 663,11-1 0,-6 0 0,0 3-663,2 4 0,0 2 0,-6-1 0,2-5 0,-9 1 0,14 18 0,-21-21 0,-42 0 0</inkml:trace>
  <inkml:trace contextRef="#ctx0" brushRef="#br0" timeOffset="17748">4116 8349 13263,'63'-7'0,"1"-1"0,0 1 0,-1-1 0,1 0 0,0 1 0,-1-1 0,1 1 0,0-1 0,-1 0 0,1 1 0,0-1 0,-2 0 0,-1 0 0,-1 0 0,-1 0 0,0 0 0,0 0 0,1 1 0,0-1-278,0 1 1,0 0 0,1 0 0,0 0 0,0 1 0,-1-1 0,-2 1 0,-1 1 0,-2 0 277,11-1 0,-2 2 0,-1 0 0,-3 0 0,-3 0 0,-4 0 0,18-4 0,-8 0 0,-1 3 0,-10 5 0,0 0 0,1 0 0</inkml:trace>
  <inkml:trace contextRef="#ctx0" brushRef="#br0" timeOffset="19915">8678 9761 22177,'64'-9'0,"0"0"0,-1 0 0,-13 3 0,3-2 0,3 1 0,1 0 0,1 0 0,0 1 0,5 0 0,2 1 0,0 1 0,1 0 0,0 1 0,-2-2-233,-2 1 0,-1 0 0,0 0 0,0-1 0,1 1 0,0-1 233,5 0 0,3-1 0,0 0 0,-2 0 0,-4 1 0,-6 2-424,9 1 0,-7 2 1,-1-1 423,0-2 0,0-1 0,-2 1 0,-9 2 0,-2 2 0,-5-1 0,-1 0 0,-4 0 0,22 0 1135,-37 0-1135,-21 0 523,0 0-523,10 0 0,35 0 0,-25 0 0,22 0 0</inkml:trace>
  <inkml:trace contextRef="#ctx0" brushRef="#br0" timeOffset="20569">12700 9831 18111,'60'-4'0,"-1"-1"0,1 1 0,0 0 0,-1-1 0,1 1 0,5-1 0,-3 0 0,1 1 0,1 0 0,3 1-920,-6 2 0,3 0 0,1 1 0,2 1 1,-1-1-1,-2 1 0,-1-1 920,-1 0 0,-2 0 0,-1 0 0,1 0 0,1 0 0,3 0-176,-4 0 0,4 0 1,1 0-1,2 0 1,-1 0-1,-1 0 1,-2 0-1,-4 0 176,1 0 0,-5-1 0,-1 1 0,0 0 0,1 0 0,4 1-76,0 1 1,4 0 0,3 1 0,1 0 0,-1 0 0,-2 0 0,-5 0 0,-6-1 75,8-1 0,-7 0 0,-3 0 0,2 1-303,8 3 1,1 1-1,-1 0 1,-7-2 302,13-3 0,-6-2 628,-7 1 1,-3 0-629,-9 0 0,-1 0 0,6 0 0,-2 0 0,7 0 2783,-7 0-2783,-14 0 4161,-26 0-4161,16 0 5083,-21 0-5083,0 0 2835,21 0-2835,-16 0 0,16 21 0,0-16 0,-5 37 0,28-37 0,-28 16 0,5-21 0</inkml:trace>
  <inkml:trace contextRef="#ctx0" brushRef="#br0" timeOffset="22681">6773 11242 24575,'59'0'0,"0"0"0,-4 0 0,4 0 0,7 0 0,-11 0 0,5 1 0,4 0 0,2-1 0,0-1 0,-3 0-1639,-4-1 1,-1-2-1,-1 0 1,1 0 0,2 0-1,3 1 1452,-2 2 1,4 0 0,2 1 0,1 0 0,1 0-1,-2-1 1,-2 1 0,-4-2 46,2-1 1,-3-1-1,-2 0 1,0 0-1,1 1 1,4 0 139,-5 2 0,2 0 0,2 1 0,1 0 0,0 1 0,1 0 0,-1-1 0,0 0 0,0 0 0,1 0 0,-1 0 0,1 0 0,0 0 0,-1 0 0,0 0 0,0 0 0,-2 0 0,0 0 0,0 0 0,-1 0 0,0 0 0,0 0 0,-1 0 0,0 0 0,4 0 0,2 0 0,-1 0 0,-1 0 0,-3 0 0,-4 0 0,-6 0 0,13 0 0,-8 0 0,-4 0 1027,14 0 1,-12 0-1028,-16 0 0,10 0 0,-11 0 5140,-12 0-5140,-14 0 4873,11 0-4873,-16 0 90,37 0-90,-16 0 0,0 0 0,6 0 0,-30 0 0,9 0 0</inkml:trace>
  <inkml:trace contextRef="#ctx0" brushRef="#br0" timeOffset="24031">3081 11242 24575,'-26'-39'0,"26"8"0,36 31 0,15 2 0,16 2 0,11 0 0,-25-1 0,6-1 0,5 1 0,3-1 0,2 1 0,0 0 0,-2 1 0,-2 0-1215,2 0 0,-1 1 0,0 1 1,-1 0-1,1-1 0,1 0 1,1 0 1214,-10-1 0,3-1 0,1 0 0,0 0 0,0-1 0,-1 1 0,-1 0 0,-3-1 0,-2 1 0,8 1 0,0 0 0,-2 0 0,-4 0 0,-6-1 0,-9-1 0,4-1 0,-6-2 0,6 1 0,-1 0 0,0 0 0</inkml:trace>
  <inkml:trace contextRef="#ctx0" brushRef="#br0" timeOffset="25697">2775 12983 16133,'65'-2'0,"0"1"0,0-1 0,0 1 0,0-1 0,0 1 0,0-1 0,0 1 0,1-1 0,-7 0 0,3 0 0,1-1 0,2 0 0,0 0 0,0 0 0,0 0 0,-1 0 0,-2 0 0,-2 1 0,-3 0 0,-2 0-70,8 1 1,-4 0 0,-4 0 0,-1 1 0,1 0 0,2-1-1,5 0 70,-5-1 0,4 0 0,3 0 0,1 0 0,1-1 0,0 0 0,-2 1 0,-1 0 0,-3 0 0,-4 1-563,9 0 0,-2 1 1,-4 0-1,-1 0 1,-2 1-1,1-1 563,3 0 0,-1 0 0,-1 0 0,-1 0 0,-1 0 0,7 0 0,0 0 0,-3 0 0,-8 0 871,1 0 1,-5 0-872,8 2 0,-4-4 1360,5-19-1360,-36 16 1869,-42-16-1869,16 21 0,-27-21 0,30 16 6513,-9-16-6513,11 21 727,0 0-727,11 0 91,-9 21-91,30-16 0,-27 37 0,37-16 0,-37 0 0,16-5 0</inkml:trace>
  <inkml:trace contextRef="#ctx0" brushRef="#br0" timeOffset="28366">9008 12983 24575,'48'0'0,"-1"0"0,1 0 0,2 0 0,0 0 0,10 0 0,-11 0 0,9 0 0,6 0 0,3 0 0,1 0 0,0 0 0,-3 0 0,-5 0-1456,0 0 1,-4 0 0,-3 0 0,2 0 0,4 0 0,5 0 1455,-11 0 0,5 0 0,3 0 0,3 0 0,2 0 0,1 0 0,1 0 0,-2 0 0,-1 0 0,-3 0 0,-4 0 0,-3 0 0,15 0 0,-6 0 0,-4 0 0,0 0 0,1 0 0,5 0 0,-9 0 0,2 0 0,3 0 0,0 0 0,1 0 0,-1 0 0,-1 0 0,-3 0 0,-4 0-95,17 0 1,-4 0-1,-3 0 1,-1 0 0,2 0 94,-9 0 0,3 0 0,-1 0 0,-1 0 0,-3 0 0,-4 0 0,17-1 0,-7 0 0,-1 3 0,-3 4 0,-2 2 0,-8-2 1814,15 0-1814,-13 5 0,-13-1 0,-32-10 0,7 0 0,-10 0 4192,0 0-4192,21 0 3197,5 0-3197,10 0 0,7 0 0,19 0 0,4 0-2947,-6 0 0,8 0 2947,-15 0 0,7 0 0,5 0 0,3 0 0,2 0 0,-14 0 0,4 0 0,2 0 0,2 0 0,-1 0 0,1 0 0,-2 0 0,-2 0-467,0 0 0,-2 0 0,0 0 0,-2 0 1,2 0-1,1 0 0,2 0 467,-1 0 0,3 0 0,3 0 0,1 0 0,-1 0 0,-1 0 0,-5 0 0,-5 0 0,-8 0 0,16 0 0,-10 0 0,1 0 0,-2 0 0,3 0 0,-2 0 0,-6 0 0,3 0 0,-1 0 0,8 0 0,7 0 0,-5 0 0,2 0 0,-2 0 0,-9 0 0,1 0 0,-5 0 0,-9-2 0,-4 4 0,25 18 0,-24-17 0,0 0 0,28 18 0,-10-20 0,-2-2 0,-5 1 0,-8 0 0,-1 0 0,-10 0 4574,32 0-4574,-30 0 2294,9-10 0,-1-1-2294,-4 5 0,5-4 0,4 0 0,-5 8 0,-1 4-3208,1-2 1,1 0 3207,7 0 0,3 0 0,-4 0 0,2 0 0,3 0-1553,13 0 0,4 0 0,0 0 1553,-1 0 0,1 0 0,5 0 0,-11 0 0,5 0 0,1 0 0,-1 0 0,-5 0-1039,5 0 1,-4 0-1,4 0 1039,-11 0 0,5 0 0,1 0 0,-2 0 0,-5 0-261,6 0 0,-5 0 0,6 0 261,2 0 0,7 0 0,3 0 0,-2 0 0,-6 0 330,-11 0 0,-4 0 0,0 0 0,5 0-330,6 0 0,7 0 0,3 0 0,0 0 0,-4 0 0,-9 0 0,6 0 0,-8 1 0,3-2 0,0-3 0,4-2 0,0-1 0,-5 3 0,-2 2 0,-3 1 0,-2-2 0,0-3 0,-2-2 0,1 2 0,-2 4 0,-1 3 0,2 0 0,13-1 0,2 0 0,-3 0 0,7 0 0,1 0 0,-15 0 0,5 0 0,1 0 0,-3 0 0,2 0 0,-2 0 0,3 0 759,1 0 0,4 0 0,-1 0 1,-3 0-760,-1 0 0,-4 0 0,1 0 0,10 0 0,1 0 0,-9 0 0,-12 0 0,-3 0 0,10 0 0,-2 0 4885,12 0-4885,-22 0 0,-1 0 0,10 0 0,9 0 2098,-11 0-2098,-11 0 0,9 0 0,-29 0 2941,4 0-2941,-20 0 692,21 0-692,-15 0 0,15 0 0,-21 0 0,20 0 0,-14 0 0,15 0 0,-21 0 0,0 0 0,0-11 0,0 8 0,0-7 0,0 10 0</inkml:trace>
  <inkml:trace contextRef="#ctx0" brushRef="#br0" timeOffset="32864">24577 12536 8191,'0'-67'0,"0"0"0,5 9 0,0 1 1952,-5 6 0,3 1-1952,11-4 0,3 0 0,-3-5 0,-2-2 0,1-3 0,1 0-264,-1 21 0,2 0 0,-2 1 264,1-7 0,-2-1 680,1 3 0,-1-3 1,0 3-681,1 0 0,-2 3 0,-5 0 0,-2 4 4581,-4-2-4581,0 42 967,0 0-967,0 21 0,0 15 0,0 6 0,0-2 0,0 1 2721,-1 16 1,2 1-2722,9-6 0,1-2 0,-9-7 0,1 1-1451,9 0 1,3 3-1,0-2 1451,-1 7 0,-2-3 0,0 0 0,2-4 0,3-10 0,-2-4 0,-13 5 0,30-9 0,-27 14 0,-5-56 0,-5 30 0,-16-36 0</inkml:trace>
  <inkml:trace contextRef="#ctx0" brushRef="#br0" timeOffset="33081">24412 11948 24575,'49'-15'0,"0"0"0,0 0 0,0 0 0,0 1 0,-3 2 0,0 1-586,2 2 1,0 2 0,-8 2 0,7 5 0,-26 0 0</inkml:trace>
  <inkml:trace contextRef="#ctx0" brushRef="#br0" timeOffset="33535">25141 11713 24575,'46'-9'0,"1"0"0,-1 0 0,22 16 0,-16 18 0,-42 24 0,-15 9 0,5-10 0,-5 1 0,-16 15 0,-5-8 0,0-20 0,-6 9 0,30-29 0,-9-16 0,11-16 0,0-29 0,11-12 0,-1 27 0,3-3-225,11-18 1,5-8 0,-3 5 224,-8 7 0,0 2 0,5 2 0,2-1 0,-10 8 0,-15 5 0,0 41 0,-21 35 0,18-10 0,1 3-3281,-9 10 1,1 1 3280,8-13 0,4 1 118,5 18 1,7-3-119,23-5 0,-13-11 0,1-4 0,12-11 0,-16-21 0</inkml:trace>
  <inkml:trace contextRef="#ctx0" brushRef="#br0" timeOffset="35047">26435 11995 24575,'0'-26'0,"0"5"0,42 0 0,-21 5 0,10 4 0,3 1 0,2 0 0,11 11 0,-10 0 0,7 0 0,-28 0 0,5 0 0,-21-21 0,0 16 0,0-16 0</inkml:trace>
  <inkml:trace contextRef="#ctx0" brushRef="#br0" timeOffset="35297">26200 11713 24575,'58'-14'0,"1"1"0,-16 2 0,0 2 0,7 7 0,4 5 0,-6-4-594,-9-10 0,-2 1 0,17 8 0,-6-2 0,-17-17 0</inkml:trace>
  <inkml:trace contextRef="#ctx0" brushRef="#br0" timeOffset="36247">28105 11501 24575,'0'-26'0,"0"5"0,0 21 0,0 0 0,0 21 0,10-16 0,-7 47 0,7-2 0,-10 13 0,-2-13 0,4-1 0,19 6 0,-18 10 0,-1 0 0,19-4 0,-9-6 0,-3-1 0,-4-4 0,16-20 0,0-3 0,-16 0 0,16-7 0,-21-20 0</inkml:trace>
  <inkml:trace contextRef="#ctx0" brushRef="#br0" timeOffset="37197">28269 12277 24575,'41'-7'0,"-1"1"0,7-10 0,0 1 0,2 11 0,-1 2 0,-1-7 0,0-3 0,1 1 0,-4 2 0,-3 3 0,1-15 0</inkml:trace>
  <inkml:trace contextRef="#ctx0" brushRef="#br0" timeOffset="37464">29092 11995 24575,'0'-26'0,"42"5"0,-21 0 0,24 16 0,-35-16 0</inkml:trace>
  <inkml:trace contextRef="#ctx0" brushRef="#br0" timeOffset="37847">29916 11548 24575,'-62'16'0,"1"-1"0,17 2 0,0 2 0,9 5 0,11 18 0,6 3 0,-5-4 0,4 1 0,15-3 0,8 1 0,12 6 0,10-1 0,13-4 0,6-4 0,-2 2 0,5-7-320,14-11 0,-1-11 320,2-10 158,-6-20-158,-12 4 0,-26-16 0,-2-2 0,9 14 0,-5-22 0</inkml:trace>
  <inkml:trace contextRef="#ctx0" brushRef="#br0" timeOffset="38266">30504 11783 24575,'26'-21'0,"-5"16"0,-21-16 0</inkml:trace>
  <inkml:trace contextRef="#ctx0" brushRef="#br0" timeOffset="38830">31327 11407 24575,'-49'-1'0,"1"-1"0,5 18 0,0 9 0,6 0 0,12-2 0,3 3 0,-14 23 0,9 1 0,27 8 0,-2-23 0,4 1 0,17-4 0,4-2 0,9 17 0,4-33 0,6-7 0,-3-5 0,3-4 0,17-6 0,0-5-422,-23 1 1,-2-2-1,9 2 1,-13-2-1,-30-7 1</inkml:trace>
  <inkml:trace contextRef="#ctx0" brushRef="#br0" timeOffset="39069">31750 11548 24575,'0'0'0</inkml:trace>
  <inkml:trace contextRef="#ctx0" brushRef="#br0" timeOffset="39781">32338 11618 24575,'-24'32'0,"1"-1"0,10 3 0,0-2 0,-29 4 0,37-10 0,-16-26 0,37-24 0,10-9 0,-16-22 0,10 16 0,8-6 0,-3-2 0,-7-4 0,-3-2 0,2 3 0,14-7 0,1 2 0,-15 5 0,-2-3 0,0 17 0,6 20 0,-21-4 0,0 40 0,21 17 0,-16 13 0,6-11 0,-1 0 0,-10 3 0,2 16 0,6 2 0,16-11 0,-17-7 0,1-5 0,13-17 0,-21-20 0,0 0 0</inkml:trace>
  <inkml:trace contextRef="#ctx0" brushRef="#br0" timeOffset="39931">32338 11618 11392,'52'-21'0,"0"-1"0,1 0 0,-11 5 0,-1-1 0,1 1 0</inkml:trace>
  <inkml:trace contextRef="#ctx0" brushRef="#br0" timeOffset="42150">27634 13618 23359,'60'-16'0,"-1"0"0,1 1 0,-1-1 0,1-1 0,0-2 0,-2 2 0,-3 5 0,-2 4 0,-3 5 0,-4-2 299,0-7 1,-11 3-300,-20 9 0,-38 0 0,12 0 0</inkml:trace>
  <inkml:trace contextRef="#ctx0" brushRef="#br0" timeOffset="42347">27893 13688 16258,'7'65'0,"0"1"0,0-1 0,-6-8 0,-1 2 0,0-2 0,4-8 0,11 1 0,1-3 0,-4 23 0,0-9 0,4-33 0,5 4 0</inkml:trace>
  <inkml:trace contextRef="#ctx0" brushRef="#br0" timeOffset="42697">28269 13853 19439,'50'35'0,"0"-1"0,-1 1 0,-9 6 0,-5 3 0,-8-1 0,-6 3 0,-11 0 0,-16 17 0,-8-6 2383,-2-15-2383,-8-29 0,14-31 0,11-14 0,8-4 0,11 0 0,5 1 0,-2-7 0,6 0-2283,13 6 0,10 1 0,-2 2 2283,-11 6 0,-1 2 0,2 1 0,7-1 0,1 1 0,-2 5 73,15 5 0,-9 5 0,-10-2 0,-1 11 0</inkml:trace>
  <inkml:trace contextRef="#ctx0" brushRef="#br0" timeOffset="43748">29304 14206 16551,'22'-46'0,"0"1"0,-1 0 0,12-14 0,-13 5 3515,-41-3-3515,-37 31 0,3 5 690,11 27 1,0 9-691,-6 11 0,3 19 0,5 9 367,23-15 0,4 3-367,-6 9 0,0 6 0,11-8 0,31 11 1197,14-9 0,8-18-1197,1-60 0,4-17 0,13 17 0,-5-6 0,-31-6 0,-8-8 0,1 5 0,11 3 0,-5 5 0,-19-11 0,16 35 0,-21 10 0,0 10 0,21 35 0,-16-24 0,18 12 0,6-4 0,0-23 0,28-6 0,-31-27 0,-3-1 0,-4-1 0,-14 0-6784,16-23 6784,-21 47 0,0 5 0,0 5 0,0 47 0,21-2 0,-18-3 0,0 0 0,17 8 0,-20-14 0,0-9 0,11-27 6784,-9-5-6784,30-36 0,-19 2 0,0-3 0,10 6 0,1-1 0,-7-8 0,3 2 0,13 12 0,-1 2 0,-11-12 0,42 36 0,-48 36 0,30 14 0,-9-13 0,1-22 0,5-10 0,-5-23 0,1-5 0,6 14 0,-4-3 0,-14-18 0,-5-6 0,10-21 0,-28 15 0,7-23 0,-10 49 0,0-5 0,0 21 0,0 32 0,0-4 0,-2 13 0,4 7 0,19 11 0,0 0 0,-16-17 0,1-1 0,16 16 0,-2-7 0,-20-13 0,0-11 0,-42-5 0,31-42 0,-31-5 0,63-31-194,-8 20 0,1 3 1,12-8-1,-5 0 0</inkml:trace>
  <inkml:trace contextRef="#ctx0" brushRef="#br0" timeOffset="44049">31374 13523 24575,'-56'20'0,"-1"0"0,14-7 0,8 8 0,21 15 0,9 12 0,3 1-428,0-3 1,3 1 0,0 4 427,-1 0 0,0 3 0,0 1 0,0-4-1911,-1-1 0,1-3 0,1 0 1911,5 6 0,2 1 0,-1-9-3465,-2 4 3465,16 9-43,-42-32 43,5-5 0,-28-42 0,7-5 0,11 0 0,5 5 0</inkml:trace>
  <inkml:trace contextRef="#ctx0" brushRef="#br0" timeOffset="44631">30950 14111 24575,'54'-8'0,"-1"-1"0,0 0 0,-6 1 0,0 0 0,-5 3 0,-6 5 0,-2 0 0,7 0 0,-3 0 0,-7 0 0,21 0 0,-49 0 0,7 21 0,-10 5 0,0 21 0,0-10 0,0-13 0,21-14 0,5-20 0,0-14 0,-5-13 0,-19 4 0,-4-1 0,2-8 0,-19 7 0,-3 4 0,11 16 0,-41-6 0,49 21 0,-7 0 0,20 0 0,14 0 0,12 0 0,11 0 0,-7 0 0,-1 0 0,-5 0 0,6 9 0,-7 3 0,-28-7 0,16 26 0,0-7 0,-16 12 0,16 11 0,-21 0 0,0-41 0,0-32 0,11-27 0,6 15 0,6-5 0,2 4 0,3 3 0,1 2 0,8-9 0,-3 5 0,-3 6 0</inkml:trace>
  <inkml:trace contextRef="#ctx0" brushRef="#br0" timeOffset="45864">29186 15146 24575,'44'29'0,"-1"0"0,-5 15 0,-8 3 0,-7 11 0,-15-12 0,-5-6 0,-3-24 0,0 5 0,0-42 0,21-16 0,-19 3 0,1-3 0,16 1 0,4-1 0,-5 0 0,0 4 0,11-4 0,9 31 0,-3 12 0,-24 20 0,20 11 0,0 5-2267,-26 13 2267,6-11 0,-1 0 0,-10 6 0,0 8 0,0-32 0,0-26 0,0-47 0,13 7 0,6-4 0,3-11 0,5 3 0,3 18 0,3 3 1133,5-14 1,2 16-1134,-3 43 0,-3 9 0,8-2 0,-12 26 0,-8 8 0,-19 10 0,9-24 0,7-3 0,28 9 0,-5-21 0,23-26-917,-7-26 917,-27-32 0,2 34 0,-3-2 0,-26-13 0,-3 0 0,20-3 0,-47 21 0,-11 8 0,-10 26-3240,-9 12 0,0 8 3240,22-3 0,5 3-2068,3 1 0,5 2 2068,0 22 419,21-32-419,21-5-3103,26-42 3103,-5-5 0,3-1 0,-4-4 3103,-20-19-3103,12 31 0,-3 2 4330,-25-4-4330,16 42 0,0-5 0,-5 28 0,14-24 0,5-3 6784,7 9-6784,7-9 0,1-13 0,-21-27 0,-3-7 0,10 6 0,-4-7 0,-19-8 0,-7-9 0,-2 0 0,1-4 0,-1-1 0,-2 3-464,-2-4 0,0 1 464,0 4 0,0-2 0,0 13 0,0 17 0,0 0 0,-11 57 0,9-3 0,2 5 0,-4 5 0,0 5 0,1-3 0,3 3 0,0 1 0,0-2 0,0 3 0,0-4 0,0 4 0,0-6 0,0 11 0,0-23 0,0-38 0,0-14 0</inkml:trace>
  <inkml:trace contextRef="#ctx0" brushRef="#br0" timeOffset="46049">30715 15264 24575,'60'-13'0,"-21"7"0,1 1 0,1 5 0,1 0 0,13-1 0,-3 2-767,14 10 767,-25-2 0,-9 5 146,-27 23-146,16-11 0,-42 16 0,16-37 0,-16 16 0</inkml:trace>
  <inkml:trace contextRef="#ctx0" brushRef="#br0" timeOffset="46196">31256 14911 24575,'0'0'0</inkml:trace>
  <inkml:trace contextRef="#ctx0" brushRef="#br0" timeOffset="46648">31256 14911 11201,'11'63'0,"1"0"0,-1-1 0,8-6 0,2-2 0,-16-10 2364,-29-12 0,-5-6-2364,3 21 2374,0-10-2374,5 7 1360,21-28-1360,21 5 0,5-53 0,11 3 2358,-25-9 0,-1-2-2358,21-2 98,-31-12 0,3 1-98,38 16 0,-30 2 0,2 5 0,43 30 0,-28 24 0,-1 2 0,-4 5 0,-19 32 0,8-28 0,-5 0 0,-29 23 0,16-32 0,-16-5 0,21-21 0,0 0 0,0-21 0,0-5 0,0-21 0,21 10 0,5-7 0,11 28 0,7-5 0,-7 21 0,-3 8 0,0 5 0,8 24 0,-17-3 0,-6 2 0,-8 17 0,-11-9 0,0-34 0</inkml:trace>
  <inkml:trace contextRef="#ctx0" brushRef="#br0" timeOffset="47266">32079 15264 16803,'-30'37'0,"-1"1"0,1-1 0,-17 17 0,21-8 3424,47-20-3424,5-5 0,10-21 1336,-12-21-1336,3-4 0,-2-8 0,-18-19 0,-4-3 0,20 9 0,-4 1 0,-23-9 0,-13 8 0,-9 20 0,-10 5 708,-9 11-708,9 7 2304,10-7-2304,46 10 0,22 0 0,7-9 0,4-3 0,-9-1 0,-2 0 0,1-2 0,-2 4 0,17 11 0,-35 36 0,-16-3 0,-4 5 0,-1 8 0,-4 2 0,-2-2 0,-2 4 0,-1 3 0,-2 5 0,2-1 0,1-9 0,1-2 0,0 1-2262,-3 2 1,0-1 0,3-1 2261,4 7 0,2-9 0,-1-19 0,21-5 0,-5-21 0,7-52 0,-13-3 0,-9 8 0,-2 0 0,2 10 0,-2 3 6784,-9-23-6784,-13 10 0,-14 0 0,-10 20 0,21 6 0,26 21 0,99-10-1696,-45 1 0,8-2 0,3-1 0,-3 0 1696,-9 1 0,-2 1 0,0 0 0,1-1 0,4-1 0,3 0 0,-5 0 0,-9 1 0,18-10 0</inkml:trace>
  <inkml:trace contextRef="#ctx0" brushRef="#br0" timeOffset="47666">33255 15193 24575,'5'50'0,"-1"0"0,0-1 0,1 8 0,0 0 0,-4-6 0,-5-10 0,-3-4 0,-4 10 0,-1-2-3562,-4 12 3562,-5-31 1113,0-5-1113,37-83 0,-11 15-514,9-3 0,8-10 1,0 5 513,2 6 0,1 1 0,-5 3 0,0-3 0,-2 5 0,-5 6 0,0 4 0,18-25 0,-28 32 0,7 5 0,-20 42 0,7 26-605,-12 3 0,-1 5 605,11-1 0,5 4 0,-3-6 0,1 3 0,7-3 0,10-8 0,7-3 0,-2-3 0,-4 8 0,2-5 0,8-15 0,0 0 0</inkml:trace>
  <inkml:trace contextRef="#ctx0" brushRef="#br0" timeOffset="48247">29633 16228 24575,'0'54'0,"0"-1"0,0 6 0,0-3 0,0-16 0,0-4 0,0 22 0,0-38 0,21-20 0,-16-20 0,48-17 0,-29 13 0,1-2 0,11-4 0,2 3 0,-4 11 0,2 6 0,5 4 0,-3 12 0,-16 19 0,-3 7 0,6-6 0,-5 3 0,-15 15 0,-10 1 0,-19 5 0,-3-30 0,-3-4 0,-12 5 0,-3-21 0,35-21 0,10 5 0,0-7 0,0 12 0</inkml:trace>
  <inkml:trace contextRef="#ctx0" brushRef="#br0" timeOffset="48632">30456 16510 24575,'-1'46'0,"0"0"0,24-9 0,9-11 0,25-29 0,1-22 0,-3-2 0,-14 16 0,1-31 0,-42 42 0,-42 53 0,32 2 0,-9-8 0,-5 10 0,4-5 0,11-4 0,3 1 0,-2 5 0,-1 5 0,2-7-1962,1-12 0,2-2 1962,3 9 0,2-3-1018,-1 14 1018,0-21 0,-21-14 0,-5-12 0,-32-22 0,8-12 0,30-8 0,4-6 0,2-1 0,7 0 0,10-5 0,15 2 0,27 10 0,18 5 0,-9 5 0,6-8 0,-8 19 0,0-1 0,1 1 0</inkml:trace>
  <inkml:trace contextRef="#ctx0" brushRef="#br0" timeOffset="49013">31421 17192 24575,'19'-36'0,"1"-1"0,7 8 0,-2 1 0,-10-4 0,-4-2 0,2 4 0,0-2 0,15-19 0,-3-3 0,-21 10 0,0 2 0,12-1 0,-1 5 0,-15 1 0,21 16 0,-16 21 0,16 32 0,-21-3 0,10 23 0,1 5 0,-6 3 0,7-19 0,5 5 0,-4-2 0,-10 6 0,-1-3-3350,10-8 0,-3 0 3350,-17 8 0,-5-8 0,8-23 0,-16 5 0</inkml:trace>
  <inkml:trace contextRef="#ctx0" brushRef="#br0" timeOffset="49180">31256 17051 22334,'51'-17'0,"1"0"0,-1 0 0,0-1 0,0 1 0,7 1 0,0 0 0,-4 2 0,-7 3 0,0-2 0,-8 5 0,14 8 0</inkml:trace>
  <inkml:trace contextRef="#ctx0" brushRef="#br0" timeOffset="49880">26153 13147 24575,'-27'47'0,"22"-7"0,10-1 0,32-5 0,-8 18 0,2-52 0</inkml:trace>
  <inkml:trace contextRef="#ctx0" brushRef="#br0" timeOffset="50013">26153 13147 8191,'52'18'0,"0"1"0,0-1 0,1 0 0,-3-1 0,-2-1 0,-8-2 0,12 7 0</inkml:trace>
  <inkml:trace contextRef="#ctx0" brushRef="#br0" timeOffset="50963">32197 16651 24575,'-11'6'0,"-12"2"0,7 49 0,-26-10 0,16 11-2458,0-30 0,5 4 1,21-32-1</inkml:trace>
  <inkml:trace contextRef="#ctx0" brushRef="#br0" timeOffset="51081">32573 16510 21966,'-39'31'0,"0"-1"0,0 1 0,-8 5 0,-1 1 0</inkml:trace>
  <inkml:trace contextRef="#ctx0" brushRef="#br0" timeOffset="52399">26435 12700 24575,'44'27'0,"-1"0"0,1 0 0,0-1 0,6 1 0,6 0 0,0 1 0,-3-1 0,-9 0 0,5 21 0,-2-4-2458,-3-22 0,8-2 1,-2-1-1,-10 1 1713,-12 7 0,-4-2 2154,11-11 0,-5-2-1409,-14 14 1719,5-5-1719,-50-27 0,-15-9 0,10 2 0,-3 0 0,-27 0 0,0 0 0,26 3 0,3-1 0,-1-5 0,7 1 0,13 7 0,-5-44 0,21 26 0,32-11 0,-25 13 6784,46-7-6784,-27 5 0,21 0 0,-21 5 0,5 42 0,-7-16 0,4 28 0,1 7 0,13-6 0,-19-6 0,-1 2 0,9 22 0,-5-23 0,0 28 0,-5-31 0,-21-5 0,-42-21 0,0 0 0,-16 9 0,-6 3-3392,13-5 0,0 2 3392,1 5 0,-3 2 0,7-2 0,10-6 0,4 0 0,-31 13 0</inkml:trace>
  <inkml:trace contextRef="#ctx0" brushRef="#br0" timeOffset="57364">24318 13030 17381,'62'-7'0,"-1"1"0,0-1 0,1 0 0,-9 1 0,2-1 0,0 0 0,-2 0 0,-3 3 266,14 2 1,-3 2-1,-3-1-266,-6-2 0,-2-1 0,-3 1 1872,53 3-1872,-100 0 1027,-27 10-1027,-19 2 0,-7 0 0,19-5 0,-2 2 0,-10 4 0,-6 4 0,6-6 0,6-8 0,1 0-65,-18 17 0,2 2 65,-8-7 446,6 9-446,33-14 0,14-10 0,41 0 0,23-8 0,18-5 0,-2 3-628,-20 7 1,-3 1 0,8-1 627,-3-4 0,9-2 0,4-1 0,-1-1 0,-4 2 0,-9 3-73,17 3 1,-6 0-1,-7-3 1,1-3 0,-15 4-1,-20 5 1</inkml:trace>
  <inkml:trace contextRef="#ctx0" brushRef="#br0" timeOffset="59663">8020 14229 24575,'0'-39'0,"0"7"0,0 32 0,31 21 0,29-5-1701,-18-10 0,10-1 1,8 0-1,5-1 1,1 0 1700,-12-2 0,5-1 0,2 1 0,3-2 0,1 1 0,1 0 0,0-1 0,-2 2 0,-1-1 0,3 1 0,-1 1 0,0 0 0,-1 0 0,1 0 0,0 0 0,0-1 0,0 0 130,-4-1 0,3 0 1,1-1-1,0-1 1,-1 1-1,-1 0 0,-5 1 1,-3 0-1,-6 1-130,11 2 0,-6 0 0,-7 2 0,-7 1 0,17 14 0,-36-16 0,-42 16 0,16-21 0,-58-21 0,42-5 6514,-23 0-6514,44-5 0,44 28 0,-23-7 0,21 10 0</inkml:trace>
  <inkml:trace contextRef="#ctx0" brushRef="#br0" timeOffset="61413">3528 15969 8191,'54'0'0,"0"0"0,1 0 0,-1 0 0,1 0 0,7 0 0,1 0 0,2 0 0,0 0 0,1 0 425,-8 0 1,0 0 0,1 0 0,1 0 0,0 0 0,0 0-426,-3 0 0,0 0 0,0 0 0,1 0 0,1 0 0,0 0 0,-1 0 28,4 0 1,-1 0 0,1 0 0,0 0 0,1 0 0,-1 0 0,0 0-29,1 0 0,1 0 0,0-1 0,-1 0 0,-1 1 0,-1 1 0,-4 0 0,5 2 0,-4 1 0,-1 1 0,-1-1 0,1 1 0,2 0 0,1 0 0,0 0 0,-4 0 0,-6 1 578,-1 2 1,-5 0 0,-4 3-579,7 11 0,-5-3 4254,21-13-4254,-63 15 2229,0-21-2229,0 0 4451,0-21-4451,31 15 0,-23-15 0,23 21 0</inkml:trace>
  <inkml:trace contextRef="#ctx0" brushRef="#br0" timeOffset="61847">8631 16181 12594,'62'-6'0,"0"-1"0,0 0 0,1 1 0,-8-1 0,2 0 0,0 0 0,1 1 0,2 2 0,-5 1 0,0 3 0,2 0 0,1 1 0,3-1 0,3-1-105,-9-1 1,4-1-1,2 0 1,2-1-1,1 1 1,1-1-1,0 0 1,-1 1-1,-2 0 1,-3 1 104,3 0 0,-1 1 0,-2 1 0,0-1 0,-1 1 0,1 0 0,1 0 0,3-2-135,-5 1 0,4-2 0,1 0 0,0 0 0,2 0 1,-2 0-1,-1 1 0,-2 0 0,-3 1 0,-4 1 135,18 3 0,-5 1 0,-4 1 0,-2 0 0,0-1 312,5 0 0,-3-2 0,-1 2 0,-1 2-312,-6 4 0,-1 2 0,-2 1 0,-3-4 0,-1-3 0,-3-3 0,-1 4 0,18 15 0,-7-2 1808,-5-15-1808,-17 16 3027,-11-21-3027,-16 21 1509,16-16 0,-21 16 0,0-21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57:19.4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20884 4516 24575,'0'0'0</inkml:trace>
  <inkml:trace contextRef="#ctx0" brushRef="#br0" timeOffset="413">20132 4822 24575,'0'-27'0,"0"7"0,0 20 0,0 0 0,-21 52 0,58-39 0,-20 15 0,7-4-1701,13-26 0,12-15 1,7-9-1,2-1 1,-4 5 1700,5 3 0,-2 3 0,2-2 0,4-5 0,-12 2 0,4-5 0,3-2 0,0-1 0,-2 1 0,-3 2 0,-5 4 0,14-4 0,-6 4 0,-2-1 0,-5-1 0,0 0 0,-1-1 0</inkml:trace>
  <inkml:trace contextRef="#ctx0" brushRef="#br0" timeOffset="1229">22296 6515 24575,'31'-26'0,"15"-10"0,10-1 0,-16 19 0,2 2 0,4-5-716,1-9 1,6-8-1,1-4 1,0 1 0,-3 4 715,-4 4 0,-1 4 0,-2-1 0,1-4-556,-2-2 0,1-5 1,0-1-1,-4 3 1,-4 6-1,10-2 1,-8 5-1,-18 4 1,1 0-1</inkml:trace>
  <inkml:trace contextRef="#ctx0" brushRef="#br0" timeOffset="1596">18227 8632 19072,'59'-29'0,"-1"1"0,1-1 0,-1 1 0,1-1 0,0 1 0,-1-1 0,1 1 0,0 0 0,-5 0 0,3 0 0,0-1 0,2-1 0,-1 1 0,0-1 0,0 1 0,-2 0 0,-2 1 0,-3 2 0,-2 1-477,13-7 1,-4 2 0,-3 2-1,-2 0 1,0 1 0,1-1 0,1 0-1,3 0 1,-1-1 0,-3 2 0,-6 1-1,-9 2 1,-3-7 0,1-1-1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57:43.5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16933 8020 24575,'0'-26'0,"0"5"0,0 21 0,0 0 0,0 21 0,0-5 0,0 25 0,0 4 0,0-8 0,10-4 0,1-1 0,-6-1 0,48-26 0,-4-5 0,-14-13 0,4-10-662,4-11 0,6-9 0,2-3 662,-9 9 0,2-4 0,2-1 0,-1 1 0,0 1-511,-2 4 1,-1 1-1,0 1 1,0 0-1,-2 0 1,9-8-1,1-1 1,-4 3-1,-5 9 1,-4 10 0,-1 0-1</inkml:trace>
  <inkml:trace contextRef="#ctx0" brushRef="#br0" timeOffset="2854">25682 8679 24575,'51'-6'0,"0"1"0,0 0 0,0 0 0,-1 3 0,-3 2 0,2-3-821,1-6 1,3-3 0,-1-1-1,-5 5 821,4 5 0,-3 0 515,9-7 1,-2 0-516,-17 9 0,-3 2 0,2-1 0,-3 0 538,3 0-538,-17 0 0,-20 0 0,0 0 1713,21 0-1713,37 0 0,-24 0 0,18 0 0</inkml:trace>
  <inkml:trace contextRef="#ctx0" brushRef="#br0" timeOffset="3586">25729 9761 24575,'58'0'0,"-14"-6"0,6-3 0,-1 3-4916,7 3 1,1 0 4418,4-3 1,6-3-1,-4 3 497,-2 7 0,-2-2 671,6-9 0,-2 0-671,-18 8 0,-4-2 0,17-17 1908,-38 21-1908,-20 0 0,0 0 0,0 21 0,0-15 0,0 14 0</inkml:trace>
  <inkml:trace contextRef="#ctx0" brushRef="#br0" timeOffset="4401">25612 11078 23708,'52'0'0,"0"0"0,0 0 0,1 0 0,1-3 0,4 0 0,4 0 0,-1-2 0,-3 1 0,-4 1 0,1-1 0,-5 1 0,0-1 0,4-1 0,8-3 0,6-1 0,0-1 0,-3 0 0,-9 3 0,-5 1 0,-7 2 0,-3-2 214,9-6 1,-14 3-215,-25 9 0,10-21 0,-16 16 36,37-16 0,-37 21 0,16 0 1</inkml:trace>
  <inkml:trace contextRef="#ctx0" brushRef="#br0" timeOffset="5619">25776 12818 24575,'-52'0'0,"10"0"0,105-11 0,-23 10 0,9 0-1443,6-1 0,10-2 0,5 1 0,-2 1 1443,-11 2 0,-1 0 0,2 0 0,-1 0 0,0 0 0,0 0 0,0 0 0,0 0 0,-1 0 0,0 0 0,11 0 0,1 0 0,-4 0 0,-7 0 858,2 0 0,-6 0-858,1 0 0,-6 0 0,-11 0 0,-17 0 932,-20 0-932,0 0 0,0 0 0</inkml:trace>
  <inkml:trace contextRef="#ctx0" brushRef="#br0" timeOffset="7687">27728 8561 24575,'0'-52'0,"0"10"0,0 42 0,0 0 0,0 42 0,0-1 0,0 12 0,0-8 0,0 8 0,0 4 0,0 2 0,0-1 0,0 1 0,-1 1 0,1 1 0,0 0 0,1 1-857,2 1 0,1 1 1,0 0-1,1 1 0,0 3 857,-1-9 0,0 5 0,1 1 0,-1 0 0,2-3 0,0-3 0,2-7 0,8 13 0,2-8 0,-3 6 0,-5-2 0,-3 6 0,-1 3 0,0-2 0,2-7-1342,2-8 1,2-4 0,-1-2 0,-2 0 1341,-2 12 0,-3 0 0,1 1-49,0-10 0,0 2 1,1 1-1,1-2 49,4 14 0,1-1 0,-4 0 0,-5-13 0,-2 1 0,-1-1 0,2-1-511,4 12 1,2-2 0,-1 4 510,-6-5 0,-1 4 0,-1-1 0,1-3 0,-1 0 0,0-2 0,3 2 0,2 0 0,2 4 0,0 0 0,-2-5 0,-2-1 0,-1-4 0,2-1 0,3-1 0,3-2 0,-3-3 0,-6 1 0,0-2 0,0 12 0,0 1 0,0-12 0,0-1 0,0 7 0,0-2 1204,0-10 0,0-2-1204,0 4 0,0 0 0,-2-4 0,4 0 2851,8 7 1,0-1-2852,-8-8 0,2-2 0,12-2 0,-1-1 316,-12 27-316,7-35 737,-10-13 0,0-10 0,0 0 0</inkml:trace>
  <inkml:trace contextRef="#ctx0" brushRef="#br0" timeOffset="8967">24741 8632 24575,'-26'-25'0,"0"0"0,-8 57 0,6 30 0,19-12 0,9 9 0,3 8 0,-3 5-984,-1-22 1,-2 6 0,1 3 0,-1 3 0,0 2 0,0 1 0,1 1 0,0-2 0,1-2 0,0-3 796,2 2 1,1-2 0,1-2 0,0 0 0,0 0-1,0 2 1,0 3 0,0 4 20,-1-9 0,0 3 0,0 3 1,-1 2-1,1 1 0,-1 2 1,1 0-1,-1-1 0,1 0 0,1-2 1,-1-2-1,1-3 0,0-3 166,2 8 0,1-3 0,0-3 0,0-1 0,0-1 0,0 0 0,1 2 0,-2 2-98,1 1 0,-1 3 1,-1 1-1,1 1 1,0 0-1,0-1 0,0-2 1,1-2-1,0-4 98,3 8 0,0-5 0,0-3 0,1 0 0,1 2 0,-1 3-69,-1-5 1,1 3 0,0 1 0,1 2 0,-1-1 0,1-1 0,-1-3 0,0-2 68,1 2 0,0-3 0,-1-2 0,1 0 0,0 0 0,0 1 7,2 7 1,1 3-1,1 0 1,-2-2 0,0-5-1,-2-8 1,2 22 0,0-16-1,8-3 1</inkml:trace>
  <inkml:trace contextRef="#ctx0" brushRef="#br0" timeOffset="10886">19215 9455 24575,'0'-13'0,"0"2"0,0 11 0,0 0 0,0 32 0,21 17 0,-16 4 0,16-8 0,0-4-580,-16-20 580,26 20 0,-7-41 0,17-17 0,7-7 0,-8 5 0,1-4 0,-3-4 0,1-5 0,-1-1 0,9-11 0,-3-6-2198,-11 3 1,-2-5 0,-1 2 2197,8-3 0,0-1 0,-9-1 0,0-5 0,2 11-816,5 18 0,-2 4 816,-12-8 0,-2 5 340,22 19-340,-42 11 0,0 0 0,21 11 1488,-16-9 0,16 9 0,-21-11 0</inkml:trace>
  <inkml:trace contextRef="#ctx0" brushRef="#br0" timeOffset="17503">7879 6233 24575,'-30'-37'0,"0"1"0,-7-11 0,16 26 0,63 10 0,0 9 0,8-2 0,13 0 0,-1 1 0,-11 2 0,-1 2 0,6-1-1480,-6 0 1,5 0-1,2 0 1,4 0-1,0 0 1480,-4 0 0,3 0 0,2-1 0,0 1 0,1 0 0,-3 0 0,-3 1 0,6 1 0,-2 0 0,-3 0 0,2 1 0,1-1 0,0-2 0,3-1 0,0 1 0,0-1 0,-4 2 0,-4 2 0,0 4 0,-3 2 0,-5 0 0,-4-2-549,6-6 0,-3 3 549,12 17 0,-9 0 0,-26-16 0,-45 16 0,-11-29 0,-7-5 0,2 10 0,-4 1-1109,-11-5 1,-6-1 0,3 2 1108,3 5 0,-3 2 0,3-5 0,-9-2 0,2-1 0,9 3 0,8 1 0,3 1 0,-18-9 0,-1 1 0</inkml:trace>
  <inkml:trace contextRef="#ctx0" brushRef="#br0" timeOffset="17817">8043 6350 24575,'56'-4'0,"-1"0"0,1 0 0,-1 0 0,0-1 0,3 1 0,4 0 0,2 1 0,1-2 0,-1 0 0,-3-2 0,-3-1-1967,0-4 1,-4-3 0,-2-1 0,1 1 0,4 2 1717,3 4 1,5 2 0,2 1 0,-2 0-1,-3 0 1,-7-2 248,9-5 0,-8-3 0,1 4 0,8 2 0,1 4 0,-9 1 0,-12 3 0,-3-1 1409,16-6 0,-17-3-1409,-41 1 1719,-47 9-1719,16-9 0,-11 11 0,42 0 0</inkml:trace>
  <inkml:trace contextRef="#ctx0" brushRef="#br0" timeOffset="21603">29045 8749 24575,'0'-51'0,"0"0"0,-2-11 0,-6 7 0,-16 13 0,-13 7 0,-14 2-1375,7 16 0,-6 3 1,-5 1-1,-3-1 1375,2 1 0,-5-1 0,-3 0 0,-2 1 0,0-1 0,3 1-568,3 2 1,0 0 0,1 1 0,-1-1-1,1 1 1,-1-2 567,-2-1 0,-1-1 0,-1 0 0,2 0 0,3 1 0,3 3-662,-3 1 0,4 3 0,2 0 0,3 1 662,-3-2 0,3 0 0,-1 0 0,-3-1 0,0 1 0,0 1-209,2 4 0,1 1 0,0-1 209,3-5 0,0-1 0,0 2 0,-4 3 0,-1 4 0,-1 1 0,-8 2 0,-2 3 0,-6 3-175,18-3 0,-4 1 0,-3 1 1,-1 1-1,0 1 0,2 1 175,0 2 0,1 2 0,1 1 0,-1 0 0,0 0 0,-1-1 0,-1-3 0,-1-2 0,0 0 0,0 1 0,2 1 0,3 5 0,-5 8 0,2 4 0,2 2 0,2 0 0,2-3 210,1-2 1,2-2-1,2 0 1,1 3-211,1 2 0,2 1 0,1 4 0,2 2 0,-3 9 0,2 6 0,2-1 0,5-4 51,6-9 0,3-3 1,2 4-52,-2 19 0,3 5 0,1-3 0,5-17 0,1-2 0,2 3 117,-1 17 0,2 6 1,1-2-118,2-9 0,0-1 0,1 1 0,0 9 0,0 2 0,3-3 88,5-9 0,1-2 0,-2-1-88,-5-5 0,-2-1 0,1 4 0,5 4 0,1 4 0,1 1 0,-2-2 0,-3-7 0,-2-2 0,1 2 0,3 3 0,3 4 0,3 3 0,2 3 0,1 0 0,1 0 81,0-9 0,2 2 1,1 0-1,1-1 1,-1 0-1,1-2-81,-2 2 0,0-2 0,1-1 0,1 1 0,4 3 0,2-3 0,4 3 0,2 3 0,1-1 0,-1-1 0,0-4 0,-2-5 497,1 3 1,-3-7-1,1 0 1,5 5-498,0-3 0,2 3 0,4 3 0,0 2 0,2-1 0,-1-2 0,-2-3-704,7 7 0,-1-2 1,0-2-1,1 0 1,0 0 703,-4-5 0,1 0 0,0 0 0,1 0 0,0 0 0,1 1 0,3 5 0,1 2 0,1 0 0,-1 0 0,0-3 0,-3-5 419,5 3 1,-3-5 0,0-1 0,3 4-420,-4-3 0,2 4 0,1 2 0,0-1 0,2-2 0,0-5 0,2-2 0,0-5 0,1-1 0,4-2 0,4 2-303,-3-5 0,5 2 0,2-1 0,3 0 1,2-1-1,0-1 0,0-1 0,-2-4 303,-3-2 0,0-3 0,0-1 0,0-2 0,1 0 0,-1-1 0,0 0 0,0 0 0,6 3 0,1-1 0,-2 0 0,1 0 0,0-2 0,0-1 0,-1-3-193,0-1 0,2-3 0,0-1 0,-1-1 0,-2-1 0,-6 0 0,-5-1 193,8-1 0,-8-2 0,6 1 96,-5 0 0,7 0 0,4 0 0,0 0 0,-4 0 0,-7 0-96,7 0 0,-7 0 0,4 0 0,6 0 0,6 0 0,-1 0 0,-5 0 0,-6 0 0,-4 1 0,4-2 0,5-4 0,3-3 0,3-1 0,0-1 0,-12 2 0,-1 0 0,2-1 0,1-2 0,3-2 0,-8-1 0,3-1 0,3-2 0,1-2 0,-1 1 0,0-1 0,-2 1 0,-2 2 0,2-1 0,-1 2 0,-2 0 0,-1 0 0,0-1 0,1-3 0,5-4 0,0-3 0,1-1 0,-2-1 0,-2 2 0,-5 2 0,1 2 0,-6 3 0,0-2 0,0-3 0,-1-5 0,0-5 0,0-2 0,-1 1 0,-1 1 0,1 1 0,-2 2 0,0-1 0,1-2 331,7-7 0,1-3 1,-1 0-1,-4 0-331,2-6 0,-5 0 0,-3 1 175,-8 9 0,-3 0 0,0-2-175,7-10 0,0-1 0,-6-2 0,-12 4 0,-5 0 0,1-1 584,3-2 1,0 0 0,-4-5-585,-6-2 0,-3-3 0,-2-3 0,0 0 0,-1 12 0,0-1 0,0 0 0,0 0 0,0-1 284,0 0 1,0-1-1,0 0 1,0-1 0,0-1-285,0 5 0,0-2 0,0 0 0,0-1 0,0 2 0,0 2 0,0-4 0,0 2 0,0 1 0,0 1 0,0 0-111,0-8 1,1 3 0,-1-2 0,-1-3 110,-2 6 0,-1-4 0,0-3 0,-1 1 0,-2 5 0,-2 6 0,-5-5 0,-2 8 0,-3-6 0,0-1 0,0-7 0,-4-3 0,-2 4 0,-4 8-902,-6 8 0,-4 7 0,-4 1 0,-5-5 902,11 9 0,-4-2 0,-3-3 0,-2-2 0,-2 0 0,0 0 0,0 0 0,2 2 0,2 2-146,-4-2 1,3 1-1,1 2 1,0 0-1,-2 0 1,-2-1 0,-4-3 145,5 5 0,-3-2 0,-3-1 0,-2-1 0,-1 0 0,0-1 0,-1 1 0,1 0 0,0 1 0,3 2 0,1 1-99,-5-4 1,0 2 0,2 0-1,1 1 1,0 2 0,1 0-1,-1 1 1,-1 1 98,4 3 0,0 0 0,1 2 0,-1 0 0,1 1 0,-2 0 0,-1 1 0,-2 0-90,1 0 0,-1 0 1,-1 0-1,-2 0 1,1 1-1,-2 2 1,0 1-1,0 4 1,-1 3 89,0 4 0,-1 4 0,-1 3 0,-1 1 0,1 3 0,-1 0 0,1 0 0,0 0 0,0-1 0,-4-1 0,-1 1 0,0-1 0,0 1 0,2 0 0,-1 1 0,2 0 0,1 2 0,-2 0 0,-1 1 0,0 1 0,2 0 0,3 2 0,5 1 0,6 1 0,-6 9 0,0 1 0,0-1 0</inkml:trace>
  <inkml:trace contextRef="#ctx0" brushRef="#br0" timeOffset="23784">28222 16275 18207,'9'-46'0,"0"0"0,-1 0 0,5-22 0,-5 5 0,-7 26 0,-2 3 0,1-28 0,-21 4 0,11 23 0,-6 5 0,-41 9 0,8-12 0,-4 3 0,9 23 0,-4 9 0,-3 6 0,-5 6 0,7 6 0,5 11 0,7 6 0,-13 8 0,11 6 0,22 6 0,21-4 0,31-17 0,16-6 0,-11-8 0,3-2 0,2-2 0,4-4 0,2-3 0,-2-5 0,15-6 0,-5-10 0,-16-7 0,-8-11 0,-13-13 0,-7-12 0,0 1 0,5 4 0,1 1 0,-4-5 0,-8 4 0,-3-5 0,-2 0 0,0 1 0,1-13 0,-1 0 0,-2 2 0,-2 7 0,0 1 0,0 4 1444,0-14 0,0 7-1444,0 11 0,0 21 0,-4 71 0,-3 35 0,0-24 0,-2 4 0,2 2 0,2-9 0,0 2 0,1 2 0,2 3-1285,2 0 1,0 6 0,2 0 0,1-4 0,3-8 1284,1-7 0,3-6 0,1 2 0,5 18 0,2 4 0,6-16 0,4-27 0,1-8 409,21 7-409,-13-18 0,4-6 0,12-4 0,-1-7 0,-16-1 0,-2-6 0,20-22 0,-11-6 0,-27-8 536,-15 10 0,-13 7-536,-24 29 0,-9 7 0,11-9 0,-2 5 0,-7 13 0,-4 7 0,6 2 0,-14 15 2987,24-2 0,5 3-2987,5 17 2446,21-10-2446,13-3 0,5-3 0,11-10 0,13 5 0,5-10 0,-9-33 0,0-8 0,5 17 0,-3-5 0,-9-30 0,-4 0 0,17 22 0,-28-21 0,26 42 0,-37 21 0,37 16 0,-37 13-3392,19-20 0,4-3 3392,1-1-413,28-5 413,-10-42 0,-10-5 0,-12-18 0,-6-11 0,-11 10 0,-4-3 0,0-3 0,2 0 0,0-5 0,-1 1 0,-1 3-400,-3-2 0,-1 3 0,-1 2 400,1-26 0,0 19 0,0 43 0,0 47 0,0 0 0,0 5 2993,0 18 0,0 4-2993,0-2 0,0 2 0,0 3 0,0 0-1230,0-5 1,0-1 1229,0-3 0,0-2 0,0-9 0,0-5 0,0 8 0,0-26 0</inkml:trace>
  <inkml:trace contextRef="#ctx0" brushRef="#br0" timeOffset="24019">29139 16063 13874,'67'0'0,"-1"0"0,0 0 0,-7 0 0,-1 0 0,-8 0 0,-13 0 0,-3 0 2186,5 2 1,0-4-2187,24-18 1855,-45-7-1855,-15 1 1017,-61 5-1017,11 42 864,21 5 0,5 1 0,21-7 0</inkml:trace>
  <inkml:trace contextRef="#ctx0" brushRef="#br0" timeOffset="29568">17968 17522 24575,'25'-42'0,"-1"0"0,0 0 0,-5-3 0,2-1 0,11-2 0,8-3 0,-3 6 0,-1 7 0,-1-2 0,-11-2 0,-1-8 0,0-1 0,1 8-1297,15-2 1,-2-1 1296,-14-3 0,-2-9 0,-2-1 0,-4 8 0,0-5 0,-4 5 0,1-3 0,-3 0 0,-8 1 0,-2 12 616,1 31-616,0-32 0,0 42 0</inkml:trace>
  <inkml:trace contextRef="#ctx0" brushRef="#br0" timeOffset="29951">17968 16887 20789,'35'-43'0,"-1"-1"0,1 1 0,0 0 0,-1 0 0,0 0 0,-1 1 0,-4 3 0,8-10 0,-3 1-756,-10 11 1,0-2-1,1 0 756,5-4 0,2 0 0,-3 1 317,4-4 1,-3 1-318,1-14 0,-4 8 1202,-4 22-1202,9-2 853,-27 31-853,37 0-2079,-14 32 0,1 9 2079,-2-17 0,1 2-679,2 17 1,1 10-1,-3-6 679,-4-7 0,1-1 0,10 7 0,5 4 0,-5-2 0,-4-1 0,-2-3 0,13 0 0,-5-4 0,-16 1 0</inkml:trace>
  <inkml:trace contextRef="#ctx0" brushRef="#br0" timeOffset="31334">8890 17216 15754,'38'-40'0,"-1"0"0,1 1 0,0-1 0,-1 0 0,5-8 0,0-3 0,0-1 0,0 0 0,-1 2 188,-3 4 0,-2 2 1,1 0-1,-1-1 1,0-1-189,4-6 0,1-4 0,-1 1 0,-1 2 0,-3 5 0,4-2 0,-2 4 0,-4 4 0,10-11 0,-9 6 0,-14 6 2214,-21 35-2214,0-15 1249,0 21-1249,0 0 2430,0 21-2430,0 26 0,-21-5 0,9 3 0,-2-4 0,-12-20 0,5 21 0</inkml:trace>
  <inkml:trace contextRef="#ctx0" brushRef="#br0" timeOffset="31722">9290 16346 24575,'0'-13'0,"21"-19"0,5 6 0,1 3 0,3-1 0,-6 0 0,2 1 0,12 4 0,2 1-471,-9-2 0,1-4 471,7-3 0,4-4 0,-2 0-2346,6-9 1,-3-1 2345,1-1 0,-6 1 0,-13 10 0,-10 9 1243,-16 20-1243,21-9 0,-16 22 0,18 21 0,6 11 0,-4 7 0,0 2-1691,-3-8 0,3 1 0,1 0 1691,4 0 0,1 1 0,-1-1 586,-5-5 1,-1 0-1,1-3-586,11 4 0,-2-3 0,-14-2 0,-3-7 0,4-19 0</inkml:trace>
  <inkml:trace contextRef="#ctx0" brushRef="#br0" timeOffset="33884">23166 17428 24575,'0'57'0,"0"-13"0,0 7 0,0-2 0,0 7 0,0 0-694,0-6 0,0 2 1,0-5 693,0-4 0,0-8 0,0-8 669,0-6-669,3-65 0,4-27 0,4 21 0,2-2-364,-1-8 1,0-6 0,0 6 363,0 2 0,2 9 0,9 17 0,-4 6 0,-14 6 0,37 20 0,-26 41 0,7-20-1335,-4 39 1,-6 8 1334,-8-5-73,2-17 1,1 6 0,-2-6 72,-6 19 0,21-7 301,-16-38 0,16-20 0,-21 0 0</inkml:trace>
  <inkml:trace contextRef="#ctx0" brushRef="#br0" timeOffset="34786">23613 17639 24575,'0'16'0,"0"21"0,0 10 0,0 10 0,0 3-655,-2 6 0,4-4 655,6-24 0,4-8 427,15-6-427,30-45 0,-7-8-3173,-31-3 0,-2-4 3173,6 2 0,-4-3 0,-10-20 0,-2-1-480,16-2 480,-12-13 0,-11 73 429,0 21-429,0 37 0,7-7 0,7 5 0,8 1 0,3-2-164,-12-10 0,5-6 164,18-10 0,1-16 0,-8-34 0,8-26 0,-14 17 0,-5-3 0,-13-16 0,-4-4 0,9 1 0,1-3 0,-10 9 0,-2-2 0,1 1 0,0-19 0,0-2 0,-2 9 0,1-4 0,4 5-834,7 3 1,0 3 833,-8-3 0,2 8 0,17 16 0,-21 62 0,0 5 0,0 9 0,0 6 0,0 6 0,0 0-1174,0-6 0,0 0 1,0 1 1173,0 6 0,0 1 0,0-6 1294,0-4 1,0-4-1295,-1-9 0,2-2 1956,9 24-1956,14-32 0,-9-5 0,27-42 0,-22-24 0,-3-9 1830,7 8 0,1-5-1830,-9 5 0,-2-6 0,0-1 0,0 3 0,2-2 0,1 2 0,-3 3 941,-1-13 0,0 8-941,8-1 24,-21 90-24,0-6 0,0 8 0,-4 7 0,-2 10 0,0 1 0,1-7-876,2 8 0,1-1 876,-4-4 0,-2 6 0,1-1 0,7-11-904,10-8 1,1-5 903,-11 3 0,5-3 0,27-2 0,9-6 0,14 0 0,-12-46 0,6-19 0,-5 4 0,-7 12 0,-4-4 0,-3-19 0,-3-11 0,-8 8 0,-8 0 0,-11 12 0,0 16 0,0 21 0,0 21 0,0 5 0,0 32 0,0-18 0,0 1 0,0 24 0,7-13 0,7-5 1554,12-15-1554,21 10 0,-21-42 0,-5 0 0</inkml:trace>
  <inkml:trace contextRef="#ctx0" brushRef="#br0" timeOffset="34923">24953 17263 24575,'30'-20'0,"0"1"0,7-13 0,-16 32 0</inkml:trace>
  <inkml:trace contextRef="#ctx0" brushRef="#br0" timeOffset="35117">25494 17028 24575,'-5'66'0,"0"-1"0,-1 1 0,1 0 0,0 0 0,-1 1 0,0-1 0,1-3 0,1-3 0,3 7 0,1-4 0,1-7 0,-1-6 0,0-12 0,0-14 0,0-14 0</inkml:trace>
  <inkml:trace contextRef="#ctx0" brushRef="#br0" timeOffset="35717">25071 17475 24575,'56'-7'0,"0"1"0,0-1 0,0 0 0,-1 1 0,1 0 0,-3 1 0,-7 2 0,-1 2 0,-4 2 0,11-1 0,-2 0 0,12 0 0,-15 0 0,-26 0 0,-21 0 0,0 0 0,-21 20 0,16 7 0,-16 30 0,42-7 0,-5-14 0,14-22 0,5-7 0,7-7 0,16-21 0,-14-5 0,-14-21 0,-3-5 0,5 2 0,-8 9 0,-6 6 0,-18 25 0,0 10 0,0 0 0,0 31 0,-9 26 0,-3 9 0,-1-11 0,0 3-556,3 0 0,2 6 1,-1-6 555,-1-3 0,0-3 0,-2 6 0,3-1 0,7-8 0,-2-1 0,-9-2 0,-5 2-1385,-4 10 1,0-4 1384,1-7 0,-10-3 0,-1-15 0,16-37 0,-7-46 0,13 8 0,9-8 0,13 7 0,7-7 0,4 0 0,-3 3 0,-6 0 0,0 2 0,7 3-45,9 6 0,6 2 0,4 2 0,-2 3 45,1 0 0,1 4 0,1 5-1411,2 8 0,2 4 0,0-2 1411,10-8 0,1-3 0,-7 4 0,-12 7 0,-4 2 0,4 2 0,-1-1 0</inkml:trace>
  <inkml:trace contextRef="#ctx0" brushRef="#br0" timeOffset="37286">26646 17098 24342,'-27'-46'0,"-1"0"0,0 0 0,-3 6 0,-2-1 0,-5 3 0,-4 5 0,-12 6 0,-8 7 0,-2 2 0,1-3-1967,15 1 1,2-2 0,-1-1 0,-3 1 0,-5 2 1802,3 4 0,-6 0 1,-4 1-1,-1 1 1,-1 0-1,1 1 1,4-1-1,5 1 40,-5-3 1,7 0-1,1 0 1,-2 2-1,-7 0 124,5 4 0,-7 0 0,-3 0 0,-2 1 0,1 1 0,1 0 0,4 1 0,6 1 0,-13-1 0,8 0 0,1 2 0,-5 1 0,10 1 0,-4 0 0,-1 2 0,0-1 0,3 1 0,5 0 0,-16 0 0,5 1 0,-2 1 0,2 0 0,-3 0 0,-1 1 0,0 5-283,11 2 0,0 4 1,0 2-1,0-1 0,1 0 283,1-3 0,2-1 0,0 1 0,-2 0 0,-1 3 0,-1 3 0,-4 1 0,0 2 0,0 1 0,1 2 0,3 1-366,-2 5 1,3 3 0,1 1 0,0 0 0,1 0 365,1-3 0,0 0 0,1 0 0,2 1 0,3 2 0,-6 9 0,2 3 0,5 0 0,7-2 0,9-4 0,6-1 0,4 0 181,4 8 0,5-1-181,2 1 0,3 2 0,6 16 0,7 1 0,10-4 0,6 0 0,-9-17 0,0 0 0,4-4 0,24 9 0,4-4 0,-2 2 0,2-2 0,4-8 0,3-1 333,-15-6 1,1 2 0,6-2-334,-2-9 0,5-2 0,4-1 0,3 0 0,4 0 0,-8-3 0,3 0 0,3 1 0,3-1 0,0 0 0,1 0 0,-1-2 0,-1 0-80,-2-1 1,1-2 0,0 0-1,0-1 1,-1 0 0,1 0-1,0 1 1,0 0 79,2 1 0,1 0 0,1 2 0,-1-1 0,0 0 0,-3-2 0,-2 0 0,-5-3 449,19-1 0,-5-3 1,-5 0-1,-4 1-449,-8 3 0,-4 0 0,7-1-300,3-3 1,8-3 0,4-1 0,-1 0 0,-3 0 299,1 2 0,-2-1 0,1 0 0,5-1 0,-14 0 0,3-2 0,3 0 0,1 0 0,-1-1 0,-2 1 0,-5 0-238,16-1 1,-5 0-1,-2 0 1,1 0 237,-3-1 0,1 1 0,-2-2 0,0-3 477,-6-2 0,-2-2 0,0-1 0,1 0-477,2 2 0,1 2 0,0-3 0,-1-4 0,5-10 0,0-6 0,-1-1 0,-2 2-144,-10 9 0,-1 1 0,-1 0 0,2-2 144,10-8 0,2-2 0,-3-1 0,-6 3 0,-11 4 0,-5 1 0,0-5 0,5-9 0,2-8 0,-4-2 0,-10 4 0,-11-9 0,-11-3 0,0-1 0,-6-6 0,-19 4 0,-12 24 0,-15 2 0,-8 2 0,-7 2 0,1 1 0,2 1 0,4 1 0,2 1 0,-1 2 0,-3 1 0,-6-2 0,-8 0-49,24 10 0,-4-1 0,-5-1 0,-4 0 1,-2-1-1,-3 0 0,-2 0 0,0 0 1,-2 0-1,2 1 0,-1-1 0,3 2 0,1 0 1,3 1-1,4 0 0,3 2 0,5 1 1,-17-5-1,7 2 0,4 1 0,3 2 0,-1 0 1,-3-1-1,-6 0 0,0 2 0,-1 0 1,0-1-1,0 1 0,1 0 0,-1-1 0,0 1 1,1 0-1,-1-1 0,0 1 0,0 0 1</inkml:trace>
  <inkml:trace contextRef="#ctx0" brushRef="#br0" timeOffset="42301">10372 9925 24575,'-40'-21'0,"9"16"0,42-16 0,19 19 0,15 4 0,1-7 0,11-4 0,6-1 0,1 0 0,-4 2-339,-3 3 0,-1 2 0,0 0 0,1-1 0,2-2 339,0-3 0,1-2 0,2-2 0,0 1 0,-2 1 0,-2 2-832,-1 4 0,0 2 0,-3 1 0,-2 0 0,-6-2 832,22-7 0,-5 1 0,-5 9 0,1 2 0,-9-1 0,5 0 0,-3 0 0,-52 0 0,0 0 0,-20 0 244,-7 21 1,1-15 0,5 15 0</inkml:trace>
  <inkml:trace contextRef="#ctx0" brushRef="#br0" timeOffset="42867">11171 9666 23979,'54'14'0,"-1"-1"0,-7 8 0,3-1 0,-3-12 0,5-5 0,-5 2 0,-3 6 0,0 2-2704,5-3 0,3 0 0,-6 1 2704,-12 2 0,-3 0 940,11 0 0,-4 0-940,-8 8 1456,2-21-1456,-31 0 112,0 0-112,-20 0 0,-17 21 0,3-19 0,-3 1 0,1 18 0,-1 0-947,-8-18 1,-1-1 946,9 13 0,1 2-90,-12-5 1,4-1 0,2 5 0,0 5 0</inkml:trace>
  <inkml:trace contextRef="#ctx0" brushRef="#br0" timeOffset="43267">11406 9713 24575,'-13'59'0,"0"-1"0,0 1 0,-5 8 0,5-12 0,13-23 0</inkml:trace>
  <inkml:trace contextRef="#ctx0" brushRef="#br0" timeOffset="47601">6444 13782 24575,'51'0'0,"1"0"0,-1 0 0,3 0 0,0 0 0,3 0 0,-2 1 0,2-1 0,3 0 0,3-1-1639,-5-1 1,4-2-1,3 0 1,-1 0 0,-2 0-1,-4 1 1266,1 2 1,-4 1-1,0-1 1,3-2 372,3-3 0,4-4 0,1 0 0,-3 1 0,-7 2 831,-2 5 0,-6 1 0,-1-1-831,15-9 0,-4 1 0,-7 9 0,-5 2 1764,11-1-1764,-36 0 0,-42 0 0,16 0 6646,-16 0-6646,21 0 0,0 0 0,0 0 0</inkml:trace>
  <inkml:trace contextRef="#ctx0" brushRef="#br0" timeOffset="48002">7667 13359 24575,'42'47'0,"6"-18"0,8-1 0,-11-3 0,1-1 0,2-2-1580,-1-7 1,2-3 0,-1 3 1579,2 10 0,0 3 0,-7-8 1443,15-12-1443,-22 16 0,-7 4 0,-18-2 770,-11 0-770,-11 16 0,-20-34 0,-3 0 0,-3 36 0,-15-25 0,-3-1 0,27 5 0,4 1 0,-26 12 0,19 9 0,31-29 0,0 4 0,0-20 0</inkml:trace>
  <inkml:trace contextRef="#ctx0" brushRef="#br0" timeOffset="48367">7879 13406 24354,'17'57'0,"0"1"0,0-1 0,0 1 0,-6-6 0,-3-3 0,4-6 0,9-7 0,0 1 0</inkml:trace>
  <inkml:trace contextRef="#ctx0" brushRef="#br0" timeOffset="48817">7973 13665 24575,'0'57'0,"0"1"0,0-1 0,6 0 0,2 0 0,-1-4 0,-6 2 0,3-3-910,12 4 0,-1-4 0,-12 10 0,7-20 0</inkml:trace>
  <inkml:trace contextRef="#ctx0" brushRef="#br0" timeOffset="60734">19097 17357 24575,'10'-34'0,"1"0"0,-6-8 0,9-14 0,4-5 0,-6 16 0,-1-2-3277,-5 2 0,-2-4 0,2 2 2532,5-12 0,-1 0 745,-9 11 0,-1-2 0,-1 2 1316,1-5 0,0 2-1316,0-15 0,0 6 0,0 11 1745,0-4-1745,-21 48 0,-16 5 0,8 5 0,-2 16 0</inkml:trace>
  <inkml:trace contextRef="#ctx0" brushRef="#br0" timeOffset="61034">18768 16722 23342,'24'-50'0,"0"1"0,0-1 0,0 0 0,4-8 0,-1 0 0,-1 7-2125,4 3 0,-2 5 2125,-5 6 0,1 1 0,6-12 0,-3 4 0,2 2 1274,3 0-1274,-32 42 963,21 42-963,5-12 0,5 3 0,4 14 0,6 3-1383,-5-16 1,7 3 0,2-3 0,-2-3 1382,1-5 0,0-5 0,-1 2 0,-2 5 0,0 0 0,-3-8 0,25-10 0</inkml:trace>
  <inkml:trace contextRef="#ctx0" brushRef="#br0" timeOffset="63269">10207 6233 24575,'-56'32'0,"0"1"0,13-2 0,7-10 0,15-21 0,21 0 0,-10 0 0,7 0 0,-28 0 0,26-21 0,-37 16 0,16-16 0,-32 21 0,9 0 0,12-21 0,16 16 0,21-16 0,32 21 0,-2 1 0,10-2-1696,11 0 0,12-1 0,5-1 0,-4-1 1696,-8-1 0,-1-2 0,2 1 0,2 0 0,3 3 0,5 1 0,0 0 0,-1-1 0,-7-2-245,9-9 0,-5-2 1,-3 4 244,-5 8 0,-2 4 0,-1-1 0,-4-6 0,0-2 0,-6 4 0,-4 4 0,-5 2 0,19-1 0,-68 0 6420,-28 0-6420,7 0 0,-10 0 0,-10 0 0,28 21 1098,-23-16-1098,46 16 0,-35 0 0,4-6 0,3 6 0,-2 3 0,-2-5 0,2-2 0,-13 9 0,17-5 0</inkml:trace>
  <inkml:trace contextRef="#ctx0" brushRef="#br0" timeOffset="63619">9666 6444 24575,'-26'-26'0,"5"5"0,42 21 0,26 0-4916,11-19 1,9-3 4418,-22 17 1,0 4-1,4-4 497,2-8 0,4-5 0,1 0 0,-1 4-719,10 7 1,0 5 0,-2-4 718,-5-8 0,-1-3 0,-2 3 718,-6 8 1,-2 3-1,-7-3-718,10-15 0,-50 21 0,-50 0 0,-7 0 0,-1 0 0,-2 0 0,23 0 0,1 0 0</inkml:trace>
  <inkml:trace contextRef="#ctx0" brushRef="#br0" timeOffset="63871">9760 6397 8191,'57'-26'0,"-1"0"0,1 0 0,1 0 0,0 2 0,6 1 893,-10 7 0,3 2 1,3 0-1,1 3 0,-3 0-893,-2 5 0,-1 1 0,0 2 0,0-2 0,-1-2 0,12-7 0,1-5 0,-3 1 0,-5 7 0,-10 11 0,-1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4:50:27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6138 6797 24575,'0'26'0,"21"16"0,5-37 0,10 8 0,7-5-2725,8-27 0,5-14 2725,-10 9 0,6-4 0,0 0 0,-6 1 0,8-11 0,-4 0 0,-8 7 0,0-1 0,0 1 0</inkml:trace>
  <inkml:trace contextRef="#ctx0" brushRef="#br0" timeOffset="11153">12794 11172 24575,'0'13'0,"0"18"0,0-5 0,11 21 0,-9-21 0,29-5 0,-4-21 0,30 0 0,-23-6 0,3-9 0,0-8 0,6-10 0,1-2 0,-1 6 0,3 8 0,-1 5 0,0-7 0,-1-14 0,2-10 0,-3 3 0,-4 13 0,0 19 0,-7 3 0,-1-33 0,-31 42 0,0 0 0</inkml:trace>
  <inkml:trace contextRef="#ctx0" brushRef="#br0" timeOffset="17901">20626 6233 24575,'0'34'0,"21"2"0,-16 11 0,16-21 0,-21-5 0,0 0 0,0-15 0,0 14 0,0-20 0,21-41 0,6 0 0,3-2 0,-3 3 0,1-1-321,6-16 1,0 4 320,10 4 0,-14 9 0,-2 1 0,3-3 0,-2 18 0,-5 4 0,-22 9 0,30 11 0,-6 0 0,0 0 0,-5 0 0</inkml:trace>
  <inkml:trace contextRef="#ctx0" brushRef="#br0" timeOffset="21683">23989 5057 18489,'42'0'0,"0"0"0,10 0 0,7 0 0,-6 0 0,-7 0 0,0 0 0,7 0 0,6 0 0,-7 0 0,-13 0 0,-5 0 0,2 0 0,-1 0 0,22 0 0,-10 0 2775,-10 0-2775,-13 0 1040,-14 0-1040,-41-11 135,2-12 1,-8 7 0,16-5 0</inkml:trace>
  <inkml:trace contextRef="#ctx0" brushRef="#br0" timeOffset="21968">24483 4939 24575,'62'0'0,"-17"10"0,-3 1 0,0-6 0,-4 4 0,2 3 0,10 9 0,-14-16 0,6 16 0,-79-10 0,37 12 0,-36-14 0,-14-2 0,13 13 0,1 2 0,-2-3 0,0-2 0,-4-3 0,6 1 0,10 16 0,5-31 0</inkml:trace>
  <inkml:trace contextRef="#ctx0" brushRef="#br0" timeOffset="22734">23660 5927 24575,'66'0'0,"0"0"0,0 0 0,-8 0 0,-1 0 0,-5 0 0,7 0 0,-5 0 0,-14 0 0,-2 0 0,0 0 0,-5 0 0,-2 0 0,-31-10 0,0 7 0,-31-28 0,-19 25 0,19-15 0,-1 1 0,-25 14 0,33-15 0,-7 21 0,26 0 0,-16 0 0,21 0 0,0 0 0,31 0 0,7 10 0,5 1 0,2-9 0,2 2 0,7 17 0,-4-1 0,8-14 0,-14 14 0,-28-20 0,5 11 0,-21-8 0,0 7 0,-32-10 0,4 0 0,-15-2 0,-3 4 0,-9 19 0,-3-16-439,38 16 1,20-21 0,0 0 0</inkml:trace>
  <inkml:trace contextRef="#ctx0" brushRef="#br0" timeOffset="23568">23707 6774 24575,'63'0'0,"1"0"0,-1 0 0,-10 0 0,-1 0 0,0 0 0,2 0 0,-8 0 0,1 0 0,-21 0 0,-5 0 0,-21-21 0,-42 16 0,0-37 0,7 28 0,-1 2 0,0-15 0,15 7 0,21 20 0,0 0 0,21 0 0,-5 0 0,25 7 0,4 6 0,-9 14 0,-1-15 0,-4 2 0,-21 7 0,-10-21 0,0 21 0,0-16 0,-10 26 0,-14-28 0,-12 7 0,-22 11 0,8-16 0,20 16 0,3 0 0,1-16 0,5 16 0</inkml:trace>
  <inkml:trace contextRef="#ctx0" brushRef="#br0" timeOffset="24536">23401 7926 24575,'55'0'0,"0"0"0,-8 0 0,-3 0 0,14 0 0,-32 0 0,-5 0 0,-21 0 0,-21 0 0,16 0 0,-37-21 0,37 16 0,-16-16 0,21 21 0,0 0 0,20 0 0,7 21 0,9-16 0,9 16 0,-9-21 0,11 0 0,-21 0 0,-5 21 0,-21-16 0,-42 16 0,13-5 0,-4-1 0,-21 0 0,1-1 0,18 5 0,4-1 0,-21 3 0</inkml:trace>
  <inkml:trace contextRef="#ctx0" brushRef="#br0" timeOffset="25436">22460 9126 24575,'48'0'0,"0"0"0,0 0 0,6 0 0,1 0 0,-5 0 0,-3 0 0,-2 0 0,13 0 0,-6 0 0,-24 0 0,4 0 0,-32 0 0,0 0 0,0-21 0,0 15 0,-32-15 0,24 11 0,-44 7 0,26-7 0,-11-11 0,-7 16 0,28-16 0,-5 21 0,21 0 0,0 0 0,32 0 0,-3 0 0,9 0 0,2 0 0,2 0 0,13 0 0,-3 0 0,-26 0 0,37 0 0,-63 0 0,0 0 0,-21 0 0,16 0 0,-58 0 0,52 0 0,-30 21 0,41-16 0,0 26 0,0-7 0,0 13 0,21-11 0,-16 36 0,16-41 0,-49 21 0,-18 3 0,-3-4 0,7-16 0,3-3 0,7-1 0</inkml:trace>
  <inkml:trace contextRef="#ctx0" brushRef="#br0" timeOffset="27036">31962 4610 24575,'0'57'0,"0"-28"0,21 3 0,-16-32 0,47-32 0,-23 3 0,-1-1 0,8-11 0,4-2 0,-3 6-1000,-1 8 0,0 5 0,2-4 1000,3-7 0,4-4 0,0 1 0,-4 6 0,10 0 0,-5 7 0,11-1 0,-36 5 0</inkml:trace>
  <inkml:trace contextRef="#ctx0" brushRef="#br0" timeOffset="27799">32126 6256 17805,'0'37'0,"0"-1"0,-2 1 0,4-6 3046,19-4-3046,-16-7 1159,27-20-1159,-10-27 0,0-8 0,20-12 203,-18 13 0,3-5 1,0-1-204,7-6 0,1-1 0,-2 4 37,3 5 1,-1 1 0,7-17 0,-6 11 0,-15 32 0</inkml:trace>
  <inkml:trace contextRef="#ctx0" brushRef="#br0" timeOffset="28483">32291 7385 24575,'57'0'0,"-7"-9"0,2-3 0,-6 6 0,0-3-1177,11-22 0,1-4 1177,-1 15 0,-2-2-258,-4-17 1,-3 0-1,-8 23 1,-4 3-1,16-18 1</inkml:trace>
  <inkml:trace contextRef="#ctx0" brushRef="#br0" timeOffset="29083">32338 8373 24575,'57'-11'0,"1"-1"0,-1 1 0,2-6 0,-2-2 0,-5-3 0,0-6 0,-8-6-824,-5-13 0,-4 2 1,9 3-1,-34 1 1</inkml:trace>
  <inkml:trace contextRef="#ctx0" brushRef="#br0" timeOffset="29599">32197 9384 8191,'60'-19'0,"0"0"0,0 0 0,-11 4 0,-2 0 0,-2-5 1540,5-12 1,-2-7-1,-2 0-1540,-4 6 0,-2 0 0,1-3 0,4-10 0,1-4 0,-4 5 0,3 5 0,-6 5 0,-18 8 0,0 1 0</inkml:trace>
  <inkml:trace contextRef="#ctx0" brushRef="#br0" timeOffset="36601">28504 5033 24575,'34'0'0,"0"0"0,29 0 0,-4 0 0,12 0 0,-5 0-1800,-1 0 1,1 0 1799,-15 0 0,5 0 0,0 0 0,-5 0-2364,16 0 1,-6 0 2363,-7 4 0,-1 3 846,6 4 1,-3 1-847,-17-4 0,-2 0 0,5 4 0,-6-3 0,-9-9 0,-7 0 0,-20 0 1405,11 0-1405,-9 0 5228,9 0-5228,-11 0 0,21 0 0,-16 0 0,16 0 0,-21 0 0,0 0 0,-21 0 0,16 0 0,-16 0 0</inkml:trace>
  <inkml:trace contextRef="#ctx0" brushRef="#br0" timeOffset="36952">29586 5033 24575,'21'13'0,"26"19"0,-5-6 0,12-15 0,-1 4 0,-16 27 0,28-37 0,-54 16 0,-22-21 0,-12 0 0,-18-1 0,-15-1 0,1 5 0,9 6 0,1 3 0,-2-2-564,-13-6 1,-3-4 0,8 4 0,4 13 0,13-3 0,17-14 0</inkml:trace>
  <inkml:trace contextRef="#ctx0" brushRef="#br0" timeOffset="37733">28434 6350 24575,'51'0'0,"0"0"0,-13 0 0,2 0 0,18 0 0,8 0 0,-4 0-4916,-6 0 1,0 0 4848,-9 0 0,5 0 0,1 0 0,-4 0 67,1 0 0,-4 0 0,2 0 0,6 0 0,1-1 0,1 2-923,-1 5 1,0 3 0,-1-3 922,-3-4 0,0-2 0,1 3 0,13 10 0,3 4 0,-7-5 814,-5-9 0,-2 0-814,-6 6 0,2 4 0,-7-4 0,6-7 0,-12 9 0,-16-11 3739,-21 0-3739,0 0 0,0 0 0</inkml:trace>
  <inkml:trace contextRef="#ctx0" brushRef="#br0" timeOffset="38267">29916 6256 24575,'43'25'0,"1"-1"0,-1 0 0,7 12 0,-3-4 0,1-12 0,-7-3 0,-13 6 0,4-12 0,-32-11 0,0 21 0,-32-16 0,-17 16 0,7 0 0,4-20 0,3 3 0,6 38 0,-28-37 0,31 26 0,5-28 0,21 8 0,0-11 0</inkml:trace>
  <inkml:trace contextRef="#ctx0" brushRef="#br0" timeOffset="48616">29257 7315 24575,'42'0'0,"0"0"0,9 0 0,0 0 0,-10 0 0,4 0-2458,2-1 0,9 0 1,1 1-1,-8 2 1713,1 3 0,-1 0 745,10-4 0,5-2 0,-14 4 2818,-14 7-2818,-12-10 1719,-14 0-1719,-10 0 0,0 0 0,0 0 0</inkml:trace>
  <inkml:trace contextRef="#ctx0" brushRef="#br0" timeOffset="49583">29845 7268 24575,'37'0'0,"28"0"0,-13 0 0,9 8 0,1 4 0,-26-4 0,-1 0 0,17 4 0,-5 0 0,-21-2 0,-5-10 0,-21 0 0,0 21 0,-21-16 0,16 16 0,-37 0 0,5 5 0,-12 11 0,6-3 0,-3-3 0,2-20 0,2-1 0,8 12 0,2-2 0,-20-20 0</inkml:trace>
  <inkml:trace contextRef="#ctx0" brushRef="#br0" timeOffset="50866">29351 8302 24575,'57'0'0,"-1"0"0,0 0 0,1 0 0,-1 0 0,3 0 0,-2 0 0,-1 0 0,2 0 0,7 0 0,3 0 0,-2 0 0,-6 0 0,-6 0 0,-4 0 0,0 0 0,8 0 0,2 0 0,-8 0 0,-7 0 0,-6 0 0,8 0 0,-26 0 0,-42 0 0,15 0 0,-35 0 0,35 0 0,-14 0 0,20 0 0,-32 0 0,24 0 0,-23 0 0</inkml:trace>
  <inkml:trace contextRef="#ctx0" brushRef="#br0" timeOffset="51149">30245 8208 24575,'26'0'0,"16"21"0,-16-16 0,31 16 0,-7 0 0,8-16 0,-32 16 0,-5-21 0,-21 0 0,-21 0 0,-5 21 0,-32-15 0,8 8 0,-2 3-3392,7-4 0,-1-3 3392,-9-2 0,5 0 0,3 13 0,26-21 0</inkml:trace>
  <inkml:trace contextRef="#ctx0" brushRef="#br0" timeOffset="53052">29257 9431 24575,'47'0'0,"1"0"0,3 0 0,-16 0 0,1 0 0,24 0 0,3 0-4644,-16 0 1,0 0 4643,0 0 0,3 0 0,-5 0 0,3 0 0,-6 0 2497,19 0-2497,-13 0 0,-13 0 1450,-32 0-1450,7 0 0,-10 0 0,0 0 5340,0-21-5340,-10 16 0,7-16 0,-28 21 0,5-21 0,-21 16 0,20-16 0,-4 21 0,28 0 0,-7 0 0,20 0 0,14 0 0,13 0 0,10 0 0,-9 0 0,2 0 0,15 0 0,2 21 0,-25-16 0,-30 16 0,9-21 0,-11 0 0,-11 21 0,-19-14 0,-5 2 0,-2 35-1476,-16-36 0,-1 0 1476,13 34 0,-7-37 0,28 16 0</inkml:trace>
  <inkml:trace contextRef="#ctx0" brushRef="#br0" timeOffset="56818">31632 3646 24575,'0'-13'0,"11"-19"0,-9 27 0,12-23 0,4-7 0,8-6 0,-2 7 0,-1-3 0,-11-4 0,2 4 0,28 5 0,-37-20 0,16 49 0,-21-7 0,0 10 0,0 0 0,0 52 0,-18-12 0,-6 6 0,9-2 0,0 7 0,0 2 0,-2-5 0,-8 2 0,-1-3 0,1 3-269,5-4 0,0 4 0,1-1 0,-1-6 269,-10 9 0,3-7 0,12-12 0,1-4 0,-17 13 0,31-42 0,0 0 0,-21 0 0,-5 0 0,0 0 0,5 0 0</inkml:trace>
  <inkml:trace contextRef="#ctx0" brushRef="#br0" timeOffset="57151">31139 3975 24575,'6'56'0,"1"0"0,-3-5 0,2-2 0,3-9 0,3-2 0,14 17 0,-3-26 0,1-1 0,13 14 0,4-54 0,4-12 0,12 3-1937,-11-12 1,5-12 0,-4 0 1936,-15 8 0,-3-1 0,2 1 0,7-3 0,2 0 0,-3-1 0,-1-17 0,-2 4 0,7 15 0,-3 5 0,-7-16 0,11 19 0</inkml:trace>
  <inkml:trace contextRef="#ctx0" brushRef="#br0" timeOffset="58853">22037 6515 24575,'0'-37'0,"-21"14"0,16 12 0,-16 11 0,21 0 0,0 0 0,21 0 0,26 0 0,-17-18 0,2-5 0,14 9 0,0-4 0,-13-17 0,-3-10 0,1 5 0,11 5 0,2-1-566,-1-13 1,0-8 0,-6 9-1,-13 22 1,-1 3 0,8-14 0,1 0-1</inkml:trace>
  <inkml:trace contextRef="#ctx0" brushRef="#br0" timeOffset="74366">31044 10207 24575,'-28'21'0,"-1"0"0,-21 21 0,20-18 0,3 2 0,1 26 0,5-47 0,21 16 0,42-21 0,-22-21 0,21 8 0,5 0 0,-14 0 0,-2 0 0,23-8 0,-1 21 0,-49 42 0,7-11 0,-14 7 0,-2 3 0,3 8 0,-18-18 0,-10-4 0,-9-10 0,-4-8 0,-7-4 0,0-10 0,2-20 0,4-8 0,8 8 0,9-5-107,18-10 1,4 2 0,-15 12 0,21 5 0</inkml:trace>
  <inkml:trace contextRef="#ctx0" brushRef="#br0" timeOffset="74566">30927 10043 24575,'40'0'0,"1"0"0,16 0 0,1 0 0,-17 0 0,-1 0 0,2 0 0,-6 0 0,-15 0 0</inkml:trace>
  <inkml:trace contextRef="#ctx0" brushRef="#br0" timeOffset="74816">31327 10207 16664,'29'50'0,"1"0"0,0-1 0,-5 2 0,-2 0 0,-6-9 3475,-7 0-3475,-10 0 0,0-42 0,0 0 0</inkml:trace>
  <inkml:trace contextRef="#ctx0" brushRef="#br0" timeOffset="75017">31632 10207 8875,'-46'29'0,"0"0"0,0 0 0,0-3 0,-1 0 0,9 0 2380,10 2 0,7 1-2380,-1 7 0,7-1 0,15 7 0,5 0 0,16-42 0</inkml:trace>
  <inkml:trace contextRef="#ctx0" brushRef="#br0" timeOffset="75252">31915 10254 24575,'0'37'0,"0"3"0,0 6 0,0 19 0,0 1 0,0-21 0,0-1 0,0 8 0,0 0 0</inkml:trace>
  <inkml:trace contextRef="#ctx0" brushRef="#br0" timeOffset="95332">18674 6609 24575,'57'0'0,"-24"0"0,5 0 0,6 0 0,9 0 0,4 0 0,-2 0-2458,-5 0 0,-1 0 1,3 0-1,6 0 2442,-7 1 0,6-1 0,4 1 0,3 0 0,1 1 0,-1-1 1,-3 1-1,-3 0 16,2 2 0,-2-1 0,-2 1 0,-1 0 0,1 0 0,1 1 0,5 0 0,1 0 0,1 1 0,-1 0 0,-2 1 0,-3 1 0,11 3 0,-3 1 0,-4 0 0,-5 0-919,9 1 0,-4 0 919,-12-2 0,1 1 0,-3-4 978,-1-6 1,0-1-979,15 4 0,-2 0 0,-23-4 0,-3-2 0,6 1 0,-2 0 0,4 0 0,-16 0 0,0 0 0,-26 0 0,-26 0 0</inkml:trace>
  <inkml:trace contextRef="#ctx0" brushRef="#br0" timeOffset="95849">18344 6680 24575,'58'0'0,"-1"0"0,0 0 0,0 0 0,0 0 0,0 0 0,2-2 0,4 0 0,2-1 0,2 0 0,-1-1 0,1 1 0,-2 1 0,-2 0-1405,0 0 1,-1 2 0,-2-1-1,1 1 1,-1 0 0,1-1-1,0-1 1192,3 0 0,1-1 0,0-1 0,0 1 1,0-1-1,0 2 0,-2 0 297,-2 1 0,1 0 0,-1 1 0,0 1 0,-3-1 0,-2 0 0,-5 1-84,9-1 0,-5 0 0,-3 0 0,1 0 0,-2 0 0,-1 0 0,0 0 0,0 0 0,17 0 0,-1 0 0,-8 0 0,-14 0 0,-4 0 0,8 0 0,-10 0 497,-28 0 0,-10 0 0,0 0 0</inkml:trace>
  <inkml:trace contextRef="#ctx0" brushRef="#br0" timeOffset="108268">21049 8138 17689,'51'0'0,"0"0"0,0 0 0,0 0 0,16-1 0,0 0 0,-5 3 0,-15 4 0,-2 2 0,-4-1 1545,4-6 1,-6 3-1546,3 17 1180,-42-21-1180,-126 10 0,95-7 0,-32 2 0,0 0 0</inkml:trace>
  <inkml:trace contextRef="#ctx0" brushRef="#br0" timeOffset="108482">20884 8514 24575,'60'0'0,"0"0"0,-1 0 0,1 0 0,-1 0 0,10 0 0,-5 0 0,2 0 0,-5 0 0,3 0 0,-1 0 0,-8 0-3940,8 0 0,-6 0 3940,4 0 0,-4 0 0,5 0 0,-20 0 0</inkml:trace>
  <inkml:trace contextRef="#ctx0" brushRef="#br0" timeOffset="110401">32714 3152 24575,'-10'52'0,"-1"0"0,-3 5 0,-2 6 0,-1-2 0,4-9 0,0 0 0,-2 0 0,-8 11 0,-1 1 0,5-5 0,10 2 0,3-7 0,-6-17 0,3-3 0,9 23 0,0-10 0,0-21 0,0-5 0,0-21 0,0 0 0,0-21 0,0 16 0,-21-16 0,15 0 0,-35 16 0,15-16 0,-1 21 0,-4-21 0,28 16 0,-7-16 0,10 21 0,0 0 0,0 21 0,0 26 0,10-5 0,-7 23 0,49-28-874,-20-11 874,15-5-132,-5-21 132,-3-42 0,0-10 0,-14 24 0,0 1 0,16-25 0,-7 2 0,-23 18 0</inkml:trace>
  <inkml:trace contextRef="#ctx0" brushRef="#br0" timeOffset="122316">22249 12206 24575,'-29'54'0,"1"0"0,0-1 0,0 1 0,1 3 0,1 2 0,1-4 0,4-9-2765,1-10 1,3-4 2764,4 8 0,3-2 383,-1 6-383,-10-7 695,16-11-695,-37-5-1,37-21 1,-37 0 0,37-42 0,-16 21 1365,18-20 1,6-4-1366,-3 3 1153,0-5-1153,0 47 566,-21 47-566,3 4 0,0 3 0,3-18 0,1-2 0,-4 6 0,5-4 0,13-5 0,31-25 0,19-6-1696,-10-17 1,9-11-1,3-5 1,-5 1 1695,-2-4 0,-3-1 0,1 0 0,13-4 0,1 0 0,-10 3 0,-21 7 0,0-1 0</inkml:trace>
  <inkml:trace contextRef="#ctx0" brushRef="#br0" timeOffset="124665">26317 11783 24575,'0'26'0,"0"-5"0,21-21 0,16-21-3277,3-1 0,12-6 0,-1 0 2780,0-1 1,-1-1-1,4-3 497,-3 1 0,2-4 0,1 0 0,-1 2-108,-4 5 1,0 2-1,-3 0 1,-4 3-1,6-9 1,-5 3-1,-6 9 1,-1 0 0</inkml:trace>
  <inkml:trace contextRef="#ctx0" brushRef="#br0" timeOffset="125652">26811 13312 22256,'59'-10'0,"0"0"0,0 0 0,-1 1 0,5-2 0,0 1 0,-1-1 0</inkml:trace>
  <inkml:trace contextRef="#ctx0" brushRef="#br0" timeOffset="126118">26317 15099 22302,'62'-13'0,"-1"-1"0,0 1 0,1-1 0,-1 1 0,1-1 0,-3 2 0,2 0 0,-1 0 0,-2 0 0,-5 0 0,-7-1 0,17-12 0,-9 0 0,-7 10 0,0-1 0</inkml:trace>
  <inkml:trace contextRef="#ctx0" brushRef="#br0" timeOffset="128082">30880 12112 24575,'-3'40'0,"1"-1"0,7 3 0,52-69-4916,-12 3 1,2-9 4418,-8-4 1,1-6-1,1 0 497,3 5 0,1 0 0,-1-3-120,-7-3 0,-1-5 0,-1 0 0,-4 8 0,3-2 0,-3 5 0,-5 1 0,0 0 0</inkml:trace>
  <inkml:trace contextRef="#ctx0" brushRef="#br0" timeOffset="138082">31303 13900 20499,'51'-11'0,"0"1"0,0-5 0,-5-7 0,-14-11 0,-7-4 0,7-16 0,3 19 0,3 3 0,11-5 0,-7 9 0,0 7 0</inkml:trace>
  <inkml:trace contextRef="#ctx0" brushRef="#br0" timeOffset="141282">31421 14652 24575,'-53'0'0,"33"0"0,46 21 0,0-5 0,16 28 0,-37-28 0,16 26 0,-21-37 0,0 16 0,10-21 0,24-17 0,8-8 0,-8 6 0,3-4 0,11-13 0,7-8 0,-2 2 0,-7 7 0,-2 2 0,0-1-564,5-9 1,0-3 0,-4 7 0,1 5 0,-5 5-1,-15 8 1,0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58:54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13570 6021 24575,'0'26'0,"0"6"0,0-30 0,21 9 0,5-11 0,11 0 0,28-11 0,-40-9 0,2-4 0,11 1 0,5-1 0,-1-2 0,-4-5 0,-2-2 0,3 0-575,13-6 1,4 1 0,-2 0 574,-9 4 0,0 1 0,-2 3-297,13-3 1,-5 4-1,-19 4 1,-6 8 0,-6 17-1</inkml:trace>
  <inkml:trace contextRef="#ctx0" brushRef="#br0" timeOffset="1815">26811 10160 24575,'-26'0'0,"5"0"0,21 0 0,-21 0 0,16 0 0,-26 0 0,7 0 0,8 0 0,-25 0 0,35 0 0,-15 0 0,21 0 0,42 0 0,-2-2 0,8-1 0,0-2 0,13-7 0,4 0-476,-15 8 0,5 2 1,1-1-1,-6-3 476,-4-7 0,-3-3 0,2 3 0,15 3 0,3 2 0,-4 0 0,2-5 0,-4 0 0,9 0 0,-9 5 0,-21 8 0,-15-11 0,-21 9 0,-21-9 0,16 11 0,-47 0 0,2 11 0,8-9 0,1 9 0</inkml:trace>
  <inkml:trace contextRef="#ctx0" brushRef="#br0" timeOffset="2149">26552 10325 24575,'53'13'0,"-1"0"0,6-11 0,7-7 0,3-2 0,-10-3 0,3-2 0,1-2 0,0 0-308,-8 2 0,1 0 1,1-1-1,-3 0 0,-2 0 308,13-7 0,-4 0 0,-4 3 0,13 5 0,-23 0 125,-41 2 0,16 10 0,-21 0 0</inkml:trace>
  <inkml:trace contextRef="#ctx0" brushRef="#br0" timeOffset="6148">21919 10160 24575,'-26'-39'0,"-16"8"0,37 31 0,-16 0 0,21 0 0,0 0 0,21-21 0,5 16 0,29-16 0,10 0 0,-9 17 0,6 3-134,-13-4 1,6-1 0,5-1 0,-1 0 0,-2 0 133,3 1 0,-2 1 0,1-1 0,4 0-1094,-5 0 0,4 0 0,3 0 0,-1 0 1,-3-1-1,-5 1 1094,-2-1 0,-6 1 0,0-1 0,0 1 0,10 0 0,3-1 0,-5 2 0,-14 2 0,0 3 0,0 0 0,-42 0 0,0 0 0,-73 21 0,55-16 0,-19 6 0,0-1 0</inkml:trace>
  <inkml:trace contextRef="#ctx0" brushRef="#br0" timeOffset="6565">21708 10325 20737,'60'-8'0,"1"0"0,0 0 0,0 1 0,-5 1 0,1 1 0,2 0 0,0-1 0,2-1 0,-1-3 0,2-1 0,1-2 0,-1 0 0,-1 2 0,-3 1-2097,10 1 1,-3 2 0,-2 1 0,0-1 2096,0-1 0,2-2 0,-5 2 0,-8 3 0,-1 4 0,-10 2 1859,1-1-1859,-1 0 1951,-41 0-1951,0 0 0,0 0 0</inkml:trace>
  <inkml:trace contextRef="#ctx0" brushRef="#br0" timeOffset="11500">28716 8679 24575,'0'-26'0,"0"5"0,0 21 0,0 0 0,0 21 0,21 15 0,-16 14 0,37-14 0,-37 6 0,27-37 0,-9 16 0,14-63-572,9 14 0,7-6 572,-15-5 0,-1-6 0,0 1-1039,0 6 1,1 2-1,0-3 1039,-4 1 0,0-4 0,0 1 0,-6 6 0,0-2 0,-1 3 0,14-6 0,-3 4-998,-12 5 998,5 26 0,-28-16 0,7 21 900,-10 0-900,0 0 3097,0 21-3097,0-16 1261,0 16-1261,0-21 0,0 0 0,0 10 0,0-7 0,0 28 0,0-26 0,0 16 0</inkml:trace>
  <inkml:trace contextRef="#ctx0" brushRef="#br0" timeOffset="34170">25988 13500 24575,'-26'0'0,"5"0"0,21 0 0,0 0 0,0-21 0,21-26 0,-14-3 0,2-5 0,11 11 0,4-3 0,-5-7 0,0-7 0,0 1 0,2 3 0,1 0 0,-2 1 0,-2 4 0,-1 1 0,-2 0-775,-2-1 0,-2 1 1,-4 10 774,-7 5 0,-10 15 0,-35 42 0,3-6 0,7 5 0,3 5 0,11 2 0,5 3 0,-8 22 0,14-2 0,10 0 0,31 5 0,6-11 0,7 0 0,1-7 0,2-3 0,8 0 0,-6 5 0,-20 21 0,-11 3 0,-5-17 0,-5-1 0,-6 10 0,-4-5 0,2-3 0,0-16 2324,53-28-2324,-12-21 0,4-6 0,6 8 0,0-2 0,-7-11 0,-7 1 0,-6 7 0</inkml:trace>
  <inkml:trace contextRef="#ctx0" brushRef="#br0" timeOffset="35301">26764 13523 24575,'42'-50'0,"0"-1"0,-15 23 0,-5-2 0,1-35 0,-14 2 0,-20 26 0,2 2 0,-5 5 0,-23 20 0,-10 20 0,14 20 0,-2 15 0,4-2-384,-1 1 1,4 3 383,-2 8 0,0 5 0,11-5 94,13-10 1,12-6-95,15-7 0,5-7 0,16-1 0,11-28 0,1-13-3297,-24-6 1,-2-4 3296,19-8 0,-3-3-49,-23 3 0,-5-1 49,7-4 0,-4 2 0,-14-4 384,16-2-384,-21 33 0,0 43 0,21 17 0,-14-13 0,1 1 0,10 1 0,9-5 0,15-10 0,5-9 0,13-14 3367,-7-14 0,-7-9-3367,-20-27 0,-8 11 0,-4 0 0,-12-3 0,9-23 0,-11 7 0,0 27 0,0-11 0,0 84 151,0 21-151,0-16 0,0 2 0,-3-5 0,6-4 0,17-9 0,1-4 0,-10-4 0,52-13 0,-58-20-3392,20-9 0,2-6 3392,-19-38 0,16 20 0,4 2 0,-2-8 0,0 17 0,-5 53 0,-21 37 0,21-3 0,-20-9 0,3-4 0,28-13 0,12 2 0,-23-31 0,16-20 0,-1-12 0,-20 2 0,-3-5 0,16-16 0,0-5 0,-18 11 0,-4-3 0,1 5 0,4 0 0,-3 5 0,-9-20 0,0 64 0,0 37 0,0 13 0,0 4 0,8 8 0,4-5 0,4-29 0,5-3 0,3-10 0,12-42 0,-2 9 0,0-2 0,8-23 0,-7-5 0,-5-2 6784,-14 7-6784,-1-8 0,-9 4 0,-27 26 0,-16 15 0,3 13 0,-2 10 0,3 10 0,3 5-837,3-2 0,7 1 837,13-1 0,14-2-3115,34-1 1,17-8 3114,-15-13 0,3-5 0,4 0 0,8 0 0,6-1 0,0-1 0,-7-2 0,8-2 0,-5-2 0,3 1 0,0 0 0</inkml:trace>
  <inkml:trace contextRef="#ctx0" brushRef="#br0" timeOffset="36251">23495 14206 24575,'0'-27'0,"0"59"0,0 2 0,-3 11 0,6-1 0,18-16 0,-5 4-2835,20-38 1,17-17 0,-4-1 2834,-4 5 0,2-6 0,-5-3 0,9-7 0,2-3 0,-2-1 0,-5 4-31,0-3 1,-5 3 0,5-4 30,-1 1 0,5-4 0,2-1 0,-1 2 0,-6 3 0,2-2 0,-5 3 0,2 2-122,7-3 0,2 0 0,-8 9 122,13 3 0,-17 52 0,-35 6 0,15 10 5707,-21-32-5707,0-7 2623,0 7-2623,0-10 630,10 0-630,-7 0 0,7 0 0,-10 0 0</inkml:trace>
  <inkml:trace contextRef="#ctx0" brushRef="#br0" timeOffset="39165">18956 15099 20764,'58'-11'0,"1"0"0,-1-1 0,0 1 0,1 0 0,-1-1 0,0 1 0,1 0 0,-1-1 0,7 0 0,0-1 0,0-1 0,1 1 0,-2 1 0,-1 0 0,-2 1 0,-3 2-1127,1 0 1,-4 3-1,-2 0 1,0 1 0,2 0-1,5-1 1127,0 0 0,4 0 0,3 0 0,1 0 0,0 0 0,-1 0 0,-3 0 0,-5 1 0,9-1 0,-4 1 0,-3 1 0,1-1 0,2-1 0,-2-1 0,3-1 0,0 0 0,-1 0 0,-4 2 0,-8 1 0,7 3 0,-8 2 0,-7-3 1356,-9-8 1,-4 1-1357,10 8 0,-4 4 1623,-11-2-1623,-26 0 753,-36 0-753,-22 8 0,-7 5 0,11 0 0,1 0 0,-3 0 0,5 0 0,-2 8 0</inkml:trace>
  <inkml:trace contextRef="#ctx0" brushRef="#br0" timeOffset="39615">18627 15264 21208,'63'-8'0,"0"1"0,0-1 0,0 1 0,0 0 0,0-1 0,0 1 0,-3 0 0,0 0 0,2 0 0,1 0 0,1 0 0,-1 0 0,0-1 0,0 1 0,-1-2-972,-3 1 1,0-2 0,-1 1 0,0-1 0,0 0 0,0 0 0,1 0 0,0 0-1,0 1 972,5 0 0,2-1 0,2 0 0,0 1 0,-1 0 0,-2 0 0,-2 1 0,-4 0 0,-4 2 0,7-1 0,-6 1 0,-2 2 0,-3-1 0,1 0 727,8-1 0,0 0 1,-4 1-1,-8 2-727,1 2 0,-6 2 0,3-1 0,-3 0 0,12 0 0,2 0 0,-36 0 1813,-21 0-1813,0 0 602,21 0-602,-5 0 6784,28 0-6784,-28 0 0,5 0 0,-21 0 0,0 0 0</inkml:trace>
  <inkml:trace contextRef="#ctx0" brushRef="#br0" timeOffset="48650">6185 9972 24575,'0'-26'0,"0"5"0,0 21 0,0 0 0,0-21 0,0 16 0,0-16 0,0 21 0,0 0 0,21 0 0,-15 0 0,25 0 0,-8 0 0,-7 0 0,47 0 0,-32 0 0,17 10 0,3 1 0,4-6 0,11 6 0,-1-1 0,-15-10 0,-5 1 0,9 0 0,-4-3 0,-5-8 0,1-1 0,6 8 0,5 3 0,-4-2-385,5-9 0,-4 1 385,-2 9 0,-2 2 0,-8-1 0,-5 0 0,5 0 0,1 0 0,0 0 0,-1 0 0,15-21 0,-13 16 0,14-16 0,-6 21 0,-13 0 0,1 0 0,-4 0 0,-2 0 0,18 0 0,14 0 0,-30 0 0,11 0 0,-10 0 0,7 0 0,-28 0 770,26 0-770,-6 0 0,-7 0 0,23 0 0,-4 0 0,4 0 0,5 0 0,-12 0 0,-9 0 0,22 0 0,-9 0 0,-10 0 0,1 0-6784,23 0 6784,-29 0 0,2 0-73,9 0 1,-1 0 72,11 0 0,-14 0 0,-4 0 0,-11 0 0,27 0 0,-4 21 0,-3-18 0,2-1 0,-9 9 0,-2-1 6712,21-10-6712,-17 0 0,17 21 0,-24-16 0,4 7 0,-3-3 0,-19-9 0,49 0 0,-20 10 0,4 1 0,6-8 0,3-1 108,5 9 1,2-1-109,-6-9 0,-3-2 0,-18 1 0,-1 0 0,17-1 0,2 2 0,-7 4 0,-1 1 0,-10-5 0,2 0 0,27 5 0,-6-1-2450,-24-5 2450,13-2 0,7 4-308,-10 8 0,0 1 308,6-8 0,6-1 0,-11 2 0,4 3 0,1-1 0,-4-2 0,17-4 0,1 0 0,-18 4 0,5 2 0,-2 0 0,-6-1 0,2-3 0,-4 1 0,12 8 0,-3-1 0,-3-10 0,7 0 0,-22 0 0,-2 0 0,9 0 0,11 0 0,1 0 0,4 0 0,-12 0 0,-1 0 0,13 0 0,-1 21 0,-22-19 0,1 1 0,-1 7 0,3 1 0,7-9 0,5-3 0,-1 0 0,4 1 0,1 0-770,-5 0 1,3 0 0,-4 0 769,0 0 0,-2 0-930,0 0 1,-1 0 929,-9 0 0,1 0 0,19 0 0,1 0 0,-18 0 0,0 0 0,18 0 0,-1 0 0,6 0 0,-23-1 0,1 2 0,-1 4 0,3 0-45,9-3 1,5-1 44,-3 2 0,4 1 0,-5-1 0,-3-2 0,-1-2 0,-1 1 0,3 0 0,-9 0 0,1 0 0,20 0 0,7 0 0,-17 0 0,0 0 0,2 0 0,2 0 0,11 0 0,-6 0 0,-14 0 2036,1-1 0,3 2-2036,-14 10 0,-3-1 0,18-5 0,-8 6 0,-2-1 0,0-10 3113,16 0-3113,7 0-3324,-29 0 1,1 0 3323,1 0 0,0 0-717,2 0 0,-2 0 717,9 0-752,11 0 752,-9 0 0,9 0 0,-1 0 0,-28 0 0,7 0 0,1 0 0,5 0 0,4 0 0,0 0 0,-5 0 0,12 0 0,-51 0 0,30 0 5702,-6 0-5702,0 0-4356,16 0 4356,-37 0 840,37 0-840,-27 0 0,51 0 0,-45 0 0,41 0 0,-56 0 0,46 0 0,-44 0 0,44 0 0,-26 0 0,0 0-2275,6 0 2275,-9 0 0,14-21 0,10 16 0,-21-16 0,5 21 0,-7 0 0,-9 0 5658,6 0-5658,0 0 3401,-16 0-3401,16 0 0,-21 0 0,0 0 0,21 0 0,-16 0 0,37 0 0,-36 0 0,25 0 0,-29 0 0,30 0 0,-6 0 0,0 0 0,-5 0 0,-21 0 0,21 0 0,-16 0 0,16 0 0</inkml:trace>
  <inkml:trace contextRef="#ctx0" brushRef="#br0" timeOffset="51366">16886 10372 24575,'26'-21'0,"-5"16"0,0-16 0,5 21 0,11 0 0,7 0 0,-12 0 0,4 0 0,16 0 0,3 0-1700,0 0 1,3 0 1699,-1-1 0,6 0 0,-5 3-2161,1 8 0,-1 1 2161,-6-9 0,3-1 0,-2 1-1201,12 9 1,-2-1 1200,-15-9 0,3-2 0,9 1 0,6 0 0,-7 0 0,-14 0 0,2 0 0,6 0 0,9 0 0,2 0 0,-5 0 0,-6 0 0,-3 0 0,1 0 0,4 0 0,2 0 0,1 0 0,7 0 0,2 0 0,-3 0-200,-15 0 1,-1 0 0,4 0 199,10 0 0,6 0 0,2 0 0,-6 0 172,-6 0 1,-3 0-1,4 0-172,4 0 0,4 0 0,1 0 0,-5 0-217,1 0 1,-4 0 0,-1 0 216,-4 0 0,0 0 0,0 0 461,8 0 1,1 0 0,-6 0-462,-6 0 0,-4 0 0,0 0 0,0 0 0,8 0 0,-2 0 0,-11 0 0,0 0 0,10 0 0,2 0 337,3 0 0,-1 0-337,-19 0 0,-1 0 0,19 0 0,-2 0 0,1 0 0,-10 0 0,-1 0 1030,5 0-1030,-10 1 0,1-2 0,23-20 3149,-29 18 1,2 1-3150,8-8 0,1-1 0,-7 5 0,0 2 0,4 3 0,-1-1-368,0-14 1,-3 1 367,11 9-393,9-15 393,-19 20 0,0 2 0,16-1 0,0 0 0,0 0 0,0 0 0,-10 2 0,-1-4 0,5-18 0,4 16 0,4 2 0,-11-8 0,0-1 599,6 11 1,3 0-600,1-10 0,-3-1 152,-14 9 1,-2-1-153,5-7 0,0-1 0,-2 5 0,-2 2-1193,12 1 1193,7-7 0,1 10 0,-9 0 0,-9-10 0,-1-1 0,3 6-331,1-6 1,0 1 330,-1 10 0,-4 1 0,2-2 0,-4-9 0,-1-1 0,0 9 0,3-1 0,19-18 0,-2 0 0,3 16 437,-14-5 0,-2-1-437,-5 0 0,10 9 0,-21-9 109,5 11-109,-7 0 1215,-9 0-1215,27 0 744,-37 0-744,16 0 0,0 0 0,-16 0 0,27 0 0,-30 0 0,30 0 0,-27 0 0,16 0 0,-21 0 0</inkml:trace>
  <inkml:trace contextRef="#ctx0" brushRef="#br0" timeOffset="54966">21002 10043 24575,'-43'-19'0,"0"1"0,1 5 0,5 3 0,11-1 0,-16-10 0,37 16 0,-16-16 0,21 21 0,0 0 0,21 0 0,26 0 0,-10 0 0,10 0-908,-4 2 1,11 0 0,7 1-1,5 1 1,2 0 0,-2-1 0,-3 0 907,-6 0 0,-1-1 0,0 0 0,0 0 0,2 0 0,1 0 0,4 1 0,-5-1 0,3 0 0,3 1 0,1-1 0,2 1 0,-1-1 0,-1 1 0,-1-1 0,-3 0 0,-3 0 0,5 0 0,-2 0 0,-3 0 0,-1-1 0,-1 1 0,-1-1 0,0 0 0,4-1 0,0 0 0,-1 0 0,-2 0 0,-2 0 0,-2 0 0,6 0 0,-3 0 0,-3 0 0,-1 0 0,7 1 0,-3 0 0,2-3 0,0-4 0,3-3 0,-1-1 0,-7 3-187,1 4 1,-2-1 186,2-5 0,2-3 0,-6 1 0,-12 0 0,-6 1 0,6 5 0,-14-16 6184,8 21-6184,-25 0 0,15 0 0,-21 0 540,-21 0-540,-37 0 0,3 0 0,-8-2 0,-4 4 0,21 8 0,0 1 0,0-9 0,-3-2 0,6 3 0,8 8 0,4-1 0,-21-10 0</inkml:trace>
  <inkml:trace contextRef="#ctx0" brushRef="#br0" timeOffset="55453">20367 10254 24575,'-23'-47'0,"33"21"0,20 16 0,21 3 0,16 2 0,8 3 0,3 0 0,-3 0 0,-9-1-1639,-9-1 1,-2-1-1,-2 1 1,1 0 0,2 1-1,6-1 1490,-9 2 0,3 0 0,2 1 0,3-1 0,1 1 0,0-1 0,1 1 0,0 0 0,-1-1 0,-1 1-91,6-2 1,2 1-1,0-1 1,0 0 0,0 1-1,-2-1 1,-2 1 0,-3 0-1,-3 1 240,12 0 0,-5 1 0,-3 0 0,1 1 0,3-1-126,-5 0 1,4 0-1,3 0 1,-1 0-1,-4 0 1,-5 0-1,-10 0 126,20 0 0,-10 0-714,-1 0 0,-1 0 714,-7 0 0,-3 0 1163,-10 1 1,-1-2-1164,-1-9 0,-5-1 3479,-14 6-3479,5-16 5202,-21 21-5202,0 0 4775,-21 0-4775,5 0 0,-49 0-615,7 10 0,1 1 0,-9-6 0,19 5 0,0 1 1</inkml:trace>
  <inkml:trace contextRef="#ctx0" brushRef="#br0" timeOffset="55865">21378 10207 23228,'60'0'0,"1"0"0,-1 0 0,0 0 0,0 0 0,0 0 0,-2-3 0,-3-1 0,-1-1 0,3 0 0,6 1 0,-6 2 0,4 0 0,5 1 0,3-1 0,0 1 0,-1 0 0,-2-1 0,-3 0 0,-7 0-1967,10-2 1,-7-1 0,-3 0 0,1 0 0,3 0 1891,1 0 0,2-1 0,2 0 0,-1 0 1,-4 2-1,-4 0 75,16 2 0,-6 2 0,-8-3 0,-8-8 0,-4 1 794,9 8 0,-5 4-794,2-2 1915,-49-21-1915,7 16 212,-10-16-212,0 21 6225,0 0-6225,21 0 1687,-16 0-1687,16 21 0,-21-16 0,0 37 0,0-37 0,0 16 0</inkml:trace>
  <inkml:trace contextRef="#ctx0" brushRef="#br0" timeOffset="56865">1999 11571 24575,'41'-32'0,"-1"-1"0,-4 7 0,2-1 0,3 7 0,6 11 0,3 7 0,7-3-1639,-6-3 1,5-3-1,5-2 1,1 0 0,-1 2-1,-4 2 1341,-2 3 0,-2 2 0,-1 0 0,1 1 0,6-1 298,0-1 0,5-1 0,3-1 0,1 1 0,-1 0 0,-4 0 0,-5 0-29,10 0 1,-5 0 0,-4 1-1,2 1 29,0 2 0,0 2 0,0-1 0,-1-1-407,1-3 1,1-1 0,-4 0 0,-6 2 406,1 3 0,-2 2-305,2-1 0,4 0 1,-15 0 304,-16 0 3222,-5 0-3222,-73 0 0,5 9 0,-3 3 0,-1 0 0,-2 2 0,1 0 0,-4 1 0,-1 3 0,8 0 0,-1 3 0,1 0 0,1-2-505,-3 0 0,2-2 0,-3 2 505,-1-2 0,-5 1 0,4-1 0,10-2 0,-11 9 0,3-14 0</inkml:trace>
  <inkml:trace contextRef="#ctx0" brushRef="#br0" timeOffset="57268">2916 11713 24575,'-55'4'0,"1"0"0,-1 1 0,3-1 0,2 0 0,11-2 0,2-2 0,13 0 0,14 0 0,38-3 0,17-4 0,-12-4 0,5-2-2126,4 0 0,9-1 0,3-1 1,0 0 2125,1-1 0,1 1 0,1 0 0,2-2 92,-2-1 1,1-1 0,1-1-1,2 1 1,2 3-93,-2 5 0,4 1 0,1 2 0,0 1 0,-3-1 0,-2 0 0,-4-1 0,-2-1 0,-2 0 0,-1 1 0,0 3-375,10 1 1,0 2 0,-3 1-1,-4 1 375,18 1 0,-16 0 0,-23 0 0,19 0 5421,-53 0-5421,0 0 413,0 11 0,0-9 0,0 9 0</inkml:trace>
  <inkml:trace contextRef="#ctx0" brushRef="#br0" timeOffset="60234">8631 12418 24575,'47'0'0,"-21"0"0,6 0 0,-9 0 0,35 0 0,5 0 0,-7 3 0,11 1 0,-5 0 0,-3-3 0,0 0-631,-12 1 0,6 0 0,0 1 1,-5 1 630,10 6 0,1 1 0,-6-10 0,5-2 0,1 1 0,-6 5 0,9 16 0,-2 0 0,3-17 0,3-6 0,-9 5 0,-22 7 0,-2 1 0,13 0 0,-1-1 0,13-5 300,-4 6 0,-1-1-300,-1-10 0,-8-10 0,4-1-477,-1 9 0,0-1 477,1-18 0,0 0 0,-1 17 0,1 3 0,7-9 0,2-1 0,8-1 0,1 3 0,-4 6 0,1 1 0,-16-5 0,0-2 0,-5 4 0,21 5 0,2 0 0,-31-2 0,0 4 0,3 8 0,2 1 0,17-9 0,3 1 0,-11 6 0,0 3 0,-3-4 0,2-1 0,-3-1 0,2-5 0,0 3 0,4 8 0,5 5 0,-6-4 912,-13-10 0,-2-1-912,17 8 0,-2 1 0,8-1 0,-7-7 0,-12 2 0,2 0 0,23-5 0,-6 1 0,9-2 0,-7-2 0,4-1 0,0 1 351,-2 2 0,-2 0 0,2 0-351,0-1 0,1-2 0,0 0 0,6-3 0,0-1 0,-8 2-407,-14 3 0,0 1 407,8-5 0,5-2 0,-8 4 0,12 5 0,-14 0 0,1 0 0,16 0 0,-21 0 0,6 0 0,-4 0-1154,-6 0 1,2 0 1153,15 1 0,8 0 0,-5-3-395,3-8 1,1-1 394,-5 8 0,5 3 0,-5-2 0,-3-9 0,-2 1 0,12 8 0,-3 4 0,-25-2 0,-2 0 0,10 0 0,0 0 0,-12 0 0,0 0 0,10 0 0,-1 0 0,-6 0 0,0 0 0,9 0 0,0 0 0,0 0 0,-2 0 0,17 0 0,-2 0 0,1 0 0,-26 0 0,0 0 0,31 0 0,1 0 0,-22 0 0,-3 0 0,0 0 0,-1 0 685,17 0-685,-14-21 0,-28 16 0,5-16 0,-21 21 0,21 0 0,-16 0 0,16 0 2294,0 0-2294,-16 0 931,16 0-931,0 0 0,-16 0 0,26 0 0,-28 0 0,28 0 0,-25 0 0,14 0 0,-20 0 0,21 0 0,-15 0 0,46 0 0,-23 0 0,7 0 0,-15 0 0</inkml:trace>
  <inkml:trace contextRef="#ctx0" brushRef="#br0" timeOffset="61282">18791 12583 24575,'34'-13'0,"0"0"0,29-8 0,-19 19 0,3 4-4028,-1-2 0,2 0 4028,12-1 0,9 2 0,-20 2 0,6 1 0,3 1 0,1 0 0,-1-1-769,-2-3 1,0 0 0,0 0 0,1-1 0,0 2 768,6 1 0,1 2 0,1 0 0,0 0 0,0-2 0,1-2 0,2-1 0,0 0 0,-2-1 0,-2 1-97,3 0 1,-3 0 0,-1 0 0,1 0 96,2 0 0,1 1 0,-1-1 0,2-1 0,-9-2 0,1-2 0,1 0 0,-4 0 0,-4 2-906,2 2 1,-5 0 0,2-2 905,-2-6 0,2-3 0,0-1 0,-5 5 0,15 6 0,-4-1-19,1-18 0,0 0 19,-2 17 0,1 3 1111,4-15 1,4 0-1112,-13 14 0,3 3 0,-1-2 0,2-9 0,1-2 0,-3 2 432,-6 7 0,-1 3 1,-1-2-433,2-5 0,0-1 0,-3 2 0,5 5 0,-3 2 0,2-1 0,-3 0 0,-10 0 0,-6 0 4439,-8 0-4439,9 0 0,-27 0 3929,16 0-3929,-21 0 1070,0 0-1070,21 0 2078,-16 0-2078,16 0 0,0 0 0,-6 0 0,9 0 0,-14 0 0,-10 0 0,-10-21 0,7 16 0,-7-16 0</inkml:trace>
  <inkml:trace contextRef="#ctx0" brushRef="#br0" timeOffset="62732">4116 13523 24575,'10'-60'0,"18"39"0,10 6 0,9 2 0,5 5-4916,13 6 1,3 4 4890,-22-2 1,1 0 0,-1 0 24,17 0 0,2 0 0,-15 0 0,3 0 0,6 0 0,-3 0 0,7 0 0,3 0 0,1 0 0,-3 0 0,-7 0 0,-2 0 0,1 0 0,1 0 0,5 0 0,-7 0 0,4 0 0,3 0 0,1 0 0,0 0 0,0 0 0,-2 0 0,-3 0 0,5 0 0,-3 0 0,-1 0 0,-1 0 0,1 0 0,0 0 370,0-1 1,2 0-1,-1 0 1,-1 0 0,0 2-1,-2 2-370,6 3 0,-1 3 0,-1 1 0,-3 0 0,-7-3 0,1-4 0,-7-2 0,0 5 532,1 11 0,0 4 0,-8-7-532,9-11 0,-10 7 0,28-10 0,-44 0 0,42 0 5637,-58 0-5637,16 0 448,-21 0-448,0 0 0,10 0 0,35 0 0,-3 0-6784,15 0 6784,8 0 0,-19 0 0,2 0-73,2 0 0,2 0 73,-1 0 0,3 0 0,-2 0 0,16 0 0,-3 0 0,-3 0 0,-1 0 0,-13 0 0,1 0 0,-2 0 0,15 0 0,-4 0 0,-11 0 0,-2 0 0,6-2 0,-6 4 0,-8 19 0,10-15 0,-10 15 0,7-21 0,13 0 0,-15 0 0,3 0 0,-14 0 0,-5 0 0,21 0 6711,-21 0-6711,-5 0 219,-21 0-219,0 0 0,-21 20 0,16-14 0,-16 15 0</inkml:trace>
  <inkml:trace contextRef="#ctx0" brushRef="#br0" timeOffset="69532">10160 13030 24575,'-13'-37'0,"2"13"0,11 14 0,0 10 0,0 0 0,0 10 0,0 14 0,0 13 0,0 10 0,0-21 0,0-5 0,32-21 0,-3-21 0,7-6 0,11-8 0,0-3 0,0-6 0,0-4 0,-2 2 0,-5 6 0,-1 0 0,-1 2 0,9-9 0,0 0 0</inkml:trace>
  <inkml:trace contextRef="#ctx0" brushRef="#br0" timeOffset="78616">14017 13571 24575,'13'31'0,"0"0"0,10 5 0,-4-6 0,-14-15 0,37 27 0,-37-37 0,48-5 0,-19-24 0,2-9 0,13-8 0,1-4 0,-14 10 0,-1 0 0,2-3 0,7-7 0,1-2 0,-1 4-2302,3 1 0,-3 3 2302,0-15 0,-4 8-364,2 20 364,-42 5 0,0 21 0,0 0 0,21 0 0,-16 0 4499,16 0-4499,-21-10 469,0 7-469,0-7 0,0 10 0,0 0 0,21 0 0,-16 0 0,16 0 0,-21 0 0,10 0 0,-7 0 0,7-21 0,-10 16 0,0-16 0,0 21 0,0 0 0,21 0 0,-16 0 0,16 0 0,-21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7:00:31.5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31868 4775 24575,'-11'-53'0,"9"1"0,-30 29 0,27-14 0,-24 10 0,-5-4 0,14-14 0,-2-1 0,-11 17 0,-4 1 0,-4-17 0,3 3 0,-3 6-1758,6 13 0,-7-1 1,1 3 1757,-3-1 0,-3 2 0,-9-2 0,-6-2 0,-3 5-242,8 7 1,-2 4-1,-1 0 1,3-1 241,-5-6 0,2-2 0,-1 2 0,-4 5 0,0 2 0,4 0 0,-1-4 0,2 3 0,12 7 0,-2 2 0,-4 2 0,-2 2 0,-3 2 0,-2 0 0,2-1-390,7-3 1,1-2 0,0 1 0,1 1 389,-17 4 0,1 1 0,6 1 0,3 2 0,1 1 0,3-4 0,-4 1 0,0 3-231,2 5 1,1 3 0,-4 4 230,-1-1 0,-4 3 0,0 1 0,5 2 0,12-1 0,2 0 0,3 2 0,2 1 710,-7 8 0,3 1 1,4 4-711,6 4 0,3 3 0,4-3-1009,0-1 1,2-1 1008,-6 12 0,3 1 0,14 0 0,0-3 0,-9-16 0,2 0-283,16 17 1,3 0 282,-9-19 0,-1-1 0,4 14 0,3 2 0,3 6 0,0 2 0,-3-10 0,0 3 0,1-2 0,2 12 0,2 0 1,0-9 1,2 3-1,4-4-1,13 10 0,4-3 0,-10-17 0,-1 1 0,2 2-297,9 14 1,4 2-1,-2-6 297,0-8 0,-2 1 0,-1 7 0,-1 7 0,1-7 0,1-9 0,2-3 0,2 1 0,3 3 0,-2-5 1309,-1-4 0,-1-2-1309,13 9 0,-1-3 0,-16-18 0,1-1-263,15 21 0,0-1 263,-12-16 0,1-1 0,5 6 0,4 2 0,3-4 0,2-8 0,2-3 0,-2 0 0,11 17 0,1-3 0,-7-19 0,4-4 0,-5-1-1868,-3 1 1,-3-1 1867,2 2 0,0-3 0,6-6 0,6-1-458,4 5 0,5 1 0,-4-2 458,0-5 0,0-2-642,3 1 0,4 0 0,-9 0 642,-20 1 0,-1-2 431,9-3 0,5-3 1,-1-3-432,-7-2 0,-1-4 0,4-3 0,0 1 0,5-3 0,3-3 0,-1-1 0,-4-2 299,7-9 0,-2-3 0,-2-2 0,2 1-299,-7 7 0,1 2 0,0-2 0,1-1 0,-1-5 0,-5 0 0,1-5 0,0-3 0,0-1 0,-1 1 0,-2 3 0,-3 4 0,8-4 0,-4 6 0,-1-1 0,2-4 0,-5 0 0,2-4 0,2-2 0,-3 0 0,-2 3 0,-5 5 0,1-2 0,-5 4 0,-3 1 0,8-15 0,-6-1 0,-9-4 0,-11-7 0,-9 14 0,-6-6 0,-4-1 0,-3-1 0,-1 9 0,-3 0 0,-3 0 0,0-1 0,-2-1-37,0-7 0,-2-1 1,0 0-1,-5 0 1,-5 1 36,1 11 0,-4 0 0,-3 1 0,-3 0 0,-2 1 0,-1 1 0,0 2 0,2 5 0,-2 1 0,-2 1 0,0 1 0,-2 1 0,1 0 0,0 1 0,1 0-122,-2-1 1,0 0 0,0 0-1,0 2 1,0 0 0,-1 1 0,0 1 121,-4 0 0,-4-1 0,0 1 0,0 2 0,3 2 0,6 4 0,6 3 0,-22-2 0,10 6 0,12 4 0,0 1 0</inkml:trace>
  <inkml:trace contextRef="#ctx0" brushRef="#br0" timeOffset="3816">26646 3810 24575,'61'0'0,"-1"0"0,0 0 0,-9 0 0,-1 0 0,3 0 0,4 0 0,5 0 0,-1 0 0,-3 0-1434,-3 0 1,-3 0-1,3 0 1434,-2 0 0,3 0 0,-1 0 0,-5 0 0,12 0 0,-6 0 0,-1 0 0,-8 0 1323,-16 0-1323,-31 0 0,0 0 0,0 0 0</inkml:trace>
  <inkml:trace contextRef="#ctx0" brushRef="#br0" timeOffset="4485">26646 3951 24575,'27'-26'0,"18"13"0,17 5 0,-11 6 0,8 1 0,6 2 0,0 1 0,-5-2-2458,2 0 0,-2 0 1,-1 0-1,3 0 2160,-2 0 0,4 0 0,-1 0 0,-3 0 0,-6 0 298,-3 0 0,-5 0 0,-2 0 1409,11 0 0,-3 0-1409,1 0 0,-4 0 0,14 0 0,-6 0 0,-33 0 1719,-14-20-1719,-10-7 0,-10 1 0,-14 5 1696,9 21 0,-6 0 0,21 0 0</inkml:trace>
  <inkml:trace contextRef="#ctx0" brushRef="#br0" timeOffset="4952">26435 4022 24575,'61'-7'0,"1"1"0,-1-1 0,0 1 0,0-2 0,-1-1 0,-1 0 0,-3 4 0,-2 3 0,-4 3 0,0-3-3277,-2-7 0,0-4 0,0 4 2780,-2 6 1,1 3-1,-2-3 497,10-6 0,-3-3 1409,-5 1 0,0 2-1409,12 7 0,-5-2 0,-7-17 0,15 21 1719,-62 0-1719,0 0 0,-21 0 0,-5 0 0,0 0 0,5 0 0</inkml:trace>
  <inkml:trace contextRef="#ctx0" brushRef="#br0" timeOffset="5266">26529 4022 22945,'57'-7'0,"1"1"0,-1-1 0,1 1 0,-4 0 0,-1 0 0,1 1 0,2 1 0,8 2 0,3 2 0,-1 1 0,-5 0-3277,-3-1 0,-4 0 0,2 0 3243,0 0 1,5 0 0,-3 0 0,-11 0 0,16 0 0,-22 0 0</inkml:trace>
  <inkml:trace contextRef="#ctx0" brushRef="#br0" timeOffset="8032">31468 4845 22346,'-44'-31'0,"0"-1"0,0 1 0,1 0 0,-8 0 0,-2 0 0,-2 4 0,-3 6 0,2 9 0,-3 6 0,-2 3 0,1 1 0,1-1-1083,5-2 1,2-1 0,1 0 0,-3 3 0,-5 2 1082,6 3 0,-4 2 0,-3 1 0,-2 2 0,0 0 0,1 2 0,3 0 0,4 0-814,-11 4 1,3 2 0,3 1 0,2 0 0,-1 0 813,3-2 0,0 0 0,0 1 0,4 1 0,3 3 0,-14 16 0,6 4 0,10-5 1035,13-14 1,8 1-1036,8 17 0,8 3 0,9 8 0,20-8 0,17-3 0,1-20 0,11-4 0,6-3 0,6-1 0,0-1-423,-6 0 0,4-1 1,3-1-1,3-1 1,0 0-1,0-1 1,-1 0-1,-2-1 423,1 0 0,-1-2 0,-1 0 0,0 0 0,0-2 0,0 1 0,1-1 0,5-1 0,3 1 0,0 0 0,0-2 0,-4 0 0,-6-3 0,-8-1 482,5-7 1,-9-2-1,-7-2-482,-4 1 0,-3-4 0,8-16 0,-6-7 0,-18 6 0,-5-1 0,3-5 0,-11 2 0,-24 9 0,-9 7 0,-14 1 0,-13 19 0,-14 7 0,13 1 0,12 0 0,-2 0 0,1 1 0,0-1 0</inkml:trace>
  <inkml:trace contextRef="#ctx0" brushRef="#br0" timeOffset="8583">29798 6350 24575,'54'30'0,"0"-1"0,1 1 0,-1-1 0,2-6 0,5 0 0,0-2 0,1-4 0,-2-7 0,6-8 0,-1-7 0,0-4 0,1 0-1880,-11 4 1,0-1 0,0-1 0,1-1 0,0-2 1879,3-5 0,3-2 0,-2-3 0,-3 0 0,-5 0 0,0-3 0,-6-2 0,2-5-626,-6-2 0,4-6 0,-1-3 0,-3 1 0,-8 5 626,5-9 0,-7-3 0,-10 4 0,1-7 0,-4 0 0,-8 7 100,-7 3 0,-8 2-100,-2-20 0,-11 3 0,-13 21 0,-8 6 0,-5-3 0,-11 4 0,10 14 0,-8 2 0,-4 2 0,-2 2 0,2 3 0,1 3 0,0 2 0,0 3 0,-1 2 0,-3-1-451,0 1 1,-3 1 0,-1 0 0,0 2 0,2 1 0,3 1 450,2 1 0,2 1 0,2 1 0,2 4 0,1 3 0,2 8 0,0 5 0,3 2 0,3-1 0,6-4 679,-10 6 1,9 2-680,2 10 0,4 7 0,21-10 0,33-16 0,14-5 1098,2 17 1,9-5-1099,5-22 0,10-9 0,4-1-69,-13 0 1,4 0 0,3 0-1,-4-2 1,-5 0 0,1-2-1,-6-2 1,2 1 0,12 0 0,1 0-1,0 0 1</inkml:trace>
  <inkml:trace contextRef="#ctx0" brushRef="#br0" timeOffset="9233">30080 7479 24575,'-2'-26'0,"56"5"0,7 19 0,9 4 0,-19-1 0,2 0 0,5-3-1114,-1-3 1,6-3 0,3-1-1,-1-1 1,-5 0 1113,-4 1 0,-2 1 0,-2-3 0,0-2-1135,8-7 0,2-2 0,-3-3 0,-7 0 1135,11-7 0,-16-9 402,-31-2 0,-10-7 0,-5-1-402,-2 2 0,-5-1 0,-8 0 0,-12-8 0,-9 0 0,-6 4-921,-1 5 0,-6 5 0,-11 9 921,13 19 0,-7 5 0,-4 4 0,-3 3 0,-1 4 0,1 2 0,3 3 0,-2 6 0,-1 2 0,0 2 0,0 1 0,2-1 0,2-1-382,-10-2 1,2-1 0,1 1-1,1 2 1,1 5 381,5 3 0,-2 4 0,1 3 0,3 0 0,6 0 0,10-2 0,-4 8 0,11 5 20,3 8 1,3 8 0,7-3-21,5 8 0,21-4-506,26-16 1,21 0 0,10-5 0,-2-5 505,-4-9 0,2-6 0,4-3 0,6-2 0,-16-3 0,6 0 0,4-2 0,1 0 0,1-2 0,-3 0 0,-4 0 0,-7-2 0,9 0 0,-7-2 0,-3-1 0,1 0 0,2 1 0,0 0 0,0 0 0,0 0 0</inkml:trace>
  <inkml:trace contextRef="#ctx0" brushRef="#br0" timeOffset="11133">30762 13994 24575,'61'-17'0,"0"1"0,0-1 0,0 1 0,0-1 0,0 1 0,3-6 0,-5-1 0,-1 0 0,4-1-1639,-8 4 1,4 0-1,2-1 1,-2-1 0,-6 0-1,-7-1 1142,0-7 1,-8-1-1,-4-2 497,5-12 0,-11-1-1078,-17-1 1,-4-1 1077,7 0 0,-5 0 728,-11 5 0,-15 2-728,-20 7 0,-18 2 0,-9 2 0,-1 6 0,8 9 0,-4 4 0,-3 4 0,0 0 0,-1-3-410,5-2 1,0-2 0,-1-1 0,-1 1 0,-1 2 0,1 3 409,-3 5 0,-2 1 0,-1 3 0,2 2 0,4 0 0,7 1 0,-8 3 0,9 1 0,-4 4 0,-2 2 0,-4 2 0,-1 4 0,5 2 0,6 2 0,3 3 0,2 2 0,0 2 0,1 1 0,2 1 0,0 2 0,2 2 0,-4 3 0,-1 1 0,7 1 0,18 1 465,18 4 1,16 0 0,12-4-466,19-8 0,17-6 0,8-4 0,1-3 0,-11-5 0,2-2 0,2-3 0,4-2 0,3-2 0,-6-3 0,5-2 0,5-1 0,1-2 0,-1 0 0,-2-1 0,-5 0 0,-7 1 0,7 1 0,-7-1 0,-3 0 0,2-2 0,5-2 0,0 0 0,0-1 0,1 1 0</inkml:trace>
  <inkml:trace contextRef="#ctx0" brushRef="#br0" timeOffset="11786">29539 14935 20588,'66'3'0,"1"1"0,-1-1 0,0 1 0,0-1 0,0 0 0,1 1 0,-1-1 0,0 1 0,1-4 0,0 0 0,-2-1 0,1-1 0,-1 0 0,0-1 0,0-1 0,0 0-1035,2 0 1,1-2 0,0 1 0,0-2 0,-1 0 0,-2-1 0,-2 0-1,-3-2 1035,1-1 0,0-2 0,-3 0 0,-2-1 0,-6 0 0,-5 1 0,3-3 0,-7 0 0,-2 1 1083,15-1 0,-3-5-1083,-15-5 0,-1-5 0,-1 2 0,6 2 0,-5-3 0,-2-24 0,-8-5 0,-9 13 0,-11-2 0,-19 6 0,-9-3 0,-3 4 0,-4-6 0,-8 3 0,-2 9 0,-9-2 0,-5 4 0,-4 7 0,-1 12 0,-7 7 0,-2 3 0,1 1 0,3-3-539,-2-7 0,3-3 1,-1 2-1,-2 5 539,1 7 0,-5 4 0,0 4 0,3 1 0,7 1 0,1 2 0,6 2 0,1 2 19,-1 1 0,1 0 0,2 5-19,8 4 0,3 3 0,0 0 394,0 0 0,1 1 0,3 1-394,-4 13 0,5 2-713,-4 7 0,5 0 713,13-14 0,4-1 1351,0 10 0,11 0-1351,15-14 0,11-2 0,22 13 0,16-7-292,-5-23 0,10-7 0,2-2 0,-7 2 0,-10 5 0,-4 0 0,2-2 0,16-9 0,-1 0 0,1 0 0</inkml:trace>
  <inkml:trace contextRef="#ctx0" brushRef="#br0" timeOffset="12585">29539 16181 24575,'61'7'0,"0"-1"0,0 1 0,-1-1 0,5-3 0,0-2 0,0-1 0,-1-4-2209,-5-1 0,-2-3 0,1-2 0,3-3 2209,-8-1 0,3-1 0,2-2 0,0-2 0,-1 0 0,-2 1 0,7-4 0,-1 0 0,0-1 0,-2 0 0,-1 0 0,-6 5 0,1 0 0,-2 0 0,-3-2 0,-4-5 0,3-10 0,-4-4 0,-7-3 0,-10-1 417,-13-5 1,-11-1 0,-10-3-418,-5 5 0,-8-4 0,-6-1 0,-2 1 0,-1 3-804,-5-3 0,-3 2 1,-3 3-1,-7 4 804,-2 7 0,-7 2 0,-4 3 0,1 4 0,1 4 0,-4 4 0,1 7 0,0 2 0,1 3-359,3 0 0,2 2 0,0 2 1,-2 3 358,-5 3 0,-2 3 0,1 2 0,5 2 0,2 3 0,4 1 0,-1 6 0,2 2 0,-1 4 0,1 3 0,7 5-311,2 16 0,7 5 0,3 2 311,-2-5 0,2 0 0,17 3 0,22-5 0,12 4 0,12-2 0,11-8-117,2-18 1,13-5-1,8-5 1,4-2-1,1-1 1,-5 0-1,-8 2 1,6 9-1,-7 0 1,0-1-1,6-4 1,3-13 0,1 0-1,-1 0 1,1 0-1,-1 0 1,1 0-1</inkml:trace>
  <inkml:trace contextRef="#ctx0" brushRef="#br0" timeOffset="14369">28387 13618 24575,'-26'-27'0,"5"7"0,21 20 0,0 0 0,-11 0 0,9 0 0,-9 0 0,11 0 0,0 0 0,11 0 0,33 0 0,-23-21 0,42 15 0,-58-25 0,16 28 0,-42-28 0,-5 26 0,-21-16 0,10 42 0,-7-5 0,28 28 0,16-7 0,16-11 0,28-5 0,-7-21 0,20 0 0,-28 0 0,2 0 0,-31-21 0,0-5 0,0-1 0,0-4 0,-10 8 0,-14 7 0,-12-5 0,-11 42 0,32 16 0,4 4 0,-10-2 0,21-2 0,0 0 0</inkml:trace>
  <inkml:trace contextRef="#ctx0" brushRef="#br0" timeOffset="26670">10677 9713 24575,'49'0'0,"-1"0"0,13 2 0,1-4 0,-14-7 0,3-2-2458,-1 4 0,8 1 1,1 0-1,-4-2 1961,0-3 1,-3-3-1,3 3 497,-2 3 0,3 2 0,0 1 0,-4 0-574,4 2 1,-3 0-1,-2-1 574,-6-3 0,-1-1 0,0 2 66,3 4 1,1 1 0,-2-1-67,14-9 0,-2 1 0,-11 9 0,0 2 0,0-1 0,-3 0 0,8 0 0,-39-21 0,-10 16 0,-34-16 0</inkml:trace>
  <inkml:trace contextRef="#ctx0" brushRef="#br0" timeOffset="27382">8043 11007 8191,'60'-9'0,"-1"-1"0,1 1 0,0-1 0,-1 1 0,1 0 0,-1-1 0,0 1 0,1 0 0,3-1 0,-1 1 0,3-1 0,2 1 0,-1-1 0,-1 0 0,-4 0 0,-2 0 0,-4 0 0,-1 0 0,1 0 0,2 1 235,2 1 0,3 2 0,2 0 0,-1 0 0,-5 1 0,-6-1-235,6-2 0,-6 1 0,-2 1 0,-3 6 0,-1 2 0,-4-4 0,5-8 0,-2-1 1070,3 10 0,-2-3-1070,-7-12 0,-2 1 0,20 12 3788,-57-7-3788,-5 10 5664,-16-21-5664,21 16 3382,0-16-3382,0 21 0,0 0 0,0 0 0</inkml:trace>
  <inkml:trace contextRef="#ctx0" brushRef="#br0" timeOffset="30816">20508 8185 21381,'59'-13'0,"0"0"0,-9-1 0,3 0 0,3 0-270,-6 4 1,1 2 0,3-1 0,3-1 269,-6 0 0,2-2 0,3-1 0,1 0 0,-1 1 0,-3 2-214,5 0 1,-2 2-1,0 1 1,-1-1-1,0-1 214,2-3 0,1-3 0,-1 1 0,-3 1 0,-6 4 0,21 6 0,-10 1 0,-15-9 0,-9 1 1188,-9 10-1188,-26 0 707,-26 0-707,-20 8 0,-7 5 0,7-1 0,0 2 115,6 0 1,-3 3 0,-2-1-116,-10 4 0,-3 0 0,4-2 55,-2-3 1,2-2 0,-7 5-1,7-4 1,12-14 0</inkml:trace>
  <inkml:trace contextRef="#ctx0" brushRef="#br0" timeOffset="31118">20414 8349 24575,'-29'0'0,"63"0"0,5-3 0,12-2 0,6-1 0,0 0-407,6-1 1,1 1 0,3 0 0,3-2 406,-10 1 0,3-1 0,2 0 0,0-1 0,-2 1 0,-5 1-1880,6 0 0,-4 0 0,-3 1 0,0 0 1880,11-2 0,-2 0 0,-12 3 0,3 5 1806,-33 0-1806,-14 0 0,-10 21 0,0-16 0,0 16 0</inkml:trace>
  <inkml:trace contextRef="#ctx0" brushRef="#br0" timeOffset="32199">27634 15899 24575,'49'-13'0,"0"0"0,0 0 0,0 0 0,13-6 0,-1 1 0,-3 2 0,6 4 0,0 1-536,-7-1 1,3-1 0,-5 1 535,1-1 0,-2 0 521,56-8-521,-110 21 266,-37 0-266,-13 0 0,18 9 0,-4 3 0,-21 0 0,2 2 0,3 12 0,10-15 0,0-1 0</inkml:trace>
  <inkml:trace contextRef="#ctx0" brushRef="#br0" timeOffset="32383">27470 16228 22362,'65'-4'0,"0"0"0,1 0 0,-1-1 0,0 1 0,-1 3 0,1 0 0,-1 1 0,-3-1 0,-4-1 0,11-5 0,-4-1 0,-5 2 0,-14 6 0,1 0 0,-1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7:01:16.5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11900 5363 24575,'34'-14'0,"0"1"0,16 2 0,5 2-3277,-4 1 0,3 0 0,5 3 2904,-1 2 1,3 3-1,5 0 1,6-3 102,-15 0 1,6-2 0,3-1-1,3 0 1,2-1 0,-1 1 0,-2 1-1,-2 2 270,-1 0 0,-2 2 0,-1 1 0,0 0 0,1 0 0,4 0 0,3-2-74,-12 1 1,2-2 0,3 1 0,2-1 0,2 0-1,0 0 1,0-1 0,1 1 0,-2 0 0,0 1-1,-3 0 1,-2 0 73,7 1 0,-2 0 0,-1 1 0,-1 0 0,0 0 0,-2 0 0,0 0 0,0 0 0,0-1-85,3 0 1,-1 0 0,-1 0 0,1-1 0,-2 0 0,0 1 0,-1 0 0,0 0 84,2 0 0,2 1 0,-1 0 0,-2 0 0,-2 1 0,-4-1 0,-6 0 0,18 0 0,-9 0 0,-3 0 0,14 0 0,-9 0 0,4 0 0,-54 0 0,-11 0 0</inkml:trace>
  <inkml:trace contextRef="#ctx0" brushRef="#br0" timeOffset="484">21872 1905 24575,'-15'53'0,"-1"0"0,0 0 0,1 0 0,1 1 0,2 1 0,1-2 0,3-3 0,-1 17 0,8-6 0,12-6 0,9-14 0,9-30 0,7-11 0,-15 0 0</inkml:trace>
  <inkml:trace contextRef="#ctx0" brushRef="#br0" timeOffset="797">22366 2070 22389,'-33'55'0,"1"1"0,-1 0 0,0-1 0,-7-1 0,0-4 0,16-5 0,22-3 0,14-11 1062,33-26-1062,7-5 0,-15-18 0,-3-11 0,-15-1 0,-2-2-960,6-3 1,-4-1 959,-14-21 716,16 20-716,-63-7 0,21 28 0,-10 4 0,-3 3 0,-2 9 0,9 21 0,6-16 0,21 16 0</inkml:trace>
  <inkml:trace contextRef="#ctx0" brushRef="#br0" timeOffset="980">22742 2564 24575,'-37'46'0,"-1"0"0,1 0 0,9-3 0,2-1 0,2-6 0,-18 11 0,37-21 0,-16-5 0,21-21 0</inkml:trace>
  <inkml:trace contextRef="#ctx0" brushRef="#br0" timeOffset="1330">23189 2070 24575,'-42'44'0,"1"-1"0,-1 1 0,6-2 0,4 2 0,11-2 0,15 2 0,12-2 0,7 1 0,11-8 0,24-16 0,5-12 0,-16-3 0,-3-8 0,7-16 0,-4-7 0,5-14 0,-37-2 0,-5-1 0,21-8 0,-17 18 0,-8-2 0,-13-5 0,-7 3 0,3 11 0,0 2 0,-5 0 0,2 3 0,3 1 0,45 21 0,-9 0 0,6 0 0</inkml:trace>
  <inkml:trace contextRef="#ctx0" brushRef="#br0" timeOffset="1630">23777 2070 23978,'-16'54'0,"0"0"0,-1 1 0,1-1 0,-5 1 0,0-3 0,11-5 0,17-3 0,7-10 296,1-13-296,30-21 0,-16-32 0,-1-9 0,14 2-2024,-16-20 1,-8-2 2023,-7 19 0,-10-11 0,-2-1 992,1 7-992,-5 6 0,-1 3 127,4 15-127,-9 12 0,11 11 0,0 0 0</inkml:trace>
  <inkml:trace contextRef="#ctx0" brushRef="#br0" timeOffset="1897">24201 1999 24575,'0'53'0,"0"-1"0,0 0 0,0 0 0,5 6 0,2-2 0,1-10 0,8 11 0,29-15 0,12-37 0,6-5 0,-27-9 0,-2-8 0,4-17 0,-8-10 0,-13-9 0,-5-1-1864,5 8 0,-3 0 1864,-6-11 0,-16 5-98,-22 21 0,-13 12 98,-15 12 0,-7 9 0,15-2 0,-2 2 0,3 3 0,-14 12 0,8 3 0,3 1 0</inkml:trace>
  <inkml:trace contextRef="#ctx0" brushRef="#br0" timeOffset="2364">21378 3481 22625,'63'-13'0,"0"-1"0,-1 1 0,1-1 0,0 1 0,0-1 0,-7 4 0,0 1 0,0 0 0,1 1 0,1 0 0,3-1 0,2-1-982,-4 1 0,2-1 0,3 0 1,1-1-1,2 0 0,0 1 0,0-1 1,-1 2-1,0-1 0,-2 2 982,1 0 0,0 1 0,-1 1 0,-1 0 0,1 1 0,-1-1 0,1 1 0,0-1 0,1 0 0,-3 0 0,2 0 0,0 0 0,1 0 0,-1 0 0,0 0 0,-1 1 0,-2-1 0,-2 1 0,-3 0-323,14-2 0,-3 1 0,-2 0 0,-3 1 0,-4 1 1,-4 0 322,15 3 0,-8 1 0,-5-1 1079,1-5 0,-9 1-1079,-1 5 0,-27 0 0,-20 0 0</inkml:trace>
  <inkml:trace contextRef="#ctx0" brushRef="#br0" timeOffset="3430">26106 2282 24575,'-50'37'0,"0"0"0,1 0 0,-1 1 0,0 5 0,1 3 0,2-1 0,5-4 0,-10 5 0,7-1 0,6 9 0,5-3 0,-10-4 0,33-26 0,11-42 0,0 15 0,0-35 0,0 15 0,11-11 0,-9 13 0,9 14 0,-22 41 0,9-2 0,-4 11 0,12-2 0,34-22 0,19-10 0,-10 4 0,-1 32 0,0-42 0,1 0 0,0 0 0</inkml:trace>
  <inkml:trace contextRef="#ctx0" brushRef="#br0" timeOffset="7766">18344 7761 24575,'-26'-47'0,"-15"21"0,35 5 0,-15 21 0,21 0 0,0 0 0,63 0 0,-16 0 0,6 0 0,6 0 0,-4 1 0,5-2-1696,-4-1 0,7-1 0,3 0 0,-2 1 1696,-5 1 0,-1 2 0,3-1 0,6-3 0,-12-1 0,5-1 0,3-2 0,3-1 0,1 1 0,1-1 0,-1 1 0,0 1-505,-7 2 1,1 0 0,1 1 0,0 0 0,0 0 0,0 0 0,0 0 0,-1-1 0,1 0 504,5-2 0,0-2 0,0 1 0,0-1 0,-1 0 0,0 0 0,-2 1 0,-1 1-156,1 1 0,0 1 1,-1 1-1,-1 0 1,-3 0-1,-1 0 1,-4 1 155,15-2 0,-3 1 0,-5 1 0,-9 0 0,-3 2 0,-1 0 0,0 0 0,7 0 0,1 0 0,-6 0 0,6 0 0,-3 0 0,-4 0 0,2 0 0,-4 0 0,0 0 0,-3 0 0,3 0 0,0 0 0,2 0 0,-1 0 0,-1 0 0,0 0 0,1 0 0,-4 0 0,8 0 0,13 0 3997,-49 0-3997,5 0 5977,0 0-5977,-16 0 2436,37 0-2436,-16 0 0,10 0 0,-12 0 0,28 0 0,-41 0 0,51 0 0,-46 0 0,8 0 0,-14 0 0,-10 0 0,0 0 0,0 11 0,0-9 0,0 9 0,0-11 0</inkml:trace>
  <inkml:trace contextRef="#ctx0" brushRef="#br0" timeOffset="9582">27940 6233 24575,'-34'53'0,"0"1"0,2-17 0,1 2-789,8 9 1,2 8-1,-5-4 789,-8-7 0,-5-3 0,2-1-784,6 1 1,2-1-1,-2-1 784,-4-1 0,-2-3 0,1-4 0,-6-1 0,6-4 913,10 15-913,5-37 0,21-26 0,0 0 0,0-31 0,0-3 1056,0 18-1056,10 2 0,1 5 0,-6 20 2561,16 10-2561,-21 0 187,0 52-187,0-8 0,-3-2 0,6-3 0,28-2 0,16-37 0,8-11 0,4-1 0,0-4 0,-2-3 0,-4 1 0,9-3 0</inkml:trace>
  <inkml:trace contextRef="#ctx0" brushRef="#br0" timeOffset="12150">27305 7879 23855,'-13'-33'0,"0"1"0,0-10 0,5 11 0,8 25 357,0-15-357,0 21 120,0 0-120,0 21 60,0 5-60,19 21 0,4 6-801,-18-19 1,0 2 800,9 7 0,6 7 0,1 3 0,-3-3 0,0 8 0,-2-2 0,0 5 0,-3-10 0,-1 4 0,1 1 0,0-1 0,-1-2 0,1-2 0,1-1 0,-2-1 0,-4-1 0,-5 16 0,-4-1 0,-1-10 0,-3 10 0,-16-21 0</inkml:trace>
  <inkml:trace contextRef="#ctx0" brushRef="#br0" timeOffset="12550">27352 7973 20950,'54'-29'0,"1"1"0,-1-1 0,0 0 0,1 0 0,-1 1 0,-1-1 0,-2 5 0,-3 11 0,21 18 0,-10 16 862,-16 5 0,-13 6-862,-23 2 0,-8 2 0,3 0 0,-4 2-2130,-12 2 1,-6 2-1,-4-2 2130,-11 7 0,-6-2 0,5-6 0,-4 1 0,1-4 844,-4 5 1,0-12-845,1-24 0,3-4 0,3 12 0,15-45 0</inkml:trace>
  <inkml:trace contextRef="#ctx0" brushRef="#br0" timeOffset="13064">28763 7856 24575,'-46'3'0,"0"0"0,0 1 0,-12 4 0,6 7 0,16 10 0,7 8 0,7 17 0,2 5-1037,-10-11 1,2 3 1036,14-4 0,4 3 0,11-2 0,24 13 0,12-7 0,-5-13 0,7-6-675,9-4 1,8-4 0,-1-10 674,-6-13 0,-1-9 0,-1-3-203,3-2 0,-1-3 0,-4 1 0,1 1 0,-6-1 0,-14-5 1,0 0-1</inkml:trace>
  <inkml:trace contextRef="#ctx0" brushRef="#br0" timeOffset="13719">29139 8585 23143,'22'-50'0,"0"0"0,-1 1 0,1-1 0,-1-16 0,-3 1 0,0 8 0,5 13 0,-4 2 234,-11-8 1,-5-5-1,2 5-234,6 12 0,1 1 0,5-25 0,-2 3 240,-10 12-240,16 21 121,0 26-121,-8 29 0,0 10 0,5-6 0,0 2 184,6 25 0,-3 3-184,-14-20 0,1 0 0,24 14 0,-1 1 0,-26-8 0,1-3 0,26-9 0,-2-3 0,-24 9 0,14-33 0,-20-11 0,0 0 0</inkml:trace>
  <inkml:trace contextRef="#ctx0" brushRef="#br0" timeOffset="13964">29139 8138 24575,'0'26'0,"0"-5"0,0-21 0,0 0 0,95-21 0,-41-5-1790,-8 17 1,7 3 0,-8-5 1789,-17-12 0,-4 4 0,21 14 0,-35-16 0</inkml:trace>
  <inkml:trace contextRef="#ctx0" brushRef="#br0" timeOffset="14552">30456 8467 17717,'-42'42'0,"0"1"0,-1-1 0,1 1 0,3-4 0,2-3 0,5-4 0,6-6 0,0 0 0</inkml:trace>
  <inkml:trace contextRef="#ctx0" brushRef="#br0" timeOffset="15131">30950 7550 24575,'0'62'0,"0"1"0,0 0 0,0 0 0,-2 5 0,-1 3 0,0-4 0,1-12 0,1-11 0,-1-4 0,-3 16 0,0-3 0,5-6 0,0-10 0,52-14 0,-2-19 0,7-8 0,-4-1 0,5-2 0,1-4-604,-4-2 0,4-2 0,-2-1 1,-6 2-1,12-1 0,-6-1 0,-4-5 1,-1 0-1</inkml:trace>
  <inkml:trace contextRef="#ctx0" brushRef="#br0" timeOffset="15720">31656 7761 24575,'-13'21'0,"2"5"0,11 11 0,11 28 0,-9-23 0,2 7 0,3 2 0,3-19 0,1 1 0,1 18 0,2 0 0,-1-18 0,0-4 0,8 19 0,-21-28 0,0-20 0</inkml:trace>
  <inkml:trace contextRef="#ctx0" brushRef="#br0" timeOffset="16099">31585 7644 24575,'50'-8'0,"0"0"0,-1 0 0,1 0 0,5 6 0,2 1 0,-4 6 0,-9 9 0,-11 16 0,-9 8 0,0 1-1515,5-3 0,0 1 0,-9 3 1515,-11 11 0,-10 4 0,-7-5 0,-12-2 0,-7-4 0,-1 9 0,-6-4 0,-11-18 0,-2-5-1001,11-1 0,-1-3 1001,-8-7 0,-1-3 0,9-1 0,0-2 0,-10-7 0,3-4 0,2 2 0,0 0 0</inkml:trace>
  <inkml:trace contextRef="#ctx0" brushRef="#br0" timeOffset="16647">32503 8420 19438,'0'-50'0,"0"1"0,0-1 0,5-8 0,3-1 0,0 1 0,-3 2 0,-1 0 0,2 3 0,6-9 0,0 1 1172,-9-10 1,4 12-1173,14 35 886,-16 14-886,16 20 459,0 14-459,-7 11 0,-2 8 0,1 12 0,0 0 457,4-10 1,-2 1-458,-12 1 0,-4 2 0,1-6 0,11 14 0,0-10 0,-1-2 21,-5-9-21,16-15 0,-21-21 0,0 0 0,0 0 0</inkml:trace>
  <inkml:trace contextRef="#ctx0" brushRef="#br0" timeOffset="16864">32173 8138 22127,'59'-16'0,"0"0"0,0 1 0,0-1 0,-6 3 0,0 1 0,-3 1 0,-5 3-403,6 1 1,-8 3 0,6 4-1,-17 0 1</inkml:trace>
  <inkml:trace contextRef="#ctx0" brushRef="#br0" timeOffset="18283">26764 9431 22152,'63'-3'0,"0"0"0,0 0 0,0 0 0,1 0 0,-1 0 0,0 0 0,-6 0 0,-1 0 0,-2-1 0,1 1 0,2-1 0,3 0 0,3-1-860,-5 1 0,4-1 0,2 0 1,2 0-1,2-1 0,0 1 1,2-1-1,-1 1 0,0-1 1,0 1-1,-3 0 860,-1 0 0,0 0 0,-1 1 0,1 0 0,-1-1 0,0 1 0,1-1 0,-1 1 0,0 0 0,0-1 0,0 0-172,0 0 1,-1 0 0,0 0 0,-1-1 0,1 1-1,-1-1 1,1 1 0,1 0 0,0-1 0,1 1-1,0 1 172,-3-1 0,1 1 0,3 0 0,0 1 0,1-1 0,0 0 0,-1 1 0,0-1 0,-2 1 0,-2-1 0,-1 1 0,-4 0 0,-3 0 185,10-1 1,-4 0 0,-4 0 0,-2 1-1,0-1 1,3 1 0,3-2-186,0 1 0,4-1 0,2 0 0,2-1 0,-1 1 0,-1 0 0,-3 0 0,-5 2 0,-6 0-242,13 1 1,-9 2-1,-2-1 1,1-2 241,5-2 0,0-2 0,-1-2 0,-3-1 0,3-4 0,-4-1 0,1 0 0,4 1 0,1 0 0,-2 0 0,-4-2 0,-1 0 0,-1 1 0,-2 2 0,-1 2 0,-4 3 0,1 6 0,-3 2 1745,-6-6 1,-3 1-1746,15 5 0,-19 0 5222,-31 0-5222,0 0 1690,0-21-1690,-10-26 0,7-15 0,-12 27 0,-1-1 0,14-8 0,-1-1 0,-18 7 0,0 0 0,17-3 0,3-1 0,-9 4 0,-1-3 0,3-3 0,1-6 0,1 1-1253,0 2 1,2 0 0,-2-3 1252,-2-15 0,0-3 0,1 2 0,2 15 0,2 1 0,0 0-372,2-6 0,2-1 0,-1 0 372,0 0 0,0 1 0,0-1 0,0 0 0,0-1 0,0 3 0,0-12 0,0 6 0,0 19 0,0 6 0,0-1 0,-21 14 0,16 12 0,-16 11 0,21 0 0,0 0 6231,-21 0-6231,-5 11 1669,0-9-1669,5 9 0,-10-11 0,-19 0-2262,-4 0 1,-14 1 0,2-2 2261,16-2 0,2-1 0,-6 0-231,5 3 1,-4 1-1,-4 0 1,-2-1-1,-2 1 231,5-2 0,-2 0 0,-2 0 0,-2 0 0,0 0 0,-2 1 0,0 1-520,0 2 1,0 1 0,-2 2-1,0 0 1,-2 0 0,1-1-1,-1 1 1,0-2 519,6-2 0,-1 0 0,0-1 0,0 0 0,-1-1 0,0 2 0,0-1 0,-2 2 0,1 1-253,5 2 0,-2 0 1,-1 2-1,0 0 1,-1 0-1,0 1 1,2 0-1,1-1 1,1 1-1,3-2 1,4 0 252,-16 0 0,5-1 0,3-1 0,1 1 0,0 0 0,-3 1 0,4 1 0,-1 1 0,-2 1 0,1 1 0,2-1 0,3-1 0,3-1 0,-10-1 0,5-1 0,3 1 0,1 0 21,-6 4 0,3 1 1,-1-1-22,-4-1 0,-1 0 0,2 0 0,8-1 0,0 0 0,0 2 0,-9 4 0,-1 2 0,5-5 0,1-7 0,2-2 0,10 4 0,-1 3 0,3-3 0,0-5 0,0-2 0,-1 1 0,-3 0 0,2 0 0,-5 0 0,-2 0 0,1 0 0,-4 0 0,5 0 0,3 0 0,2 0 1405,-7 0 0,2 0-1405,15 0 0,2 0 4202,-16 0-4202,8 0 0,3 0 0,7 0 6284,-32 10-6284,54 21 0,2 3 1510,-37 3-1510,35 4 0,6 10 0,-1-5-379,-6-10 1,-1-1 378,3 7 0,1 6 0,2-2-1408,2 11 1,0 3 1407,-5-10 0,-4 5 0,-1 1 0,5-2 0,4 4 0,4-3 0,-2 4 0,-2-1 0,-3 3 0,1 1 0,2-5-1867,2 1 0,2-4 0,2-1 1867,2-5 0,2 0 0,5-1-323,8 8 0,6 1 0,10-7 323,1-16 0,8-4 0,3-3 0,1-2 0,1 1 0,2-2 0,3-3 0,3-4-264,6-6 1,7-4 0,1-3 0,-4-2-1,-8 0 1,-7-1 0,-5-2 0,0-2 0,9-3-1,0 1 1,-1-1 0</inkml:trace>
  <inkml:trace contextRef="#ctx0" brushRef="#br0" timeOffset="41833">9596 9337 24575,'34'0'0,"23"0"0,-17-2 0,12-1 0,8-1 0,4 0 0,2 0 0,-3 0-1405,-4 2 1,0 0 0,1 0-1,2 0 1,0 0 0,3 0-1,2-1 1256,-8-1 0,2 0 0,3 0 0,1 0 0,1-1 0,0 0 0,-1 0 0,-1 0 0,-1 1 0,-4-1-159,11 0 0,-3 0 0,-1 0 0,-1 0 1,-2 0-1,0 0 0,0-1 308,8-2 0,0 1 0,0-1 0,-3-1 0,-6 1 0,-7 1-81,-1-3 0,-8 2 0,3-1 81,14 1 0,3 0 0,-10 4-571,-18 4 1,-3 0 570,11-11 0,0 1 914,-9 8 0,-1-2-914,0-12 0,-2 1 3688,24 12-3688,-32-7 0,16 10 3950,-16 0-3950,23 0 0,1 0 0,-10 0 0,-4 0 0,1 0 0</inkml:trace>
  <inkml:trace contextRef="#ctx0" brushRef="#br0" timeOffset="42547">16816 9267 20099,'63'0'0,"1"0"0,0 0 0,-11 0 0,5 0 0,2 1 0,4-1 0,0 0 0,0-1 0,-3-1 0,2-1 0,1 0 0,1 0 0,0 0 0,1-1 0,-1 1-989,-6 0 1,0 0-1,0 0 1,1 0 0,0 0-1,-1 0 1,1-1 0,0 0 988,1-1 0,2 0 0,0-1 0,0 0 0,-1 0 0,-2 0 0,-2-1 0,-2 1-329,9-3 0,-4 0 0,-2-1 0,0 0 0,3 1 329,-4-1 0,3 0 0,1 0 0,-2 0 0,-1 0 0,-4 2 77,4 0 0,-4 2 0,-1-1 1,3-1-78,2-1 0,4-2 0,1 0 0,-5 0 0,-9 1 0,5-3 0,-3 0 0,12 1 0,6-1 0,-8 1 0,-12 0 0,-3 1 0,17 4 0,-3 3 430,-3 4-430,-14 0 0,-28 11 0,5-9 0,-21 9 0</inkml:trace>
  <inkml:trace contextRef="#ctx0" brushRef="#br0" timeOffset="51499">18603 12818 24575,'60'-11'0,"-26"10"0,0 0 0,0-4 0,3-1 0,5 6 0,5 1 0,0-2 0,10-9 0,3 0-602,-1 7 0,4 3 0,-4-3 602,3-7 0,-2-1 0,-11 10 0,1 3 0,0-3 0,4-5 0,1-2 0,-2 1-505,-7 6 0,-1 0 0,3-2 505,0-5 0,4-5 0,0 1 0,-3 3 0,2 7 0,-1 3 0,-2-5 0,0-8 0,-1-4 0,2 2-387,10 8 1,2 2 0,-6-1 386,-6-7 0,-2 0 0,-2 7 0,2 2 0,-3 1 0,2 2 0,0 0-1767,7-6 0,6-2 1,-4 1 1766,3 4 0,-1 1-563,-2-5 1,4-2 0,-6 4 562,-7 5 0,0 0 134,0-6 0,4-3 0,0 3-134,-3 3 0,-1 3 0,2-2 0,14-5 0,2-1 0,-4 2 0,1 5 0,-2 2 0,2 0 0,1-2 341,-4-9 1,1-1-342,-11 9 0,1 2 0,-2-3 0,10-13 0,-2 0 2277,8 14 0,-5 2-2277,4-11 0,-17 12 0,2-2 0,0-9 0,0-1 1480,1 9 1,1-1-1481,-1-8 0,-2 1 0,-10 9 0,-2 2 581,0-1 1,0 0-582,10 1 0,4-2 0,11-9 0,2-1-918,-11 8 1,2 1 917,-2-5 0,4-1 0,-7 2-937,-11 5 0,-1 2 937,16-1 0,0 0-2202,-16 0 1,-2 0 2201,2 0 0,0 0 0,7 0 0,0 0-1059,21 0 1059,-19 0 0,-2 0 0,0 0 0,15 0 1022,-12 21-1022,-9-16 1687,11 16-1687,11 0 0,-23-19 0,0 1 0,17 29 0,14-30 0,-30 9 0,11-11 0,0 0 0,-10 0 0,-5 10 0,1 1 6100,9-6-6100,16 16 0,-14-21 2031,-28 21-2031,26-16 35,-6 37-35,14-37 0,7 16 0,1-21 0,-9 0 0,-9 0 0,-1 0 0,13 0 0,6 0-6784,7 0 6784,-13 10-994,-17-8 0,1-1 994,1 4 0,4 0-105,2-4 0,3-1 0,1-1 105,-1 1 0,1 0 0,1 0 0,7 0 0,1 0 0,-2 0 0,-7 0 0,-2 0 0,-1 0 0,9 0 0,1 0 0,-2 0 0,3 0 0,-3 0 2595,7 0 1,0 0-2596,-2 0 0,4 0 0,-1 0 0,-8 0 0,0 0 0,-2 0 0,14 0 0,0 0 0,-14 0 0,1 0 0,-9 0 0,11 0 0,-10 0 0,0 0 0,-1 0 0,-3 0 0,0 0 0,11 0 0,-8 0 0,5 0 0,5 0 0,3 0 0,1 0 0,0 0 0,2 0 0,-1 0 0,-10 0 0,-2 0 0,-5 0 0,3 0 0,0 0 0,4 0 0,-1 0 0,-1 0 0,0 0 0,1 0-1204,9 0 0,1 0 1,-2 0 1203,7 0 0,-2 0 0,9 0 0,-3 0-1165,-26 0 0,0 0 1165,21 0 0,3 0-220,-18 0 0,1 0 0,2 0 220,13 0 0,3 0 0,2 0 0,-13 0 0,2 0 0,0 0 0,-2 0-361,12 1 0,-1-1 0,-2-1 361,-1-2 0,0-1 0,-2 1 0,-10 3 0,-1 0 0,-2-3 0,13-12 0,-5-1 0,-11 14 0,-8-1 3990,-14-18-3990,-21 21 0,0 0 0,0 0 0</inkml:trace>
  <inkml:trace contextRef="#ctx0" brushRef="#br0" timeOffset="54647">29586 10866 24167,'13'-33'0,"0"1"0,8-21 203,-21 74-203,-21 16 0,6 19 0,-6 11-2793,-7-19 0,-6 1 1,4 3 2792,10 2 0,3 3 0,-3 1 0,-5-8 0,-4 1 0,0 0 0,5-1 554,3 7 0,6 1 0,-2-4-554,1-5 0,-2-3 0,3-2 0,-4 11 0,6-11 68,13-23-68,11-21 0,14-21 0,12-19 0,4-6 0,-6 7-403,3 0 0,0-1 1,-2 3-1,4-7 1,-1 2-1,-10 9 1,2-9-1</inkml:trace>
  <inkml:trace contextRef="#ctx0" brushRef="#br0" timeOffset="54848">30010 10960 24575,'-36'36'0,"0"-1"0,0 1 0,7 4 0,0 3 0,1 1 0,0-4-1450,-6-2 1,1-4 0,3 4 1449,0 16 0,2 5 0,2-5 0,-3-5 0,1-1 0,4 5 0,1 6 0,4-4 0,8 1 0,1-2 0,-12 7 0,3-7 0,19-12 0,0-42 0</inkml:trace>
  <inkml:trace contextRef="#ctx0" brushRef="#br0" timeOffset="55097">29257 11501 24575,'-13'56'0,"0"0"0,-2 13 0,9-7 0,27-7 0,-3-6 0,11-9 0,15-37 0,13-16 0,-1-1-2835,-7 6 1,-1-2 0,1-6 2834,1-10 0,2-8 0,-1-2 0,-8 4 0,4-3 0,-8 2 0,-13 2 0,1-1 0</inkml:trace>
  <inkml:trace contextRef="#ctx0" brushRef="#br0" timeOffset="59164">28928 11618 24575,'0'-26'0,"21"-5"0,-16 28 0,16-28 0,-21 26 0,0-37 0,0 37 0,0-16 0,21 42 0,-6 15 0,-5-2 0,4 3-2262,16 1 1,9 1 0,-4-1 2261,-2 4 0,0-3 0,20 4 0,-2-8 0,-9-14 0</inkml:trace>
  <inkml:trace contextRef="#ctx0" brushRef="#br0" timeOffset="65281">27775 11031 24575,'19'-54'0,"-1"1"0,0 0 0,0 6 0,1-2 0,1-3 0,-1-1 0,-1 1 0,0-3 0,-2-1 0,0 0 0,0-2 0,-1-2-1639,1 0 1,1-4-1,-1-2 1,0 2 0,-3 3-1,-2 5 1293,0-14 0,-4 6 1,-1 2 345,-1-4 0,-2 1 0,-1 15 2756,-2 14-2756,0 10 0,0 78 0,0-34 0,0 19 0,0-1 0</inkml:trace>
  <inkml:trace contextRef="#ctx0" brushRef="#br0" timeOffset="65684">28434 10960 8484,'15'-55'0,"0"0"0,0 0 0,0 0 0,0 6 0,-1 1 0,1 1 0,-2-2-38,0-1 1,-1-2 0,-1 2 0,1 1 37,1-3 0,-1 2 0,-1-5 0,-4 3 0,-2-5 0,-1-2 0,0 1 0,0 4 177,0-9 0,0 5 0,-2-1-177,-1-2 0,-2 1 0,1 6 1048,4-1 0,-8 21-1048,-48 63 0,18 5 0,4-4 0,2 0 0,7 1 0</inkml:trace>
  <inkml:trace contextRef="#ctx0" brushRef="#br0" timeOffset="66031">27681 10466 24211,'29'-57'0,"0"1"0,0-1 0,4-1 0,1 1 0,-2 2-1079,-11 14 0,-1 1 0,2 1 1079,7-3 0,3-1 0,-2 0 0,-6 2 0,-1-1 0,3-3 0,0 3 0,3-3 0,1-2 0,1 0 0,-3 3 0,8-12 0,-1 3 0,1-2 0,-5 6 0,1-3 0,1 3 0,-1 5 0,1 5 0,0 5 0,0 8 0,9 9 0,0 5 91,-5-7 1,2 7-92,16 30 0,0 16 0,-11 5 0,-2 8 0,-10-4 0,2 6 0,-2 1 0,-2-6 0,6 8 0,-4-2 0,-1 7 0,0 1 0</inkml:trace>
  <inkml:trace contextRef="#ctx0" brushRef="#br0" timeOffset="81798">18627 11407 24575,'-13'0'0,"2"0"0,11 0 0,0 0 0,11 21 0,-9-16 0,9 37 0,10-16 0,5 0 0,0-5 0,-1-37 0,2-10 0,23-16-299,-15 5 1,8-12-1,3-3 1,-3 5 298,2 0 0,-2 3 0,5-4-714,-6 5 1,3-3 0,3-3-1,-2 3 1,-2 3 713,-4 4 0,-2 3 0,0 1 0,2 1-452,7 0 0,1 0 0,0 2 0,-5 4 0,6-6 0,-4 5 0,-3 9 0,0-1 0</inkml:trace>
  <inkml:trace contextRef="#ctx0" brushRef="#br0" timeOffset="84897">29916 7315 21940,'-46'-40'0,"0"1"0,0 0 0,0 0 0,0 0 0,-1 2 0,1 0 0,0 1 0,-3 4 0,-1 4 0,-5 5 0,-4 5 0,0 3 0,1 1 0,4 0-676,4-2 0,5 1 0,-2 0 0,-4 4 676,-3 3 0,-5 3 0,-4 2 0,1 0 0,4 1 0,6-1 0,-5-1 0,7 0 0,-5 2 0,2 0 0,-5 1 0,-3 0 0,1 2 0,2 2 0,-3 2 0,3 1 0,-1 3 0,-3 2 0,8 0 0,-3 1 0,-1 2 0,0 1 0,1 0 0,3-1-1337,-9 3 0,3-1 0,1 1 0,-2 4 1337,7 0 0,-2 4 0,0 1 0,3-1 0,6-2 0,0-2 0,4-2 0,0 4-129,-2 4 0,-3 4 0,2 2 0,4-2 129,5 0 0,3-1 0,-2 1 0,-12 6 0,-3 1 0,6 2 0,6 11 0,5 0 0,-1-9 0,0 2 0,7-1 0,0 4 0,5-1 0,6 4 0,3 2 0,-5 0 0,-2 5 0,9 1-382,15 0 1,9 1-1,1 2 382,-2-10 0,1 1 0,1 1 0,1-3 0,5 9 0,2-2 0,4-3 0,7-3 0,3-2 0,-2-5 0,-4-7 0,4-1-506,3-6 1,7 2 0,2 0 0,-4-3 505,13 8 0,4-4 0,-7-11 0,7 0 0,1-2 0,-4-5 952,-5-5 0,-3-4 0,5-1-952,3-3 0,4-1 0,2-2 0,1-1 0,-9-2 0,0-2 0,2-1 0,0 0 0,1-1-226,-2 1 0,2-1 0,0 0 0,1 0 0,-1-1 1,0 0 225,5-3 0,-1 1 0,0-1 0,1-2 0,0 0 0,-5-1 0,2-2 0,1-1 0,-2 0 0,-2 2 0,-3 0-273,1 2 0,-3 3 0,-2-2 0,5-3 273,-4-3 0,4-2 0,1-3 0,1 0 0,-3 1 0,-4 3 0,16-4 0,-6 4 0,3-7 0,-16 2 0,1-4 0,1-2 0,-1 1 0,-3 2 0,14-6 0,-2 3 0,-5-4-189,-10-5 1,-5-5 0,2 2 188,9 4 0,1 2 0,-7-4 541,-14-3 1,-7-2 0,2-3-542,4 4 0,2-1 0,-1-2 0,-5 2 0,-7-6 0,-6 2 0,1-2 0,9-12 0,0-2 0,-12 5 0,-20-1 0,-14 4 0,7 14 0,-6 1 0,-8 2 0,-5 7 0,-8 0 0,-6 2 0,-4 2 0,-1 0 0,8 6 0,-3 1 0,-2 1 0,-2 1 0,-2 1 0,-2 0 0,-2 1-60,8 3 1,-4 1 0,-1 0 0,-3 1 0,0 0-1,0 1 1,0 0 0,1 1 0,3 1 0,2 1 59,-7-1 0,1 0 0,3 2 0,0 0 0,1 2 0,0 1 0,0 1 41,-2 2 0,-4 1 1,-1 1-1,2 2 1,5 1-1,8 1 1,11 3-1,-2 6 1,10 2-1,-19 7 1</inkml:trace>
  <inkml:trace contextRef="#ctx0" brushRef="#br0" timeOffset="85747">32879 6962 14418,'-24'-51'0,"-1"1"0,1-1 0,-12-1 0,-7 3 0,-9 9 0,4 21 0,-7 8 0,-5 4 0,-1 1 0,3-1-127,3-1 1,2-2 0,-2 2 0,-1 2 0,-5 2 126,7 3 0,-5 2 0,-2 2 0,-3 1 0,1 1 0,2 1 0,3 0 0,5 1-205,-17 4 0,7 0 1,1 3-1,-1 5 205,11-1 0,-2 2 0,-1 2 0,2 2 0,2 2 0,5 0 0,-8 8 0,6 1 0,3 4 0,1 7 0,9-1 0,1 5 0,1 5 0,2 1 0,1 0 0,2-2 0,-2 5 0,1-1 0,2 1 0,2 0 0,3 2 0,4-8 0,1 0 0,1 2 0,3 0 0,4 1 0,3 1 0,6 6 0,4 3 0,4 1 0,3-1 0,3-3 0,2-4-312,2-6 0,3-4 0,3-3 1,1 1-1,-1 1 312,1 8 0,-1 3 0,2 0 0,3-3 0,6-6 0,5-8 0,6-3 0,2-3 0,1-5 0,-3-4-244,8 1 0,-1-8 1,8-3 243,-9-6 0,6 0 0,5-3 0,2-3 0,1-2 0,-2-4 0,-4-5 0,2-3 0,0-3 0,1-3 0,-1 0 0,0-1 0,-2 0-171,-2 1 1,-2 1 0,1-1 0,-2-1 0,1-2 0,0-1 0,1-4 170,1-3 0,1-4 0,2-2 0,-1-2 0,0 0 0,-4-1 0,-3 0 0,-5 2 0,2-5 0,-6 1 0,-3 0 0,-1-2 0,-1-1 45,1-1 1,0 0 0,-1-3 0,-4-1-1,-4-3-45,-2-8 0,-4-5 0,-4-1 0,-5 0 0,-7 5 0,-8 4 0,-7 3 0,-4 0 0,-1-4 0,-1-3 0,0-4 0,-4-2 0,-4 3 0,-7 6 38,-4 7 0,-5 4 0,-6 3 1,-6 1-1,-6 2-38,6 9 0,-6 0 0,-5 2 0,-5 0 0,-2 1 0,-2 1 0,0 1 0,1 0 0,3 2 0,2 2-86,-2-1 0,2 1 0,1 3 0,0 0 1,0 1-1,0 1 0,-2-1 0,-3-1 86,4 0 0,-4 0 0,-2-2 0,-1 1 0,-1-1 0,2 2 0,2 1 0,2 2 0,5 3 0,6 3 0,-24 2 0,7 5 0,7 3 0,9-1 0,7-2 0,0 0 0</inkml:trace>
  <inkml:trace contextRef="#ctx0" brushRef="#br0" timeOffset="86964">26388 11783 24575,'36'-46'0,"1"-1"0,0 1 0,-1 0 0,-1 0 0,0 2 0,0-2 0,-1-1 0,-5 3 0,0-3 0,0 0 0,-1 1 0,0 2-753,4-1 0,1 1 1,-2 2-1,-4 3 753,5-10 0,-1 4 475,10-3 1,-4 5-476,-8 1 0,-1 7 0,-4 7 495,-18 23-495,14-16 0,-20 21 0,0 42 0,-9-1 0,-2 2 0,5 17 0,-4-24 0,-1 1 0</inkml:trace>
  <inkml:trace contextRef="#ctx0" brushRef="#br0" timeOffset="87381">26811 12277 19745,'10'-57'0,"-1"0"0,0 0 0,1 0 0,-1 0 0,4-3 0,1 0 0,1-1 0,2 2 0,3 1 0,2 5 0,3 0 0,2 2 0,1 1 0,-2 1 0,1-2 0,-1 1 0,0 1 0,2 1-356,3-4 1,1-1 0,0 2 0,-4 5 355,2-8 0,-3 9 1837,10 3-1837,-24 8 0,-3 3 1005,1 15-1005,9-26 0,-14 37 1187,15-16-1187,-21 21 0,0 0 0,0 0 0</inkml:trace>
  <inkml:trace contextRef="#ctx0" brushRef="#br0" timeOffset="87821">26317 11242 17741,'36'-49'0,"0"-1"0,-1 0 0,-5 6 0,0 2 0,4 5 0,12 10 0,5 6 0,-4 1 0,1-5 0,1 1 0,2 4 0,5 2 0,-6-2 0,-7-4 0,0 1 0,0 12 0,5 4 0,-6-1 0,-6-3 0,-1 1 0,27 8 0,-4 4 2436,-16-2-2436,1 18 0,0 6 0,-1 7 0,-7-4 0,-2 4 0,-16 2 0,2-1 0,21-6 0,7 1 0,-6 8 0,3 6 0,1-5 449,-3-14 1,2-4 0,1-1-450,12 7 0,3 0 0,-10-6 0,5-8 0,-3-10 0</inkml:trace>
  <inkml:trace contextRef="#ctx0" brushRef="#br0" timeOffset="90898">24036 13288 24575,'39'34'0,"13"-18"0,-46 5 0,35 0 0,-14-37 0,0 1 0,3-7 0,3-19 0,1-14 0,1 3-835,-2 8 1,0 1-1,3-4 835,-5 5 0,2-5 0,2-1 0,0 2 0,1 7-290,13-3 1,0 7 0,-1 5 289,6-3 0,-6 16 0,4 41 0,-57 30 0,-16 7 0,-5-6 0,5-3 0</inkml:trace>
  <inkml:trace contextRef="#ctx0" brushRef="#br0" timeOffset="91151">24271 13829 17718,'37'-48'0,"0"0"0,0 0 0,0 1 0,0-1 0,0 0 0,3-3 0,2-3 0,0 0 0,0 3 0,-2 4 0,-3 8-467,7 2 0,-2 9 0,0-3 467,-1-3 0,1-3 0,-1 3 0,-5 8 0,-2 10 0,-3 3 0,21-18 0</inkml:trace>
  <inkml:trace contextRef="#ctx0" brushRef="#br0" timeOffset="102531">19168 17592 24216,'0'-43'0,"0"0"0,0-2 0,0 1 0,-1 9 0,2 0 0,7-11 0,5-3 0,-2-3 0,4-3 0,-1 13 0,3-1 0,-1 0-2182,2-15 1,0-4 2181,-3 16 0,2-4 0,1 0 0,-2 5 0,5-11 0,-1 0 0,-4 0 0,-1-4 0,1 11 0,16-3 0,-30-13 1438,9 28-1438,10 11 0,5 47 0,-2 16 0,-1 10-898,-4 6 1,-1 6 897,-4-1 0,1 5 0,0-4 0,3 6 0,1-2 0,-4-10 0,2 2 0,-2-3 0,-3 2 0,2-1 0,7 6 0,0-3 0,-13-18 0,-1 0 0,4 6 0,2 0 0,3-8 0,-1-1 0,-10 28 0,16-16 0,-21-26 0,0-21 0</inkml:trace>
  <inkml:trace contextRef="#ctx0" brushRef="#br0" timeOffset="102884">19215 17145 22826,'52'-13'0,"0"0"0,-10-1 0,2-2 0,-2 4 0,8 9 0,2 1-512,4-5 1,3-1 0,-9 2 0,2 6-1,-10 0 1,0 0 0</inkml:trace>
  <inkml:trace contextRef="#ctx0" brushRef="#br0" timeOffset="103564">20626 17098 24575,'62'0'0,"-8"-10"0,0-1 0,3 6 0,0-11 0,-2 1 0,-2 12 0,-8-12 0,-4-1 0,-20 11 0,21-16 0,-42 21 0,0 0 0,0-21 0,0 16 0,0-16 0</inkml:trace>
  <inkml:trace contextRef="#ctx0" brushRef="#br0" timeOffset="103801">20461 16722 24419,'57'-5'0,"0"0"0,0-1 0,0 1 0,0 0 0,0 0 0,5 3 0,-3 2 0,-5-1 0,-6-4 0,-1-11 0,0 0 0</inkml:trace>
  <inkml:trace contextRef="#ctx0" brushRef="#br0" timeOffset="106065">22037 16557 24575,'-18'63'0,"-1"0"0,6-7 0,3 0-478,2 9 0,5-2 478,5-15 0,7-2-606,20 7 1,7-4 605,-9-15 0,4-2 0,3-4 0,6 0 0,-2-6 0,-1-7 0,-1-4 0,8 2 0,4-5 0,-4-11 0,4-5 0,-5-2 0,-4 0 0,-2-6 0,11-9 0,2-9 0,-9-6 0,-20-9 0,-11-8 0,1-2 0,2 7 0,1-3 0,-1-1 0,-6-1 0,-8-3 0,-5-2 0,-2 2 0,2 5-1106,3 6 0,1 4 1,-4 3 1105,-17-20 0,4 19-55,19 38 55,0-37 0,0 37 0,0-16 0</inkml:trace>
  <inkml:trace contextRef="#ctx0" brushRef="#br0" timeOffset="107934">23942 16346 24575,'44'-30'0,"1"0"0,-8 12 0,-9-1 0,-18-23 0,-10 37 0,0-16 0,0 21 0,0 0 0,-31 21 0,-7 5 0,-5 5 0,-1 6 0,-3 2 0,-3-2 0,-5 2 0,3 0 0,13-5 0,2-1 0,1-3 0,-20 3 0,4-3 0,21 0 0,5-8 0,5-19 0,42 7 0,-16-10 0,47 21 0,-23-16 0,8 6 0,5-1 0,-2-9 0,3-2 0,20 1 0,2 0 0,-8 0 0,-1 0 0,-7 0 0,-4 0 0,-1 0 0,-34 0 0,-10 0-6784,-10 0 6784,-13 21-1329,-14 5 1329,4-14 0,-2 2 0,4 11 0,-1 2 0,-18-2 0,-2 0 0,8 9 0,2 5 0,-1 9 0,2-4-570,10-23 1,5 0 569,12 13 0,4-6 5562,0-23-5562,10 27 0,10-30 0,14 9 0,34-11 0,4 0-1169,-11-2 0,9-1 1,-6-3 1168,-9-4 0,1-3 0,4 5 0,8 0 0,0-1 0,-7-3-364,5-11 1,-5-1 0,5 10 0,-5 2-1,2-9 1</inkml:trace>
  <inkml:trace contextRef="#ctx0" brushRef="#br0" timeOffset="108481">24106 16440 24527,'-49'-9'0,"-1"0"0,1 1 0,-15-7 0,5 9 0,13 23 0,3 8 0,-1-7 0,2 5-771,-4 21 1,5 4 770,9-13 0,7 3 0,9 12 0,11 2 0,12-8 0,7-2 0,1 1 0,6-2-1350,12-4 1,5-6 1349,-2-16 0,1-4 489,8 5 1,2-1-490,-1-2 0,2-2 0,-1-4 0,2 1-1112,-3 5 0,2 2 0,-6-1 1112,-5-1 0,-3 0 281,9 3 0,-10 5-281,-33 44 0,-24-44 0,-16 17 0,-9-3 0,11-28 0,-5-6-420,-7 9 1,-5 3-1,3-4 420,6-8 0,1-2 0,-9 2 0,6-2-1292,12-10 1292,15-33-2008,21-9 2008,10 7 0,1 1 0,-6 3 0,16 0 0</inkml:trace>
  <inkml:trace contextRef="#ctx0" brushRef="#br0" timeOffset="108883">24201 16393 24575,'0'-26'0,"0"5"0,0 21 0,-115 0 0,65 9 0,-2 3 0,-1-7 0,-4 1 0,2 9-2832,-2 19 0,4 11 1,9-4 2831,17-15 0,4 3 0,-5 15 0,0 7 0,11-8 695,17-1-695,10 16-151,18-35 1,10-2 150,1-1 0,6-1 0,1 0 0,7-1 0,2-1 0,-1 0-1367,3-1 0,-1 0 0,-4-1 1367,4 1 0,-7-1 0,8 9 3837,-12 12-3837,-30 22 0,-25-9 0,-19 9 0,-7-32 0,-6-5 0,1-1 0,-2-3-842,-9-4 0,-3-3 842,3-3 0,-3-3 0,-5-3 0,-7-1 0,6-1 0,-3-3 0,2-3 0,8 3 0,-1-2 0,26-7 42,47-20 0,16-2 1,-8 1-1,26 8 0,1-1 1</inkml:trace>
  <inkml:trace contextRef="#ctx0" brushRef="#br0" timeOffset="109264">25141 16393 23718,'33'43'0,"0"1"0,0-1 0,0 0 0,0 1 0,5-1 0,2-2 0,-4-1 0,-9 0 0,-11 25 0,-6-7 212,5-17 0,2-19-212,6-59 0,-5 0 0,1-9-1367,-3-5-1,0-7 1,-1-1 1367,-2-3 0,-1-1 0,-1 5-1625,2 5 0,-2 2 1625,-4-19 0,-4 9-851,-3 30 851,0-32 0,0 58 0,0-26 0,0 28 0,0-7 0,0 10 0</inkml:trace>
  <inkml:trace contextRef="#ctx0" brushRef="#br0" timeOffset="109531">25847 15640 20184,'55'-17'0,"0"0"0,-1-1 0,1 1 0,0 0 0,6 0 0,0 2 0,-2 1 0,-5 2 687,-2 3 1,-5 2 0,-2 3-688,10 3 0,-11 2 0,-17-1 0,-27 0 0,-37 0 0,-13 0 0,10 0 0,2 0 0,7 0 0,-11 0 0</inkml:trace>
  <inkml:trace contextRef="#ctx0" brushRef="#br0" timeOffset="109699">26364 15523 24575,'0'54'0,"0"1"0,0 0 0,2-4 0,1 2 0,0 0 0,0-3 0,-4 3 0,0-3 0,5 1 0,10 8 0,6 0 0,-1-7 0,-5-13 0,3-5 0,11 2 0,1-7 0,-5-13 0,-14 5 0</inkml:trace>
  <inkml:trace contextRef="#ctx0" brushRef="#br0" timeOffset="114102">21661 16816 24575,'13'-37'0,"0"1"0,29-11 0,-37 16 0,16 28 0,-21-28 0,0 25 0,0-15 0,0 1 0,0 14 0,0-15 0,10 21 0,-7 0 0,7 0 0,-10 21 0,21 5 0,-16 11 0,37 7 0,-22-4 0,0 8 0,-2-5 0,-2-8 0,2 1 0,5 12 0,4 7 0,-4-7 0,-11-11 0,2-3 0,20 14 0,10-2-228,7-6 0,5-4 228,-16-14 0,1-3 0,1-3-646,23 2 1,-2-15 645,-3-27 0,-5-15 0,-4 0 0,-5-11-1552,-22 9 1,-2-7 0,-2-1 0,-2 2 1551,0-1 0,-2 2 0,-3-1 0,-2-9 0,-2-1 0,-9 3-1071,-9 9 0,-7 3 1,0 1 1070,-3-16 0,-4 1-632,-5 10 1,-4-1 0,0 4 631,0 3 0,2 4 123,6 5 1,1 5-124,-19 5 3798,37 42-3798,-16-16 0,21 16 0,0-21 0</inkml:trace>
  <inkml:trace contextRef="#ctx0" brushRef="#br0" timeOffset="114983">22625 18627 24575,'21'-55'0,"-15"11"0,-2-8 0,1 2 0,7-6 0,0-3 0,-4 9 0,1-7 0,-1 2 0,-2 8 0,-3 4 0,0 5 0,8-10 0,-2 7 0,-9 17 0,42 24 0,-31 24 0,24 17 0,3 7 0,-23-9 0,-1 3 0,7 1 0,4 5 0,-3-3-3392,-8 5 0,0-4 3392,14-8 0,-3-3-1793,-20 31 1793,37-30-137,-37-9 137,16-7 0,-42-20 0,16 0 0,-16 0 0</inkml:trace>
  <inkml:trace contextRef="#ctx0" brushRef="#br0" timeOffset="115181">22625 18439 22542,'49'-25'0,"1"1"0,0 0 0,-2 3 0,2 1 0,1 0 0,-4 2 0,-3 1 0,-2 1 0,0 0 141,3-4 0,1 0 1,-4 2-1,2 5 1,-10 0-1,-13-8 1</inkml:trace>
  <inkml:trace contextRef="#ctx0" brushRef="#br0" timeOffset="115565">23401 18556 24575,'-13'8'0,"2"-26"0,8-26 0,5-18 0,-1 1 0,-1 12 0,0 1 0,0-2-711,0-12 0,0-3 0,0 7 711,0 8 0,0 6 685,0-22-685,0 51 352,11-6-352,-9 21 0,30 0 0,-6 21 0,2-4 0,1 2 0,-4 4 0,0 4 0,15 16 0,-1 3 0,-19-8 0,1 0 0,24 10 0,-3-2 0,-22 3 0,4-19 0,-6-7 0,-18-18 274,0 16 0,0-21 0,0 0 0</inkml:trace>
  <inkml:trace contextRef="#ctx0" brushRef="#br0" timeOffset="115764">23495 18251 24575,'57'-12'0,"-1"1"0,1 0 0,6-9 0,1-3 0,-11-2 0,-15-2 0,-5-1 0,9-2 0,-11 2 0,-31 8 0</inkml:trace>
  <inkml:trace contextRef="#ctx0" brushRef="#br0" timeOffset="115981">23824 17733 24575,'43'-23'0,"0"-1"0,22 9 0,1 4 0,-20-1 0,0 3 0,10 8 0,-5 2 0,-15-1 0,-30 21 0,-30-16 0,14 16 0</inkml:trace>
  <inkml:trace contextRef="#ctx0" brushRef="#br0" timeOffset="116119">24154 17686 24575,'23'56'0,"1"1"0,-12-6 0,-1 2 0,2-6 0,10-11 0,-1-1 0,-15 8 0,-4 6 0,2-8 0,16 3 0,-21 9 0</inkml:trace>
  <inkml:trace contextRef="#ctx0" brushRef="#br0" timeOffset="117449">21755 17851 24575,'-26'0'0,"5"-21"0,42-5 0,-16 0 0,26-6 0,-7 9 0,1 5 0,7-1 0,19-5 0,3 1 0,-9 9 0,1 2 0,17 0 0,-3 3 0,3 9 0,-16 21 0,-16 5 0,-7 21 0,3-27 0,3-3 0,1 6 0,11-12 0</inkml:trace>
  <inkml:trace contextRef="#ctx0" brushRef="#br0" timeOffset="120481">26646 18016 24575,'-26'0'0,"5"0"0,21-21 0,0-6 0,21-30 0,-12 8 0,-1-9 0,1 0-2724,3 9 0,2 0 1,-3-2 2723,-1-14 0,-3-4 0,0 5 0,-1-4 0,-2 10 1671,-4 9-1671,21 17 0,-16 43 0,37 12 0,-19 7 0,1 8 0,2 2 0,3 5 0,0-2-297,-3-3 1,-1-2 0,-1 2 296,1 3 0,-1 1 0,-5-6 0,5 20 0,-14-35 0,-10-12 0</inkml:trace>
  <inkml:trace contextRef="#ctx0" brushRef="#br0" timeOffset="120682">26646 17639 24575,'31'-23'0,"-1"-1"0,9 10 0,0 2 0,13-9 0,6 11 0,-14-14 0,-7-12 0,-11-11 0,-5 20 0,-21 7 0</inkml:trace>
  <inkml:trace contextRef="#ctx0" brushRef="#br0" timeOffset="120881">26858 17051 24575,'56'-19'0,"1"-1"0,-13 1 0,2 0 0,-6 5 0,15 9 0,3-16 0,-111 42 0,35-16 0,-19 5 0,1 1 0</inkml:trace>
  <inkml:trace contextRef="#ctx0" brushRef="#br0" timeOffset="121018">26858 17051 19707,'32'59'0,"-1"-1"0,0 1 0,1-1 0,-1 1 0,5 2 0,3 0 0,-7-6 0,-14-15 0,-18-9 0</inkml:trace>
  <inkml:trace contextRef="#ctx0" brushRef="#br0" timeOffset="121414">27611 17921 24575,'11'-64'0,"0"0"0,1-1 0,-6-2 0,-2 0 0,1 8 0,7 12 0,-3 2 0,-7-19 0,-4 11 0,2 32 0,0-21 0,0 42 0,21 42 0,5-21 0,-12 9 0,-2 5 0,20 22 0,-30-15 0,14-9 0,0 0 0,-11 3 0,6-2 0,-1 0 0,-10 8 0,0 2 0,0-33 0</inkml:trace>
  <inkml:trace contextRef="#ctx0" brushRef="#br0" timeOffset="121598">27611 17921 11608,'-39'-52'0,"-1"0"0,1 0 0,-1 5 0,0 1 0,26 13 1943,66 12-1943,3 16 0,-10-7 0,7-4 0,-2 2 0,1 6 0,2 1 0,2-6 0,4-3 0,-6 0 0,-5-2 0,-4 0 0,-1 4 0,-5 1 0,-7-7 0</inkml:trace>
  <inkml:trace contextRef="#ctx0" brushRef="#br0" timeOffset="122201">28269 16840 8191,'-50'-32'0,"0"1"0,-1 0 0,1-1 0,0 2 0,0-1 0,0 4 0,4 5 1777,-14 7 1,2 4-1778,16-3 0,-1-2 0,-5 4 0,-7 7 0,-5 4 0,-2 2 0,4-1 0,-1-1 0,3 0 0,-1 3 0,4 1 0,-3 1 0,1 3 0,2 5 0,0 7 0,1 5 0,2 3 0,3 3 0,6 0 0,3 3 0,1 2 0,-1 0 351,-2 1 0,-1 0 0,2 2 0,5 1-351,-1 13 0,6 2 0,4-1 0,7-10 0,3-2 0,4 3 0,3 12 0,5 3 0,-2-1 175,-2-8 1,-1-1 0,2 3-176,3 2 0,2 3 0,2 1 0,2-2 0,3-3 0,2-1 0,1-1 0,0-3 0,-2 2 0,1-3 0,5 0 0,8 3 0,6 0 0,4-12 0,9-15 0,3-9 0,-1 0 0,3-2 0,13 0 0,6-3 0,-8-6 0,2-4 0,1-1 0,-4-4 0,1-1 0,0-1 0,8 0 0,1 1 0,2-4 0,-12 0 0,1-1 0,0-3 0,-1-5 0,-8-3 0,-1-5 0,0-3 0,0-1 0,2 3 0,4 1 0,2 3 0,1-1 0,-2-4 0,-1-5 0,-10-1 0,0-6 0,0-3 0,-2-2 0,-1 0 0,-3 2 0,-2 4 0,5-8 0,-3 3 0,-3 1 0,0-3 0,-4 2 0,1-3 0,-2 0 0,-3 1 0,-7 4 207,1-20 1,-11 0-208,-9 5 0,-6-4 0,-6 5 247,-13 0 1,-11 4-248,1 11 0,-7-2 0,-3 3 0,1 7-616,2 9 1,-1 7 0,-2 1 615,-13 0 0,-4 2 0,5 3 0,-1 1 0,0 3 1181,1 6 1,-4 2-1,2 5-1181,7 8 0,2 5 0,0-4 0,5-9 0,0-3 0,5 5 0,5 15 0,-1-1 0</inkml:trace>
  <inkml:trace contextRef="#ctx0" brushRef="#br0" timeOffset="122748">28434 16816 8191,'16'-54'0,"1"0"0,-1-1 0,0 1 0,4-3 0,-1 2 0,-6 3 0,-10-13 0,-6 7 0,3-5 840,-13 23 1,-5 2-841,-11-12 513,-6 22 0,-11 1 0,-3 4-513,-2 6 0,-3 6 0,-1-3 0,-1-8 0,-1-3 0,-5 6 0,1 11 0,-5 3 0,0 4 0,6 0 0,6-1 0,3 2 0,-1 2 364,0-1 1,-3 1 0,1 2 0,9 4-365,-3 13 0,7 3 2173,-2-6 1,13 0-2174,27 9 3400,-8 14-3400,11-25 2469,0 8-2469,11-14 0,-8-10 0,7 0 0</inkml:trace>
  <inkml:trace contextRef="#ctx0" brushRef="#br0" timeOffset="123083">27634 15781 22388,'-42'36'0,"1"-1"0,-1 1 0,0-1 0,0 1 0,-15 0 0,0-4 0,12 2 531,12 19 1,8-12-532,4-36 367,21 16-367,53-21 0,-12-10 0,4-1 0,-1 7 0,3 3 0,20-5 0,-3 12-1500,-23 28 1,-6 10 1499,-2-4 0,-3 1 0,-5 2 0,-9-2 0,-16 1 0</inkml:trace>
  <inkml:trace contextRef="#ctx0" brushRef="#br0" timeOffset="142101">13076 16675 24575,'0'0'0</inkml:trace>
  <inkml:trace contextRef="#ctx0" brushRef="#br0" timeOffset="176199">17145 17216 24575,'-26'0'0,"5"0"0,21 0 0,0 0 0,21 0 0,5-11 0,31-12 0,-10-3 0,8-6-1696,-2 8 0,8-3 0,2 0 0,-2 1 1696,-7 3 0,-3 0 0,2 1 0,3-2 0,-6 4 0,3-1 0,1-1 0,1 1 0,-1 1 0,-3 2-497,11-2 1,0 2 0,-4 1 0,-5-2 496,-5-4 0,-5-2 0,-1 3-616,26 3 0,-21 1 616,-47-3 0,0 21 0,0 0 5191,0-20-5191,0 14 664,0-36 0,0 37 0,0-16 1</inkml:trace>
  <inkml:trace contextRef="#ctx0" brushRef="#br0" timeOffset="176584">17898 16510 24575,'48'0'0,"0"0"0,3 1 0,0-2 0,-4-4 0,0 0 0,16 3 0,2 1 0,-20-2 0,1-1 0,-3 1 0,8 2 0,-3 2 0,-2-1 0,-6 0 0,-3 0 0,10 0 0,-21 10 0,-26 14 0,-25 7 0,-8 6 0,7 11 0,-2 0 0,-12-9 0,1 1 0,14 17 0,3-7 0,-4-29 0,5 21 0,21-42 0</inkml:trace>
  <inkml:trace contextRef="#ctx0" brushRef="#br0" timeOffset="177286">18015 16557 24575,'26'21'0,"6"16"0,-30 13 0,30 7 0,-10-6 0,3-3 0,16-8 0,-18 10 0,-1-6 0,9-39 0,-5 16 0,1-42 0,-48-5 0,2-2 0,-4-2 0,-12 5 0,-1 1 0,6-5 0,3 0 0,-10-18 0,14 10 0,12 14 0,11-8 0,0 25 0,0-15 0,11 42 0,33 16 0,-23-4 0,0 4 0,9 10 0,-3 1 0,-14-10 0,-2-1 0,6 5 0,-3-5 0,-8-11 0,14-5 0</inkml:trace>
  <inkml:trace contextRef="#ctx0" brushRef="#br0" timeOffset="177831">18344 16934 24575,'0'-57'0,"0"1"0,0 2 0,0 9 0,0 19 0,0 5 0,0 21 0</inkml:trace>
  <inkml:trace contextRef="#ctx0" brushRef="#br0" timeOffset="180216">7973 14935 24575,'-26'-13'0,"5"2"0,21 11 0,0 0 0,73-21 0,-20 8 0,6 0-2835,-5 4 1,4 1 0,0-1 2834,4-5 0,1-2 0,-2 4 0,-14 9 0,-2 3 0,6-2-564,3-5 1,7-2-1,3-1 1,-2 1-1,-7 2 564,-1 4 0,-6 2 0,6 0-166,1-3 1,7-2 0,2 0 0,-3 2 0,-7 3 165,-2 5 0,-5 4 0,-3 1 0,15 3 0,-5 2 0,-11-2 0,-8 2 0,-14 7 4127,-21-21-4127,0 0 6172,21 0-6172,-16 0 1848,16 0-1848,-10 0 0,20 10 0,3 1 0,-8-6 0,37 16 0</inkml:trace>
  <inkml:trace contextRef="#ctx0" brushRef="#br0" timeOffset="181417">11406 15146 24575,'57'-19'0,"-1"-1"0,-6 1 0,3 0 0,-5 5 0,-2 11 0,0 1 0,9-11 0,7-4 0,1 5 0,1 8 0,0 4 0,-1-1 0,-4-5 0,-1-2 0,0 1-2767,3-1 0,0 1 0,-3 1 2767,8 3 0,-4 0 0,-3-7 0,3 0-506,-15 7 0,5 4 0,1 0 0,-4 0 506,0-1 0,-2 0 0,3 0 0,2-2 0,3-1 0,0-1 0,-3 2 0,2 1 0,-3 1 0,-1-1 0,-2-3 0,-1 0 0,1 1 0,6 3 0,0 2 0,-2-4 0,9-8 0,1-1 0,-4 9 0,5 2 0,-4-3 0,1-8 0,-3 1 0,-11 8 0,1 3 0,-4 0-117,4-1 1,-2 0 116,12 0 0,1 0 0,-14 0 0,3 0 0,10 0 0,6 0 0,-8 0 0,-16 0 0,-2 0 0,10 0 0,5 0 0,-10 0 0,0 0 0,-1 0 0,10 0 0,-4 0 0,-5 0 0,2 0 1576,3 0 1,4 0-1,0 0-1576,-5 0 0,0 0 0,-2 0 0,6 1 0,1-2 1393,2-5 0,5-2 0,-1 1-1393,-5 5 0,0 1 0,1-1-1379,2-5 1,0-1 0,4 2 1378,-1 5 0,3 2 0,0 0 0,-5-2 0,-7-5 0,-3-2 0,5 1 0,9 5 0,6 1 0,1 1 0,-7-2 0,-6-5 0,-5-1 0,3 2-1623,9 4 1,3 3-1,-4 0 1623,7-1 0,-6 0 0,-13 0 0,-2 0-328,-1 0 0,2 0 328,-3 0 0,3 0 0,-2 0 0,2 0 0,2 0 0,12 0 0,8 0 0,-3 0 0,-15 0 0,-2 0 0,0 0 0,7 0 0,1 0 0,0 0-163,4 0 1,1 0-1,-5 0 163,5 0 0,-1 0 0,-8 0 0,3 0 0,-5 0 0,-5 0 0,-1 0 0,18 0 0,-6 0 0,-15 0 0,23 0 2706,-28 0-2706,-11 0 5641,16 21-5641,-37-16 0,37 37 0,-37-37 1218,27 16-1218,-9-21 2232,-7 0-2232,5 0 0,-21 0 0,0 0 0,21 0 0,-16 0 0,37 0 0,-37 0 0,47 0 0,8 0 0,-15 0 0,7 0 0</inkml:trace>
  <inkml:trace contextRef="#ctx0" brushRef="#br0" timeOffset="182200">21120 15146 24575,'52'-7'0,"0"0"0,0 0 0,2 5 0,5 1 0,3 1 0,1 0 0,-3-2-1967,-3-1 1,-2-2 0,1 0 0,2 0 0,4 2 1753,-1 2 0,5 0 0,3 1 0,0 1 1,0-1-1,-4 1 0,-4-1 213,-4 0 0,-4 0 0,-1 0 0,-1 0 0,5 0-112,3 0 1,4 0 0,2 0 0,-1 0 0,-3 0 0,-5 0 111,0 0 0,-5 0 0,-3 0 0,1 0 696,16 0 1,-2 0 0,-5 0-697,-3 0 0,-11 0 0,-18 0 0,-5 0 5242,-21 0-5242,0 0 4656,21 0-4656,-16 0 0,16 0 0,-21 0 0,0 0 0,0 0 0</inkml:trace>
  <inkml:trace contextRef="#ctx0" brushRef="#br0" timeOffset="185265">28175 15099 17292,'60'-1'0,"-1"-1"0,0 1 0,1-1 0,-1 1 0,0-1 0,1 1 0,7 0 0,-2 1 0,-1-1 0,1 1 0,3-1-835,-7 0 0,3-1 0,2 1 0,0-1 0,-1 0 0,-2 1 0,-4 0 835,2 0 0,-3 1 0,-2 0 0,-1 1 0,0-1-326,11 0 1,-1 0-1,-1 0 1,-3 0 325,-8 0 0,-2 0 0,-2 0 0,-1 0-188,6 0 1,-3 0 0,-2 0 187,-3 0 0,-1 0 0,0 0-382,5 0 1,0 0-1,-1 0 382,15 0 0,0 0 148,-11 0 0,2 0 0,-3 0-148,1 0 0,1 0 217,-2 0 0,3 0 1,-5 0-218,-7 0 0,0 0 898,7-1 0,5 0 0,-8 3-898,7 8 1668,-18-9 0,-4 1-1668,-8 8 4091,-14-10-4091,-10 0 1230,-10 0 0,7 0 0,-7 0 0</inkml:trace>
  <inkml:trace contextRef="#ctx0" brushRef="#br0" timeOffset="186498">2916 16651 24575,'55'-26'0,"-13"6"0,10-1 0,-6 8 0,9 0 0,6 0 0,4 0 0,0 0 0,-4-1-1639,-3 0 1,-1-1-1,1 0 1,0-1 0,2 1-1,4-1 1473,-6 2 1,2 0-1,3-1 1,1 0-1,2 1 1,-1-1-1,0 1 1,-2 0-1,-2 1-104,-2 0 1,-1 1 0,-2 0-1,1 0 1,-1 1 0,1 0 0,2-1-1,1 1 270,0-1 0,1 0 0,3 0 0,0 0 0,2 0 0,-1 0 0,-1 1 0,-1 0 0,-3 1 0,-2 1-126,5 0 1,-4 2-1,-2 1 1,0 0-1,0 0 1,1 0-1,4-1 126,-3 0 0,4-1 0,2 0 0,1 0 0,0 0 0,-2 0 0,-3 1 0,-3 2 0,-6 1-508,15 2 1,-7 2 0,-3 2 0,-1-2 507,-2 0 0,-1 0 0,-1 0 0,-4 0 951,23-2 0,-12 4-951,-4 19 2971,3-15-2971,-37 14 4443,-21-20-4443,20 0 6643,-14 0-6643,15 0 425,10 0-425,19 0 0,-15 0 0,3 0 0,-1 0 0,-4 0 0,4 0 0,-16 21 0,-21-15 0,0 14 0,0 1 0,0-5 0,21 8 0,-16-14 0,16-10 0</inkml:trace>
  <inkml:trace contextRef="#ctx0" brushRef="#br0" timeOffset="187098">9454 16322 24575,'42'-10'0,"0"-1"0,7 4 0,7 1 0,8 0 0,5-1 0,-19 1 0,6-1 0,3-1 0,3 0 0,1 0 0,1-1 0,0 1 0,-3 1 0,-2 0-1405,7 0 1,-3 1 0,0 0-1,-1 0 1,1 1 0,2-1-1,3 0 1256,-10 2 0,4-1 0,2 1 0,1-1 0,1 1 0,-1 0 0,-2-1 0,-3 1 0,-3 0 0,-6-1 149,10-2 0,-6 0 0,-3 0 0,-2 1 0,1 2-539,12 1 0,1 3 1,-3 0-1,-6-3 539,-5-3 0,-6-2 0,3 1 718,16 6 1,3 2-1,-12-1-718,6 0 0,-18 0 0,-5 0 0,-16 0 0,-21 0 4537,0 0-4537,21 0 6784,-6-20-6784,51 14 0,-25-15 0,17 21 0,-14 0 0,-28 0 0,5 0 0</inkml:trace>
  <inkml:trace contextRef="#ctx0" brushRef="#br0" timeOffset="187631">13946 16487 14874,'60'-3'0,"-1"-1"0,0 1 0,0 0 0,0-1 0,0 1 0,0 0 0,0 0 0,5-3 0,1-1 0,2 0 0,0-1 0,1 0 0,-1 0 0,-1 1 0,-1 0 0,-3 2-591,4 1 0,-2 0 1,-1 2-1,-1 0 1,-1 0-1,0-1 1,1-1 590,-1-1 0,0-2 0,-1 0 0,1 0 0,-1 0 0,-1 0 0,0 3 0,6 0 0,3 1 0,-2 2 0,-2 0 0,-5 0 0,-8 0 187,0 1 1,-8 0-1,2 0-187,18 0 0,3 0 0,-10 0 1075,-16 0 0,-6 0-1075,15 0 1629,-17 0-1629,-11 0 5442,-16 0-5442,37 0 4052,-37 0-4052,26 0 0,-7 0 0,12 0 0,-10 0 0,-5 0 0,-21 0 0,0 11 0,0-9 0,0 9 0,0-11 0</inkml:trace>
  <inkml:trace contextRef="#ctx0" brushRef="#br0" timeOffset="209251">10489 17522 24076,'-13'-55'0,"0"0"0,0 0 0,1 6 0,0 3 0,5 10 0,7 13 248,0-29-248,0 41 83,0-31-83,0 70 0,0 17 0,0 16 0,-5-5 0,-2 12 0,-2-4 0,-4 2 0,0-2-367,4-13 0,0 0 0,1-1 367,-4 13 0,3-3 0,8-16 0,2-2 0,-6 1 0,-1-2 0,4 16 118,2 8-118,23-44 0,14 21 0,20-42 0,-12 0 0,2 0 0,-14 2 0,2-4 0,14-9 0,7-6 0,-10 3 0,-4 4 0,0-11 0,0 0 0</inkml:trace>
  <inkml:trace contextRef="#ctx0" brushRef="#br0" timeOffset="209599">11077 17357 24575,'-21'5'0,"16"45"0,-5-14 0,-1 6-848,6 4 0,2 5 1,1-4 847,0-1 0,1-1 0,-2 0 0,-1 3 0,1-5-1304,2-3 1,2-4 1303,-1 5 0,0-3 1112,0-2-1112,0-12 0,0-14 0,0-10 0</inkml:trace>
  <inkml:trace contextRef="#ctx0" brushRef="#br0" timeOffset="209865">11007 17475 8191,'48'-13'0,"0"-1"0,1 1 0,-1 0 0,5-5 0,-2 0 0,-3 13 2531,13 28 1,-10 16-2532,-22-8 0,-6 6 0,-4 2 0,-2 5 0,-8 1 788,-8 1 1,-8 1 0,-8-1-789,-19 4 0,-12-3 0,3-1 0,13-6 0,1-3 0,-4-1 0,-13 1 0,-6-2 0,7-8 0,-13-1 445,32-26 0,5-5 1,21-16-1</inkml:trace>
  <inkml:trace contextRef="#ctx0" brushRef="#br0" timeOffset="211048">12112 17804 24575,'-10'26'0,"-14"26"0,7-16 0,-3-1 0,-3-7 0,-1 1 0,0 26 0,1-3 0,-3-10 0,5 16 0,21-35 0,0-12 0,0-22 0,10-18 0,1-7 0,-5-22 0,14-1 0,1-4 0,-19 10 0,2-2 0,13 3 0,8-3 0,-5 0 0,-11 8 0,-4 1 0,2 1 0,7 0 0,3 1 0,-3 5 0,-4-19 0,-10 38 0,0 20 0,0 20 0,21 27 0,-8-17 0,0 3-1358,-1 13 0,2 0 1358,8-16 0,-2 2 0,-12 15 0,-7 7 0,6-3 0,14-2 0,2 1 0,-9 3 0,-3 5 0,1-9 0,1-15 0,0-6 0,8 14 0,-21-42 0,-21 0 0,16 0 0,-16 0 0</inkml:trace>
  <inkml:trace contextRef="#ctx0" brushRef="#br0" timeOffset="211231">11877 18016 14762,'50'-22'0,"-1"0"0,1 0 0,2-3 0,0-2 0,-2 6 0,6 7 0,-5 2 0,-16-1 0,-2 0 0,30-8 0</inkml:trace>
  <inkml:trace contextRef="#ctx0" brushRef="#br0" timeOffset="213082">12794 17381 24575,'0'-63'0,"0"0"0,0 0 0,0 9 0,0 1 0,0 6 0,3 5 0,-6 6-1061,-16 4 1,-4 1 1060,9-6 0,-3 4 341,-19 12 0,-6 5-341,-2-7 0,-4 4 0,2 14 0,-5 6 0,-4-2-573,1-4 1,-4-2-1,-3 1 1,-1 3 572,8 4 0,-2 3 0,-1 1 0,-2 0 0,-2 1 0,4-2 0,-2 1 0,-3 0 0,-1 0 0,1 0 0,1 1 0,2 0 0,-2 2 0,2 0 0,0 0 0,1 0 0,0 1 0,0 0 0,-3 1 0,0 0 0,0 0 0,1 0 0,0 0 0,2-2 0,-4-2 0,1-2 0,1 0 0,3 1 0,4 2-1820,-5 7 1,4 2 0,-1-4 1819,-9-9 0,-3-3 0,7 2 0,5 9 0,3-1-1040,-6-9 0,1-2 1040,19 1 0,1 0-399,-4 0 0,3 0 399,-9 0 1326,21 0-1326,5 0 4709,11 31-4709,-10 5 0,-5 9 0,2 12 0,-2 8 0,0-1 851,0-12 0,-1-1 0,1 5-851,7-7 0,0 5 0,0 1 0,1 0 0,-1-4 0,-6 13 0,1-3 0,0-1 0,2 2 0,1 0 0,-2-3 0,-1-7 0,-2-3 0,5-3 0,6 2 0,2-5 0,-9 20 0,20-22 0,2-4 0,-1-8 1613,0 23-1613,21-26 0,-16 1 0,37-7 0,-16-20 0,32 32 0,-9-19 0,4 3-3084,-9 12 1,3 1 3083,-4-14 0,5-4 0,-3 0 0,8 1 0,1-1-1097,-7 0 1,3 1-1,2-3 1097,3-5 0,3-3 0,7-1-370,-17 0 1,6 0-1,3 0 1,3-1-1,1-1 1,1-1-1,-2-2 370,-2-1 0,1-3 0,0-1 0,1 0 0,1-2 0,0 1 0,0-1 0,1 1 0,-2 2 0,1-1 0,1 0 0,0 1 0,0-1 0,0 0 0,-1-1 0,-2 0 0,-2 0-311,6-3 0,-1-2 0,0 0 0,-3 0 0,-1 0 0,-3 2 0,-4 1 311,12-1 0,-4 2 0,-5 1 0,-5 1 1088,11-1 1,-7 1-1089,-17 4 0,1 2 0,14 4 0,0-3 54,-18-12 1,-1-1-55,9 14 0,-4-1 2629,-11-18-2629,16 21 4612,-36 0-4612,46 0 0,-23 0 0,7 0 6558,27 0-6558,-42 0 0,23 0 0,-33 0 0,-11 0 0,20-21 0,-14 16 0,36-16 0,-37 0 0,16 16 0,0-37 0,-16 37 0,16-48 0,-21 25 0,1-4 0,-2-4 0,-7-8 0,-5-4 0,-4 0 0,-3-4 0,-1 1 0,4 6 0,-1 2 0,-2 0-393,-5-7 1,-3 0 0,3 4 392,0-1 0,3 2 0,-1-12 0,-1-1-3197,-6 2 0,2 0 3197,13 1 0,2 3 0,-5 9 0,4 7 0,14 10 0,0 5 0,-21 11 0,16 7 787,-16-7-787,21 10 6784,0 0-6784,0 10 0,0-7 0,0 7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19T16:25:56.52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19844 5771 980 0,'0'0'502'16,"0"0"-323"-16,0 0-14 16,0 0-19-16,0 0-64 15,0 0-48-15,7-5-17 0,-7 5-6 16,3 0 3-16,1 5 9 15,1 8 2-15,-2-3 4 16,4-4-7-16,-4-1 2 16,0-2-3-16,12-3 2 15,3 0 13-15,17-8 17 16,16-26-20-16,9-18-15 16,15-15-17-16,4-15-1 15,17-26-99-15,-18 22-266 16,-20 18-597-16</inkml:trace>
  <inkml:trace contextRef="#ctx0" brushRef="#br0" timeOffset="9711.7">26129 5361 1202 0,'0'0'627'0,"0"0"-477"15,0 0-62 1,0 0 18-16,0 0-28 15,0 0-33-15,53-193-19 16,-10 128-2-16,3-9 10 0,1-3 15 16,-4 0-12-16,-3 6-4 15,-12 14 3-15,-7 16-7 16,-11 14 9-16,-1 15-10 16,-3 8-12-16,-6 4-16 15,7 0-19-15,1 33-10 16,-1 18 14-16,3 19 15 15,1 10 0-15,-4 5 0 0,0-5 6 16,-3-2-5 0,0-9-1-16,-1-8-9 15,0-9-37-15,4-10-49 0,-7-10-68 16,0-14-198 0,0-13-365-16</inkml:trace>
  <inkml:trace contextRef="#ctx0" brushRef="#br0" timeOffset="9887.6">26329 5156 1144 0,'0'0'586'0,"0"0"-445"16,0 0 26-16,0 0-30 16,0 0-71-16,0 0-65 15,0 0-1-15,128-46 0 0,-39 30-71 16,-9 3-276-16,-24-3-897 15</inkml:trace>
  <inkml:trace contextRef="#ctx0" brushRef="#br0" timeOffset="10640.04">27040 4992 312 0,'0'0'1421'0,"0"0"-1120"16,0 0-134-16,0 0-37 15,0 0-78-15,0 0-39 16,0 0-13-16,182-71-5 16,-147 84-7-16,-10 15 4 15,-13 11 7-15,-12-1 1 16,0 4 0-16,-22 4 6 15,-18-8 0-15,-3-4 1 16,3-7-1-16,16-8 4 16,7-10-1-16,12-9 0 15,5 0 9-15,0-3 16 16,18-28-6-16,15-15-19 16,9-9-3-16,-2-2-4 0,-1-4-1 15,-7 6 8-15,-7 9 9 16,-14 15 12-16,-4 9 4 15,-7 9 2-15,0 8-8 16,0 5-28-16,0 0-4 16,0 30-22-16,-18 16 18 15,-4 4 8-15,2 6 0 16,5 2-1-16,4-8 0 16,11-4 1-16,0-4-28 15,5-11-48-15,33-8-86 16,-2-11-214-16,-1-12-924 0</inkml:trace>
  <inkml:trace contextRef="#ctx0" brushRef="#br0" timeOffset="10925.85">27822 5316 1751 0,'0'0'510'0,"0"0"-441"0,0 0 19 15,0 0-50-15,0 0-37 16,0 0-1-16,185-38-1 15,-135 33-56-15,-10-4-128 16,-12-1-377-16,-18-2-512 0</inkml:trace>
  <inkml:trace contextRef="#ctx0" brushRef="#br0" timeOffset="11077.48">27915 5029 1285 0,'0'0'682'0,"0"0"-547"0,0 0-70 16,0 0-39 0,0 0-15-16,256-12-11 0,-141 12-185 15,-13 0-483-15</inkml:trace>
  <inkml:trace contextRef="#ctx0" brushRef="#br0" timeOffset="11506.29">29454 4702 1401 0,'0'0'393'0,"0"0"-135"16,0 0-53-16,0 0-73 15,0 0-83-15,0 0-30 16,210-110-10-16,-164 126-9 0,-3 23-1 16,-3 16 1-16,-5 6 0 15,-14 4 2 1,-2-2-2-16,-13-2 0 0,-2-6 0 16,-4-6-18-16,0-11-41 15,0-5-57-15,0-11-64 16,0-6-186-16,-10-10-360 0</inkml:trace>
  <inkml:trace contextRef="#ctx0" brushRef="#br0" timeOffset="12115.89">29883 4693 1205 0,'0'0'641'0,"0"0"-502"16,0 0-63-16,0 0-3 0,0 0-27 16,0 0-22-16,-212 201-14 15,165-137-8-15,16-3 0 16,9-8-2-16,12-3-139 16,10-14-164-16,0-14-318 0</inkml:trace>
  <inkml:trace contextRef="#ctx0" brushRef="#br0" timeOffset="12358.08">30300 4539 1564 0,'0'0'501'0,"0"0"-449"0,0 0-52 15,0 0 25-15,0 0 12 16,46 179-21-16,-21-111-15 16,-3-4 5-16,3-6 0 15,-4-11-6-15,-3-8-36 16,-4-10-72-16,-6-10-73 0,-2-13-95 16,-2-6-220-1,-4 0-602-15</inkml:trace>
  <inkml:trace contextRef="#ctx0" brushRef="#br0" timeOffset="12524.09">30428 4612 1167 0,'0'0'636'0,"0"0"-508"16,0 0-87-16,0 0 17 15,0 0-4-15,-171 231-29 16,72-98-13-16,9-21-12 15,7-17-257-15</inkml:trace>
  <inkml:trace contextRef="#ctx0" brushRef="#br0" timeOffset="13477.18">19944 6717 408 0,'0'0'1067'16,"0"0"-771"-16,0 0-149 15,0 0 41-15,0 0-21 16,0 0-81-16,-182-16-15 16,157 5-18-16,7 2 1 15,4-4-2-15,3 1-11 16,7 2-6-16,4-4 3 15,0 5-38-15,0 2 0 16,12 7-17-16,5 0 2 16,4 0 3-16,-6 11-12 15,-8 18-27-15,-7 9 17 16,0 7 19-16,-25 6 14 16,-22-3 0-16,-14-2 1 0,-2-8 1 15,-5-12 0-15,7-13 0 16,8-10 5-16,13-3-5 15,19-3 12-15,11-19-4 16,10-5-9-16,0 5-16 16,28 3-10-16,12 9 13 15,9 10 12-15,1 0-12 16,0 7-41-16,11 37-72 16,-15-2-154-16,-11-7-383 0</inkml:trace>
  <inkml:trace contextRef="#ctx0" brushRef="#br0" timeOffset="13674.2">20323 6659 1520 0,'0'0'596'16,"0"0"-516"-16,0 0-68 15,0 0-12-15,0 0-2 16,0 0 2-16,0 0 10 15,136 122-10-15,-108-86-20 16,4-4-184-16,-8-10-186 16,-5-12-201-16</inkml:trace>
  <inkml:trace contextRef="#ctx0" brushRef="#br0" timeOffset="13822.93">20598 6557 620 0,'0'0'800'16,"0"0"-590"-16,0 0-97 0,0 0-12 15,0 0-38-15,0 0-35 16,-182 102-19-16,145-47-8 16,9 5-1-16,3 20-20 15,4-16-181-15,14-18-336 0</inkml:trace>
  <inkml:trace contextRef="#ctx0" brushRef="#br0" timeOffset="14084.44">20848 6623 1307 0,'0'0'388'15,"0"0"-280"-15,0 0-40 16,0 0-29-16,0 0-25 16,0 0-14-16,186-57-7 15,-161 66-8-15,-15 23 15 16,-10 7 0-16,0 5 12 15,-25 8 38-15,-15 3 9 16,5-8-9-16,7-7-21 16,20-12-21-16,8-15-8 15,64-9-13-15,100-8 12 16,-10-24-279-16,-3-4-741 0</inkml:trace>
  <inkml:trace contextRef="#ctx0" brushRef="#br0" timeOffset="15713.02">23676 4147 970 0,'0'0'288'16,"0"0"-168"-16,0 0 14 16,0 0 13-16,0 0-58 15,0 0-35-15,0 0 19 16,0 0 41-16,0 0 5 15,-18-5-60-15,-4-7-10 16,-3-1 5-16,-3 1-14 16,3-4-15-16,4-2-5 15,6 0 8-15,8-4-12 16,7-2-1-16,0 5-15 16,0 1-5-16,22 8-11 15,6 7 15-15,0 3-13 16,2 6-30-16,-2 27-27 15,-10 14 22-15,-15 8 8 0,-3 12 7 16,-11 1-3-16,-35 6 6 16,-19-6 13-16,-10-9 17 15,-2-9-11-15,2-19 11 16,14-18 1-16,11-13 6 16,17 0 20-16,11-16 20 15,16-12-29-15,6-6 1 16,0 9-18-16,15 4-16 0,23 8 6 15,5 9-2 1,6 4 10-16,6 4 2 16,-5 24-13-16,-4 3 1 0,-6 6-75 15,-9 2-53-15,1-1-122 16,-11-5-100-16,-2-15-749 16</inkml:trace>
  <inkml:trace contextRef="#ctx0" brushRef="#br0" timeOffset="15912.92">23787 4249 1144 0,'0'0'502'15,"0"0"-371"-15,0 0-13 0,0 0-65 16,0 0-52 0,0 0 6-16,0 0-7 0,124 138 1 15,-88-84 1 1,-4-5-1-16,-7-4-1 0,0-13-63 15,-7-14-115-15,-7-5-138 16,-4-13-205-16</inkml:trace>
  <inkml:trace contextRef="#ctx0" brushRef="#br0" timeOffset="16070.87">24058 4213 867 0,'0'0'197'0,"0"0"-133"0,0 0 9 15,0 0-31 1,-197 212-23-16,148-141-9 16,6 0-10-16,3 3-7 15,12-16-154-15,9-21-177 0</inkml:trace>
  <inkml:trace contextRef="#ctx0" brushRef="#br0" timeOffset="16349.55">24532 4076 1092 0,'0'0'505'0,"0"0"-409"16,0 0-23-16,0 0-71 16,0 0-2-16,0 0 0 15,0 208 7-15,-6-108 0 16,-34 51-7-16,5-19-271 16,-1-26-314-16</inkml:trace>
  <inkml:trace contextRef="#ctx0" brushRef="#br0" timeOffset="17539.72">23716 5419 1001 0,'0'0'406'16,"0"0"-225"-16,0 0 34 16,0 0-29-16,0 0-90 15,0 0-44-15,0 0-17 16,-15-35 12-16,11 28-7 15,-2 1-6-15,1-1-19 16,5-2 9-16,0-2-8 16,0 4-1-16,0 2-15 15,0-2-8-15,5 4 0 16,5 3 2-16,8 0-3 16,-5 0 2-16,5 0-2 0,-3 15-9 15,-5 15 9-15,-7 2 8 16,-3 7 1-16,0-1 0 15,0 1 0-15,-9-4 0 16,-13-6 0-16,0-9 0 16,1-8 9-16,3-12 2 15,4 0 8-15,6 0-3 16,5-25-7-16,3-5-4 16,0-7-5-16,11 0-23 15,21 10 7-15,4 0-9 16,2 11 1-16,-4 6 23 15,-6 10-6-15,-10 0-8 16,-11 0-17-16,-7 17 11 16,0 8 14-16,0 7 7 15,-22 1-1-15,4-5 1 0,1-2-9 16,9-12-7-16,1-5-31 16,7-6-25-16,0-3-22 15,0 0-54-15,12 0-34 16,8-6-1-16,6-14 22 15,-6 4-84-15,2 4-168 0</inkml:trace>
  <inkml:trace contextRef="#ctx0" brushRef="#br0" timeOffset="17749.18">23997 5334 983 0,'0'0'269'16,"0"0"-143"-16,0 0 67 15,0 0-15-15,0 0-92 16,0 0-68-16,0 0-18 16,-40-21-16-16,34 56 16 15,-6 6 0-15,2 12 1 16,0-3 0-16,2 2 0 16,8-4-1-16,0 0-96 15,0-12-217-15,12-12-419 0</inkml:trace>
  <inkml:trace contextRef="#ctx0" brushRef="#br0" timeOffset="17951.31">24146 5509 1207 0,'0'0'351'0,"0"0"-228"0,0 0 37 16,0 0-62-16,0 0-98 15,0 0-1-15,0 0-6 16,-20 96 7-16,20-44 1 16,0-5-1-16,0 5-54 15,0 13-108-15,-11-17-125 16,-4-10-229-16</inkml:trace>
  <inkml:trace contextRef="#ctx0" brushRef="#br0" timeOffset="18408.36">23732 6039 889 0,'0'0'558'16,"0"0"-407"-16,0 0 44 0,0 0-17 15,0 0-105 1,0 0-63-16,0 0 2 0,86-36-12 16,-64 36-7-16,-4 0-10 15,-8 0-28-15,-10 19-1 16,0 11 26-16,0-2 11 16,-10 8 0-16,-12-7-12 15,1-3-11-15,3-7-23 16,11-9 38-16,7-10 17 15,0 0 11-15,0-4-1 16,7-26-10-16,14-4 0 16,1-3 19-16,-4 7 4 15,-5 4 25-15,-4 9-5 16,-9 10-14-16,3 7-7 16,-3 0-22-16,0 5-28 0,0 24 22 15,0 5 6-15,0 8-1 16,0-1-26-1,0 9-137-15,0-13-149 0,0-13-374 0</inkml:trace>
  <inkml:trace contextRef="#ctx0" brushRef="#br0" timeOffset="18677.25">24173 6083 1204 0,'0'0'377'0,"0"0"-259"15,0 0 8-15,0 0-75 16,0 0-38-16,0 0-10 16,0 0-3-16,106 0-12 0,-98 26 2 15,-8 6 4 1,0 7 6-16,-36 2 14 0,-14 5 29 16,0-5-7-16,4-8-8 15,13-7-14-15,14-14-4 16,19-10-10-16,5-2-19 15,45 0 18-15,21-21-26 16,40-25-87-16,-15 9-149 16,-18-6-373-16</inkml:trace>
  <inkml:trace contextRef="#ctx0" brushRef="#br0" timeOffset="19098.18">23701 5152 793 0,'0'0'383'16,"0"0"-238"-16,0 0-35 15,0 0 16-15,0 0-56 16,0 0-45-16,0 0-15 16,-189-39-1-16,146 39-8 15,0 9 24-15,11 5-6 16,7 6-9-16,7-2-8 0,7 7-2 16,7 9 6-1,1 6 13-15,3 12 4 0,0 7 9 16,0 14-4-16,0 10-9 15,0 13 4-15,0 18-2 16,0 5-1-16,-3 9-4 16,-12 0-5-16,5-2-4 15,10-20 1-15,0-16-7 16,18-22-2-16,75-31-59 16,-9-20-178-16,6-17-453 0</inkml:trace>
  <inkml:trace contextRef="#ctx0" brushRef="#br0" timeOffset="19547.41">24068 5199 1187 0,'0'0'262'0,"0"0"-202"15,0 0-28-15,0 0-13 16,193-47-2-16,-147 44-16 16,-13 3 22-16,-5 0 33 15,-10 0 9-15,-3 0-8 0,-8 0-23 16,0 7-18 0,-4 8-14-16,0 11 5 0,2 10 9 15,2-1-7-15,-1 6-8 16,3 5 11-1,1-2-12-15,5 1 0 0,-2 3 1 16,2 0 0-16,0 4 0 16,1 3-1-16,-1 2 1 15,3 5 0-15,-4 6-1 16,0-1 1-16,-4 4 0 16,-5 2-1-16,-5-2 0 15,0-7 0-15,0-3 0 16,-26-13 0-16,-12-2 2 15,-12-12 12-15,-23-2 8 0,-79 2-22 16,9-10-157-16,8-8-484 0</inkml:trace>
  <inkml:trace contextRef="#ctx0" brushRef="#br0" timeOffset="34299.97">26982 7690 1646 0,'0'0'321'0,"0"0"-205"0,0 0 42 16,0 0-50-16,0 0-52 15,0 0-37-15,-96-97-11 16,68 97-8-16,-2 0-2 15,2 17 2-15,3 3-2 16,7 4 2-16,8 3-11 16,10-2 11-16,0 0-9 15,3 5 8-15,34 2 1 16,9 2 1-16,4 6 8 16,-1-2-8-16,-6-2 0 15,-18-2 0-15,-15 0 0 16,-10-6-1-16,-3-5-1 0,-40-3 1 15,-10-8 8-15,-8-12-7 16,1 0 0-16,10-3 5 16,14-26 2-16,18-13-7 15,18-7-1-15,3-4-11 16,43-5-18-16,22-4-8 16,3 7 0-16,-3 4 17 15,-13 9 9-15,-24 7 11 16,-24 5 1-16,-7 12-1 15,-20 8-1-15,-31 7-11 16,-17 3-29-16,-17 13-90 16,9 15-161-16,27 5-323 0</inkml:trace>
  <inkml:trace contextRef="#ctx0" brushRef="#br0" timeOffset="34636.99">27625 7491 1610 0,'0'0'376'15,"0"0"-258"-15,0 0 3 16,0 0-88-16,0 0-33 16,0 0-2-16,0 0-27 15,204 9-83-15,-143-2-39 16,-15-4 15-16,-14-3 81 15,-14 0 55-15,-18 0 83 16,0-12 64-16,0-2-6 16,-15 2-31-16,-7 9-34 0,1 3-39 15,-4 3-29-15,0 32-8 16,-6 20 0-16,6 13 0 16,0 12 1-16,4 6-1 15,6 4 0-15,-28 39-15 16,3-24-204-16,5-19-482 0</inkml:trace>
  <inkml:trace contextRef="#ctx0" brushRef="#br0" timeOffset="35047.57">26475 8812 827 0,'0'0'947'0,"0"0"-740"15,0 0-28-15,0 0-52 16,0 0-81-16,0 0-40 15,0 0-6-15,204-103-5 16,-169 103 4-16,-14 2-7 0,-12 22 1 16,-9 5 7-16,0 3 0 15,-30 6 0-15,-12-3 10 16,-1-2-4-16,0-5 1 16,15-4 2-16,10-9-7 15,18-2-1-15,0-7-1 16,31-2-6-16,37-4 6 15,22 0 0-15,49 0-73 16,-18-20-293-16,-24 2-1099 0</inkml:trace>
  <inkml:trace contextRef="#ctx0" brushRef="#br0" timeOffset="35440.8">27383 8576 1781 0,'0'0'343'0,"0"0"-181"0,0 0-59 16,0 0-71-16,0 0-30 15,0 0-2-15,220-34 0 16,-187 34 0-16,-19 15-1 16,-14 4-12-16,0 5 6 15,-35 1 7-15,-20 6 7 16,-4-1 2-16,-6 2-8 15,12-5 0-15,13-2 1 16,19-6-2-16,17-3-2 16,4-3-8-16,22-3 8 0,28-6 2 15,11-2-1-15,2-2-8 16,-2 0-4-16,-11 3-10 16,-14 4 3-16,-19-1 11 15,-9 3-6-15,-8 4 9 16,-8 1 5-16,-39 5 1 15,-16-3 6-15,-19-1 7 16,-21-2-12-16,-16-8-1 16,-9-5-22-1,-69-21-143-15,33-16-412 0,15-13-847 0</inkml:trace>
  <inkml:trace contextRef="#ctx0" brushRef="#br0" timeOffset="35874.08">26250 7204 639 0,'0'0'348'15,"0"0"-163"-15,0 0-14 0,0 0-63 16,0 0-57 0,-214-28-14-16,168 32-12 0,6 14 3 15,9 6 5-15,9 1 14 16,7 7 13-16,5 10 4 16,2 10-3-16,5 7 17 15,-4 16 17-15,0 14-13 16,-4 25-15-16,-7 40-5 15,-14 49-8-15,-11 37-15 16,-10 10-14-16,7-43 5 16,9-57-4-16,16-60-8 15,21-17-9-15,0 2-9 16,28-1 1-16,51-9 7 16,67-28 1-16,79-32-9 15,75-32-7-15,-31-31-217 0,-44-19-837 16</inkml:trace>
  <inkml:trace contextRef="#ctx0" brushRef="#br0" timeOffset="36310.65">28372 7222 674 0,'0'0'1019'16,"0"0"-810"-16,0 0-60 15,0 0-40-15,0 0-38 0,210-156-40 16,-170 153-12-16,-5 3-9 16,-2 0-10-16,-8 30 0 15,-4 14 1-15,-7 17 0 16,-6 17 0-16,-8 19 8 15,0 9-3-15,0 11 7 16,0 9-3-16,0 10-9 16,-5-2 11-16,5 5-10 15,0-5-1-15,0-3 6 16,0-8 3-16,-17-14-2 16,-13-12-8-16,-4-15 2 15,-9-13-2-15,-7-18 1 16,-5-12 10-16,2-13-11 0,-8-21 7 15,5-5 12 1,3-5-19-16,6-41-6 0,26-66-103 16,12 5-216-16,9-1-597 0</inkml:trace>
  <inkml:trace contextRef="#ctx0" brushRef="#br0" timeOffset="36679.67">29389 7266 1446 0,'0'0'397'0,"0"0"-248"0,0 0 21 16,0 0-71 0,0 0-62-16,0 0-35 0,0 0-2 15,-124-22 0 1,84 50-1-16,8 4 0 0,-1 4 0 15,8 3 1-15,4 2 5 16,3 1 7-16,8 8 3 16,3 12-5-16,2 12 1 15,5 19 8-15,0 14 3 16,0 19-6-16,-13 10 7 16,-9 13-8-16,-14 2-5 15,-2-10-1-15,1-15-3 16,9-27-5-16,17-25-1 0,11-22-4 15,8-27 4 1,38-22 0-16,14-3-4 0,48-64-137 16,-16-11-397-16,-9-7-775 15</inkml:trace>
  <inkml:trace contextRef="#ctx0" brushRef="#br0" timeOffset="37095.37">29482 7716 1280 0,'0'0'381'0,"0"0"-184"0,0 0-8 15,0 0-78-15,0 0-65 16,0 0-35-16,0 0-11 16,86-68-1-16,-61 68-7 15,-7 3 7-15,-8 22-7 16,-10 12 7-16,0 2 0 15,-7 5 0-15,-18-2 1 16,4-4 0-16,6-11 0 16,5-8 0-16,7-13 0 15,3-6 1-15,0 0 16 16,0-12 2-16,21-25-18 16,7-8 8-16,1 4-7 15,-5 6-1-15,-2 6 9 16,-15 16 45-16,-3 13-9 15,-4 0-46-15,0 13-15 0,0 28 15 16,-4 12-2-16,-3 0 2 16,4 3 0-16,3-5-1 15,0-6-71-15,24-17-200 16,16-8-358-16,-2-16-692 0</inkml:trace>
  <inkml:trace contextRef="#ctx0" brushRef="#br0" timeOffset="37244.12">29970 7805 940 0,'0'0'536'0,"0"0"-218"16,0 0-16-16,0 0-137 16,0 0-147-16,0 0-18 15,0 0-2-15,-56 148 2 16,41-68 1-16,-10 40-1 0,7-24-125 16,5-19-486-16</inkml:trace>
  <inkml:trace contextRef="#ctx0" brushRef="#br0" timeOffset="37641.49">29485 8693 1258 0,'0'0'547'0,"0"0"-367"0,0 0 39 16,0 0-80-16,0 0-77 15,0 0-45-15,0 0-16 16,65-62-1-16,-44 59 0 16,1 3-9-16,-4 0-4 15,-8 3-4-15,-10 22-17 16,0 9 10-16,0-3 2 0,-7 5 2 16,-11-8-29-16,3-1-21 15,5-14-18-15,7-6-3 16,3-7 62-16,0 0 29 15,3-27 12-15,15-12 78 16,4-2 6-16,-4-1-4 16,-1 6 27-16,-6 8-15 15,-4 15-19-15,-7 7-9 0,3 6-48 16,1 0-28-16,0 15-21 16,0 20 15-16,-1 8 5 15,0 2-62-15,4-1-75 16,18 6-180-16,0-16-373 15,1-11-677-15</inkml:trace>
  <inkml:trace contextRef="#ctx0" brushRef="#br0" timeOffset="37874.12">29902 8732 1098 0,'0'0'598'0,"0"0"-387"0,0 0-14 15,0 0-79-15,0 0-84 16,0 0-34-16,0 0 0 0,151-58 0 15,-129 86-9 1,-12 5 8-16,-5 2-5 0,-5 0 4 16,-5 4 2-1,-24 0 7-15,-5-8 5 0,4-3-3 16,8-7-8-16,19-12 0 16,3-9-1-16,65-6-13 15,9-27-196-15,9-8-478 0</inkml:trace>
  <inkml:trace contextRef="#ctx0" brushRef="#br0" timeOffset="38304.86">30275 7427 1415 0,'0'0'390'15,"0"0"-243"1,0 0-48-16,0 0-45 0,0 0-24 16,196-84-12-16,-142 84-10 15,-7 0 1-15,-16 0 13 16,-9 0 8-16,-7 0-5 16,-9 22-22-16,1 11-2 15,-7 12 19-15,0 12-3 16,0 11-3-16,0 9-1 15,0 9-12-15,0 6 9 0,0 4-9 16,0 6 0-16,0 8 8 16,0 5-8-1,-4-2 0-15,-10-1 5 16,4-9-6-16,-5-13 0 0,5-16 0 16,-5-16-3-16,-3-17 3 15,1-12 1-15,-8-9 17 16,-8-14 7-16,2-6 5 15,-9 0-15-15,5-6-15 16,-1-27-5-16,21-47-101 16,11 3-399-16,4 0-1095 0</inkml:trace>
  <inkml:trace contextRef="#ctx0" brushRef="#br0" timeOffset="38470.87">30878 8195 1622 0,'0'0'532'16,"0"0"-439"-16,0 0-59 15,0 0-14-15,0 0-20 16,232-23-46-16,-186 14-423 16,-17-4-946-16</inkml:trace>
  <inkml:trace contextRef="#ctx0" brushRef="#br0" timeOffset="38609.66">30868 7838 1164 0,'0'0'646'0,"0"0"-461"15,0 0-6-15,0 0-51 16,0 0-92-16,0 0-36 0,224-91-31 16,-120 91-161-16,-8-3-409 15</inkml:trace>
  <inkml:trace contextRef="#ctx0" brushRef="#br0" timeOffset="38843.24">31604 7642 1570 0,'0'0'331'16,"0"0"-123"-16,0 0-39 15,0 0-84-15,0 0-58 16,0 0-21-16,0 0-4 0,210-46-1 15,-160 70-1-15,-14 17-7 16,-11 14 6 0,-18 13 0-16,-7 9 1 0,0 3 0 15,-19-3 0-15,-9-6-21 16,3-7-162-16,4-20-406 16,6-14-313-16</inkml:trace>
  <inkml:trace contextRef="#ctx0" brushRef="#br0" timeOffset="39004.1">31821 7741 1378 0,'0'0'354'0,"0"0"-271"0,0 0-30 16,0 0 8 0,-108 175-17-16,70-95-25 15,1 4-6-15,-12 20-13 0,9-17-69 16,12-23-556-16</inkml:trace>
  <inkml:trace contextRef="#ctx0" brushRef="#br0" timeOffset="39429.3">32525 7146 823 0,'0'0'284'16,"0"0"-190"-16,0 0-26 16,0 0 19-16,0 0-11 15,0 0-37-15,-211 52-16 16,165-6 6-16,6 4 12 15,7 5-7-15,5 4 15 16,10-5 2-16,8 8 13 16,3 1 1-16,7 4-5 15,0 13-9-15,0 10-6 0,0 11-9 16,-3 7-2 0,-16 12-10-16,-10-2-2 0,-6 2-3 15,-8-12-4-15,8-10-6 16,5-18-9-16,20-22 1 15,10-20-1-15,7-15 0 16,72-23-109-16,-4-11-265 16,-4-24-671-16</inkml:trace>
  <inkml:trace contextRef="#ctx0" brushRef="#br0" timeOffset="39839.32">32399 7349 1056 0,'0'0'303'0,"0"0"-212"16,0 0-57-16,0 0-5 15,0 0-15-15,0 0-14 16,0 0 0-16,179 154 0 15,-179-105 1-15,0 0 0 16,-22-8 0-16,-3-7 9 16,4-7-9-16,11-14 5 15,6-13 1-15,4 0 13 16,0-6 31-16,0-30-32 16,7-8 4-16,15-8 1 15,-1-2 2-15,-3 9 50 0,-8 5 59 16,-3 18 17-16,-4 16-8 15,-3 6-113-15,0 6-31 16,0 36-8-16,0 15 8 16,0 7 1-16,0 4 1 15,0-3-2-15,12 9-56 16,6-20-244-16,4-19-357 0</inkml:trace>
  <inkml:trace contextRef="#ctx0" brushRef="#br0" timeOffset="39986.61">32902 7479 1230 0,'0'0'597'0,"0"0"-518"15,0 0-79 1,0 0 35-16,0 0-18 0,-59 227-5 16,26-110-12-16,8-21-63 15,3-16-472-15</inkml:trace>
  <inkml:trace contextRef="#ctx0" brushRef="#br0" timeOffset="40397.87">32318 8342 1018 0,'0'0'703'15,"0"0"-506"-15,0 0-74 16,0 0-46-16,0 0-49 16,0 0-22-16,0 0-6 15,178-77-9-15,-164 77-13 16,-11 12-20-16,-3 18-16 16,0 5-7-16,-22 5-28 15,-6-6-56-15,-3 2-52 16,3-8 0-16,13-9-53 15,11-13 174-15,4-6 80 16,4 0 32-16,27-22 136 16,9-9 30-16,-4-5-6 0,-1-2-19 15,-10 8 1-15,-3 8 1 16,-11 10-47-16,-4 9-45 16,-4 3-83-16,-3 3-6 15,0 28 5-15,0 8 0 16,-6 23-67-16,-16-9-173 15,0-7-421-15</inkml:trace>
  <inkml:trace contextRef="#ctx0" brushRef="#br0" timeOffset="40625.19">32728 8487 1370 0,'0'0'315'0,"0"0"-173"15,0 0-9-15,0 0-90 16,0 0-43-16,0 0-3 0,0 0 3 16,68 76 0-16,-68-42 10 15,0 0 3-15,0-1 0 16,-15-4-7-16,9-8 7 16,6-3-6-16,0-12-7 15,68-6-46-15,0-3-263 16,-1-23-394-16</inkml:trace>
  <inkml:trace contextRef="#ctx0" brushRef="#br0" timeOffset="41041.79">32775 7164 72 0,'0'0'1244'0,"0"0"-1009"16,0 0-152-16,0 0 12 16,0 0 7-16,189-31-40 15,-133 31-30-15,-1 0 2 16,-6 0 25-16,-9 0-13 16,-5 0-18-16,-10 13-9 15,-4 14-18-15,-6 11 1 0,-5 14-1 16,-2 12-1-16,-4 11 6 15,-4 5-5-15,3 6 1 16,-3 7 7 0,0 4-8-16,0 3-1 0,0 4 0 15,-7 4 6-15,-8 3-5 16,-3-1 1-16,5-5-1 16,-5-2 4-16,-1-9-5 15,-9-6 0-15,-5-15-27 16,-8-9-1-16,-14-10 3 15,-13-12-1-15,-63 7-52 16,12-15-135-16,5-7-302 0</inkml:trace>
  <inkml:trace contextRef="#ctx0" brushRef="#br0" timeOffset="45377.66">28524 10473 1332 0,'0'0'372'0,"0"0"-203"15,0 0 129-15,0 0-79 16,0 0-131-16,0 0-45 16,101-197-13-16,-48 115 13 15,0-9-14-15,-1-3 6 16,-11 5-11-16,-4 11-1 15,-9 24 18-15,-13 19-3 16,-9 19-11-16,-2 16-27 16,0 7-13-16,3 37-5 15,3 20 9-15,2 11 9 0,1 5 5 16,-2 0-5-16,-4-5-18 16,-4-8-81-16,-3-7-36 15,0-2-88-15,-16-12-311 16,-6-21-302-16</inkml:trace>
  <inkml:trace contextRef="#ctx0" brushRef="#br0" timeOffset="45512.88">28771 10289 882 0,'0'0'740'0,"0"0"-502"16,0 0-43-16,0 0-42 16,0 0-57-16,0 0-90 15,0 0-6-15,147-69-8 16,-47 69-96-16,-14 0-280 15,-15 0-574-15</inkml:trace>
  <inkml:trace contextRef="#ctx0" brushRef="#br0" timeOffset="45742.96">29401 10184 950 0,'0'0'1108'0,"0"0"-900"0,0 0-110 15,0 0 9 1,0 0-70-16,0 0-27 0,228-10-10 16,-153 10-72-16,-19 0-186 15,-20 0-433-15</inkml:trace>
  <inkml:trace contextRef="#ctx0" brushRef="#br0" timeOffset="45976.71">29939 9897 1582 0,'0'0'503'16,"0"0"-385"-1,0 0 12-15,0 0-41 16,0 0-52-16,207 52-13 0,-146-1-16 15,-8 10-7-15,-10 4 12 16,-15-1-12-16,-16-3 0 16,-12-6-1-16,0-7-48 15,-12-13-50-15,-12-9-101 16,-8-16-131-16,11-10-200 16,2 0-437-16</inkml:trace>
  <inkml:trace contextRef="#ctx0" brushRef="#br0" timeOffset="46107.99">30239 10187 494 0,'0'0'695'0,"0"0"-331"16,0 0-84-16,0 0-110 16,0 0-93-16,0 0-28 0,0 0-11 15,-192 142-23 1,137-78-6-16,13 0-8 0,3-7-1 16,24 1-119-16,8-20-393 15,7-14-645-15</inkml:trace>
  <inkml:trace contextRef="#ctx0" brushRef="#br0" timeOffset="46440.35">30621 9833 925 0,'0'0'1121'0,"0"0"-903"15,0 0-76-15,0 0-26 16,0 0-32-16,0 0-74 15,0 0 3-15,171-71-13 0,-141 71-1 16,-5 14 0 0,-15-2-31-16,-4 5-4 0,-6 2 6 15,0 4 24-15,0-1 6 16,-21 3 0-16,4 8-2 16,-4-1 2-16,6 2-1 15,-4 9 1-15,9-1 0 16,-4 3 0-16,0-3 1 15,3 1 0-15,-8-3-1 16,6-5 0-16,-2-2-76 16,-3-5-108-16,-13-2-215 15,6-7-264-15,0-9-273 0</inkml:trace>
  <inkml:trace contextRef="#ctx0" brushRef="#br0" timeOffset="46559.75">30557 10402 690 0,'0'0'583'15,"0"0"-233"-15,0 0-43 0,0 0-108 16,0 0-88-16,0 0-61 15,0 0-26-15,99-9 4 16,-28 9-28-16,15-9-85 16,-18-3-306-16,-13-1-1349 0</inkml:trace>
  <inkml:trace contextRef="#ctx0" brushRef="#br0" timeOffset="47493.22">28157 9577 1787 0,'0'0'292'16,"0"0"-222"-16,-140 181-38 0,109-57 20 15,28 11 1-15,9-1-10 16,99 17-18-16,80 4-10 16,78-18-15-16,-22-33-171 15,-21-52-608-15</inkml:trace>
  <inkml:trace contextRef="#ctx0" brushRef="#br0" timeOffset="47749.42">31696 9580 871 0,'0'0'1110'15,"0"0"-928"-15,0 0-154 16,0 0-13-16,115 225 5 16,-94-117-2-16,-14 2-6 15,-7-1-5-15,-7-12-1 16,-33-10 2-16,-6-14-7 16,0-14-1-16,-4-12-43 15,10-25-115-15,15-11-358 16,14-11-782-16</inkml:trace>
  <inkml:trace contextRef="#ctx0" brushRef="#br0" timeOffset="48156.66">31938 9824 1395 0,'0'0'479'16,"0"0"-397"-16,0 0-30 15,0 0-26-15,0 0-7 16,0 0-19-16,0 0-19 16,108 98 18-16,-108-45 1 15,0 2 6-15,-7-5-4 16,-18-2-1-16,-4-5 0 16,7-11 6-16,9-14-6 0,5-8 1 15,8-6 5 1,0-4 20-16,4-6 26 0,25-29-38 15,5-15-5 1,9-7 0-16,1-7-4 0,-5 3 3 16,-11 9 0-16,-6 11 54 15,-7 14 4-15,-8 21 0 16,-7 6-47-16,0 6-20 16,0 40-20-16,0 9 20 15,0 11 1-15,0 3 0 16,0-6-1-16,0-1-17 15,0-1-129-15,6-19-252 16,16-13-742-16</inkml:trace>
  <inkml:trace contextRef="#ctx0" brushRef="#br0" timeOffset="48340.63">32531 10212 1443 0,'0'0'536'0,"0"0"-457"16,0 0 43-16,0 0-47 15,0 0-55-15,0 0-20 16,219-34-92-16,-194 18-250 16,-15-5-738-16</inkml:trace>
  <inkml:trace contextRef="#ctx0" brushRef="#br0" timeOffset="48489.41">32435 9879 1430 0,'0'0'345'0,"0"0"-241"16,0 0-5-16,0 0-82 16,0 0-17-16,242 0-227 15,-156 9-417-15</inkml:trace>
  <inkml:trace contextRef="#ctx0" brushRef="#br0" timeOffset="48797.16">33388 9900 1084 0,'0'0'741'16,"0"0"-637"-16,0 0-86 15,0 0 37-15,0 0 7 16,0 0-33-16,0 0-13 15,-4 191 5-15,-12-156-6 16,-6-10 1-16,-3-9-6 16,-1-5 18-16,-6-11 31 15,4 0 12-15,0 0-19 16,7-29-12-16,6-7-12 16,11-13-7-16,4-11-5 15,7-4-16-15,33 0-1 16,9 5-11-16,4 20-28 15,2 19-24-15,-5 20-48 0,-15 11 25 16,-35 67-55-16,0-5-109 16,-42 0-469-16</inkml:trace>
  <inkml:trace contextRef="#ctx0" brushRef="#br0" timeOffset="49375.28">29945 10717 920 0,'232'-29'279'15,"23"-1"-208"-15,-62 12-13 16,-58 6 11-16,-45 5-4 16,-40 7-65-16,-7 0-34 15,-15 0-41-15,-17 0-9 16,-11 0-104-16,-43 7 160 16,-33 11 27-16,-27 6-11 0,-90 17-103 15,22-2-21 1,7-4-186-16</inkml:trace>
  <inkml:trace contextRef="#ctx0" brushRef="#br0" timeOffset="49544.55">28922 10957 955 0,'0'0'550'0,"0"0"-327"16,0 0-79-16,0 0-17 15,310-82-12-15,-79 46-51 16,74 3-23-16,23 6-20 15,-53 7-2-15,-79 11-9 16,-61 9-10-16,-58 0-34 0,-18 0-474 16</inkml:trace>
  <inkml:trace contextRef="#ctx0" brushRef="#br0" timeOffset="52828.51">7795 11755 1652 0,'0'0'380'0,"0"0"-261"0,0 0-36 16,0 0 3-16,0 0-23 15,0 0-54-15,0 0-9 16,183-7 0-16,20 7 13 16,84 0-5-16,26-35-7 15,-13-6 12-15,-72 5-12 16,-80 13-1-16,-55 14 7 16,-32 9-7-16,-11 0-9 15,-4 0-16-15,-11 0 5 16,-20 0-12-16,-12 0-1 15,-3 0 20-15,0 0 7 16,-28 0 4-16,-19 0-14 16,-7 4-40-16,-6 8-75 0,-8 6-101 15,-33 9-87 1,20-8-34-16,-2 0-219 0</inkml:trace>
  <inkml:trace contextRef="#ctx0" brushRef="#br0" timeOffset="53063.19">7868 12011 967 0,'0'0'321'0,"0"0"-223"16,0 0-61-16,0 0 48 15,303-19 70-15,-53-20-61 16,35-11-44-16,-6-2-9 0,-54 11 6 15,-79 18-15 1,-49 16-25-16,-29 7-7 0,-11 0-83 16,-18 22-213-16,-10 8-52 15,-29 2-227-15</inkml:trace>
  <inkml:trace contextRef="#ctx0" brushRef="#br0" timeOffset="60671.07">12064 12532 1460 0,'0'0'358'16,"0"0"-280"-16,0 0-49 15,195-15-5-15,-65 11-7 16,19 1-2-16,15 0-15 16,1 0 0-16,-12 0-70 15,-27 3-83-15,-34 0-94 16,-32 0-30-16,-35 0-33 15,-32 12 115-15,-32 4 68 16,-18-4-104-16</inkml:trace>
  <inkml:trace contextRef="#ctx0" brushRef="#br0" timeOffset="60823.24">12263 12661 431 0,'0'0'602'0,"0"0"-463"15,0 0-94-15,0 0-23 16,265-16 17-16,-151 5-13 16,7 7-9-16,12 4-17 15,-34 0-15-15,-28 0-284 0</inkml:trace>
  <inkml:trace contextRef="#ctx0" brushRef="#br0" timeOffset="72353.21">20870 11327 527 0,'0'0'648'0,"0"0"-483"16,0 0-115-16,0 0-7 0,0 0 87 15,220-3-23 1,-116 3-48-16,7 0-21 0,7 6 10 16,-9-6-1-16,-11 4-5 15,-27-4-20-15,-28 0-7 16,-26 0-15-16,-17 0-21 15,0 0 11-15,-46 0 4 16,-17 0-7-16,-20 0-63 16,-7 5-37-16,9 2 39 15,8 4 13-15,20 1 4 16,18-2 1-16,21 0-40 16,14 6-1-16,31-4-97 0,24 2-62 0</inkml:trace>
  <inkml:trace contextRef="#ctx0" brushRef="#br0" timeOffset="72865.16">23836 12568 1267 0,'0'0'370'0,"0"0"-269"16,0 0-63-16,0 0 13 15,0 0-20-15,244 0-15 16,-145 0-15-16,4 0 0 16,-10 3-1-16,-14 3-49 15,-17-2-84-15,-28-4 35 16,-27 0-1-16,-7 0-14 0,-25 0 29 15,-34 0 45-15,-13 0 33 16,-7 0 4-16,4 0 4 16,11 0 15-1,21 0 18-15,18 0-14 0,21 0-13 16,4 0 2-16,32 3 26 16,36 6 21-16,71 3-57 15,-13-1-60-15,-12-4-279 0</inkml:trace>
  <inkml:trace contextRef="#ctx0" brushRef="#br0" timeOffset="75681.69">26846 11944 864 0,'0'0'745'0,"0"0"-566"16,0 0-112-16,0 0 40 0,0 0 21 16,0 0-78-16,62 0-20 15,-6-7-29-15,15-2 16 16,2 0-8-16,-5-1-8 15,-15-3 5-15,-18 4-6 16,-17 3 0-16,-18 1-1 16,0 2 1-16,-40 3 1 15,-19 0-1-15,-21 0-1 16,-4 0 1-16,-3 8 0 0,13 11-1 16,13 0 1-1,21-3 0-15,15 0-1 0,25-3-5 16,0-7-10-1,33 1-8-15,38-4 24 0,19-3 0 16,16 0-18-16,48 0-98 16,-30 0-129-16,-16-3-331 0</inkml:trace>
  <inkml:trace contextRef="#ctx0" brushRef="#br0" timeOffset="78637.67">22137 10550 740 0,'0'0'276'15,"0"0"-95"-15,0 0-5 16,0 0 70-16,0 0-77 16,0 0-18-16,13-151-21 15,2 151-39-15,13 0-60 16,19 26-14-16,17 26 15 15,22 18 8-15,10 23 6 16,12 12-16-16,3 9-7 0,-2 0-11 16,2-7-11-1,-10-14 5-15,-13-16-6 0,-12-22-2 16,-23-21-28-16,-16-9-5 16,-16-13-1-1,-14-9 21-15,-4-3 15 0,-3 0 1 16,0-6 12-16,0-16-11 15,0-8-1-15,-6-2 5 16,-9-4-6-16,-3 1-37 16,-4-1-56-16,6 1-39 15,-6-4 2-15,4 2 23 16,-4 1-7-16,4-2 45 16,0 5 53-16,1 5 15 15,2 6 1-15,0 1 6 16,5 8 35-16,-1 8 36 0,8-2-10 15,3 7-8-15,0 0-33 16,0 0-26-16,11 22-20 16,24 20 20-1,15 13 12-15,11 7 0 0,4 1-11 16,-9-2 11-16,-13-3-12 16,-22-3-10-16,-21-7-13 15,-18-3-10-15,-48-3 1 16,-88 3-60-16,18-14-109 15,0-7-158-15</inkml:trace>
  <inkml:trace contextRef="#ctx0" brushRef="#br0" timeOffset="79060.87">21794 11302 1341 0,'0'0'361'16,"0"0"-241"-16,0 0-37 15,0 0-8-15,257-160-17 0,-121 96-18 16,14-7-9-16,11-13-24 16,0-3 8-1,-12 1-15-15,-13 6 0 16,-19 4-1-16,-27 16 1 0,-26 12 1 16,-21 10-1-16,-14 8 1 15,-15 8-1-15,-4 10-1 16,-3-2 0-16,-7 7-13 15,0 7-17-15,0-4-35 16,0 4-70-16,-10 0 4 16,-26 0-40-16,7 0-128 0,1 0-351 15</inkml:trace>
  <inkml:trace contextRef="#ctx0" brushRef="#br0" timeOffset="79275.25">23036 10306 833 0,'0'0'305'0,"0"0"-127"16,0 0-39-16,0 0-42 16,0 0-82-16,0 0 10 15,0 0-6-15,193 25 11 16,-117-6-5-16,-8-3-15 16,-22 7-4-16,-21 0-6 15,-25 8 9-15,-3 6 8 16,-62 6 20-16,-31 9-7 15,-105 22-30-15,19-12-170 16,10-17-1206-16</inkml:trace>
  <inkml:trace contextRef="#ctx0" brushRef="#br0" timeOffset="82847.44">20966 14399 1194 0,'0'0'364'0,"0"0"-195"16,0 0-35-16,0 0 1 15,0 0-28-15,0 0-32 16,0 0-20-16,103-120 1 16,-103 120-7-16,3 0-20 0,-3 0-17 15,0 14-4 1,0 18 5-16,0 4 9 0,0-1-16 15,0-3-5 1,18-5 8-16,15-15-8 0,27-12 12 16,51-23-13-16,64-60-3 15,39-45-127-15,-25 10-203 16,-42 20-452-16</inkml:trace>
  <inkml:trace contextRef="#ctx0" brushRef="#br0" timeOffset="83378.27">19950 15424 1280 0,'0'0'562'0,"0"0"-478"15,0 0-54-15,0 0 71 16,0 0 32-16,0 0-55 16,265-60-44-16,-76-3-34 15,61-29-6-15,-31 6-150 16,-45 5-512-16</inkml:trace>
  <inkml:trace contextRef="#ctx0" brushRef="#br0" timeOffset="95806.57">22712 15045 768 0,'0'0'366'16,"0"0"-243"-16,0 0-77 16,0 0 35-16,0 0-9 15,0 0-38-15,13 23-9 16,-5-21 11-16,-1-2 23 16,4 0 56-16,-1 0-3 15,-3 0 1-15,1-15-27 0,-1-7-24 16,-7 2-34-16,0 4-4 15,0 4-7-15,0 1-5 16,-10 11-11-16,-12 0 4 16,-7 0-5-16,-6 23-8 15,-8 19 8-15,0 5 1 16,6 8 5-16,12 0-6 16,16-1 0-16,9-8 0 15,3-12 0-15,40-7 6 16,13-20 3-16,20-7-9 15,6-7-21-15,0-36-75 16,-4-7-56-16,-13-8 7 16,-19-3 53-16,-13 6 67 0,-19 7 25 15,-11 9 22 1,-3 17 76-16,0 10 46 0,0 8-4 16,0 4-62-16,0 0-59 15,0 32-19-15,0 13 6 16,0 9 10-16,0 4 0 15,0 1-15-15,0-8 5 16,0-7-6-16,8-22-74 16,5-11-267-16,6-11-559 0</inkml:trace>
  <inkml:trace contextRef="#ctx0" brushRef="#br0" timeOffset="95940.48">23215 14654 1360 0,'0'0'333'0,"0"0"-240"16,0 0-34-16,0 0-50 0,0 0-9 16,0 0-53-16,19 201-341 15</inkml:trace>
  <inkml:trace contextRef="#ctx0" brushRef="#br0" timeOffset="96748.1">23601 14827 1528 0,'0'0'339'0,"0"0"-240"16,0 0 2-16,0 0-29 15,0 0-48-15,0 0-23 0,0 0 0 16,-175 135 0-16,171-97-1 16,4-11-6-16,0-12-52 15,14-12-19-15,19-3 15 16,2 0 24-16,1-26 24 15,-5 4 12-15,-12 6 2 16,-8 7 66-16,-7 6 16 16,-4 3-47-16,0 12-35 15,0 34-9-15,0 17 9 16,-4 17 1-16,-7 8 0 16,-8 5 11-16,6-4-12 15,-8-9 1-15,-1-9 5 16,1-16-6-16,-1-23 1 15,4-19 5-15,5-13 17 16,4-20 14-16,9-35-15 0,0-16-20 16,0-9-1-16,33-6 0 15,10 3 5-15,11 8-6 16,13 8-6-16,5 9 0 16,2 7-17-16,-3 3-20 15,-9 7-4-15,-16 4 16 16,-18 6 19-16,-13 7 12 15,-12 9 0-15,-3 3 6 16,0 5-5-16,-9 7-1 16,-16 0 0-16,-8 13-3 15,1 22-3-15,-4 10 6 16,7 1 1-16,8 0 0 0,11-3-1 16,10-11-19-16,0-9-40 15,31-10 3-15,13-13 11 16,5 0-18-16,1-17-1 15,-10-15 35-15,-6-6 15 16,-12 2 6-16,-4 5 8 16,-6 4 11-16,-6 8 30 15,-2 12-3-15,-1 7-28 16,5 0-10-16,-1 7-1 16,3 18 0-16,2 2 0 15,-3-2 1-15,3-6 0 16,-2-8 1-16,5-11 5 15,-2 0 5-15,5-6 6 0,4-27 4 16,-1-12 47 0,-2-6 18-16,2-1-2 0,-8 11-15 15,-1 11 8-15,-5 18 10 16,-4 12-50-16,2 0-37 16,-5 35-2-16,3 19 2 15,4 39-6-15,0-11-121 16,4-16-462-16</inkml:trace>
  <inkml:trace contextRef="#ctx0" brushRef="#br0" timeOffset="97091.73">25360 14858 1778 0,'0'0'294'0,"0"0"-229"15,0 0-49-15,0 0 24 16,0 0-5-16,80 178-1 16,-62-124-13-16,-5-8-8 15,-1-12-5-15,1-11-7 16,5-13 8-16,1-10 17 15,6-3 42-15,-1-37-20 16,8-18-33-16,1-11-6 16,-8-13-9-16,0-5-16 0,-4 7-72 15,-3 12-85-15,4 28-82 16,-5 18-261-16,-3 15-274 0</inkml:trace>
  <inkml:trace contextRef="#ctx0" brushRef="#br0" timeOffset="98309.42">25983 14846 1326 0,'0'0'316'0,"0"0"-178"16,0 0 16-16,0 0-11 0,0 0-53 16,0 0-48-1,0 0-41-15,-68-105 0 16,35 133-1-16,2 14 0 0,3 2 1 15,6 2-1-15,10-9-6 16,9-6 0-16,3-15-6 16,3-7-13-16,26-9-3 15,7 0 12-15,4-9 0 16,-5-20 13-16,-2-4 3 16,-5 1-1-16,-3 3 1 15,-7 10 1-15,-5 10 8 16,-5 9-8-16,2 0-1 0,-3 12-4 15,5 22 3 1,-2 9 1-16,-2-4 0 0,5-1 1 16,-1-9-1-1,1-9 1-15,8-11-1 0,-2-9-11 16,6 0 5 0,-1-19-6-16,1-26-2 0,0-17 14 15,2-15 1-15,-8-15-1 16,3-14 0-16,-4-1 0 15,0 12 1-15,-8 20 24 16,2 27 22-16,-9 32-7 16,-3 16-32-16,0 9-8 15,0 43-7-15,-6 22 6 16,-9 12 1-16,0 10 0 16,2 5 0-16,-2-8 0 0,8-13-1 15,7-15-39 1,0-22 2-16,0-16 16 15,25-20 13-15,6-7 9 0,9-16-25 16,7-27-32-16,-4-15 29 16,0-3 17-16,-4 1 9 15,-4 12-4-15,-7 13 6 16,-9 14 17-16,-5 21 3 16,-7 0-4-16,-7 27 0 15,0 17-6-15,0 15 0 16,0-2-1-16,-13 0 4 15,1-8-12-15,6-13 1 16,6-11-1-16,0-12-1 16,0-10 2-16,0-3 21 15,18-7-9-15,2-24 1 0,6-14-14 16,-1-7 7-16,0 1-6 16,-9 9-1-16,-1 7 48 15,-8 15-11-15,-2 17 1 16,-5 3-39-16,0 7 0 15,0 34 0-15,0 8 8 16,0 8-7-16,-5-2 6 16,2-3-6-16,3-14 0 15,0-5-1-15,0-15 0 16,25-11 0-16,8-7 6 16,1 0 3-16,6-28 1 15,0-12-10-15,-9-1 1 16,-2-8 4-16,-8 10-5 15,-9 5 0-15,-6 8 1 0,-6 9 18 16,0 14 6-16,0 3-13 16,-3 0-12-16,-12 9 0 15,2 18-12-15,-2 4 10 16,5 3 2-16,10-6-43 16,0-1-9-16,0-12 15 15,10-8 11-15,12-7 25 16,6 0 0-16,-3-7 1 15,-1-20 1-15,-2 2-1 16,-4-3 0-16,-6-2 9 16,-6 3-3-16,-6 2-6 0,0 9 6 15,0 7-6 1,0 9 0-16,0 0-11 0,0 0 3 16,-3 0-12-1,3 16-68-15,0 7-44 0,0-3-2 16,7-2-1-16,11 1 70 15,-5 2 37-15,-5-3 28 16,-8 1 11-16,0 8 56 16,-74 14 11-16,-9-2-78 15,-10-1-153-15</inkml:trace>
  <inkml:trace contextRef="#ctx0" brushRef="#br0" timeOffset="99090.04">24451 15751 1729 0,'0'0'340'16,"0"0"-255"-16,0 0-58 15,0 0 7-15,257-50 17 16,-133 27-24-16,5 4-8 16,-11 3-9-16,-22 5-10 15,-28 6-2-15,-32 5-66 0,-32 0-88 16,-4 0-16 0,-62 5 100-16,-27 19 11 15,-17 1-27-15,-17 4 45 16,6 0 32-16,11-4 11 0,19-1 1 15,26-8 18-15,30-3 5 16,27-8-5-16,4-5-5 16,60 0 17-16,29 0 5 15,26-12-24-15,17-10-3 16,39-11-9-16,-35 5-32 16,-32 9-268-16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19T16:27:41.26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3512 7417 548 0,'0'0'306'15,"0"0"-137"-15,0 0-30 16,0 0 54-16,0 0 45 16,0 0-34-16,-133-44-62 15,125 36-4-15,5 2-25 16,3-1-19-16,0-2-35 15,18-7-35-15,35-9-23 16,33-8-1-16,25-8 11 16,10-4-10-16,-3 8 10 15,-14 12-3-15,-26 13-8 16,-24 8-9-16,-22 4-31 0,-21 0-55 16,-11 23-26-16,-14 16 68 15,-39 5 36 1,-24 11 6-16,-15 0-26 15,-1-3 0-15,0-8 21 0,12-6 15 16,13-9-1-16,17-6 2 16,22-6 0-16,16-8-1 15,13-5-16-15,22-4-42 16,46 0 47-16,28-13 12 16,31-20 12-16,21-3-12 15,47-8-4-15,-37 6-163 16,-38 8-692-16</inkml:trace>
  <inkml:trace contextRef="#ctx0" brushRef="#br0" timeOffset="2847.27">18180 5710 705 0,'0'0'747'0,"0"0"-520"0,0 0-156 15,0 0 8-15,0 0 72 16,0 0-57-16,-25 0-50 16,40 0-15-16,20-6 7 15,22-10-13-15,15-6-14 16,6-1-8-16,-2 0 9 15,-13 5-8-15,-20 2 11 16,-13 7-6-16,-20 1-5 16,-10 4-2-16,0 4 0 15,-25 0-37-15,-25 0-22 16,-15 0-12-16,-6 18-8 16,-3 4-44-16,6 0 5 15,10 3 32-15,11-4 7 16,13-6 15-16,12-3 47 0,7-2 5 15,12-4 0-15,3-2-30 16,0-4 2-16,18 0 40 16,23 0 4-1,21 0 32-15,12 0-13 0,52-10-23 16,-23 0-52-16,-14-2-271 16</inkml:trace>
  <inkml:trace contextRef="#ctx0" brushRef="#br0" timeOffset="4227.43">18387 7260 371 0,'0'0'228'0,"0"0"-102"15,0 0-9-15,0 0 6 16,0 0-3-16,0 0-12 0,0 0-15 16,8-100 46-16,-1 84 6 15,-1 0 0-15,3 4-14 16,-9-1-12-16,3 6-11 15,-3 0-6-15,0 5-5 16,0 2-44-16,0 0-47 16,0 6-6-16,0 29-25 15,0 20 16-15,0 15 9 16,0 11 0-16,-3 24 0 16,-2-19-108-16,1-18-573 0</inkml:trace>
  <inkml:trace contextRef="#ctx0" brushRef="#br0" timeOffset="5545.8">13162 9426 1179 0,'0'0'323'0,"0"0"-217"16,0 0-53-16,0 0 94 0,0 0 44 15,0 0-74-15,0 0-69 16,68-49-27-16,-7 36-18 16,7-2 6-16,4 2 1 15,-4 3-10-15,-7 6-4 16,-11 4-15-16,-4 0-58 15,-10 0-89-15,-11 20-59 16,-12 0-118-16,-9-2-190 0</inkml:trace>
  <inkml:trace contextRef="#ctx0" brushRef="#br0" timeOffset="5977.51">12939 10235 1104 0,'0'0'330'0,"0"0"-243"16,0 0-65-16,0 0-3 15,0 0 22-15,238-27-11 16,-170 27-14-16,0 0-14 16,-12 0 5-16,-4 0-7 15,-18 0 0-15,-5 7-39 16,-14 4-69-16,-12 5-66 16,-3-7-130-16,0 1-595 0</inkml:trace>
  <inkml:trace contextRef="#ctx0" brushRef="#br0" timeOffset="12016.54">22533 9312 942 0,'0'0'318'0,"0"0"-128"16,0 0 2-16,0 0 10 0,0 0-9 15,0 0-47 1,0 0-49-16,-15-41-32 0,15 41-28 16,0-3-19-16,21 3-16 15,19-6 5-15,13-1 2 16,12-2 1-16,-1-5-1 16,-2-2-3-16,-16 4-5 15,-14-1 0-15,-14-1-1 16,-12 8-1-16,-6 3 1 15,0-1 2-15,0 4-2 16,0 0 0-16,0 0-13 16,-13 27 1-16,-8 21 11 15,-4 16 1-15,3 13 0 16,1 6 6-16,9 2-6 16,9-5 1-16,3-10-1 0,0-10 0 15,0-6-40 1,36-24-117-16,-8-9-379 0,4-18-650 15</inkml:trace>
  <inkml:trace contextRef="#ctx0" brushRef="#br0" timeOffset="12402.07">23204 9397 1303 0,'0'0'352'0,"0"0"-241"16,0 0-59-16,0 0 16 0,0 0-14 15,0 0-33 1,0 0-21-16,179 35-18 0,-173 17 17 16,-6 7 1-1,0 6 9-15,-20-4-7 16,-9-2 6-16,4-18-2 0,3-9-6 16,12-16 1-16,10-16 7 15,0 0 14-15,4-22-15 16,24-27-7-16,8-12-2 15,-1-13 2-15,5 3 6 16,-12 3-6-16,-3 18 16 16,-14 14 54-16,-4 21 33 15,-7 15-30-15,0 0-67 16,0 28-6-16,-10 20-1 0,-5 11 1 16,0 8 2-1,9 4-1-15,6-3 9 0,0-8-10 16,11-8-87-16,39-24-140 15,0-8-283-15,-7-20-233 0</inkml:trace>
  <inkml:trace contextRef="#ctx0" brushRef="#br0" timeOffset="12572.45">23861 9522 871 0,'0'0'494'16,"0"0"-261"-16,0 0-108 15,0 0-84-15,0 0 74 16,0 0 34-16,-18 212-62 15,5-132-44-15,1 0-21 16,2-9-6-16,10-13-16 16,0-12-86-16,22-21-274 0,9-16-866 0</inkml:trace>
  <inkml:trace contextRef="#ctx0" brushRef="#br0" timeOffset="12750.74">24312 9515 1553 0,'0'0'379'0,"0"0"-268"16,0 0-57-16,0 0 11 15,0 0-19-15,0 0-39 16,223-18-4-16,-165 18-3 16,-11 0-58-16,-7-11-193 15,-30-12-120-15,-10 5-116 16,0-5-296-16</inkml:trace>
  <inkml:trace contextRef="#ctx0" brushRef="#br0" timeOffset="12910.28">24587 9303 570 0,'0'0'388'0,"0"0"-172"16,0 0-31-16,0 0-15 15,0 0-39-15,0 0-14 16,0 0 25-16,-58 200-31 16,40-110-11-16,4-1-35 15,-4-6-18-15,3-8-16 16,5-15-20-16,7-11-11 15,3-23 0-15,7-14-220 16,21-12-568-16</inkml:trace>
  <inkml:trace contextRef="#ctx0" brushRef="#br0" timeOffset="13214.86">25119 9211 1685 0,'0'0'357'0,"0"0"-251"15,0 0-29-15,0 0 15 16,0 0-42-16,0 0-50 16,0 0-13-16,31-7 13 15,-13 16 0-15,0-2 0 0,-4-4-9 16,-6-3 9 0,-8 0 7-16,0 3-5 15,0 10 9-15,0 10-10 0,0 18 11 16,-3 20 30-16,-16 20 11 15,1 11-14-15,0 6-18 16,0-9-9-16,8-5-1 16,3-13-10-16,4-16-1 15,-2-14-29-15,5-23-135 16,8-11-415-16,17-7-735 0</inkml:trace>
  <inkml:trace contextRef="#ctx0" brushRef="#br0" timeOffset="13579.56">25471 9406 1200 0,'0'0'365'0,"0"0"-227"15,0 0-42-15,0 0 29 16,0 0-19-16,0 0-79 0,0 0-27 16,154-70 0-16,-147 105-12 15,-7 10-6-15,0 9 16 16,-18 10 2-16,-17 4 0 15,-1-7 2-15,4-6 6 16,7-17-7-16,14-11 0 16,11-22 0-16,0-5 18 15,15-10 9-15,21-34-10 16,5-14-8-16,-1-10 1 16,0 3 8-16,-9 12 19 15,-9 14 55-15,-7 17 20 16,-12 19-39-16,-3 3-71 15,0 19-3-15,-3 29 0 16,-19 13 0-16,1 10 1 0,-1 2-2 16,7-2-70-16,15 0-147 15,0-17-418-15,12-14-813 0</inkml:trace>
  <inkml:trace contextRef="#ctx0" brushRef="#br0" timeOffset="13848.34">25925 9836 1317 0,'0'0'540'16,"0"0"-418"-16,0 0 17 16,0 0 19-16,0 0-47 0,0 0-72 15,0 0-38 1,65-71 7-16,-40 71-8 0,-7 13-6 16,-8 21-6-1,-10 6-7-15,0 5 19 0,-3 4 1 16,-29-2 21-16,-8-1 7 15,7-5-6-15,5-8-8 16,18-5-6-16,10-7-9 16,0-12 2-16,46-6 6 15,22-3-8-15,57-7-80 16,-11-22-158-16,-6-2-468 0</inkml:trace>
  <inkml:trace contextRef="#ctx0" brushRef="#br0" timeOffset="14011.17">26843 9858 1687 0,'0'0'397'0,"0"0"-313"16,0 0-62-16,0 0 46 16,0 0-3-16,0 0-47 15,0 0-18-15,232 21-290 16,-192-42-595-16</inkml:trace>
  <inkml:trace contextRef="#ctx0" brushRef="#br0" timeOffset="14125.48">26901 9503 512 0,'0'0'400'0,"0"0"-347"15,235-19-53-15,-139 12-264 0</inkml:trace>
  <inkml:trace contextRef="#ctx0" brushRef="#br0" timeOffset="14465.7">27993 9339 1625 0,'0'0'276'0,"0"0"-205"16,0 0-1-16,0 0 55 15,57 204-19-15,-57-119-54 16,0-1-27-16,-11-8-6 0,-21-6-7 16,-4-15-3-16,-7-9 0 15,-7-21 6-15,4-11 6 16,-1-14 16-16,4 0 6 16,12-33 3-16,13-19-3 15,14-19-9-15,4-13-27 16,22-8-7-16,31-1-1 15,12 13-32-15,6 22-26 16,-3 29 1-16,-10 29 9 16,-20 0-9-16,-20 45-13 15,-18 22-31-15,-68 56-46 16,-25-15-153-16,-9-8-438 0</inkml:trace>
  <inkml:trace contextRef="#ctx0" brushRef="#br0" timeOffset="15148.68">23200 10832 1642 0,'0'0'387'16,"0"0"-254"-16,0 0 4 16,0 0-29-16,0 0-45 0,0 0-44 15,201-87-17-15,-145 84 4 16,-5 3 1-16,-12 0-7 15,-15 0 0-15,-5 0 0 16,-13 0-9-16,3 10 9 16,-9 4 0-16,0 8 0 15,0 3 0-15,0 5 0 16,-22 2 0-16,-14 0 0 16,-14 3 0-16,-3 1 7 15,-5-7-7-15,5-1 1 16,10-10 1-16,18 0-1 15,7-9 0-15,14-6 0 0,4 1-1 16,0-4 0 0,4 0-2-16,29 0-5 0,10 0 7 15,13 0 2-15,16 0 0 16,2 0-2-16,2 0 0 16,-5 0-14-16,-14 0-16 15,-11 3-44-15,-13-1-51 16,-26 5-52-16,-7-4-145 15,0-3-275-15</inkml:trace>
  <inkml:trace contextRef="#ctx0" brushRef="#br0" timeOffset="15611.74">23961 10887 1453 0,'0'0'386'0,"0"0"-276"16,0 0-41-16,0 0 20 15,0 0-39-15,0 0-36 16,0 0-14-16,194-7-1 16,-181 28-5-16,-8 1 0 15,-5 6 3-15,-5 2 3 16,-27 1 2-16,-4-2-1 15,4-3 5-15,4-10-5 16,7-3 0-16,14-13 0 16,7 0 9-16,0 0-10 15,10-25-19-15,26-15-13 16,3-1 21-16,4-4 10 0,-4 2 1 16,-7 12 0-1,-14 9 0-15,-6 16 11 0,-12 6 17 16,0 0-9-16,0 13-13 15,-5 24 25-15,-12 9 3 16,-1 5-8-16,3 0-4 16,5 0-14-16,7-5-8 15,3-8 0-15,0-8-68 16,53-18-130-16,0-5-296 16,1-7-242-16</inkml:trace>
  <inkml:trace contextRef="#ctx0" brushRef="#br0" timeOffset="15750.91">24676 10914 993 0,'0'0'571'0,"0"0"-443"16,0 0-73-16,0 0 69 15,0 0 42-15,0 0-88 16,-36 166-47-16,18-111-18 16,4-2-3-16,-1-3-10 15,15-6-32-15,0-11-239 16,0-14-543-16</inkml:trace>
  <inkml:trace contextRef="#ctx0" brushRef="#br0" timeOffset="16656.47">24933 11025 1105 0,'0'0'325'0,"0"0"-186"16,0 0 101-16,0 0 17 16,0 0-81-16,0 0-83 15,0 0-52-15,38-3-20 16,9 3-9-16,14-3-11 0,3 0-1 16,4 3 0-1,-6-4-12-15,-13 2-35 16,-14-1-76-16,-13-1-75 0,-22-5-46 15,0-1-88-15,-4-4-232 0</inkml:trace>
  <inkml:trace contextRef="#ctx0" brushRef="#br0" timeOffset="16853.78">25153 10772 879 0,'0'0'500'0,"0"0"-415"0,0 0-73 15,0 0 151 1,0 0-7-16,0 0-23 0,-6 215-54 16,6-149-26-16,15 2-25 15,-2-7-12-15,5-8-9 16,4-6-7-16,6-8-143 16,2-14-399-16,-6-11-224 0</inkml:trace>
  <inkml:trace contextRef="#ctx0" brushRef="#br0" timeOffset="17155.82">25567 11012 945 0,'0'0'647'16,"0"0"-529"-16,0 0-61 15,0 0 14 1,0 0 27-16,0 0-55 0,0 0-33 15,204-48-10-15,-186 57-15 16,-11 18-4-16,-7 1 10 16,-7 5 9-16,-27 5 11 15,-9 1 3-15,0-4 22 16,-4-2 17-16,11-8-22 16,11-6-8-16,15-6-13 15,10-4-9-15,0-9-1 16,46 0 0-16,17 0-29 15,45-6-157-15,-19-10-143 16,-6-3-268-16</inkml:trace>
  <inkml:trace contextRef="#ctx0" brushRef="#br0" timeOffset="17554.59">26003 10955 1144 0,'0'0'309'0,"0"0"-205"16,0 0 5-16,0 0 1 16,0 0-11-16,0 0-55 15,0 0-36-15,68-39-8 16,-63 55-22-16,-5 9 21 16,0 12 1-16,-12-3 0 15,-12 3 1-15,2-6 1 16,0-9-1-16,9-5 0 15,8-14 0-15,5-3 7 16,0 0 23-16,0-14-15 0,18-18-6 16,7-8 12-16,4-5 19 15,4-2 12-15,-9 13-6 16,1 4 28-16,-10 18 17 16,-5 5-29-16,-7 7-38 15,-3 0-25-15,4 16-1 16,-4 20-1-16,0 8 2 15,0 5 0-15,0 0 0 16,0-2-36-16,0 2-108 16,0-10-328-16,0-14-354 0</inkml:trace>
  <inkml:trace contextRef="#ctx0" brushRef="#br0" timeOffset="17851.45">26333 11164 1363 0,'0'0'374'16,"0"0"-248"-16,0 0 9 16,0 0-6-16,0 0-47 15,0 0-63-15,0 0-13 16,64-86-4-16,-42 86 4 16,-6 0-6-16,-4 0-9 15,-9 9-10-15,-3 12 2 16,0 13 16-16,-3-3 0 0,-25 8 1 15,-5-4 1 1,-2-2 0-16,2-4 6 0,5-8-6 16,9-5 5-16,16-5-6 15,3-8 0-15,18-3-19 16,72 0-49-16,-12-23-251 16,4-3-389-16</inkml:trace>
  <inkml:trace contextRef="#ctx0" brushRef="#br0" timeOffset="18230.57">27028 11041 1618 0,'0'0'395'0,"0"0"-269"16,0 0 71-16,0 0-35 16,0 0-87-16,0 0-64 0,0 0-4 15,151-41-7-15,-98 38-11 16,-3 0-84-16,-14-13-95 16,-14-2-177-16,-12 0-345 0</inkml:trace>
  <inkml:trace contextRef="#ctx0" brushRef="#br0" timeOffset="18388.49">27093 10766 1288 0,'0'0'336'0,"0"0"-246"0,0 0-14 16,0 0 54-16,0 0-78 16,0 0-36-16,201 0-16 15,-109 9-50-15,51 4-180 16,-26-4-136-16,-9-6-337 0</inkml:trace>
  <inkml:trace contextRef="#ctx0" brushRef="#br0" timeOffset="18716.16">28393 10804 995 0,'0'0'639'15,"0"0"-524"-15,0 0-71 16,0 0 42-16,0 0-21 0,0 0 7 15,0 0 1 1,-11 183 0-16,-2-126-6 0,-9 1-23 16,-3-13-4-16,-5-6-7 15,-1-13-10-15,-6-13 10 16,3-9 7-16,-6-4 5 16,3-14-4-16,6-22-20 15,9-8-3-15,12-11-6 16,10-9-11-16,4-4-1 15,39 0-11-15,10 15-47 16,11 17-19-16,1 13 2 16,-5 23-45-16,-11 0 5 15,-12 11 11-15,-27 26-8 16,-27 27-66-16,-37-8-150 0,-18-5-944 0</inkml:trace>
  <inkml:trace contextRef="#ctx0" brushRef="#br0" timeOffset="19370.04">22384 10370 1154 0,'0'0'384'16,"0"0"-226"-16,0 0 7 16,0 0 82-16,0 0-89 15,0 0-113-15,300-81-28 16,74 59-3-16,105 6 23 16,84 16-11-16,30 0 6 15,-25 10 5-15,-6 21-21 16,-52 2 11-16,-78-8-20 15,-122-9-1-15,-110-10-6 16,-89-6 0-16,-58 0 1 0,-6 0 5 16,-11 0-5-16,-4-9 29 15,-18 3 31-15,-10-1-30 16,-4 4-31-16,0 3-6 16,0 0-59-16,-40 7-79 15,5 19-183-15,-5-7-640 0</inkml:trace>
  <inkml:trace contextRef="#ctx0" brushRef="#br0" timeOffset="19762.95">22761 11533 1275 0,'0'0'323'0,"0"0"-268"16,0 0-11-16,365-3 49 15,-4-19-1-15,91-8-8 16,73-2-4-16,19 3-3 15,-44 10-10-15,-21 3-31 16,-47 10-14-16,-51 6-15 0,-56 0-2 16,-85 0-5-1,-76 0 35-15,-78 0 29 0,-43 0-40 16,-15-3-23 0,-6-1 8-16,-9-1-9 0,-13-2-58 15,-32-16-112-15,-21 4-196 16,-8-3-408-1</inkml:trace>
  <inkml:trace contextRef="#ctx0" brushRef="#br0" timeOffset="20468.86">25682 8954 671 0,'0'0'176'0,"0"0"-176"16,0 0-58-16,240-82-134 0</inkml:trace>
  <inkml:trace contextRef="#ctx0" brushRef="#br0" timeOffset="22406.57">27792 7744 879 0,'0'0'236'0,"0"0"-134"15,0 0-10-15,0 0-24 16,0 0-20-16,0 0-21 16,187-47-5-16,-134 47-12 15,-6 6 2-15,-16 16-2 16,-16 11 0-16,-15 5-9 15,0 11 34-15,-18-2 13 16,-22 5-13-16,-1-4-15 16,1-7-2-16,7-7-17 0,16-16 5 15,9-11 3-15,8-7 10 16,5 0 22-16,30-19-6 16,11-24-24-16,12-12-3 15,2-4-8-15,-6-5 0 16,-7 2 1-16,-13 6 5 15,-12 16-4-15,-10 10 65 16,-12 14-4-16,0 16 2 16,0 0-64-16,-15 16 7 15,-17 33-4-15,-1 8 15 16,5 14 1-16,6 4-2 16,16-4-5-16,6-9-1 15,0-7-11-15,25-6 7 16,9-14-8-16,24-18-109 0,-8-11-365 15,-7-6-830-15</inkml:trace>
  <inkml:trace contextRef="#ctx0" brushRef="#br0" timeOffset="22600.85">28446 7983 1284 0,'0'0'268'0,"0"0"-230"15,0 0 28-15,0 0 71 16,0 0-49-16,0 0-24 16,-18 189-20-16,8-134-13 15,-1-7-12-15,7-7-8 0,4-4-11 16,0-15-27-16,25-9-210 16,8-13-326-16</inkml:trace>
  <inkml:trace contextRef="#ctx0" brushRef="#br0" timeOffset="23023.68">28846 7898 872 0,'0'0'621'0,"0"0"-452"0,0 0 11 0,0 0-22 16,0 0-56-16,0 0-57 15,225-34-26-15,-151 34-7 16,6 0-12-16,-6 9 0 16,-12-3-12-16,-19-6-139 15,-22 0-107-15,-21 0-23 16,0-15-246-16,-21-15-27 16,-19-8 160-16,0-6 394 15,6-2 610-15,4 1-400 16,16 14 54-16,3 8-66 15,8 12-28-15,-1 11-39 16,1 0-63-16,-4 17-28 16,-8 24 52-16,0 18-5 15,-1 5 7-15,-2 11-24 16,-1 5-15-16,10-3-20 16,-3-1-14-16,12-8-20 0,0-10 15 15,0-17-16-15,7-11-66 16,51-24-207-16,-9-6-247 15,1 0-529-15</inkml:trace>
  <inkml:trace contextRef="#ctx0" brushRef="#br0" timeOffset="23397.48">29500 7854 1039 0,'0'0'335'0,"0"0"-82"0,0 0-55 15,0 0-25-15,0 0-73 16,0 0-62-16,0 0-37 15,81-70 0-15,-51 79-2 0,-5 22-6 16,-7 12-3 0,-11 9-2-16,-7 9 12 0,0-4 0 15,-29-2-1-15,5-7-8 16,5-16-3-16,8-13 5 16,7-13 7-16,4-6 0 15,0 0 29-15,7-28-15 16,20-15-3-16,1-7-9 15,0-8 4-15,0 0 1 16,-3 10-7-16,-7 12 6 16,-6 18 28-16,-9 12 3 0,-3 6-37 15,0 12-21-15,0 33 18 16,0 12 3-16,-12 14 6 16,2 5 0-16,-1 2-5 15,4-4-1-15,4 0-38 16,3-7-157-16,0-14-331 15,15-22-374-15</inkml:trace>
  <inkml:trace contextRef="#ctx0" brushRef="#br0" timeOffset="23672.35">30017 8243 1187 0,'0'0'367'0,"0"0"-216"16,0 0 12-16,0 0-37 15,0 0-84-15,0 0-41 16,0 0-1-16,194-12-3 0,-180 46-19 16,-10 8 15-16,-4 4 0 15,-22 4 7-15,-24 2 1 16,-12-3 9-16,-7-8 6 16,9-5 12-16,10-11-7 15,17-6-2-15,21-10-5 16,8-2-12-16,25-3 5 15,40-2 21-15,21-2-28 16,59 0-37-16,-15 0-264 16,-16-19-439-16</inkml:trace>
  <inkml:trace contextRef="#ctx0" brushRef="#br0" timeOffset="23840.35">30924 8366 1189 0,'0'0'316'0,"0"0"-280"16,0 0 4-16,0 0 15 15,0 0-32-15,198 22-23 16,-142-16-203-16,-13-6-575 0</inkml:trace>
  <inkml:trace contextRef="#ctx0" brushRef="#br0" timeOffset="24328.23">31710 7925 952 0,'0'0'322'0,"0"0"-183"0,0 0-11 16,0 0 22-1,0 0-45-15,0 0-53 0,0 0-14 16,150 185-8-16,-150-126-8 15,-21-1-7-15,-26 0 7 16,-14-8-12-16,-3-7 5 16,-4-18 0-16,11-12 5 15,11-13 61-15,9 0 38 16,13-22-24-16,10-24-9 16,14-7-43-16,0-18-10 15,7-6-11-15,33 0-21 16,13 6-1-16,5 16-14 15,-2 20 3-15,-3 18-6 16,-7 17-2-16,-6 11-2 16,-12 36-13-16,-19 18-50 0,-34 37-55 15,-33-8-213-15,-10-17-679 0</inkml:trace>
  <inkml:trace contextRef="#ctx0" brushRef="#br0" timeOffset="24718.08">30714 8124 925 0,'0'0'505'0,"0"0"-367"15,0 0-17-15,0 0 113 16,0 0-57-16,0 0-108 0,0 0-52 16,111-26-7-1,-21 26 8-15,9 0-18 0,12 3-82 16,-27 4-246-16,-22-5-434 0</inkml:trace>
  <inkml:trace contextRef="#ctx0" brushRef="#br0" timeOffset="25465.98">27699 8670 95 0,'0'0'605'0,"0"0"-419"15,0 0-20-15,0 0-5 16,0 0 22-16,0 0 5 16,0 0-27-16,-106-48-28 15,106 41-13-15,14 2-26 16,29-2-66-16,11-3-22 15,21 3 10-15,3 5 1 16,5-1-16-16,-12 3 1 16,-15 0 3-16,-16 0-5 15,-22 0-96-15,-18 0-110 16,-7 5-144-16,-32 6 22 0,-4-2-766 0</inkml:trace>
  <inkml:trace contextRef="#ctx0" brushRef="#br0" timeOffset="25858.64">29414 8899 199 0,'0'0'1117'0,"0"0"-854"0,0 0-174 16,0 0 7-16,0 0 58 16,0 0-66-16,0 0-45 15,104 0-25-15,-36 0-6 16,3 0 0-16,-11 0-11 16,-17 0 5-16,-25 0-6 15,-18 0-31-15,-3 0-65 16,-47 0 28-16,-26 0 18 15,-5 9-24-15,-5 7-6 16,5 0 36-16,13 4 19 16,13 2-1-16,20-3-5 0,20-3-8 15,15-6-32 1,28-3-18-16,49-1 89 16,87 1 0-16,-15-1-42 0,-5-3-223 0</inkml:trace>
  <inkml:trace contextRef="#ctx0" brushRef="#br0" timeOffset="41700.49">17423 13311 765 0,'0'0'387'15,"0"0"-223"-15,0 0-6 16,0 0 8-16,0 0-41 0,0 0-31 16,8-21-25-16,12 15-18 15,10-1-13-15,4 1 0 16,9 0-15-16,4-3-12 15,-7 6-1-15,-9-4-9 16,-6 7 1-16,-10 0-2 16,-9 0-22-16,-6 0-50 15,0 0-13-15,-3 0-1 16,-32 7 49-16,-16 11-14 16,-5 6-32-16,-9-2 26 15,4 0 11-15,14-4 28 16,13 0 12-16,12-5 5 0,16-4-1 15,6-2-35-15,6-7-29 16,44 0 66 0,24 0 8-16,74 0-8 0,-16-13-143 15,-11-3-172-15</inkml:trace>
  <inkml:trace contextRef="#ctx0" brushRef="#br0" timeOffset="43171.4">24921 13182 1781 0,'0'0'358'16,"0"0"-264"-16,0 0-75 15,0 0-8-15,0 0-2 16,216-43-9-16,-170 60 0 16,-14 21-1-16,-17 17-6 15,-15 7 6-15,-9 4 0 16,-29 3 1-16,-8-10 1 16,3-7 5-16,6-17-5 15,19-12 0-15,11-13 0 16,7-10 5-16,0-6 2 15,32-33-7-15,8-15-1 0,6-15 1 16,-3-4 0-16,-6 6 10 16,-9 6-10-16,-10 15 16 15,-11 21 32-15,-7 12-6 16,0 13-7-16,0 0-36 16,-4 29-6-16,-17 19 6 15,-1 14 1-15,1 4 1 16,11 3-2-16,5-6-1 0,5-5-7 15,8-13-57 1,52-4-114-16,-2-15-325 0,-5-15-307 16</inkml:trace>
  <inkml:trace contextRef="#ctx0" brushRef="#br0" timeOffset="43357.2">25579 13425 1382 0,'0'0'401'0,"0"0"-279"15,0 0-64-15,0 0-15 16,0 0 56-16,0 0-15 16,0 0-45-16,-3 213-26 15,-6-161-4-15,9-6-9 16,0 6-11-16,0-13-150 16,12-16-442-16</inkml:trace>
  <inkml:trace contextRef="#ctx0" brushRef="#br0" timeOffset="43697.36">26086 13539 1467 0,'0'0'639'16,"0"0"-511"-16,0 0-58 15,0 0-21-15,0 0-36 16,0 0-8-16,219-39-5 16,-153 39-95-16,-11 0-196 15,-24-4-397-15</inkml:trace>
  <inkml:trace contextRef="#ctx0" brushRef="#br0" timeOffset="43854.69">26132 13306 1179 0,'0'0'653'0,"0"0"-520"16,0 0-48-16,0 0-35 15,0 0-35-15,0 0-15 16,300-25-19-16,-186 31-230 16,-14 6-365-16</inkml:trace>
  <inkml:trace contextRef="#ctx0" brushRef="#br0" timeOffset="44033.93">27222 13059 827 0,'0'0'1064'0,"0"0"-878"16,0 0-118-16,0 0-17 15,0 0 7-15,0 0 22 16,0 187-37-16,0-94-28 15,0 49-15-15,-5-26-15 16,-8-20-370-16</inkml:trace>
  <inkml:trace contextRef="#ctx0" brushRef="#br0" timeOffset="46575.06">24857 14942 1624 0,'0'0'222'15,"0"0"-222"-15,0 0-19 16,0 0 18-16,0 0 0 16,0 0 1-16,0 0-6 15,147 171 5-15,-168-127-9 16,-16-1 9-16,-6-12 1 15,8-4 10-15,11-12 0 16,9-8 8-16,15-7 11 16,0 0 21-16,11-30-39 15,32-11-9-15,4-11 4 16,6-3 1-16,-4 8 2 0,-5 5 31 16,-13 10 52-1,-9 13 2-15,-11 13 5 0,-11 6-35 16,0 0-50-16,0 16-6 15,0 25 5-15,0 7-11 16,0 7 5-16,0 2-7 16,0-2 0-16,0 16-111 15,10-13-245-15,12-20-708 0</inkml:trace>
  <inkml:trace contextRef="#ctx0" brushRef="#br0" timeOffset="46852.29">25394 15180 1639 0,'0'0'296'0,"0"0"-204"0,0 0-3 15,0 0 1-15,0 0-89 16,0 0 10-16,0 0-5 16,99 13-6-16,-78 12-6 15,-9 7 4-15,-12 4-3 16,0 2 5-16,-15-2 16 15,-21-1 17-15,-6-2 33 16,6-8-20-16,4-8-19 16,17-6-8-16,15-6-17 15,0-5-2-15,37 0-6 16,29 0-31-16,48-16-142 16,-12-4-429-16,-10-2-491 0</inkml:trace>
  <inkml:trace contextRef="#ctx0" brushRef="#br0" timeOffset="46999.85">26107 15286 1592 0,'0'0'522'0,"0"0"-460"16,0 0-19-16,0 0-3 16,0 0-39-16,0 0-2 15,0 0-46-15,171 3-260 16,-131-3-472-16</inkml:trace>
  <inkml:trace contextRef="#ctx0" brushRef="#br0" timeOffset="47168.74">26064 15042 827 0,'0'0'798'0,"0"0"-658"15,0 0-131-15,19 0 13 16,27 0 28-16,15 0-26 15,17 0-24-15,25 0-103 16,-14 0-305-16,-21-3-489 0</inkml:trace>
  <inkml:trace contextRef="#ctx0" brushRef="#br0" timeOffset="49186.57">27007 14990 1753 0,'0'0'366'16,"0"0"-261"-16,0 0-16 16,0 0 35-16,0 0-72 15,0 0-31-15,0 0-12 16,200-25-9-16,-113 16-8 15,-6-2-50-15,-17 1-36 16,-21 4-20-16,-18 3-41 0,-25 3-84 16,0 0-109-16,0 3-265 0</inkml:trace>
  <inkml:trace contextRef="#ctx0" brushRef="#br0" timeOffset="49680.46">27911 14978 801 0,'0'0'851'0,"0"0"-669"0,0 0-60 16,0 0 5-16,0 0-31 16,0 0-60-16,0 0-19 15,75-194-5-15,-50 138-12 16,0-9 2-16,-4 1-1 15,-3 0 8-15,-8 8-9 0,-1 15 11 16,-9 15 8-16,0 16 12 16,0 10 1-16,0 0-32 15,0 10-10-15,0 29 8 16,-5 16 1-16,-2 16 0 16,0 6 1-16,4 3-1 15,3 0 1-15,-5-3 0 16,5-6 1-16,-3-11-1 15,-4-8-1-15,0-10-83 16,-1-10-122-16,-5-7-145 16,-2-7-53-16,0-9-322 0</inkml:trace>
  <inkml:trace contextRef="#ctx0" brushRef="#br0" timeOffset="49839.91">27911 14978 355 0,'-46'213'671'0,"38"-220"-454"16,1 0 21-16,4 3 36 0,3 1-44 15,0-1-79-15,0 2-58 16,31 2-28-16,24 0-33 16,11-4-24-16,20 4-8 15,10 0-94-15,27 0-134 16,-27 0-156-16,-25 0-219 0</inkml:trace>
  <inkml:trace contextRef="#ctx0" brushRef="#br0" timeOffset="53170.84">21948 14361 965 0,'0'0'288'15,"0"0"-134"-15,0 0 45 0,0 0-32 16,0 0-61-16,0 0-46 15,-64-42-37-15,30 42-7 16,-4 0 2-16,-5 0 0 16,0 6 12-16,3 3 8 15,9 5-5-15,6-4-4 16,7 3-4-16,3 0-13 16,12 5 1-16,-1 15-7 15,4 11 12-15,0 18 6 0,0 24 7 16,28 40 12-1,12 44-6-15,0 55-9 0,-9 22-5 16,-12 1-5-16,-19-6-4 16,0-27-5-16,-22-11 7 15,1-33-15-15,2-43 7 16,13-30-8-16,2-22 1 16,4 5 0-16,0-7-1 15,7-4 0-15,25-29 1 16,14-24 4-16,19-17 1 15,14-27-6-15,52-81-76 16,-12 6-221-16,-13-11-582 0</inkml:trace>
  <inkml:trace contextRef="#ctx0" brushRef="#br0" timeOffset="53450.82">22747 14461 1358 0,'0'0'496'0,"0"0"-418"16,0 0-67-16,0 0 55 0,0 0 25 15,11 175-32-15,-8-95-18 16,-3 9-22-16,4-6-10 16,-4-12-9-16,8 12 0 15,-1-18-81-15,-1-18-414 0</inkml:trace>
  <inkml:trace contextRef="#ctx0" brushRef="#br0" timeOffset="53745.71">22354 16071 1607 0,'0'0'402'0,"0"0"-289"15,0 0-23-15,0 0-3 16,0 0-50-16,0 0-25 16,225 0-12-16,-114 0-57 15,-25 0-249-15,-23 0-431 0</inkml:trace>
  <inkml:trace contextRef="#ctx0" brushRef="#br0" timeOffset="53948.59">22983 16011 935 0,'0'0'847'0,"0"0"-689"15,0 0-110-15,0 0 5 16,0 0 20-16,0 0-3 15,-43 220-29-15,25-140-20 16,0 1-7-16,8-11-13 16,-2-7-1-16,12-1 0 15,0-16-196-15,0-28-454 0</inkml:trace>
  <inkml:trace contextRef="#ctx0" brushRef="#br0" timeOffset="54498.53">22891 14110 1423 0,'0'0'312'16,"0"0"-228"-16,0 0-49 15,213-4 18-15,-113 4-28 0,4 21-10 16,-14 4-15 0,-16 0 1-16,-21 5-1 0,-16-4 0 15,-16-2-16-15,-14 3 16 16,-4 2 10-16,-3 6-9 16,0 4 27-16,0 9 33 15,0 9 0-15,0 16 26 16,-3 19-24-16,3 7 4 15,0 14-26-15,0 3-5 16,0 8-17-16,0 4-3 16,0 4-5-16,0 7-4 15,0-1-6-15,0 4 0 16,0-8-1-16,0-3 1 0,0-4 11 16,-10-13-12-1,1-6-1-15,3-12 0 0,-4-11-1 16,2-7 2-16,1-8 1 15,0-8-1-15,-1-7 0 16,1-8 0-16,1-10 1 16,-6-12-1-16,2-8 0 15,-8-8 1-15,-10-5 13 16,-9-4-14-16,-12 0-8 16,-16 0-45-16,-52-4-85 15,14 1-341-15,-5-2-616 0</inkml:trace>
  <inkml:trace contextRef="#ctx0" brushRef="#br0" timeOffset="57396.15">7906 16402 1691 0,'0'0'322'0,"0"0"-226"16,0 0-34-16,0 0-20 16,0 0-10-16,0 0-14 15,229-37-18-15,-164 31-19 16,-22-10-167-16,-19 4-396 15,-20-4-272-15</inkml:trace>
  <inkml:trace contextRef="#ctx0" brushRef="#br0" timeOffset="57531.32">7896 16125 1217 0,'0'0'504'0,"0"0"-384"16,0 0 20-16,0 0-64 15,0 0-52-15,199-45-14 16,-94 45-9-16,45 20-1 15,-29 17-220-15,-21-1-651 0</inkml:trace>
  <inkml:trace contextRef="#ctx0" brushRef="#br0" timeOffset="57927.35">9018 16620 1033 0,'0'0'333'0,"0"0"-182"15,0 0 21-15,0 0 2 16,0 0-9-16,0 0-75 16,0 0-22-16,49 121 38 15,-42-140 21-15,5-36-61 16,-9-25-50-16,-3-22-6 16,0-52-2-16,-40-46-2 15,-6 8-6-15,3 20-13 16,8 42 13-16,17 45 0 15,0 12 0-15,3 3 1 16,8 25 7-16,4 19-8 16,3 9 8-16,0 10 5 15,0 5-5-15,0 2-8 0,21 0-12 16,29 2 10-16,33 14 2 16,66 5 0-16,86-8 0 15,95-13 8 1,37 0-7-16,-17-16 6 0,-78-4-6 15,-102 4-1-15,-55 9-84 16,-4 7-176-16,-22 0-432 16,-18 0 13-16</inkml:trace>
  <inkml:trace contextRef="#ctx0" brushRef="#br0" timeOffset="58258.73">9720 16032 1318 0,'0'0'511'0,"0"0"-444"16,0 0-35-16,0 0 2 15,0 0 55-15,25 167-32 16,-3-90-21-16,-1 3-27 16,1-4-1-16,-4-10-6 0,-3-9-2 15,-5-11-3-15,-4-17-257 16,-6-20-812-16</inkml:trace>
  <inkml:trace contextRef="#ctx0" brushRef="#br0" timeOffset="58928.51">10041 16414 582 0,'0'0'1062'0,"0"0"-868"16,0 0-104-16,0 0 49 15,0 0-85-15,0 0-16 16,0 0-21-16,194-12-17 15,-126 5-99-15,-3 1-211 16,-15 3-180-16,-22-1-57 0</inkml:trace>
  <inkml:trace contextRef="#ctx0" brushRef="#br0" timeOffset="59085.94">10235 16160 978 0,'0'0'314'0,"0"0"-141"0,0 0 9 15,0 0-86-15,0 0-45 16,0 0 15-16,-54 174-30 16,50-106-21-16,1 2-13 15,3-5-1-15,-3 5-1 16,3-16-127-16,-7-21-386 0</inkml:trace>
  <inkml:trace contextRef="#ctx0" brushRef="#br0" timeOffset="59416.45">9571 15727 932 0,'0'0'787'0,"0"0"-613"16,0 0-49-16,0 0-44 15,0 0-45-15,0 0-21 16,0 0-15-16,149-81-1 16,-119 81-5-16,-9 22-1 15,-7 6 7-15,-8 6 6 16,-6 0 17-16,0 3 5 16,0-9 11-16,0-6-14 0,0-8 4 15,0-11-5-15,33-3-23 16,21 0 12-16,28 0 4 15,67-3-17-15,-13-8-150 16,-18 2-497-16</inkml:trace>
  <inkml:trace contextRef="#ctx0" brushRef="#br0" timeOffset="59760.84">11092 16201 1416 0,'0'0'590'16,"0"0"-482"-16,0 0-31 16,0 0-37-16,0 0-33 15,0 0 12-15,-25 164-8 16,25-97-4-16,0 1-5 16,0-9-2-16,0-8 1 15,0-13-1-15,6-10-45 16,6-10-231-16,-2-18-564 0</inkml:trace>
  <inkml:trace contextRef="#ctx0" brushRef="#br0" timeOffset="60113.05">11181 15774 1091 0,'0'0'587'16,"0"0"-373"-16,0 0 27 16,0 0-56-16,0 0-77 15,0 0-80-15,0 0-15 16,78-83-13-16,-32 76-57 16,2 7-177-16,-16 0-380 15,-14 7-850-15</inkml:trace>
  <inkml:trace contextRef="#ctx0" brushRef="#br0" timeOffset="60551.5">10745 16443 960 0,'0'0'375'15,"0"0"-128"-15,0 0-7 16,0 0-43-16,0 0-93 16,0 0-81-16,0 0-11 15,19-11-2-15,20 6 12 16,11-2-13-16,6-2-9 15,-1-4 0-15,-8 7-156 0,2 0-205 16,-14 6-145 0,-5 0-568-16</inkml:trace>
  <inkml:trace contextRef="#ctx0" brushRef="#br0" timeOffset="60961.33">10702 16100 889 0,'0'0'404'0,"0"0"-248"0,0 0 3 16,0 0-16-16,-77 218-50 15,77-147-28-15,0 2-33 16,10-5-16 0,29-11-16-16,11-8 6 0,15-18-6 15,37-24-101 1,-12-7-274-16,-7 0-740 0</inkml:trace>
  <inkml:trace contextRef="#ctx0" brushRef="#br0" timeOffset="61134.49">11348 16192 1016 0,'0'0'177'0,"0"0"-96"16,0 0 19-16,0 0-23 0,30 200-25 16,-26-147-24-16,-4 0-17 15,0 8-11-15,0-17-30 16,0-11-223-16</inkml:trace>
  <inkml:trace contextRef="#ctx0" brushRef="#br0" timeOffset="61428.45">11128 15810 1175 0,'0'0'487'0,"0"0"-356"15,0 0 26-15,0 0-44 0,0 0-57 16,0 0-39-16,0 0-12 16,81-77-5-16,-56 77-1 15,-3 22-1-15,-4 4 2 16,-7 10 14-16,-4 1 17 16,-4 6 19-16,-3-4-9 15,0-10-5-15,0-8-1 16,7-7-14-16,11-7-12 15,15-7-8-15,20 0-2 16,47-27-11-16,-7-8-209 16,-7-8-770-16</inkml:trace>
  <inkml:trace contextRef="#ctx0" brushRef="#br0" timeOffset="61818.7">12084 16583 1763 0,'0'0'348'15,"0"0"-265"-15,0 0-54 16,0 0-12-16,0 0-17 16,215-53-58-16,-165 53-282 15,-14-7-425-15</inkml:trace>
  <inkml:trace contextRef="#ctx0" brushRef="#br0" timeOffset="61980.74">12021 16337 1570 0,'0'0'325'0,"0"0"-238"15,0 0-5-15,0 0-44 16,0 0-28-16,245-19-10 16,-152 19-206-16,-17-3-576 0</inkml:trace>
  <inkml:trace contextRef="#ctx0" brushRef="#br0" timeOffset="62600.07">13127 16328 1098 0,'0'0'384'15,"0"0"-275"-15,0 0 26 16,0 0 55-16,0 0-61 15,0 0-33-15,0 0 7 0,-188 0-13 16,173-10-5-16,5-11-20 16,10-7-25-16,0-3-25 15,0-6-14-15,25 7 1 16,9 5-1-16,9 13 1 16,1 12-2-16,2 0-2 15,-6 30-13-15,-9 17 2 16,-13 11-3-16,-14 13 15 15,-4 3 1-15,-15 3 1 16,-23-6 6-16,-12-3-7 16,-5-15 2-16,-1-11 7 0,5-15-3 15,9-14 0-15,6-13 6 16,8 0-3-16,6-18 2 16,11-16-10-16,7-5-1 15,4-2-1-15,0 4-13 16,30 12 14-16,5 13-1 15,8 8-18-15,3 4 18 16,1 7-9-16,-1 14 9 16,0 9-8-16,1-4-1 15,2-7-38-15,6-10-77 16,33-9-89-16,-12-16-298 16,-8-18-654-16</inkml:trace>
  <inkml:trace contextRef="#ctx0" brushRef="#br0" timeOffset="65488.39">12906 17249 494 0,'0'0'231'16,"0"0"-105"-16,0 0 24 15,0 0-20-15,0 0 28 16,0 0 80-16,0 0-56 15,-22 6-115-15,87-34-16 16,14-2-23-16,2 5 1 16,-1 4-14-16,-17 1-14 15,-12 9-1-15,-23 8-46 16,-18 3-129-16,-10 0-72 16,-6 8 8-16,-31 7-30 15,2 5-78-15</inkml:trace>
  <inkml:trace contextRef="#ctx0" brushRef="#br0" timeOffset="65632.14">13023 17233 90 0,'0'0'300'0,"0"0"-114"16,0 0-25-16,0 0-2 0,0 0 65 15,0 0-28-15,0 0-25 16,15 0-87-16,50-19-43 16,16-7-12-16,12 1-12 15,26 0-17-15,-23 1-115 16,-28 11-453-16</inkml:trace>
  <inkml:trace contextRef="#ctx0" brushRef="#br0" timeOffset="70096.28">15306 17610 1094 0,'0'0'345'0,"0"0"-204"0,0 0 11 16,0 0 39 0,0 0-21-16,0 0-74 0,0 0-55 15,195 28-10-15,12-14-11 16,123-2-4-16,69-2-1 16,45-3 7-16,-2 2-12 15,-39-3 2-15,-17 3-10 16,-28 4-2-16,-52 1 0 15,-81 2 1-15,-64-3-1 16,-62-1 0-16,-26 0-10 16,-5-2 9-16,-2 4-8 15,-4-2 3-15,-16-1 6 16,-13-6 0-16,-13-1-1 0,-5 1 1 16,-3-5-5-16,-2 4-2 15,4-1 7-15,0-3 0 16,1 0 0-16,3 0 0 15,-5 0 7-15,2 0-5 16,0-7 5-16,-9-11-7 16,-6-5 9-16,0-6 2 15,0-6 2-15,0-7-12 16,-11-10 7-16,-6-8-3 16,-1-10-5-16,3-12 0 15,2-17-1-15,-2-10 1 16,5-14 0-16,2-7-1 15,5-10 1-15,3-4 1 0,0-7-1 16,0-23 0 0,0-24-1-16,0 17 0 0,3 21-6 15,0 25-24 1,-3 26 13-16,0-17 9 0,0-6 0 16,0 11 9-16,-6 11 0 15,-1 14-7-15,4 13 7 16,3 12 0-16,0 3 1 15,0 9-1-15,0 2 0 16,3 3 0-16,15 2-6 16,-1 0 4-16,4 6 2 15,-3-1-8-15,-3 10 8 16,-5-2 2-16,-3 0-1 0,-2 0 0 16,-5 1-1-16,0-4 0 15,0 4-1-15,0-1 1 16,0 4-8-16,-5 6 8 15,-2 1 1-15,4-1-1 16,0 2 0-16,-1 3 0 16,4-4 0-16,0 3-5 15,0 3 4-15,0-1 1 16,4 0 0-16,6 5-1 16,-2 2-4-16,2 3 5 15,-4-1 0-15,6 2 0 16,-2-1-11-16,-2 1 4 15,-1-1-3-15,-4 3-1 16,-3 1 2-16,0-5-5 16,0 1 13-16,0 4-8 15,-31-7 8-15,-12 4 1 0,-15-1-7 16,-10-4 5-16,-7 4 1 16,-8 1-1-16,-4 5 2 15,-14 1 0-15,-5 6-1 16,-9 0 1-16,-7 0 0 15,1 0 0-15,-3 0 0 16,4 13 0-16,3-4 0 16,2 3 0-16,9 1 1 15,2 1-1-15,8-2 2 16,6-2-2-16,13-3 1 16,-3-1-1-16,9 0 0 15,3-3 0-15,3-3 0 16,-3 4 0-16,-3-4 7 0,-3 0-9 15,-6 0 3-15,-1 0-1 16,-5 2 0-16,-7 1-1 16,0 1-4-16,1-1 3 15,2 3-2-15,1-1 4 16,8-2-1-16,4-1 1 16,14-2 0-16,5 0 0 15,5 0 0-15,7 0 0 16,0 0 0-16,-1 0-1 15,-4 4 0-15,-2 3 0 16,-7-1 0-16,-1 4 0 16,-7-1 0-16,-3-3 1 15,-4 7-1-15,-1-4 1 16,2 2 0-16,-1-2-6 16,-1 1 5-16,8-4 0 0,5 1 1 15,-2-1-14-15,7 0 12 16,2 0-7-16,10 4 4 15,9-4 4-15,12 1-7 16,12 0 7-16,5-4-5 16,8-3-4-16,0 4-12 15,0-4 4-15,0 0-1 16,0 0 10-16,0 2 9 16,0 2 0-16,0 6-6 15,0 5 4-15,0 13-5 16,0 12-3-16,0 14 10 0,0 14 0 15,0 19 12 1,0 18 3-16,3 43 12 0,9 45-1 16,-2-10 1-16,-2-12-1 15,-8 0-8-15,0-5 0 16,-3 43-10-16,-19-3-2 16,1-42 2-16,-1-49-7 15,1-24 5-15,-4 9-6 16,-5 8 1-16,5 5 1 15,0-14 0-15,4-16 4 0,7-6-6 16,6-12 0 0,5-10 0-16,3-3 2 0,0-11 4 15,0-7-5-15,0-3 0 16,0-10 0-16,3-5 1 16,5-2-1-16,-4-5 0 15,-4-2 0-15,0 2 0 16,3-2-1-16,-3 2 1 15,0-2-1-15,0 2 1 16,0 0 0-16,0-1 0 16,0-2 0-16,3 4 0 15,-3-4-1-15,0 1 0 16,0 2 1-16,0 0-1 16,4-2 0-16,-4-1 2 15,0 0-2-15,5 0 0 16,-5-1 1-16,3-2 0 0,-3 1-1 15,0-2 0-15,3 5 0 16,-3-1 0-16,0 4 0 16,4 6 0-16,-4 2 0 15,0 5 0-15,3 0 0 16,-3-1-1-16,0-2 2 16,0-1-1-16,0 0 0 15,3 0-1-15,-3 1 1 16,0 0 0-16,0 1-1 15,0 0 1-15,3-3 0 16,2-1 0-16,2-2 0 16,0-2-10-16,1-4 4 0,-1 5-9 15,-1-5-4 1,6 5 2-16,-2-8 3 0,1 0 13 16,-1 0 0-16,-3 1-5 15,1-5 5-15,2 1 1 16,2 1 0-16,4-1 0 15,9 1-1-15,12-4 0 16,12 0 1-16,19 0-1 16,25 0 1-16,21 0-2 15,22 0-19-15,78 0-97 16,-27 13-220-16,-26-7-542 0</inkml:trace>
  <inkml:trace contextRef="#ctx0" brushRef="#br0" timeOffset="77333.35">12120 16960 1382 0,'0'0'270'0,"0"0"-165"16,0 0 35-16,0 0 26 0,0 0-54 15,0 0-71-15,32-31-38 16,-14 62 12-16,4 14 29 16,-4 6-8-16,3 1-14 15,-2-4-10-15,-6-13-2 16,2-8 0-16,3-18 5 16,-5-9-4-16,2-9 8 15,-2-44 3-15,6-17 2 16,-1-26-23-16,0-14 7 15,-5-14-8-15,-1-34-1 16,-2 10 1-16,-2-3-11 16,-5 7 11-16,-3 37-12 0,0 11 12 15,0 28 1 1,0 26 5-16,0 17-5 0,0 16-2 16,0 5-5-16,0 4 6 15,4 0-14-15,2 0-5 16,6 6 11-16,1 10-7 15,9 3 15-15,11-5 6 16,20-4-5-16,30-10-1 16,59 0 11-16,68-13-10 15,59-21-1-15,-37 4-13 16,-53 3-354-16</inkml:trace>
  <inkml:trace contextRef="#ctx0" brushRef="#br0" timeOffset="81849.99">19758 16752 1242 0,'0'0'538'0,"0"0"-450"16,0 0-46-16,0 0 53 15,0 0-8-15,0 0-42 16,0 0-9-16,86 0 20 15,-46 0 10-15,13-17-9 16,12-11-26-16,13-15-19 0,8-8-6 16,3-7-6-16,-4 1-10 15,-12 4-73-15,-32 16-168 16,-19 15-232-16,-22 11-281 0</inkml:trace>
  <inkml:trace contextRef="#ctx0" brushRef="#br0" timeOffset="82135.72">19755 16633 846 0,'0'0'686'0,"0"0"-555"16,0 0-98-16,0 0 40 15,0 0 13-15,0 0-39 16,0 0-23-16,-58 190-1 16,58-159 6-16,18-8-27 15,40-14-1-15,70-9-1 16,-11-13-181-16,-2-12-681 0</inkml:trace>
  <inkml:trace contextRef="#ctx0" brushRef="#br0" timeOffset="83118.41">19934 16654 720 0,'0'0'212'0,"0"0"-142"16,0 0 64-16,0 0 85 0,0 0-48 15,0 0-89-15,0 0-15 16,25-80 6-16,-19 52 1 16,1 1 27-16,-2 6-14 15,-5 5 5-15,0 13-26 16,-33 3-44-16,-27 12-20 16,-29 40 8-16,-80 56-10 15,16-7-205-15,14-8-535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19T16:29:10.856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6114 4952 880 0,'0'0'297'0,"0"0"-131"16,0 0 3-16,0 0 4 0,0 0-14 16,0 0-23-16,-65-58-35 15,62 55-20-15,-4 0 8 16,7 3-15-16,0 0-21 16,0 0-23-16,0 0-18 15,0 0-12-15,0 0-8 16,29 0 8-16,17 0 3 15,19-6 6-15,12-1 0 16,6-5-9-16,-8-1-27 16,-17 0-50-16,-27 4-5 15,-24 6 14-15,-7-2-15 16,-32 5-2-16,-39 0 40 0,-22 0 14 16,-11 21 24-1,-7 1 7-15,8 3-6 0,11-2 6 16,20-4 0-16,18-3 1 15,29-7-2-15,18-2 1 16,7-4-28-16,28-3-42 16,40 0 70-16,25 0 0 15,25 0-6-15,54-3-108 16,-26-10-152-16,-39-2-332 0</inkml:trace>
  <inkml:trace contextRef="#ctx0" brushRef="#br0" timeOffset="7338.72">23672 8304 1428 0,'0'0'554'0,"0"0"-503"16,0 0-43-16,0 0-2 15,0 179 2-15,0-102-2 16,4-3-4-16,-1-3 12 15,4-10-14-15,-7-15-6 16,8-12-141-16,-1-14-381 16,-1-17-688-16</inkml:trace>
  <inkml:trace contextRef="#ctx0" brushRef="#br0" timeOffset="7632.92">23972 8388 844 0,'0'0'399'0,"0"0"-278"16,0 0-69-16,0 0 38 16,-83 179 12-16,70-112-31 15,8-5-33-15,5-8-36 16,0-13-1-16,33-11 5 16,7-14-4-16,2-16 31 15,9 0-5-15,-5-9 0 16,-8-28-12-16,-8-6 23 15,-17-3 24-15,-9-6 47 16,-4 8-36-16,-7-2-23 16,-21 12 8-16,-8 7-31 15,7 8-19-15,1 16-9 0,13 3-64 16,9 10-190 0,6 13-288-16</inkml:trace>
  <inkml:trace contextRef="#ctx0" brushRef="#br0" timeOffset="8049.69">24522 8449 1560 0,'0'0'266'0,"0"0"-171"0,0 0-17 16,0 0 9-1,0 0-53-15,0 0-25 0,192 25-9 16,-170 18-19-16,-15 0-12 16,-7 7 31-16,-4-4 9 15,-24-3-9-15,-3-4-1 16,1-13 1-16,8-14-6 16,12-9 6-16,10-3 7 15,0 0-7-15,0-31-4 16,4-12-11-16,17-7 9 15,4-8 6-15,-3 6 8 16,-4 3-7-16,-3 17 16 16,-9 14 58-16,-2 11-8 0,-4 7-67 15,0 3-6-15,0 29-9 16,0 11 15-16,0 3 0 16,0 10 10-16,0-5-10 15,10-7-1-15,23-1-124 16,-2-15-238-16,6-10-282 0</inkml:trace>
  <inkml:trace contextRef="#ctx0" brushRef="#br0" timeOffset="8197.65">25115 8597 1003 0,'0'0'550'16,"0"0"-308"-16,0 0 4 16,0 0-107-16,0 0-107 15,0 0-23-15,0 0 0 16,-43 135-2-16,25-76-6 15,0 22-1-15,8-20-34 16,-2-12-438-16</inkml:trace>
  <inkml:trace contextRef="#ctx0" brushRef="#br0" timeOffset="9031">25471 8834 963 0,'0'0'876'16,"0"0"-702"-16,0 0-148 15,0 0 55-15,0 0-6 16,216-2-44-16,-124 2-31 16,33 2-15-16,-29 1-220 15,-17-3-612-15</inkml:trace>
  <inkml:trace contextRef="#ctx0" brushRef="#br0" timeOffset="9477.32">26321 8504 1390 0,'0'0'407'0,"0"0"-278"16,0 0-25-1,0 0-19-15,0 0-39 0,0 0-34 16,0 0-11-16,-192 77 5 15,185-39-6-15,7-1-10 16,0 6-18-16,35 3 28 16,12-2 0-16,-1-1 10 15,0 1 2-15,-13-6-6 16,-19 2-6-16,-14-6-2 16,-10-2 2-16,-40-5 14 15,-15-9 3-15,-6-6-8 16,7-5-1-16,14-7-6 15,17 0 10-15,16-3 2 0,17-18-1 16,0-15-8 0,35-6-5-16,23-7-15 15,10-6 3-15,6-5 12 16,-2-1-2-16,-16 3 2 0,-13 6 0 16,-21 5 1-16,-19 4 27 15,-3 5 16-15,-7 6 1 16,-29 4-29-16,-6 8-15 15,-9 9 4-15,1 11-5 16,4 0-11-16,11 31-33 16,20 29-89-16,15-5-180 15,0-4-450-15</inkml:trace>
  <inkml:trace contextRef="#ctx0" brushRef="#br0" timeOffset="10079.95">26732 8908 1280 0,'0'0'552'0,"0"0"-408"16,0 0 30-16,0 0-35 15,0 0-13-15,0 0-71 16,0 0-42-16,104-90-12 16,-76 90-1-16,-3 23-9 15,-13 5-11-15,-12 5 14 16,0 7-2-16,-15 3 2 16,-13-4-9-16,-2-7-15 15,8-7 15-15,13-9 9 16,5-13 6-16,4-3 0 0,0 0 6 15,4-19-6-15,24-15-33 16,8-12 32-16,-1-6-5 16,-2 8 12-16,-5 1-5 15,-10 18-1-15,-11 13 46 16,-7 8-8-16,0 4-38 16,0 7-7-16,0 27-4 15,-7 9 11-15,-1 8 0 16,2 6 1-16,6-5-1 15,0 1 0-15,33-10-107 16,13-10-445-16,0-14-319 0</inkml:trace>
  <inkml:trace contextRef="#ctx0" brushRef="#br0" timeOffset="10234.07">27418 9118 1315 0,'0'0'540'15,"0"0"-449"-15,0 0-76 16,0 0 17-16,0 0 54 15,0 0-49-15,-62 182-13 16,49-133-24-16,10-6 1 16,3-13-1-16,0-10-232 15,13-15-741-15</inkml:trace>
  <inkml:trace contextRef="#ctx0" brushRef="#br0" timeOffset="10647.83">27814 8798 1388 0,'0'0'328'16,"0"0"-228"-16,0 0 104 15,0 0 42-15,0 0-95 16,0 0-72-16,0 0-29 16,-7 0-13-16,7 0-10 15,0 0-9-15,18 0-3 16,22 0 16-16,13 0-6 0,22 0-10 16,4 0-7-1,-4 0-8-15,-8 0 1 0,-10 0-1 16,-17 0 0-16,-16 0 7 15,-12 0-7-15,-9 0 0 16,-3 0-12-16,0 0-3 16,0 0-2-16,0 0-4 15,0 0-15-15,0 0-18 16,0 0-20-16,0 0-33 16,0 0-44-16,0 0-143 15,0 0-366-15</inkml:trace>
  <inkml:trace contextRef="#ctx0" brushRef="#br0" timeOffset="11230.9">28335 8539 811 0,'0'0'992'0,"0"0"-809"15,0 0-130-15,0 0 25 16,0 0 23-16,0 0-49 15,0 0-40-15,126-7-3 16,-76 7-8-16,0 0 1 16,-14 0-1-16,-8-3 5 0,-9-3 0 15,-10 6 4-15,-9-4-9 16,0 4 0-16,0 0-1 16,0 0-7-16,0 20-1 15,0 15 8-15,-3 10 7 16,-3 6 1-16,-3 0-8 15,6 4 3-15,3-6 3 16,0-8-5-16,0-2 0 16,18-4-1-16,14-6-109 15,1-13-591-15</inkml:trace>
  <inkml:trace contextRef="#ctx0" brushRef="#br0" timeOffset="11651.56">29058 8638 1187 0,'0'0'485'0,"0"0"-393"16,0 0 28-16,0 0 50 16,0 0-49-16,0 0-77 15,0 0-39-15,139-45-5 16,-118 65-1-16,-7 8-28 15,-14 12 28-15,0-3 1 16,0 6 1-16,-25-8 0 16,0-6-1-16,3-8-7 15,4-8 0-15,11-6 7 16,4-7 1-16,3 0 10 0,0-7-2 16,3-20-9-16,19-14 0 15,3 0 0-15,0 0 8 16,-7 6 2-16,0 2 33 15,-8 14 40-15,-3 12-2 16,-7 7-38-16,0 0-43 16,0 4-9-16,0 27 8 15,0 12-1-15,0 5 2 16,0 2 0-16,5 21-1 16,1-12-184-16,9-14-526 0</inkml:trace>
  <inkml:trace contextRef="#ctx0" brushRef="#br0" timeOffset="11936.54">29671 9001 1495 0,'0'0'485'16,"0"0"-310"-16,0 0 36 16,0 0-71-16,0 0-73 15,0 0-52-15,0 0-3 16,21-45-12-16,-9 49 0 15,-2 18-11-15,-7 6-5 16,-3 12 8-16,0 3 8 16,-13 4 1-16,-20-2 0 15,1-7 0-15,4-4 0 16,13-10 5-16,12-5-6 0,3-10-1 16,15-6-11-16,31-3 10 15,17 0-5-15,16 0-66 16,32-31-109-16,-18-9-351 15,-15-1-645-15</inkml:trace>
  <inkml:trace contextRef="#ctx0" brushRef="#br0" timeOffset="12115.66">30335 8960 1607 0,'0'0'511'16,"0"0"-451"-16,0 0-42 15,0 0 44-15,0 0-6 16,0 0-43-16,0 0 7 16,43 19 14-16,-10-16-34 0,2-3-46 15,-2 0-457-15,-20-22-1080 0</inkml:trace>
  <inkml:trace contextRef="#ctx0" brushRef="#br0" timeOffset="12277.56">30192 8581 1385 0,'0'0'500'0,"0"0"-350"0,0 0 11 16,0 0-47-1,0 0-70-15,0 0-21 0,189-18-23 16,-81 39-7-16,-22-2-224 16,-12-3-449-16</inkml:trace>
  <inkml:trace contextRef="#ctx0" brushRef="#br0" timeOffset="12595.57">31450 8709 916 0,'0'0'611'0,"0"0"-541"16,0 0-5-16,0 0 97 15,0 0 4-15,-40 190-51 16,5-140-35-16,-11-2-33 15,3-9-8-15,3-10-22 0,12-13 9 16,3-9 15-16,7-7 45 16,6 0-10-16,2-16-26 15,3-20-21-15,7-8-13 16,0-12-7-16,10-4-9 16,30-1-3-16,6 7-4 15,4 14-10-15,0 15 16 16,-4 22-1-16,-6 3-4 15,-4 3-3-15,-16 28 8 16,-8 12-29-16,-27 28-6 16,-31-10-82-16,-22-7-360 0</inkml:trace>
  <inkml:trace contextRef="#ctx0" brushRef="#br0" timeOffset="14149">23701 9972 380 0,'0'0'859'16,"0"0"-713"-16,0 0 5 16,0 0 10-16,-53 202-90 15,34-125-43-15,5-3-11 16,4-6-6-16,10-13-11 16,3-14-17-16,28-19-295 15,9-13-496-15</inkml:trace>
  <inkml:trace contextRef="#ctx0" brushRef="#br0" timeOffset="14433.61">24075 10036 142 0,'0'0'1166'0,"0"0"-979"16,0 0-136-16,0 0 10 16,0 0 81-16,0 0-27 15,-118 206-68-15,97-153-31 16,11-4-15-16,10-9-1 15,0-15-22-15,25-13 22 16,18-12 24-16,13 0-10 16,2-19 8-16,-5-24-7 15,-10-3 22-15,-11-6 24 16,-17 3 14-16,-12 4 3 0,-3 13 15 16,-3 4-54-16,-22 12-23 15,-8 10-16-15,1 6 0 16,-8 2-62-16,9 24-190 15,9 2-367-15</inkml:trace>
  <inkml:trace contextRef="#ctx0" brushRef="#br0" timeOffset="14782.06">24554 10199 446 0,'0'0'1404'0,"0"0"-1154"16,0 0-143-16,0 0 29 15,0 0-56-15,0 0-79 0,0 0-1 16,58 22-2 0,-45 21 2-16,2-1 0 0,-9-4 0 15,-2-10-50-15,1-4-29 16,-5-14 25-16,3-10 35 16,4 0 19-16,11-20 0 15,7-19 1-15,3-8-1 16,5-2 1-16,-1-3 12 15,-4 11 17-15,-10 9 33 16,-8 13 32-16,-5 10-16 0,-5 9-45 16,0 0-34-1,0 12-1-15,0 27-5 16,-8 8 6-16,1 12 1 0,0 5-1 16,7 16-42-16,0-15-225 15,25-15-471-15</inkml:trace>
  <inkml:trace contextRef="#ctx0" brushRef="#br0" timeOffset="15056.47">25119 10377 1525 0,'0'0'540'16,"0"0"-422"-16,0 0 38 16,0 0-25-16,0 0-60 15,0 0-40-15,0 0-22 16,114-82-9-16,-93 100-1 0,-11 16-18 15,-6 8 6-15,-4 6 13 16,-10 1 1-16,-27-1 9 16,-6-4-9-1,2-5 5-15,8-13 6 16,19-7-12-16,14-10-5 0,0-6-7 16,50-3 12-16,28 0-9 15,18 0-21-15,58-25-151 16,-21 4-333-16,-22-6-895 0</inkml:trace>
  <inkml:trace contextRef="#ctx0" brushRef="#br0" timeOffset="15589.04">25768 10276 1713 0,'0'0'360'16,"0"0"-250"-16,0 0 41 15,0 0-13-15,0 0-67 16,0 0-46-16,182-6-23 0,-99 6-2 15,23 0-49-15,-20 4-194 16,-21-2-459-16</inkml:trace>
  <inkml:trace contextRef="#ctx0" brushRef="#br0" timeOffset="16002.82">26546 10132 1716 0,'0'0'397'16,"0"0"-282"-16,0 0 19 16,0 0 0-16,0 0-60 15,0 0-45-15,0 0-29 16,143-47-1-16,-122 47 0 0,-2 6-10 16,-16 10 4-16,-3 3-2 15,0 4 7-15,-32-1 1 16,-17 3 1-16,-12 5 10 15,3-5-9-15,8-2-1 16,18-5 0-16,14-4-2 16,18-1-8-16,0 3-9 15,25-4-1-15,18 7 10 16,3-1-20-16,1 0 12 16,-7 1 9-16,-12 0 9 0,-10 1-7 15,-18 0 5 1,0-5 2-16,0 1 0 0,-25 1 8 15,-15-8 13-15,-6 1 16 16,3-4-12 0,3-6-9-16,12 0-8 0,6 0 0 15,16 0-8-15,6-16-58 16,21-10-160-16,19-3-655 0</inkml:trace>
  <inkml:trace contextRef="#ctx0" brushRef="#br0" timeOffset="16364.48">26947 10235 1136 0,'0'0'833'16,"0"0"-644"-16,0 0-60 15,0 0 27-15,0 0-46 0,0 0-63 16,0 0-47-16,115-45-4 16,-105 67-7-16,-4 4-1 15,-6 6 5-15,0 0 5 16,-13 1-4-16,-12-2-14 15,0-8-28-15,7-6 11 16,6-8 12-16,9-9 25 16,3 0 5-16,0-6 0 15,22-19-5-15,9-12-2 16,2 6 1-16,-1-2 1 16,-7 11 13-16,-7 6 7 15,-12 9 23-15,3 7-6 16,-9 0-37-16,0 0 0 0,0 20-10 15,0 14 10-15,0 12 8 16,0 5-7-16,0 3-2 16,0 10-129-16,10-14-430 15,14-13-1063-15</inkml:trace>
  <inkml:trace contextRef="#ctx0" brushRef="#br0" timeOffset="16640.22">27479 10530 1748 0,'0'0'385'0,"0"0"-277"16,0 0 32-16,0 0-18 15,0 0-61-15,0 0-45 16,0 0-14-16,149-32-2 0,-124 41 0 16,-4 14-7-1,-17 10-1-15,-4 3 1 16,-4 5 5-16,-39 0 3 0,-6 2-1 15,-11-1 7-15,2-4-5 16,12-6 4-16,18-12-6 16,24-5 0-16,4-11-1 15,38-4-14-15,82 0-24 16,-14-19-266-16,5-7-593 16</inkml:trace>
  <inkml:trace contextRef="#ctx0" brushRef="#br0" timeOffset="17875.2">28097 10341 937 0,'0'0'237'0,"0"0"-162"15,0 0 35-15,0 0 62 16,0 0-49-16,0 0-77 0,0 0-11 16,0-6-18-16,3 6 1 15,1 0 2-15,2-4 6 16,-3 4-1-16,2-2 6 16,-5 2-8-16,4-4 13 15,-4 4-10-15,0 0-8 16,0 0-9-16,0 0-8 15,0 0 8-15,0 0-7 16,0 0 8-16,0 0 2 16,0 0-11-16,0 0 18 15,0 0 13-15,0 0 15 16,0 0 11-16,0 0-13 16,0 0-9-16,0 0-11 0,0 0 6 15,0 0 0-15,0-3-7 16,0 3 1-16,0 0-7 15,0 0 1-15,0 0 0 16,0 0 5-16,0 0 13 16,0 0-10-16,0 0 1 15,0 0 2-15,13-3-7 16,20 3-7-16,17 0-15 16,14 0 1-16,8 0-2 15,2 0 1-15,-6 0 0 16,-10 0 0-16,-15 0 0 15,-18 0 0-15,-15 0-1 16,-10 0 0-16,0 0-2 16,0 0-4-16,0 0-6 15,-3 0-26-15,-12 0-37 0,1 6-123 16,6 0-490-16</inkml:trace>
  <inkml:trace contextRef="#ctx0" brushRef="#br0" timeOffset="18218.65">28842 10141 1377 0,'0'0'401'0,"0"0"-263"16,0 0 5-16,0 0-6 15,0 0-60-15,0 0-50 16,0 0-27-16,129 10-9 16,-119 19-13-16,-10 11 22 15,0 1 0-15,-10 4 11 16,-29-1-1-16,-8-1 0 16,1-6 10-16,0-7-9 15,11-4-2-15,17-11-9 16,18-5-11-16,0-4-16 15,31-3 24-15,34-3-4 16,13 0-14-16,41 0-162 0,-20 0-308 16,-13-13-232-16</inkml:trace>
  <inkml:trace contextRef="#ctx0" brushRef="#br0" timeOffset="18641.08">29420 10184 1390 0,'0'0'345'0,"0"0"-215"16,0 0 15-16,0 0 18 15,0 0-82-15,0 0-66 16,0 0-15-16,136-19 0 16,-127 50-15-16,-9 8-4 0,0 0 19 15,-19 3 4-15,-9-4 8 16,-2-3-6-16,10-12-5 15,2-10 6-15,15-4-6 16,3-9 9-16,0 0 1 16,0 0 1-16,16-19-1 15,9-12-1-15,2-6 9 16,-2 3-13-16,-4 4 5 16,-8 11 18-16,-1 10 32 15,-9 5-30-15,-3 4-31 16,0 0-3-16,0 23-9 15,0 12 11-15,-3 6 1 16,-9 5 6-16,3-2-6 16,5 2 0-16,4-12 0 15,0-4-36-15,7-5-136 0,21-9-332 16,0-8-205-16</inkml:trace>
  <inkml:trace contextRef="#ctx0" brushRef="#br0" timeOffset="18808.8">29874 10354 1111 0,'0'0'340'0,"0"0"-114"0,0 0-82 15,0 0-93-15,0 0 1 16,0 0 39-16,0 0-36 16,-38 203-18-16,12-143-22 15,1 2-7-15,-3 1-8 0,6-14-222 16,12-13-1105-16</inkml:trace>
  <inkml:trace contextRef="#ctx0" brushRef="#br0" timeOffset="19217.64">30389 10530 1892 0,'0'0'306'0,"0"0"-257"15,0 0-7-15,0 0-5 16,0 0-23-16,189-2-14 0,-127 11-9 15,0-5-146-15,-15-4-411 16,-17 0-552-16</inkml:trace>
  <inkml:trace contextRef="#ctx0" brushRef="#br0" timeOffset="19375.49">30418 10274 1380 0,'0'0'377'0,"0"0"-279"0,0 0-15 16,0 0 84-16,0 0-114 16,0 0-39-16,238 9-11 15,-115 8-3-15,-24-4-266 0,-13-4-327 16</inkml:trace>
  <inkml:trace contextRef="#ctx0" brushRef="#br0" timeOffset="19765.12">31756 10316 1340 0,'0'0'206'15,"0"0"-156"-15,0 0 65 0,0 0 13 16,0 0-37-1,0 0-16-15,0 0-12 16,76 173-16-16,-76-132-24 16,0 1-6-16,-21-9 0 0,-9-8 8 15,-5-6 26-15,-1-12-1 16,4-7 18-16,-1 0 15 16,5 0-35-16,6-26-8 15,12-3 3-15,7-6-15 16,3-8-3-16,0 0-19 15,28-3-6-15,12 1-9 16,10 6 1-16,-4 11 7 16,-3 15-6-16,-5 10-13 0,-5 3-13 15,-11 10-19 1,-15 24-9-16,-11 34-67 0,-32-9-128 16,-17-13-505-16</inkml:trace>
  <inkml:trace contextRef="#ctx0" brushRef="#br0" timeOffset="24930.69">26324 12454 1991 0,'0'0'372'0,"0"0"-272"16,0 0-66-16,0 0 36 0,0 0-40 15,0 0-14 1,219-82-7-16,-154 63-9 15,-16 3 2-15,-17 3 11 0,-14 6-12 16,-15 4 11-16,-3 3 24 16,0 0 4-16,0 3-38 15,0 26-2-15,-10 19 0 16,-8 12 9-16,0 11 3 16,0 0-11-16,5 1 10 15,1-8-11-15,5-6-6 16,7-3-82-16,0-14-194 15,0-19-813-15</inkml:trace>
  <inkml:trace contextRef="#ctx0" brushRef="#br0" timeOffset="25293.72">27111 12424 1696 0,'0'0'336'0,"0"0"-248"15,0 0-30-15,0 0 10 16,0 0-26-16,0 0-40 16,183 0-2-16,-170 37 1 15,-13 12 4-15,0 3 1 16,-10-2 6-16,-18-1-6 16,-2-14 8-16,8-8-13 0,12-18 0 15,10-9 10-15,0 0 17 16,7-27-22-1,29-20-5-15,8-15 0 0,5-2 6 16,-6 6-7-16,-8 11 0 16,-13 10 42-16,-8 21 30 15,-10 16-8-15,-4 0-53 16,0 20-11-16,0 26-1 16,-4 5-1-16,-10 10 2 15,4 17 0-15,1-19-119 16,9-9-413-16</inkml:trace>
  <inkml:trace contextRef="#ctx0" brushRef="#br0" timeOffset="25568.71">27683 12552 1525 0,'0'0'498'0,"0"0"-401"15,0 0 22-15,0 0-46 16,0 0-19-16,0 0-54 15,0 0-16-15,71 29 16 16,-71 13 0-16,0 3 9 16,0-3 1-16,-22-1 22 15,-2-2 11-15,2-7-17 16,7-9 1-16,9-7-20 16,6-7-7-16,13-9 0 15,41 0 0-15,21 0 0 16,51-39-107-16,-17 1-422 15,-11 2-1162-15</inkml:trace>
  <inkml:trace contextRef="#ctx0" brushRef="#br0" timeOffset="25734.79">28446 12652 1800 0,'0'0'626'16,"0"0"-561"-16,0 0-52 15,0 0 86-15,0 0-37 16,0 0-44-16,186-4-18 0,-121-14-82 16,-16 0-260-1,-17-1-857-15</inkml:trace>
  <inkml:trace contextRef="#ctx0" brushRef="#br0" timeOffset="25849.1">28533 12331 1476 0,'0'0'318'0,"0"0"-227"0,0 0 5 16,0 0-45-16,185-37-51 16,-82 34-77-16,-6 1-443 0</inkml:trace>
  <inkml:trace contextRef="#ctx0" brushRef="#br0" timeOffset="26154.28">29450 12202 1892 0,'0'0'300'0,"0"0"-211"15,0 0 38-15,0 0-7 16,0 0-77-16,0 0-34 16,0 0-9-16,204-29-1 15,-176 58-5-15,-15 8-5 16,-13 6 11-16,0 6 0 15,0-6 0-15,-16 0 0 16,-6-8 2-16,1-6-1 16,9-9 1-16,12-8-1 15,0-8-1-15,37-4-1 0,30 0-32 16,20-10-71-16,12-16-78 16,58-25-80-1,-29 2-234-15,-9 5-219 0</inkml:trace>
  <inkml:trace contextRef="#ctx0" brushRef="#br0" timeOffset="26605.56">30338 12058 1117 0,'0'0'604'0,"0"0"-478"16,0 0 10 0,0 0 47-16,0 0-39 0,0 0-85 15,0 0-37-15,166-43-22 16,-156 79 5-16,-10 11-5 16,0 11 1-16,0 4 12 15,-25-1-2-15,0-3 2 16,0-14-2-16,10-12-3 15,9-12-8-15,2-13 2 16,4-7 20-16,0 0 39 0,22-32-3 16,9-14-40-1,9-15-9-15,0-1-8 0,-5 9 0 16,-11 8 1-16,-5 16 5 16,-13 15 10-16,-2 14-8 15,-4 0-9-15,0 14-15 16,0 21 14-16,0 7 0 15,0 5 1-15,0 2 0 16,5-3 0-16,8-8-21 16,27-13-114-16,-1-8-213 15,-4-15-504-15</inkml:trace>
  <inkml:trace contextRef="#ctx0" brushRef="#br0" timeOffset="26750.08">30971 12192 1395 0,'0'0'532'0,"0"0"-339"0,0 0-54 15,0 0-83 1,0 0 18-16,0 0-15 0,0 180-26 16,0-115-31-16,0 20-2 15,0-14-11-15,-3-6-797 16</inkml:trace>
  <inkml:trace contextRef="#ctx0" brushRef="#br0" timeOffset="27645.73">29939 12938 819 0,'0'0'266'0,"0"0"-172"16,0 0 54-16,0 0 57 16,0 0-44-16,0 0-48 15,275-13-27-15,-158-1 27 16,13-2-19-16,-3-3-34 15,-4 6-39-15,-21 1-9 16,-19 1-11-16,-33 8-2 0,-28 0-2 16,-22 3-57-16,-15 0-128 15,-53 0 38-15,-22 6-82 16,-19 15-5-16,-5 4-6 16,-1 0-35-16,14 2 46 15,9-2 39-15,14 0 193 16,16-4 11-16,23-9 200 15,22-2-5-15,17-10 15 16,3 0-30-16,47 0-40 16,25 0-48-16,26 0-36 15,8-13-39-15,14 0-12 16,1 3-16-16,27-3 0 16,-34 3-79-16,-27-2-406 0</inkml:trace>
  <inkml:trace contextRef="#ctx0" brushRef="#br0" timeOffset="28145.41">31468 11802 955 0,'0'0'269'0,"0"0"-201"0,0 0-43 15,0 0 62 1,0 0 30-16,0 0-38 0,0 0 7 15,-18 129 16 1,42-125 69-16,16-4 7 0,16-4-53 16,27-27-49-16,13-15-44 15,15-19-11-15,4-8-21 16,-1-17-11-16,18-44-156 16,-32 21-356-16,-22 20-703 0</inkml:trace>
  <inkml:trace contextRef="#ctx0" brushRef="#br0" timeOffset="28564.33">31489 11823 940 0,'0'0'324'0,"0"0"-188"16,0 0 33-16,0 0 69 16,0 0-39-16,0 0-98 15,0 0-60-15,85-77-28 16,-85 90-12-16,0 17 20 16,-17 13 14-16,-1 1 1 15,6 2-18-15,6-1-12 16,6-4-6-16,58-4-14 15,16-15-217-15,16-10-1050 0</inkml:trace>
  <inkml:trace contextRef="#ctx0" brushRef="#br1" timeOffset="95102.2">30918 13400 1300 0,'0'0'540'0,"0"0"-392"15,0 0-10-15,0 0-4 16,0 0-77-16,0 0-56 15,50-19 0-15,-26 38 0 16,-2 1 7-16,3 1-7 16,-4 0 1-16,-2-6-1 15,-6 1 1-15,-5-6-1 16,-1-4 11-16,-4-3-12 16,0 1 0-16,-3-4 1 15,4 0-1-15,1 2 1 16,1 6 0-16,1 1-1 0,4 1 1 15,3 0-1-15,-3-1 2 16,-1-2-2-16,-2-2-9 16,-8 4-96-16,0 3-188 15,0-12-387-15</inkml:trace>
  <inkml:trace contextRef="#ctx0" brushRef="#br1" timeOffset="95479.68">30804 13429 1003 0,'0'0'372'0,"0"0"-183"0,0 0 12 15,0 0-9-15,0 0-78 16,0 0-52-16,0 0-5 15,102-7-9-15,-31 7-29 16,9 0-7-16,-5 0-6 16,-14 0-5-16,-18 0 4 15,-15 0-5-15,-15 0 8 16,-8 0 9-16,-5 0-8 16,0 7-9-16,0 21 13 15,-21 11 5-15,-4 7 19 16,-2 1-13-16,3 2-11 0,10-4-7 15,3-7-6-15,7-5 1 16,4-4-1-16,0-8-19 16,15 0-123-16,10-9-215 15,3-6-362-15</inkml:trace>
  <inkml:trace contextRef="#ctx0" brushRef="#br1" timeOffset="95696.66">31536 13567 1190 0,'0'0'553'16,"0"0"-422"-16,0 0-16 16,0 0 49-16,0 0-22 15,-191 145-58-15,113-74-20 0,4 6-19 16,9 0-28-16,16-3-9 16,12 0-7-16,16-10-2 15,17-2-31-15,4-12-155 16,37-11-375-16,1-20-677 0</inkml:trace>
  <inkml:trace contextRef="#ctx0" brushRef="#br1" timeOffset="95951.27">31428 14091 603 0,'0'0'1076'0,"0"0"-797"16,0 0-101-16,0 0 4 15,0 0-68-15,0 0-80 16,0 0-25-16,164-90-9 15,-121 106-1-15,-11 15 1 0,-18 9-2 16,-10 1-8 0,-4 4 10-16,-22 4 0 0,-27-2 0 15,-16-1 12-15,-10-1-1 16,1-10-2-16,13-3 1 16,18-12-3-16,24-13 7 15,19-7 10-15,22 0 4 16,54-29-28-16,23-10-22 15,55-20-89-15,-26 15-224 16,-20 2-504-16</inkml:trace>
  <inkml:trace contextRef="#ctx0" brushRef="#br1" timeOffset="96207.23">31950 13976 1114 0,'0'0'792'0,"0"0"-550"16,0 0-128-16,0 0-9 15,0 0-40-15,-254 106-32 0,157-39-15 16,-6 4-12-16,-48 28-6 15,27-19-57-15,16-15-328 16</inkml:trace>
  <inkml:trace contextRef="#ctx0" brushRef="#br1" timeOffset="96657.96">30250 11906 146 0,'0'0'714'0,"0"0"-422"16,0 0-20-16,0 0-115 0,0 0-83 16,0 0 68-16,-314 315-13 15,95-96-27-15,-35 21-62 16,-9-5-17-16,28-42-23 16,78-68-171-16,49-41-1062 0</inkml:trace>
  <inkml:trace contextRef="#ctx0" brushRef="#br1" timeOffset="99915.71">29096 15150 1247 0,'0'0'746'0,"0"0"-542"16,0 0-79-16,0 0 10 16,0 0-25-16,0 0-72 15,0 0-28-15,150-150-3 16,-121 150-7-16,-8 6-10 15,-18 21 4-15,-3 8-2 16,-6 6 7-16,-37 4 1 16,-7 4 5-16,0-4-4 0,7-7 8 15,15-7-7-15,20-4-2 16,8-11 0-16,28-3 0 16,45-10 0-16,26-3-48 15,50-9-127-15,-19-23-351 16,-19-7-524-16</inkml:trace>
  <inkml:trace contextRef="#ctx0" brushRef="#br1" timeOffset="100076.69">29868 14987 1437 0,'0'0'501'0,"0"0"-452"16,0 0 0-16,0 0 91 15,0 0-42-15,39 177-54 16,-4-123-20-16,5-1-24 0,0-12 0 15,9-5-59-15,-14-15-336 16,-5-11-583-16</inkml:trace>
  <inkml:trace contextRef="#ctx0" brushRef="#br1" timeOffset="100231.27">30100 15061 1285 0,'0'0'525'0,"0"0"-418"16,0 0 54-16,0 0 3 15,-201 116-61-15,155-65-54 16,8 5-33-16,13-5-16 0,25 6-20 16,0-14-296-1,28-15-712-15</inkml:trace>
  <inkml:trace contextRef="#ctx0" brushRef="#br1" timeOffset="100480.67">30386 15049 1852 0,'0'0'383'0,"0"0"-257"0,0 0 16 16,0 0-37-16,0 0-65 15,0 0-40-15,0 0 0 16,85-20 0-16,-67 20-1 16,-7 0-5-16,-7 7-2 0,-4 25-5 15,0 13 13 1,-22 12 1-16,-11 7 17 0,-2 7 6 15,2 0-18-15,8 0-4 16,7-7-2 0,15-5-73-16,6-13-137 0,34-16-428 15,6-14-828-15</inkml:trace>
  <inkml:trace contextRef="#ctx0" brushRef="#br1" timeOffset="100621.26">30696 15437 1350 0,'0'0'693'0,"0"0"-554"15,0 0-14-15,0 0 22 16,-232 68-52-16,157-21-52 16,11 11-29-16,6 0-14 15,8 25-16-15,19-12-141 16,12-19-447-16</inkml:trace>
  <inkml:trace contextRef="#ctx0" brushRef="#br1" timeOffset="100881.62">30567 15739 1817 0,'0'0'496'0,"0"0"-403"16,0 0 6-16,0 0 22 15,0 0-70-15,187-71-42 16,-152 71-9-16,-2 0-1 0,-17 28-10 16,-16 6 2-1,0 3 0-15,-25 6 5 16,-24 1 4-16,-8 4 9 15,3-5 6-15,4-8 0 0,22-13-8 16,25-8-7 0,3-14 1-16,53 0-2 0,33-23-61 15,25-25-103-15,41-39-114 16,-23 7-365-16,-23 5-176 0</inkml:trace>
  <inkml:trace contextRef="#ctx0" brushRef="#br1" timeOffset="101005.31">31299 15515 582 0,'0'0'722'15,"0"0"-397"-15,-211 44-56 16,100 10-29-16,-9 14-70 16,-5 9-78-16,-4 3-49 15,0 0-24-15,11-3-19 16,-9 4-22-16,26-20-447 0,23-18-1382 0</inkml:trace>
  <inkml:trace contextRef="#ctx0" brushRef="#br1" timeOffset="101232.42">29843 14659 1844 0,'0'0'505'0,"0"0"-412"15,0 0-72-15,-194 122 0 0,88-12 2 16,-17 26-12 0,-1 10-5-16,-15 50-6 0,31-35-207 15,37-32-966-15</inkml:trace>
  <inkml:trace contextRef="#ctx0" brushRef="#br1" timeOffset="102091.18">31075 14615 178 0,'0'0'972'15,"0"0"-771"-15,0 0-53 16,-218 73 46-16,63 20-64 15,-47 40-45-15,-44 33-44 16,-5 12-41-16,66-44-5 16,59-40-565-16</inkml:trace>
  <inkml:trace contextRef="#ctx0" brushRef="#br1" timeOffset="102635.04">26972 11777 970 0,'0'0'269'0,"-190"268"-121"0,-24 4 108 15,-39 56-83-15,-12 15-95 16,33-36-78-16,83-102-2 16,44-54-864-16</inkml:trace>
  <inkml:trace contextRef="#ctx0" brushRef="#br1" timeOffset="103367.47">25962 15721 1859 0,'0'0'352'15,"0"0"-205"-15,0 0-91 0,0 0-26 16,170-171-14 0,-98 166-16-16,-11 5-1 0,-15 25-1 15,-21 28-5-15,-25 11 7 16,0 10-9-16,-31 3 9 15,-21-6 1-15,3-13 6 16,5-14-1-16,16-17-5 16,18-17 0-16,10-10 13 15,0-13 1-15,17-36-9 16,23-15-6-16,3-9 0 16,0-2 0-16,-12 9 1 15,-12 17-1-15,-10 20 11 16,-4 15 15-16,-5 14 3 15,0 0-24-15,-5 37-4 0,-14 13 9 16,-3 14-9 0,7 14-1-16,5 2 0 0,5 4-5 15,5 13-91-15,18-20-273 16,11-20-849-16</inkml:trace>
  <inkml:trace contextRef="#ctx0" brushRef="#br1" timeOffset="103653.29">26460 16153 1659 0,'0'0'383'15,"0"0"-242"-15,0 0 44 16,0 0-63-16,0 0-91 16,0 0-30-16,0 0 0 0,111-35-1 15,-89 61-7-15,-16 10 5 16,-6 8 1-16,0 1 1 15,-28 1 9-15,-7-5-8 16,-1-8 19-16,11-8 5 16,10-9-12-16,15-7-4 15,0-5-9-15,25-4 2 16,30 0 11-16,19-7-13 16,12-15-74-16,32-19-99 15,-22 8-370-15,-21 1-885 0</inkml:trace>
  <inkml:trace contextRef="#ctx0" brushRef="#br1" timeOffset="103798.55">27068 16173 68 0,'0'0'1741'0,"0"0"-1443"0,0 0-160 16,0 0 11-16,0 0-101 15,0 0-48-15,0 0-57 16,158-77-254-16,-124 61-669 0</inkml:trace>
  <inkml:trace contextRef="#ctx0" brushRef="#br1" timeOffset="103953">26967 15807 1152 0,'0'0'399'0,"0"0"-227"15,0 0 52-15,0 0-125 0,0 0-62 16,204-36-37-16,-78 36-64 15,-20 0-413-15,-17 0-680 0</inkml:trace>
  <inkml:trace contextRef="#ctx0" brushRef="#br1" timeOffset="104260.87">27772 15835 939 0,'0'0'913'0,"0"0"-763"15,0 0-45-15,0 0 126 16,0 0-95-16,0 0-87 16,0 0-37-16,57-89-6 0,-26 46 6 15,2-4 6-15,-8-2 3 16,0 1-5-16,-7 4 8 16,-8 8 6-16,-2 10 2 15,-8 13-8-15,0 10-4 16,0 3-20-16,0 0-13 15,0 33-1-15,0 15 14 16,-5 13-1-16,-5 6 1 16,-1 8 0-16,4-2 0 15,1-6-12-15,2 1-78 16,-7 12-59-16,1-18-197 16,1-15-460-16</inkml:trace>
  <inkml:trace contextRef="#ctx0" brushRef="#br1" timeOffset="104410.42">27767 16160 512 0,'0'0'1108'16,"0"0"-846"-16,0 0-93 15,0 0 44-15,0 0-101 16,0 0-94-16,0 0-18 16,318-51-6-16,-200 38-273 15,-7-3-623-15</inkml:trace>
  <inkml:trace contextRef="#ctx0" brushRef="#br1" timeOffset="109393.87">28622 16053 370 0,'0'0'668'0,"0"0"-521"0,0 0-41 16,0 0 17-16,0 0 40 16,0 0-32-16,22-44-49 15,-16 44-45-15,-3 0 6 0,1 0 0 16,-1 16 23-1,0 9 5-15,2 5-12 0,-1-4-3 16,-4-1-17-16,6-5-13 16,6-11-8-16,13-9-8 15,24-2 4-15,26-47-14 16,79-65-99-16,-15 12-294 16,-11 0-455-16</inkml:trace>
  <inkml:trace contextRef="#ctx0" brushRef="#br1" timeOffset="119671.64">4464 14129 1166 0,'0'0'623'0,"0"0"-437"15,0 0-63-15,0 0-60 16,0 0-45-16,0 0-12 16,126-153-5-16,-98 145-1 15,-3 8-4-15,-3 0-2 16,-9 0-11-16,-5 10 6 16,-8 13 10-16,0 9 0 15,0 7 1-15,-21 11 0 16,-16 9 6-16,-9 8-5 0,-4 1 8 15,-3 0-8 1,7-10 5-16,6-11-6 0,15-11 1 16,10-14-1-16,12-10 0 15,3-8-1-15,7-4 0 16,39 0 1-16,27-26 18 16,15-10-10-16,13-1-6 15,-2-1-2-15,2-1-159 16,-26 10-418-16,-26 12-724 0</inkml:trace>
  <inkml:trace contextRef="#ctx0" brushRef="#br1" timeOffset="120299.82">2200 14620 1077 0,'0'0'644'0,"0"0"-433"0,0 0-43 16,0 0-62-16,0 0-64 15,0 0-34-15,0 0-6 16,139-153 8-16,-99 130-4 15,-12 0-5-15,-2 10 0 16,-12 7-1-16,-8 6 0 16,-1 0-17-16,-1 24 3 15,-1 23 14-15,0 17 5 16,-3 11 9-16,0 5-4 16,0 3 5-16,0-9-2 15,0-6-13-15,0-11 0 16,0-2-31-16,15-16-219 0,13-21-500 15</inkml:trace>
  <inkml:trace contextRef="#ctx0" brushRef="#br1" timeOffset="120665.34">2761 14309 68 0,'0'0'1215'0,"0"0"-1003"16,0 0-103-16,0 0-20 15,0 0-68-15,0 0-21 16,0 0-9-16,87 78 9 16,-78-21 9-16,-9 5 5 15,0-5 10-15,0-5 5 16,-9-13-3-16,-3-17 5 16,9-15 2-16,-1-7 54 0,4-10 34 15,0-36-79 1,0-12-34-16,10-13 1 0,8 1-8 15,1 10-1-15,-6 11 1 16,-1 21 4-16,-9 15 35 16,0 13-18-16,0 0-22 15,6 26-18-15,-6 25 18 16,0 9 7-16,-3 14-5 16,4 2 8-16,2-1-10 15,21 13-89-15,1-22-169 16,-3-23-367-16</inkml:trace>
  <inkml:trace contextRef="#ctx0" brushRef="#br1" timeOffset="120917.3">3096 14640 1073 0,'0'0'257'0,"0"0"-165"16,0 0 104-16,0 0-47 15,0 0-79-15,0 0-56 16,0 0-14-16,61-57-1 15,-43 86 1-15,-8 13 5 16,-10 8 20-16,0 9 8 16,0-1 7-16,-6-5 6 15,-9-4-20-15,8-16-13 16,7-15-12-16,0-7-1 16,0-11-22-16,33 0 16 0,24-47-127 15,-8 0-351-15,-6-1-239 0</inkml:trace>
  <inkml:trace contextRef="#ctx0" brushRef="#br1" timeOffset="121066.08">3472 14541 1530 0,'0'0'402'0,"0"0"-288"15,0 0-60-15,0 0-25 16,0 0-20-16,0 0-9 0,0 0-47 15,171-29-263-15,-138 15-454 0</inkml:trace>
  <inkml:trace contextRef="#ctx0" brushRef="#br1" timeOffset="121219.81">3472 14541 965 0,'-18'-228'326'0,"18"224"-210"16,0 1 9-16,6-3-50 15,34 3-24-15,13-3-51 16,30-1-64-16,-12-2-210 16,-13 2-478-16</inkml:trace>
  <inkml:trace contextRef="#ctx0" brushRef="#br1" timeOffset="122301.92">4958 14029 867 0,'0'0'321'15,"0"0"-166"-15,0 0 59 0,0 0-9 16,0 0-69-1,0 0-58-15,0 0-32 0,16-51-18 16,-7 51-17-16,4 14-5 16,5 14 11-16,7 8 8 15,8 2-10-15,-1 1-5 16,4-1-9-16,2 2 5 16,-1-9-6-16,-3-5-54 15,3-10-190-15,-9-7-285 16,-6-9-753-16</inkml:trace>
  <inkml:trace contextRef="#ctx0" brushRef="#br1" timeOffset="122473.9">5193 14001 988 0,'0'0'330'0,"0"0"-234"16,0 0-38-16,0 0 39 15,-167 203-30-15,134-143-46 16,11-2-12-16,15 16-9 16,7-15-113-16,0-22-299 0</inkml:trace>
  <inkml:trace contextRef="#ctx0" brushRef="#br1" timeOffset="122818.04">5407 14075 901 0,'0'0'273'0,"0"0"-183"0,0 0-11 16,0 0 33-16,0 0-57 15,0 0-29-15,0 0-20 16,49-64 10-16,-27 58 3 15,-7 2-12-15,-5 4-5 16,-2 0-2-16,-8 4 0 16,0 20 4-16,0 9 21 15,0 8 27-15,-8 12 1 16,-12-2-9-16,-2-1-5 16,1-3 2-16,9-14-19 15,12-9-4-15,0-14-18 16,28-10 24-16,40 0 14 15,71-55-38-15,-13 3-249 0,-15-1-633 16</inkml:trace>
  <inkml:trace contextRef="#ctx0" brushRef="#br1" timeOffset="124190.96">5314 13989 1122 0,'0'0'296'16,"0"0"-187"0,0 0 95-16,0 0 40 0,0 0-74 15,0 0-55-15,0 0-26 16,-25-4-15-16,57-16-22 16,16-8-38-16,11-9-13 15,9 0 7-15,-3-1-7 16,-9 5 2-16,-16 8 6 15,-12 7-9-15,-13 12 0 16,-8 3-4-16,-7 3-6 16,0 0-10-16,0 21 5 15,0 25 15-15,0 22 1 0,-4 12 0 16,-6 7 5 0,-1 0-6-16,7-3 0 0,4-6 1 15,0-14 0-15,0-7-2 16,0-8-13-16,0-12-147 15,-3-7-390-15,-9-14-604 0</inkml:trace>
  <inkml:trace contextRef="#ctx0" brushRef="#br1" timeOffset="124352.42">5503 14270 652 0,'0'0'1005'0,"0"0"-843"15,0 0-116-15,0 0 6 16,286-108 1-16,-165 73-48 0,15-4-5 16,-32 7-303-16,-36 9-780 0</inkml:trace>
  <inkml:trace contextRef="#ctx0" brushRef="#br1" timeOffset="124738.12">3040 14056 1476 0,'0'0'309'0,"0"0"-230"15,0 0-45-15,-115 272 33 16,8-31 15-16,-24 27-30 16,-2 8-32-16,12-25-19 0,20-56-1 15,37-51-275 1,17-46-596-16</inkml:trace>
  <inkml:trace contextRef="#ctx0" brushRef="#br1" timeOffset="125112.27">5829 13471 1166 0,'0'0'287'16,"-258"278"-197"0,69 6-22-16,-21 67-27 0,27 15-25 15,62-89-16 1,45-83-542-16</inkml:trace>
  <inkml:trace contextRef="#ctx0" brushRef="#br1" timeOffset="127049.87">6046 15264 886 0,'0'0'1300'0,"0"0"-1111"15,0 0-137-15,0 0-25 16,0 0-15-16,0 0-12 0,0 0-6 15,154-68 4 1,-136 122-7-16,-18 13-1 0,0 11-2 16,-18 2 5-16,-25-10 7 15,3-8 1-15,6-13-1 16,9-21 2-16,13-16 4 16,12-12-5-16,0 0 12 15,7-37-13-15,29-24-24 16,7-10 22-16,0-9-7 15,-5 2 9-15,-4 17-2 16,-13 17 2-16,-11 21 0 16,-7 16 33-16,-3 7-15 15,0 10-18-15,0 32-5 0,0 20 5 16,0 14 9-16,0 5-9 16,-3 0 9-1,3-5-9-15,0-8 0 16,25-1-58-16,11-15-191 0,7-27-463 15</inkml:trace>
  <inkml:trace contextRef="#ctx0" brushRef="#br1" timeOffset="127226.49">6611 15559 1731 0,'0'0'325'16,"0"0"-259"-16,0 0-23 15,0 0 6-15,-36 171-13 16,36-104-18-16,0 1-16 0,0 16-2 16,6-17-208-1,12-23-627-15</inkml:trace>
  <inkml:trace contextRef="#ctx0" brushRef="#br1" timeOffset="127377.33">6924 15613 2053 0,'0'0'270'0,"0"0"-237"15,0 0-33-15,0 0 0 16,0 0-87-16,0 0-586 0</inkml:trace>
  <inkml:trace contextRef="#ctx0" brushRef="#br1" timeOffset="127516.05">6917 15264 1652 0,'0'0'400'15,"0"0"-289"-15,0 0-92 16,0 0-19-16,0 0-40 16,189-36-224-16,-103 26-597 0</inkml:trace>
  <inkml:trace contextRef="#ctx0" brushRef="#br1" timeOffset="127817.55">7664 15006 2072 0,'0'0'338'0,"0"0"-252"16,0 0-52-16,0 0-13 15,0 0-12-15,0 0-9 16,0 0-46-16,158-64-25 15,-127 45-11-15,-6 3 44 16,-10 3 38-16,-12 7 24 16,-3 6 53-16,0 0-25 15,0 17-33-15,0 27-18 16,0 16 23-16,-8 17 9 16,1 10-13-16,1 7-19 15,-1-1 7-15,-1-6-2 16,-2-10-6-16,-8 12-59 0,8-21-143 15,-8-22-527-15</inkml:trace>
  <inkml:trace contextRef="#ctx0" brushRef="#br1" timeOffset="127950.52">7535 15364 827 0,'0'0'1189'0,"0"0"-1011"16,0 0-162-16,0 0 3 15,290-91-19-15,-132 66-111 16,-16-5-545-16</inkml:trace>
  <inkml:trace contextRef="#ctx0" brushRef="#br1" timeOffset="128620.05">6129 16852 1058 0,'0'0'350'0,"0"0"-82"0,0 0-4 15,0 0-66-15,0 0-78 16,0 0-52-16,0 0-41 16,136-136-14-16,-90 127-13 15,-8 5 0-15,-1 4-12 16,-12 0 11-16,-4 28-6 0,-11 6 7 16,-5 3-2-16,-5 2 2 15,0 2 0-15,-15-4 1 16,-3-6 10-16,0-7-11 15,8-15-2-15,3-9 2 16,7 0 5-16,0-35-5 16,0-24-53-16,13-15 33 15,9-10-2-15,3 7-3 16,-4 13 19-16,-3 17 6 16,-8 20 18-16,-1 11 13 15,-9 16 18-15,0 0-22 16,0 13-27-16,0 33 1 15,0 15 12-15,0 13 1 16,0 3-4-16,6 4-10 0,6-8 0 16,4-9 0-1,34-2-41-15,-7-18-225 0,0-22-695 16</inkml:trace>
  <inkml:trace contextRef="#ctx0" brushRef="#br1" timeOffset="128902.2">6868 16841 1590 0,'0'0'564'0,"0"0"-458"15,0 0-38 1,0 0 6-16,0 0-37 0,0 0-32 16,0 0-5-1,71-48-1-15,-50 48-11 0,-6 12 0 16,-8 12 0-16,-7 8 10 15,0 10 2-15,0 5 9 16,-18 8 2-16,-7-4-2 16,7-3-9-16,4-8 1 15,10-12-1-15,4-16 0 16,8-12-10-16,35 0-20 16,46-28-176-16,-11-14-445 15,-3 1-517-15</inkml:trace>
  <inkml:trace contextRef="#ctx0" brushRef="#br1" timeOffset="129055.89">7360 16848 1741 0,'0'0'623'0,"0"0"-544"0,0 0-68 15,0 0-9-15,0 0-1 16,0 0-1-16,0 0-237 15,187-16-591-15</inkml:trace>
  <inkml:trace contextRef="#ctx0" brushRef="#br1" timeOffset="129216.32">7360 16848 887 0,'-53'-212'1085'15,"43"209"-924"-15,10 0-115 0,0-4 72 16,3 4-44-16,43-10-74 15,36-7-13-15,-11 4-178 16,-10-5-449-16</inkml:trace>
  <inkml:trace contextRef="#ctx0" brushRef="#br1" timeOffset="129741.07">6856 15613 1035 0,'0'0'579'16,"0"0"-438"-16,0 0 51 15,0 0 20-15,0 0-83 16,0 0-74-16,0 0-33 15,76-43-10-15,-33 30 0 16,-5-5-12-16,-1 6 1 16,-9 0-1-16,-10-1-42 0,-14-8-120 15,-4 10-224-15,0-6-603 0</inkml:trace>
  <inkml:trace contextRef="#ctx0" brushRef="#br1" timeOffset="129897.02">6840 15289 1508 0,'0'0'287'15,"0"0"-216"-15,0 0-1 16,0 0-32-16,0 0-38 16,238-36-9-16,-163 36-222 15,-11 0-525-15</inkml:trace>
  <inkml:trace contextRef="#ctx0" brushRef="#br1" timeOffset="131421.16">7989 16513 1780 0,'0'0'328'16,"0"0"-231"-16,0 0 36 15,0 0-13-15,0 0-48 16,0 0-44-16,0 0-27 16,-58-145 5-16,73 129-5 15,13 7-1-15,-3 6-6 16,0 3-25-16,-4 3-10 16,-12 33 5-16,-9 12 9 0,-9 10-8 15,-29 10 14 1,-20 2-10-16,-3-3 9 0,-10-10 14 15,3-5 8-15,5-12 0 16,2-15 0-16,14-16 0 16,11-9 8-16,19 0 3 15,17-19-11-15,0-6-7 16,47-7-11-16,21 6 17 16,9 9-7-16,13 7 2 15,-1 10 5-15,22 8-49 16,-26 21-178-16,-17-5-343 0</inkml:trace>
  <inkml:trace contextRef="#ctx0" brushRef="#br1" timeOffset="133107.84">10820 13592 1540 0,'0'0'401'0,"0"0"-229"15,0 0-60-15,0 0 18 16,0 0-57-16,0 0-55 16,0 0-7-16,136-53-5 15,-78 42 1-15,-12 1-6 16,-14 8 0-16,-17-2-1 0,-12 4-2 16,-3 0 2-16,0 0-1 15,-7 33 0-15,-14 11 1 16,-9 18 8-16,5 5-2 15,9 7-4-15,1 0-2 16,11-3 1-16,1-1-1 16,-2 29-6-16,2-19-162 15,-4-18-556-15</inkml:trace>
  <inkml:trace contextRef="#ctx0" brushRef="#br1" timeOffset="133405.48">10921 14602 1744 0,'0'0'318'0,"0"0"-231"16,0 0-18-16,0 0 37 16,0 0-64-16,0 0-42 15,0 0-5-15,161 0-30 16,-130 3 8-16,-16 19-4 15,-15 14 24-15,0 5 6 16,-40 14 1-16,-9 3 1 16,-9-1 14-16,5 1 0 15,6-12 1-15,16-11-5 16,19-15-11-16,12-11-9 0,37-9-2 16,102 0 2-16,-8-23-177 15,-2-9-650-15</inkml:trace>
  <inkml:trace contextRef="#ctx0" brushRef="#br1" timeOffset="134369.87">10456 13295 872 0,'0'0'301'0,"0"0"-119"16,0 0 73-16,0 0-51 15,0 0-40-15,0 0-70 16,0 0-27-16,-17-149-30 0,-23 142-12 16,-6 4-25-1,-4 3 14-15,4 0-2 0,3 0-11 16,10 10 4-16,8 6-5 15,8 7 0-15,2 5-8 16,9 12 1-16,-3 11 7 16,6 12 0-16,-4 16 1 15,4 17 11-15,-5 18 9 16,-2 18 7-16,-8 38-16 16,-14 43-5-16,-4 44 2 15,-4 7-9-15,9-46 1 16,9-58 0-16,12-66 0 15,2-17-1-15,8-1 1 16,0 2-1-16,18-14-5 16,40-21 4-16,23-30-16 0,108-26-92 15,-20-36-287-15,2-12-1293 16</inkml:trace>
  <inkml:trace contextRef="#ctx0" brushRef="#br1" timeOffset="134820.75">11188 13206 1288 0,'0'0'349'0,"0"0"-224"16,0 0-85-16,0 0-24 16,215-89-15-16,-137 83 0 15,-4 6 7-15,-9 0-8 16,-19 0 0-16,-17 22-6 16,-14 1-10-16,-15 6 11 15,0-1 5-15,0 12 16 16,-19 4 0-16,-2 8-5 15,8 12 2-15,-2 13 1 16,11 9 1-16,4 12 0 16,0 7-14-16,22 12 15 15,18 1 0-15,-2 4 5 0,-2-1-20 16,-4 6 0 0,-14-5 11-16,-18-1-11 0,0-5 11 15,-40-10-2-15,-31-10 3 16,-22-12-2-16,-68 10-11 15,19-24-63-15,13-22-333 16</inkml:trace>
  <inkml:trace contextRef="#ctx0" brushRef="#br1" timeOffset="140769.89">12331 14122 307 0,'0'0'1121'0,"0"0"-853"0,0 0-105 16,0 0 55-16,0 0-11 15,0 0-90-15,-14 0-65 16,14 0-42-16,4 5-8 16,21-5-1-16,6 2 8 15,6-2-3-15,-6 0-6 16,-6 0-37-16,-22 0-135 16,-3-2-379-16,0-15-563 0</inkml:trace>
  <inkml:trace contextRef="#ctx0" brushRef="#br1" timeOffset="140907.95">12331 14122 831 0,'-81'-231'843'0,"81"228"-715"16,13-3-99-16,33 2-23 16,59 4-6-16,-9 0-32 15,-7 0-333-15</inkml:trace>
  <inkml:trace contextRef="#ctx0" brushRef="#br1" timeOffset="141798.04">13696 13452 1590 0,'0'0'512'0,"0"0"-348"16,0 0-65-16,0 0 4 15,0 0-29-15,0 0-50 16,0 0-24-16,149-52 1 16,-75 46 5-16,-6 3-6 15,-13-4-15-15,-20 4-8 16,-14-3 8-16,-9 1 13 15,-9 2 2-15,-3 0 1 16,0 0 0-16,0 3-1 16,-3 0-10-16,-19 6 4 15,-3 27-4-15,-8 13 9 16,2 11 0-16,3 11 1 16,-2 2 0-16,13 1 0 0,2 0-1 15,-3 9-82 1,8-16-176-16,-1-15-445 0</inkml:trace>
  <inkml:trace contextRef="#ctx0" brushRef="#br1" timeOffset="142051.28">13214 14207 1375 0,'0'0'511'0,"0"0"-423"16,0 0-54-1,0 0 1-15,213-8 19 0,-24-10-26 16,55-7-18 0,-16-2-4-16,-49 4-6 0,-65 14-38 15,-46 3-148-15,-18 6-335 16,-12-3-764-16</inkml:trace>
  <inkml:trace contextRef="#ctx0" brushRef="#br1" timeOffset="143056.63">12410 15623 59 0,'0'0'1381'0,"0"0"-1059"16,0 0-91 0,0 0 22-16,0 0-93 15,0 0-102-15,0 0-48 0,10-41-10 16,18 75-1-16,9 6 1 15,-6 5 0-15,2-4 7 16,-4-9-7-16,-5-9 0 16,-2-16 0-16,-1-7 7 15,1-13 4-15,3-36 2 16,0-18-12-16,-4-20 5 16,-3-20-6-16,-4-17 0 15,-3-12-10-15,-7-2-15 0,-4 6 5 16,0 20 19-1,0 32 0-15,0 25 1 16,0 30 0-16,0 12 1 0,0 13-1 16,0 0 0-16,6 0-12 15,37 10-1-15,25 12 12 16,65 0 1-16,77-13 1 16,93-9 8-16,37-18-6 15,-12-23-3-15,-75 4-30 16,-66 16-87-16,-77 11-204 15,-52 7-635-15</inkml:trace>
  <inkml:trace contextRef="#ctx0" brushRef="#br1" timeOffset="143586.12">13045 15369 1154 0,'0'0'368'0,"0"0"-224"16,0 0-24-16,0 0-22 16,0 0-58-16,0 0-5 15,0 0-9-15,3 126-12 16,12-88-13-16,6-12 11 15,4-10-2-15,8-12-10 16,2-4-27-16,-3-7-22 16,1-26 23-16,-8-4 5 0,-4-9 20 15,-11 5 0-15,2 8 1 16,-9 11 0-16,-3 13 68 16,0 9-11-1,0 0-42-15,0 22-14 0,0 23 5 16,0 7-4-16,-3 5-1 15,-1 4 9-15,1-6-10 16,3-4-127-16,0-12-247 16,10-21-588-16</inkml:trace>
  <inkml:trace contextRef="#ctx0" brushRef="#br1" timeOffset="143986.76">13560 15354 960 0,'0'0'221'16,"0"0"-143"-16,0 0 6 16,0 0 35-16,0 0 11 0,0 0-52 15,0 0 0-15,0-145-7 16,0 142 13-16,-12 3-49 15,-9 0-20-15,-4 3-13 16,0 16-2-16,7 6 1 16,5-1-1-16,4-2 0 15,9-7 0-15,0-5 0 16,18-4 1-16,11-6-1 0,0 0-7 16,0 0 6-1,-8 0 0-15,-6 0 0 16,-8 0-10-16,-4 11-1 0,0 15 12 15,1 13 17-15,-1 5-1 16,-3 8-14-16,0 3 8 16,0-5-10-16,12 2-39 15,-6-17-294-15,6-12-629 16</inkml:trace>
  <inkml:trace contextRef="#ctx0" brushRef="#br1" timeOffset="144243.9">13906 15395 1547 0,'0'0'369'15,"0"0"-245"-15,0 0 50 16,0 0-65-16,0 0-82 15,0 0-18-15,0 0-9 16,189-47-10-16,-136 37-70 16,-10 0-111-16,-10-4-142 15,-16 1-168-15,-9 5-265 0</inkml:trace>
  <inkml:trace contextRef="#ctx0" brushRef="#br1" timeOffset="144415.6">14067 15154 709 0,'0'0'796'0,"0"0"-690"0,0 0-56 15,0 0 82-15,0 0 9 16,-37 203-85-16,31-138-27 16,6-1-13-16,0-5-16 15,0-4-119-15,0-12-366 16,18-20-830-16</inkml:trace>
  <inkml:trace contextRef="#ctx0" brushRef="#br1" timeOffset="144713.04">14295 15116 1159 0,'0'0'317'15,"0"0"-199"-15,0 0 32 16,0 0 1-16,0 0-79 16,0 0-40-16,0 0 4 15,65 57 3-15,-65-9 9 16,0 8-20-16,0 2-10 16,0-5-8-16,3-6 3 15,7-10-13-15,12-10 7 16,6-15-5-16,8-12 17 0,4 0-19 15,-2-16-72-15,9-42-136 16,-11 3-160-16,-11 3-171 0</inkml:trace>
  <inkml:trace contextRef="#ctx0" brushRef="#br1" timeOffset="144852.72">14564 15187 378 0,'0'0'605'0,"0"0"-408"0,0 0-22 16,0 0 52-16,0 0-61 15,-80 182-61-15,77-104-36 16,-1 2-40-16,-14 46-29 16,3-24-3-16,-6-12-318 0</inkml:trace>
  <inkml:trace contextRef="#ctx0" brushRef="#br1" timeOffset="157225.1">14941 14186 335 0,'0'0'746'15,"0"0"-510"-15,0 0-19 16,0 0 4-16,0 0 13 16,0 0-56-16,-49-147-50 0,49 128-48 15,0 4-31 1,18 2-25-16,13-1-14 0,12 4-8 15,4 4-2-15,-1-1-1 16,-6 7-38-16,-15-3-112 16,-15 0-224-16,-10-3-425 0</inkml:trace>
  <inkml:trace contextRef="#ctx0" brushRef="#br1" timeOffset="157382.45">14802 13721 1124 0,'0'0'251'0,"0"0"-129"16,0 0-76-16,0 0 2 15,0 0 16-15,257-61-39 0,-146 61-25 16,-22 0-13 0,-17 0-350-16</inkml:trace>
  <inkml:trace contextRef="#ctx0" brushRef="#br1" timeOffset="157675.06">15538 13468 1196 0,'0'0'306'0,"0"0"-177"16,0 0-65-16,0 0-4 15,0 0-26-15,0 0-21 16,0 0-12-16,210-114 0 0,-188 109 8 15,-8 5-9 1,-10 0 6-16,-4 0-6 0,0 28 1 16,0 24 39-1,0 12 74-15,-15 16-6 0,-7 3-33 16,1 1-30-16,4-4-26 16,2-4-9-16,5-10-2 15,2-8-8-15,-17-3-179 16,0-17-221-16,-3-15-410 0</inkml:trace>
  <inkml:trace contextRef="#ctx0" brushRef="#br1" timeOffset="157841.93">15155 14238 1154 0,'0'0'361'15,"0"0"-265"-15,0 0-58 0,321-18 47 16,-142-5-15-16,-6-3-47 15,-24 4-13-15,-48 2-10 16,-9 1-10-16,-14 3-245 16,-50 10-346-16</inkml:trace>
  <inkml:trace contextRef="#ctx0" brushRef="#br1" timeOffset="158231.88">15105 14905 1011 0,'0'0'615'0,"0"0"-507"15,0 0-72-15,0 0 131 16,0 0 9-16,0 0-60 16,0 0-52-16,151 147-32 15,-126-116-12-15,-4-5-10 16,1-6-1-16,-9-8 0 15,5-5-2-15,-3-7 11 16,2 0 1-16,-2-28-2 16,-4-22-7-16,-4-20-3 15,-4-16-7-15,-3-14 0 16,0 2 0-16,0 12 1 0,0 21 0 16,0 22-1-1,0 13 1-15,0 11 7 0,4 10-8 16,32 2-2-16,20 5-4 15,16 2 6-15,4 0-1 16,2 0-1-16,-7 0-36 16,-13 21-141-16,-20-2-304 15,-20-2-210-15</inkml:trace>
  <inkml:trace contextRef="#ctx0" brushRef="#br1" timeOffset="158508.4">15899 14676 1167 0,'0'0'497'0,"0"0"-430"0,0 0-22 16,0 0 36-16,0 0-14 15,0 0 2-15,0 0-28 16,0 170-16-16,0-125-10 16,0-4-13-16,0-1 9 15,10-6-1-15,15-1-3 16,4-7 1-16,-1-5 2 15,-3-5-9-15,-10-5 6 16,-11-8-7-16,-4 1 0 16,-4-4 0-16,-36 0 3 15,-17 0-3-15,-28-13-10 16,12-8-221-16,14-4-366 0</inkml:trace>
  <inkml:trace contextRef="#ctx0" brushRef="#br1" timeOffset="158663.44">15859 14805 1553 0,'0'0'257'0,"0"0"-193"0,0 0 1 16,0 0 1-16,239-64-59 15,-178 57-7-15,-15 2-326 16,-18 4-615-16</inkml:trace>
  <inkml:trace contextRef="#ctx0" brushRef="#br1" timeOffset="159011.26">16276 14698 1315 0,'0'0'351'15,"0"0"-240"-15,0 0-54 16,0 0 68-16,0 0-49 15,191-28-53-15,-160 28-14 16,-6 0-8-16,-10 16-1 16,-15 9-12-16,0 1 11 15,-15 9 0-15,-21 4 1 16,-6 2 3-16,-1-2-3 16,7-4 0-16,14-5 1 15,12-5 0-15,10-6 0 16,0-4 5-16,29-1 4 0,10-4-3 15,4 0 1-15,-8-1-8 16,-7 1 1-16,-13 2-1 16,-15 1 0-1,0 7 1-15,-31 3 1 0,-34 5 15 16,-71 24-17-16,10-10-46 16,12-4-467-16</inkml:trace>
  <inkml:trace contextRef="#ctx0" brushRef="#br1" timeOffset="159572.93">13613 16905 1991 0,'0'0'334'0,"0"0"-244"16,0 0-51-16,0 0-9 15,0 0-13-15,0 0-11 16,192-137-5-16,-134 137-2 15,-15 9-11-15,-21 23-19 16,-22 11-5-16,0 8 10 16,-44 3 20-16,-13-2 6 0,-3-1-1 15,5-13 1 1,14-5 1-16,11-13 0 16,27-15 0-16,3-5 12 0,33 0-4 15,35 0-7-15,24-18-2 16,11-3-1-16,2 5-32 15,-13 16-76-15,-24 0-184 16,-33 0-352-16</inkml:trace>
  <inkml:trace contextRef="#ctx0" brushRef="#br1" timeOffset="159759.74">13499 17465 1375 0,'0'0'528'15,"0"0"-464"-15,0 0-26 0,228-30 63 16,-64-8-6-16,0 0-51 16,5-1-23-16,-8 1-9 15,-50 11-12-15,-27 9-57 16,-37 8-459-16,-47 10-718 0</inkml:trace>
  <inkml:trace contextRef="#ctx0" brushRef="#br1" timeOffset="160407.38">13745 17869 1588 0,'0'0'368'0,"0"0"-217"16,0 0 40-1,0 0 9-15,0 0-96 0,0 0-98 16,0 0-6-16,-11-13-13 15,36 40 13-15,4 4 0 16,3 4 1-16,1-2 1 16,-8-2 5-16,-4-4-6 15,-14-7 3-15,-7-5-4 16,0-2 0-16,-22-4-19 16,-21-9-59-16,-25 0-91 15,12-22-196-15,10-10-316 0</inkml:trace>
  <inkml:trace contextRef="#ctx0" brushRef="#br1" timeOffset="160527.73">13745 17869 965 0,'217'-179'297'0,"-140"153"-142"0,4 0 38 16,2 3-22-16,-19 11-119 16,-32 12-52-16,-17 0-328 15,-15 16-412-15</inkml:trace>
  <inkml:trace contextRef="#ctx0" brushRef="#br1" timeOffset="160912.17">14330 17757 1654 0,'0'0'488'0,"0"0"-412"16,0 0-42-16,0 0 32 15,0 0-16-15,0 0-41 16,219-67-8-16,-184 67-1 16,-9 3 0-16,-19 15-1 15,-7 6-8-15,0-2-1 16,-15 3 10-16,-13-2 0 16,-1-3 0-16,8-4 8 15,6-4-7-15,12-3 1 16,3-5-1-16,6-4 0 15,34 0 8-15,6 0-2 16,4 0 1-16,-7 0-7 16,-15 0 1-16,-13 7-2 0,-15 6-8 15,-21 13-2-15,-44 2 10 16,-31 11 4-16,-25 2-4 16,-15 8-16-1,-61 2-159-15,36-10-362 0,16-14-874 16</inkml:trace>
  <inkml:trace contextRef="#ctx0" brushRef="#br1" timeOffset="161293.85">13217 18220 352 0,'0'0'1757'0,"0"0"-1558"16,0 0-154-16,0 0-35 0,0 0 8 15,0 0 0-15,0 0 1 16,28 138-18-16,-6-125 14 16,-1-13-13-16,-3 0 23 15,-4-32-7-15,-3-32-8 16,-7-34-8-16,-4-48-2 16,0-66-11-16,-47-81-62 15,-14-6-110-15,8 55-57 16,6 76 154-16,19 97 86 15,3 37 131-15,-1 0-20 16,1 9-40-16,4 4 0 0,14 11-8 16,7 10-30-16,12 0-33 15,77 0 0-15,92 0 7 16,127 0-5-16,78-10-1 16,31-32 13-16,-31-10-7 15,-98 8-7-15,-94 11-89 16,-80 5-721-16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19T16:39:52.07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1294 5421 1497 0,'0'0'353'16,"0"0"-230"-16,0 0-1 0,0 0 12 15,0 0-74-15,0 0-34 16,96-2-26-16,0-5 12 16,22 3-5-16,14 1-6 15,1 0 0-15,-16 3-1 16,-12 0-48-16,-21 0-45 15,-19 0-22-15,-22 0-51 16,-19 0-15-16,-24 0-87 0,-6 0 64 16,-27 0-320-16</inkml:trace>
  <inkml:trace contextRef="#ctx0" brushRef="#br0" timeOffset="314.55">1940 5248 1287 0,'0'0'337'16,"0"0"-202"-16,0 0 10 15,0 0-21-15,0 0-85 16,0 0-20-16,0 0-13 15,154-3-5-15,-98 9-1 16,-9 11-1-16,-8 2-24 0,-14 0-32 16,-10 3 7-16,-12-6 3 15,-3 1 11-15,0-5 17 16,-36 2 3-16,-14-8-41 16,-6 3-51-16,-24-3-57 15,16-2-54-15,11-2-320 0</inkml:trace>
  <inkml:trace contextRef="#ctx0" brushRef="#br0" timeOffset="492.93">1940 5248 937 0,'-4'-3'687'0,"4"3"-549"16,0 0-120-16,7 3-18 15,0 28-15-15,4 24 15 16,-7 41 0-16,-1-7-167 16,-3-13-1027-16</inkml:trace>
  <inkml:trace contextRef="#ctx0" brushRef="#br0" timeOffset="4893.64">18741 5778 947 0,'0'0'496'15,"0"0"-385"-15,0 0-92 16,0 0-19-16,0 0 1 16,192-28-1-16,-127 28 1 15,-4-4 6-15,-4 4-5 0,-8-3-1 16,-6-3 11-1,-6 3 1-15,-12-2 2 0,-12 3-14 16,-5 2 6 0,-8 0-7-16,0 0-90 0,-15 0-118 15,-20 10-71-15,-1 3-97 0</inkml:trace>
  <inkml:trace contextRef="#ctx0" brushRef="#br0" timeOffset="5068.76">18779 5910 962 0,'0'0'295'0,"0"0"-150"16,0 0-54-16,0 0-44 0,191 0-22 16,-95-3-25-16,18 3 0 15,-24 0-273-15,-26 0-891 16</inkml:trace>
  <inkml:trace contextRef="#ctx0" brushRef="#br0" timeOffset="6026.67">20176 5834 1129 0,'0'0'336'16,"0"0"-192"-16,0 0 68 16,0 0-42-16,0 0-62 15,0 0-56-15,0 0-38 16,86-26 0-16,38 23-13 15,80-4 9-15,64-4-9 16,25 2 5-16,-18-1-6 0,-68 5-1 16,-74-2-46-1,-37 7-79-15,7 0-74 0,-17 0-179 16,-15 0-307-16</inkml:trace>
  <inkml:trace contextRef="#ctx0" brushRef="#br0" timeOffset="9308.68">25718 5236 575 0,'0'0'820'0,"0"0"-586"15,0 0-76-15,0 0 35 16,0 0-13-16,0 0-53 15,-21-20-41-15,21-16-50 0,18-8-17 16,13-17-2 0,2-13-4-16,6-9-4 0,-3-7-2 15,-8 2 2-15,-3 15-3 16,-7 21 2-16,-8 16 0 16,-2 21 3-16,-4 8-5 15,-1 7-6-15,-3 0-19 16,3 22-8-16,6 27 20 15,-6 16 6-15,7 5 1 16,-2 8 0-16,2-8 1 16,5-5-1-16,2-12 0 0,1-7 0 15,0-11-7 1,4-5-42-16,-4-8-69 0,-5-10-86 16,-5-9-134-16,-4-3-158 15,-4 0-132-15</inkml:trace>
  <inkml:trace contextRef="#ctx0" brushRef="#br0" timeOffset="9481.79">25833 5011 411 0,'0'0'992'0,"0"0"-702"15,0 0-84-15,0 0-38 16,0 0-119-16,0 0-40 0,0 0-9 15,274-53-1-15,-177 53-219 16,-15 0-438-16</inkml:trace>
  <inkml:trace contextRef="#ctx0" brushRef="#br0" timeOffset="10705.77">27751 5091 1038 0,'0'0'589'0,"0"0"-417"0,0 0 19 16,0 0-31-16,0 0-59 16,0 0-52-16,0 0-19 15,25-112-2-15,-4 60 9 16,1-9-1-16,-6-13-4 16,6-12 0-16,-1-5-7 15,-3 8-10-15,-3 8-3 16,-5 22 5-16,-3 19 6 15,-2 16-5-15,-2 11-8 0,1 7-10 16,-1 0-19 0,3 32-18-16,6 23 28 15,1 12 9-15,2 10 0 16,3 7 0-16,-4-4 1 0,1-6-1 16,-1-13-20-1,-7-9-45-15,-4-14-39 16,-3 2-84-16,0-12-127 0,-13-13-277 0</inkml:trace>
  <inkml:trace contextRef="#ctx0" brushRef="#br0" timeOffset="10894.4">27838 4795 1215 0,'0'0'498'0,"0"0"-370"0,0 0 14 15,0 0-112-15,0 0-16 16,0 0-8-16,237-46-6 16,-177 46-29-16,5 0-165 15,-22 0-213-15,-15 0-296 0</inkml:trace>
  <inkml:trace contextRef="#ctx0" brushRef="#br0" timeOffset="11331.99">28322 4059 228 0,'0'0'1196'15,"0"0"-913"1,0 0-170-16,0 0-74 0,0 0-20 15,181-34-6-15,-105 30 1 16,-5 4-6-16,-3 0-2 16,-12-3-4-16,-13 3 4 15,-9 0-6-15,-18 0 0 16,-4 0-1-16,-12 0-55 16,0 0-128-16,0 0-43 15,-22 0 55-15,-6 3-83 16,-2 3 93-16,5-2 68 0,9-4 94 15,-2 0 28-15,6 0 145 16,-1 0 30-16,1-4 8 16,6 4 13-16,-6 0-65 15,5 0-80-15,1 0-53 16,-6 19-11-16,-1 24 10 16,1 10 11-16,-1 18-11 15,1 9-11-15,-19 59-14 16,1-23-62-16,-1-13-550 0</inkml:trace>
  <inkml:trace contextRef="#ctx0" brushRef="#br0" timeOffset="14241.43">26768 4937 935 0,'0'0'362'15,"0"0"-178"-15,0 0 29 16,0 0-31-16,0 0-63 16,0 0-52-16,-21-23-21 0,21 17-6 15,28-2-8-15,22-4-13 16,14-7-13-16,14 4-4 16,5-2 6-16,-8 0-7 15,-11 8-1-15,-11 5 0 16,-13 1 0-16,-12 3-53 15,-13 0-81-15,-12 0-52 16,-3 30-47-16,-28-5 2 16,-12-2-127-16</inkml:trace>
  <inkml:trace contextRef="#ctx0" brushRef="#br0" timeOffset="14444.4">26787 5001 910 0,'0'0'321'16,"0"0"-158"-16,0 0-70 0,0 0-64 15,0 0-8-15,260-19-10 16,-174 8-3-16,-8 5-8 16,-7-1-22-16,-16 7-59 15,-9 0-72-15,-15 0-83 16,-9 0-89-16</inkml:trace>
  <inkml:trace contextRef="#ctx0" brushRef="#br0" timeOffset="14747.85">27214 4606 656 0,'0'0'586'0,"0"0"-419"16,0 0-16-16,0 0-51 16,0 0-69-16,0 0-25 15,0 0-6-15,176 29-6 16,-145 19-10-16,-6 5 8 16,-10 3-8-16,-12-1-20 0,-3-8 8 15,0-4 12-15,-18-9 16 16,-10-7 5-16,-7-8-5 15,-1-7-1-15,-17-2-76 16,6-2-141-16,7-8-389 0</inkml:trace>
  <inkml:trace contextRef="#ctx0" brushRef="#br0" timeOffset="14960.29">27161 4612 940 0,'0'0'285'0,"0"0"-205"0,0 0-79 16,0 0 6-16,0 0 8 15,31 190-8-15,-22-120 6 16,7 20-13-16,-1-19-22 15,0-16-328-15</inkml:trace>
  <inkml:trace contextRef="#ctx0" brushRef="#br0" timeOffset="17457.93">26967 7297 1250 0,'0'0'656'0,"0"0"-532"0,0 0-46 15,0 0 71-15,0 0-58 16,0 0-59-16,0 0-8 15,0-28 34-15,0 10-6 16,8-11-40-16,6-13-2 16,7-14 9-16,1-8-8 15,8-14 4-15,-2 2 0 16,0 1-9-16,-3 11-5 16,0 14-1-16,-7 14 1 15,-3 14-1-15,-9 9 0 16,-2 7 0-16,-1 6-2 0,0 0-10 15,6 0-1 1,1 13-2-16,4 21 13 16,5 15-5-16,-6 5 7 0,2 14-2 15,-2 3 2-15,-1 3 0 16,-6-4 0 0,6-3-2-16,-5-6-41 0,-1-5-52 15,-3-9-53-15,-3-4-93 16,0-11-253-16,0-9-162 0</inkml:trace>
  <inkml:trace contextRef="#ctx0" brushRef="#br0" timeOffset="17652.7">26967 7112 1001 0,'0'0'330'0,"0"0"-177"0,0 0 31 15,0 0-112-15,0 0-49 16,197-39-15-16,-107 35-8 16,3 1-5-16,-4 0-103 15,0 3-156-15,-24 0-124 16,-19 0-611-16</inkml:trace>
  <inkml:trace contextRef="#ctx0" brushRef="#br0" timeOffset="18086.91">27754 7276 586 0,'0'0'553'15,"0"0"-463"-15,0 0-47 16,0 0 73-16,0 0 25 15,0 0-11-15,0 0 27 16,0 3 61-16,0-10-4 16,0-18-79-16,3-14-86 15,12-12-6-15,5-10-3 16,2-10-15-16,-1-6-16 0,1 3-8 16,-4 7 8-1,0 11-8-15,-8 19 5 0,-2 10 4 16,-1 15 4-16,-4 5-13 15,1 7-1-15,-1 0-1 16,5 0-20-16,2 26 2 16,5 19 13-16,-2 6 0 15,-1 13 6-15,1 4 0 16,-1-1 0-16,-2-3 0 16,1-5 1-16,-4-4-1 15,1-14-32-15,-8-5-63 16,0-1-91-16,0-10-146 15,-8-11-304-15</inkml:trace>
  <inkml:trace contextRef="#ctx0" brushRef="#br0" timeOffset="18269.3">27807 6942 1333 0,'0'0'404'0,"0"0"-156"0,0 0-23 16,0 0-104-16,0 0-89 15,0 0-17-15,0 0-9 16,164-45-5-16,-93 38-1 16,-3 4-28-16,8 0-127 15,-19 0-199-15,-18-4-403 0</inkml:trace>
  <inkml:trace contextRef="#ctx0" brushRef="#br0" timeOffset="18659.4">28258 6392 1433 0,'0'0'485'0,"0"0"-335"16,0 0 27-16,0 0-80 16,0 0-72-16,0 0-24 15,0 0 0-15,225-25 0 16,-154 22 5-16,-11-1 3 15,-11-2-9-15,-19 3-12 16,-13-1-19-16,-9 4-28 16,-8 0-27-16,0 0-38 15,-8 0-47-15,-17 0-127 0,0 0 36 16,4 0 38-16,4 0 143 16,2 0 81-16,8 0 69 15,-1-6 59 1,5 3 72-16,0 3 18 0,-1 0-74 15,4 0-78-15,-3 3-64 16,0 28 6-16,-2 19 41 16,-2 9-11-16,0 17-13 15,-4 7-6-15,-21 49-19 16,4-20-43-16,-8-14-700 0</inkml:trace>
  <inkml:trace contextRef="#ctx0" brushRef="#br0" timeOffset="19378.22">25839 6650 810 0,'0'0'732'0,"0"0"-540"0,0 0-135 16,0 0-38-16,0 0-16 15,0 0 17-15,0 0-1 16,-21 202-17-16,21-145 5 15,0-8-6-15,0-7-1 16,0-10 0-16,11-14-16 16,-4-5-220-16,-4-13-353 0</inkml:trace>
  <inkml:trace contextRef="#ctx0" brushRef="#br0" timeOffset="19714.75">26169 6607 894 0,'0'0'356'0,"0"0"-148"16,0 0 34-16,0 0-65 16,0 0-102-16,0 0-75 15,0 0-21-15,3 6 20 0,0 24 1 16,1 2 7 0,2 10-6-16,-1-1 5 0,-1 2-4 15,-1-2-1 1,-3-2-1-16,0-5-41 15,0-4-243-15,0-14-318 0</inkml:trace>
  <inkml:trace contextRef="#ctx0" brushRef="#br0" timeOffset="19949.59">26043 6225 423 0,'0'0'952'16,"0"0"-782"-16,0 0-161 15,0 0-9-15,0 0-25 0,0 0 24 16,0 0 2-16,18 6 0 16,-8-6 23-16,-2 0-24 15,-8 0-77-15,0 0-87 16,0 0-186-16</inkml:trace>
  <inkml:trace contextRef="#ctx0" brushRef="#br0" timeOffset="20152.5">25632 6273 1079 0,'0'0'390'0,"0"0"-279"15,0 0 2 1,0 0-41-16,0 0-68 0,0 0-4 16,0 0-6-16,-18 16-13 15,54-4-27-15,4-2-125 16,-5-4-219-16</inkml:trace>
  <inkml:trace contextRef="#ctx0" brushRef="#br0" timeOffset="20805.88">24680 4828 713 0,'0'0'325'0,"0"0"-108"16,0 0 0-16,0 170-40 16,0-120-75-16,0-1-52 15,0-6-20-15,0-12-18 16,0-5 1-16,0-10-13 16,0-16-4-16,0 0-195 15,0-6-112-15</inkml:trace>
  <inkml:trace contextRef="#ctx0" brushRef="#br0" timeOffset="21031.52">24850 4345 876 0,'0'0'341'0,"0"0"-208"16,0 0-44-16,0 0 11 15,0 0-48-15,0 0-23 16,0 0 2-16,7-9-8 0,-7 9 1 16,5-3-24-1,-5-4-54-15,0 4-247 0,0-3-382 0</inkml:trace>
  <inkml:trace contextRef="#ctx0" brushRef="#br0" timeOffset="21220.44">24158 4679 778 0,'0'0'315'16,"0"0"-73"-16,-90 168-46 16,66-94-87-16,17-1-49 15,7-2-33-15,3-8-9 16,37-5-18-16,48-8 0 0,-9-18-93 15,-1-21-422-15</inkml:trace>
  <inkml:trace contextRef="#ctx0" brushRef="#br0" timeOffset="21396.07">25314 4615 734 0,'0'0'232'0,"0"0"-79"16,0 199 18-16,-28-92-45 16,-25 11-46-16,-22 8-38 15,-69 64-42-15,13-33-80 0,9-20-657 0</inkml:trace>
  <inkml:trace contextRef="#ctx0" brushRef="#br0" timeOffset="22079.68">25894 8320 1326 0,'0'0'528'0,"0"0"-396"0,0 0-52 16,0 0 6-16,0 0-81 15,0 0-5-15,0 0 0 16,6 62 1 0,-6-5 0-16,0 0-1 0,0 4-6 15,0-5-63-15,0 1-83 16,0-13-126-16,0-13-240 0</inkml:trace>
  <inkml:trace contextRef="#ctx0" brushRef="#br0" timeOffset="22309.02">26061 8240 1182 0,'0'0'497'0,"0"0"-421"15,0 0-50-15,0 0-14 16,0 0 7-16,0 0-7 16,3 179 5-16,-3-118-8 15,0-6-3-15,0-6-5 16,0-11-1-16,0-13-55 16,12-22-163-16,5-3-82 15,4 0-209-15</inkml:trace>
  <inkml:trace contextRef="#ctx0" brushRef="#br0" timeOffset="22494.61">26346 8240 781 0,'0'0'502'0,"0"0"-390"16,0 0-77-16,0 0 48 16,0 0 30-16,0 0-34 15,-22 188-31-15,16-129-7 16,-1-4-16-16,1 0-12 15,1-14-7-15,1-2-6 16,4-20-55-16,-3-6-274 16,3-13-391-16</inkml:trace>
  <inkml:trace contextRef="#ctx0" brushRef="#br0" timeOffset="22707.12">26154 8030 973 0,'0'0'496'0,"0"0"-320"15,0 0-16-15,0 0-18 16,0 0-68-16,0 0-40 16,0 0-32-16,36-50-2 15,-36 50-86-15,0 0-161 16,0 0-162-16,-11 0-747 0</inkml:trace>
  <inkml:trace contextRef="#ctx0" brushRef="#br0" timeOffset="22890.59">25712 7912 1302 0,'0'0'348'16,"0"0"-199"-16,0 0 20 15,0 0-77-15,0 0-69 16,0 0-23-16,0 0-76 16,84-17-122-16,-66 17-208 15,-14 8-302-15</inkml:trace>
  <inkml:trace contextRef="#ctx0" brushRef="#br0" timeOffset="23042.6">25712 7912 848 0,'-244'177'238'0,"244"-146"-108"16,0 12-5-16,7 0-53 15,23 6-44-15,8 0-11 16,41 2-17-16,-8-12-181 16,1-14-381-16</inkml:trace>
  <inkml:trace contextRef="#ctx0" brushRef="#br0" timeOffset="23247.55">26886 7919 918 0,'0'0'659'0,"0"0"-575"15,0 0-11-15,0 0 57 0,81 241-45 16,-76-152-28-16,-5 10-26 15,-8 2-15-15,-35-3-10 16,-23 29-6-16,4-28-107 16,13-22-423-16</inkml:trace>
  <inkml:trace contextRef="#ctx0" brushRef="#br0" timeOffset="23658.07">27699 8677 1515 0,'0'0'366'16,"0"0"-279"-16,0 0-58 15,0 0 72-15,0 0-60 16,0 0-20-16,0 0-8 0,86-154 9 16,-61 93 8-1,-6-7 2-15,-5 3 2 16,-4 11-17-16,-3 12 14 0,1 15 18 16,-8 16-20-1,4 7-15-15,-4 4-14 0,3 0-12 16,4 15-14-16,4 25 20 15,7 12 6-15,4 9 0 16,-2-1 0-16,10 1 6 16,-2-2-5-16,-3-8-2 15,-1-7-41-15,-5-8-125 16,-4-13-377-16,-15-11-349 0</inkml:trace>
  <inkml:trace contextRef="#ctx0" brushRef="#br0" timeOffset="23841.55">27804 8378 1557 0,'0'0'347'15,"0"0"-199"-15,0 0 24 16,0 0-55-16,0 0-78 16,0 0-24-16,0 0-14 15,192-9-1-15,-109 6-148 16,-19 3-193-16,-11-11-322 0</inkml:trace>
  <inkml:trace contextRef="#ctx0" brushRef="#br0" timeOffset="24019.48">28150 7889 1377 0,'0'0'487'16,"0"0"-381"-16,0 0 65 0,0 0-76 15,0 0-72-15,0 0-15 16,0 0-8-16,235-28-1 16,-180 28-122-16,-12 0-196 15,-18 0-240-15,-15 3-37 0</inkml:trace>
  <inkml:trace contextRef="#ctx0" brushRef="#br0" timeOffset="24160.1">28350 7864 218 0,'0'0'835'15,"0"0"-663"-15,0 0-78 16,0 0 53-16,0 0 42 16,0 0-77-16,0 0-43 0,-76 209-37 15,76-151-16-15,0 25-16 16,0-15-58 0,0-15-509-16</inkml:trace>
  <inkml:trace contextRef="#ctx0" brushRef="#br0" timeOffset="24561.85">28635 8732 1005 0,'0'0'793'15,"0"0"-671"-15,0 0-69 16,0 0 25-16,0 0-22 16,0 0-28-16,33-165-3 15,-23 117 6-15,-3 0 0 16,1 2 27-16,-1 5-6 16,-4 5 0-16,0 11-3 15,1 6-3-15,1 10-17 16,-2 5-15-16,-3 4-10 15,3 0-4-15,4 0-28 0,1 10 15 16,6 15 13-16,0 11 0 16,5 2 0-16,-3 8 0 15,-1-5 5-15,0-2-5 16,-5-5-1-16,-3-1-52 16,-7-1-119-16,0-7-226 15,0-5-435-15</inkml:trace>
  <inkml:trace contextRef="#ctx0" brushRef="#br0" timeOffset="24647.32">28635 8732 584 0</inkml:trace>
  <inkml:trace contextRef="#ctx0" brushRef="#br0" timeOffset="24727.78">28635 8732 584 0,'-111'-206'1053'0,"111"197"-811"0,0-3-35 0,0 3-64 0,33 0-77 15,17-1-49-15,18 1-12 16,46 5-5-16,-14 4-153 15,-11 0-407-15</inkml:trace>
  <inkml:trace contextRef="#ctx0" brushRef="#br0" timeOffset="30175.78">28753 6918 126 0,'0'0'885'0,"0"0"-643"16,0 0-138-16,0 0 18 15,0 0-20-15,0 0-44 16,101 4-33-16,-20 3-2 0,23-4-8 15,14 1-5-15,11-1-10 16,2-3 7-16,-5 0-2 16,-15 0-4-16,-18 0-1 15,-15 0 0-15,-20 0 0 16,-20 0-12-16,-5 0-26 16,-12 0-19-16,-11 0 2 15,-3 0 29-15,-2 0 14 16,-5 0 11-16,0 0-6 15,0 3 6-15,0-3-1 0,0 0-4 16,0 0 6 0,0 0-1-16,0 0 1 0,0 0-1 15,0 0 1-15,0 3 0 16,0-3 0-16,0 0-3 16,0 0 2-16,0 0-5 15,0 0-1-15,0 0-3 16,0 3 8-16,0-3 2 15,0 0 0-15,0 0 1 16,0 0 0-16,0 0 1 16,-5 0 4-16,2 0-6 15,-1 0 2-15,1 0-2 16,0 0 1-16,3 0-1 16,0 0 2-16,0 0 5 15,0 0 24-15,0 0 33 16,0 0 23-16,-4 0 2 15,4-3-44-15,0-13-2 0,0-7 8 16,0-2-10-16,0-7 5 16,0-7-4-16,0-10 0 15,0-4 8-15,0-9-7 16,0-5-13-16,0-8-5 16,0 2 7-16,4 6-21 15,-4 2-5-15,0 14 10 16,0 9 15-16,0 9 2 15,0 10-1-15,0 9-2 16,0 0-18-16,0 12-2 16,0-2 3-16,0 4-13 15,0 0 0-15,0 0-1 0,0 0 0 16,0 0-5-16,0 0 6 16,0 0 2-16,0 0-2 15,0 0 6-15,0 0-6 16,0 0 0-16,0 0 1 15,0 0 5-15,0 0-5 16,0 0 0-16,0 0 0 16,0 0 0-16,0 0 1 15,0 0-2-15,0 0 1 16,0 0 0-16,0 0-1 16,0 0 0-16,0 0 0 15,0 0 0-15,0 0 0 16,0 0 0-16,0 0-1 0,0 0 1 15,0 0-1-15,0 0-10 16,0 0 10-16,0 0-17 16,0 0-1-16,0 0-27 15,0 9-27-15,0 7-30 16,0 6-53-16,0 24-33 16,0-11-93-16,0 1-247 0</inkml:trace>
  <inkml:trace contextRef="#ctx0" brushRef="#br0" timeOffset="30862.63">29936 6781 667 0,'0'0'293'0,"0"0"-135"15,0 0 32-15,0 0 20 16,0 0-69-16,0 0-47 15,0 0-21-15,0-23-3 16,0 23-9-16,0 0-19 16,0 0-22-16,0 0-6 0,0 0-14 15,0 3-16 1,0 21 16-16,0 4 10 16,3 13-3-16,0 7 4 0,-3 8 0 15,0 5-2 1,0 0 3-16,0 3-3 0,0-7-9 15,0-1 9-15,0-9-8 16,0-4-1-16,0-15 0 16,0-8 0-16,0-7 2 15,0-7-1-15,0-6 6 16,0 3-1-16,0-3-5 16,0 0-1-16,0 0 0 15,15 0 0-15,13 0 12 0,19 0 14 16,14 0-7-1,13 0-11-15,16 0-8 0,34-13-18 16,-23 0-149 0,-16-3-467-16</inkml:trace>
  <inkml:trace contextRef="#ctx0" brushRef="#br0" timeOffset="31256.82">29989 6036 1026 0,'0'0'546'16,"0"0"-399"-16,0 0-39 16,0 0 5-16,0 0-40 15,0 0-32-15,0 0-16 16,154-5-2-16,-90 5-12 15,-4 0-5-15,-14 0-6 0,-13 0-40 16,-11 0-105 0,-9 0-143-16,-5 0-107 0,-4 0-427 0</inkml:trace>
  <inkml:trace contextRef="#ctx0" brushRef="#br0" timeOffset="31910.07">30785 6209 639 0,'0'0'1007'0,"0"0"-788"16,0 0-129-16,0 0 29 15,0 0-59-15,0 0-51 16,0 0 21-16,75 0 7 15,-29 0-18-15,1-9-9 16,-1-11 6-16,-13-6-15 16,-11 1 0-16,-9-4 0 15,-13 3-1-15,0 4-1 0,0 6 1 16,-18 7-1 0,-17 4 0-16,-5 5 0 0,-3 0 0 15,0 14-8-15,8 20 3 16,4 5-3-16,13 6-5 15,9 4 3-15,9-4 5 16,0-4-3-16,37-9 9 16,16-6 0-16,11-13-1 15,8-9-74-15,4-4-75 16,-2-10 48-16,-9-23 61 16,-9-5 41-16,-13-8 3 0,-11 5 49 15,-7 2 52 1,-7 7 21-16,-10 16 0 0,-5 7-17 15,-3 9-63-15,0 0-45 16,0 20-17-16,-3 17 16 16,-12 9 0-16,0 4-1 15,2-2 0-15,10 5-99 16,3-12-221-16,0-14-399 16</inkml:trace>
  <inkml:trace contextRef="#ctx0" brushRef="#br0" timeOffset="32061.52">31468 5843 1378 0,'0'0'374'15,"0"0"-263"-15,0 0-89 16,0 0-22-16,0 0-34 16,0 0-147-16,0 0-339 0</inkml:trace>
  <inkml:trace contextRef="#ctx0" brushRef="#br0" timeOffset="32964.67">31759 5987 492 0,'0'0'1083'0,"0"0"-811"16,0 0-113-16,0 0-46 16,0 0-89-16,0 0-23 15,0 0-2-15,-164 87 1 0,133-41 0 16,9-3-9-16,12-6-16 15,10-12-70-15,0-9-23 16,17-13 87-16,23-3 31 16,6 0 13-16,0-13 0 15,-2-12-1-15,-5 3 48 16,-14-2 30-16,-8 12 9 16,-9 5-6-16,-5 7-34 15,1 0-59-15,-4 13-29 16,0 29 6-16,0 13 22 15,0 11 1-15,0 12 6 16,-15-1-6-16,-2-4 6 16,-4-2-6-16,-1-12 1 15,-3-11-1-15,4-13 1 16,-1-12 7-16,1-14 6 0,2-9 10 16,1 0 24-16,2-23-13 15,-3-14-14-15,8-12-8 16,11-5-12-16,0-4-1 15,0 0-6-15,33-1-7 16,5 6-15-16,13 1-14 16,2 4 10-16,4 2 21 15,4 2-6-15,-3-2 15 16,-8 3 2-16,-11 0 0 16,-10 5 0-16,-11 2 17 15,-12 11-3-15,-2 6 11 16,-4 5 0-16,0 11-4 15,0 3-20-15,-25 0-1 16,-3 20-6-16,-9 18-4 16,6 11 0-16,6 2 9 0,7 3-9 15,14-5-2-15,4-11-18 16,4-6-42-16,31-13-52 16,4-15 17-16,11-4 7 15,-4 0 20-15,-3-25 40 16,-6-12 40-16,-9-4-1 15,-6-2 2-15,-8 6-1 16,0 7 9-16,-8 8 13 16,3 16 1-16,-9 6-23 0,0 0-23 15,0 19 8-15,0 16 15 16,0 6 1 0,0-1 0-16,0-2 0 15,0-8-1-15,0-8-10 0,3-13-16 16,22-6 5-16,3-3 21 15,5-6 1-15,2-27 27 16,-2-4 43-16,2-6 33 16,-2 2 4-16,-8 2-28 15,0 7-21-15,-7 16-15 16,-8 13-22-16,-4 3-22 16,-1 19-23-16,-5 29-1 15,0 16 23-15,0 11-10 16,-29 31-123-16,0-16-205 0,1-11-601 15</inkml:trace>
  <inkml:trace contextRef="#ctx0" brushRef="#br0" timeOffset="33286.69">32271 6668 1505 0,'0'0'594'16,"0"0"-504"-16,0 0-55 15,0 0-20-15,0 0 3 0,0 0-11 16,0 0 2 0,13 135-8-16,-4-116 1 0,1-6 4 15,5-10 4-15,3-3 22 16,-2 0 28-16,9-31-20 15,5-15-22-15,1-5-5 16,-2-6-6-16,-5 4-7 16,-2 16-36-16,0 6-32 15,7 29-67-15,-4 2-364 16,-3 0-242-16</inkml:trace>
  <inkml:trace contextRef="#ctx0" brushRef="#br0" timeOffset="34240.8">32803 6607 1273 0,'0'0'584'15,"0"0"-496"-15,0 0-19 16,0 0-24-16,0 0-27 16,0 0-12-16,-210 94-6 15,181-59-9-15,8 1 8 16,9-11-7-16,9-9-14 15,3-7-7-15,0-5 13 16,18-4 16-16,17 0 10 16,1-16-2-16,4-9-2 0,-8-2 2 15,-8 8-7 1,-9 3 8-16,-5 10 7 0,-6 3 9 16,-1 3-25-16,-3 0-24 15,0 16 2-15,0 9 6 16,0 8 15-16,0-4 1 15,8-4 0-15,-1-6-31 16,4-6-57-16,3-9 5 16,7-4 29-16,1 0 16 15,6-13 24-15,-3-23 14 16,0-5 35-16,1-11 15 16,-1-9 17-16,-4-7 21 15,1 0-38-15,-5 4-18 16,-6 13 13-16,-4 19 57 15,-7 12-16-15,0 15-42 0,0 5-44 16,0 0-7-16,-4 25-12 16,-17 14 5-16,-1 5 8 15,-2 11 5-15,5 0 1 16,1-3-1-16,11-2 1 16,7-4-11-16,0-15-68 15,4-5-86-15,29-13-3 16,5-9-101-16,2-4-40 15,0 0-49-15,-6-26 171 16,-4-9 187-16,-13-1 55 16,-2 1 152-16,-5 10 4 15,-5 5-4-15,-5 13 8 16,0 7-95-16,0 0-95 16,0 4-25-16,-12 19-2 15,-1 8 1-15,4-2 0 16,6 0-23-16,3-4-46 0,0-8-53 15,0-10-2-15,7-7 49 16,11 0 46-16,3 0 17 16,-2-21 13-16,-1-4 1 15,-2-3 27-15,-4 4 8 16,-2 2 42-16,-2 10 34 16,-8 9 3-16,0 3-99 15,0 0-16-15,0 13-1 16,0 11 1-16,0 7 1 15,0-3-1-15,0-3 0 16,0-5-7-16,0-11-9 16,0-5 16-16,17-4 3 15,4 0 51-15,1-10 6 16,-1-13 1-16,1-5-17 0,0-1-25 16,-8-4 5-16,-4 5 1 15,-6 2-3-15,-4 9-8 16,0 7-14-16,0 10-55 15,0 0-19-15,0 4-99 16,0 32-86-16,0-4-228 16,5-4 99-16</inkml:trace>
  <inkml:trace contextRef="#ctx0" brushRef="#br0" timeOffset="34322.56">33492 6790 455 0,'0'0'241'16,"0"0"-112"-16,0 0-62 15,0 0 7-15,-214 139-74 0</inkml:trace>
  <inkml:trace contextRef="#ctx0" brushRef="#br0" timeOffset="35977.47">30999 7443 1189 0,'0'0'255'0,"0"0"-203"16,0 0-23-16,0 0 9 15,0 0-25-15,0 0 28 16,43 2 52-16,-18-2-26 16,0-15-23-16,-7-7 15 0,-6-7-1 15,-9 2-5-15,-3 9 11 16,0-1-8-16,0 8-31 15,-12 4-13-15,-13 7-5 16,-3 0-7-16,-3 5-6 16,1 20 6-16,-1 7-2 15,9 7-10-15,7-1 2 16,8 1-5-16,7-7 14 0,0-2-17 16,29-5 17-1,7-9-21-15,7-7-47 0,4-6-13 16,2-3-6-16,-6 0 6 15,-8-22 44 1,-5-7 32-16,-9 0 6 0,-7 3 76 16,-8 8 33-16,-1 7 11 15,-5 4-15-15,0 7-44 16,0 0-61-16,0 7-6 16,0 22 1-16,0 6 5 15,0 5 1-15,0 2 0 16,0-8-1-16,0-5-14 15,0-12-167-15,0-8-200 16,0-5-501-16</inkml:trace>
  <inkml:trace contextRef="#ctx0" brushRef="#br0" timeOffset="36131.26">31314 7233 806 0,'0'0'799'0,"0"0"-605"16,0 0-68-1,0 0 0-15,0 0-126 0,0 0-41 16,0 0-4-16,-4 94-119 16,4-32-183-16,0-8-204 0</inkml:trace>
  <inkml:trace contextRef="#ctx0" brushRef="#br0" timeOffset="37082.56">31511 7466 859 0,'0'0'523'0,"0"0"-251"15,0 0-6-15,0 0-79 0,0 0-98 16,0 0-57-16,0 0-32 16,-30-52-3-16,5 74-3 15,4 1 5 1,-1 0-11-16,12-2 6 0,7 0 0 16,3-8-13-16,0-7-1 15,6-6 20-15,23 0 14 16,7 0-5-16,-1-24 1 15,-5 5-4-15,-5 1 2 16,-7 5-2-16,-12 6 10 16,-2 7-13-16,-4 0-3 15,0 0-37-15,0 29 13 16,0 17 24-16,0 7 0 16,-7 11 0-16,-5 7 0 15,-1 0 1-15,-2 0 0 16,0-6 0-16,5-10 0 15,-4-18-1-15,4-12 1 0,1-11 1 16,3-10 11-16,2-4 25 16,-2-4 91-16,-3-26-68 15,3-7-43-15,6-9-11 16,0-1-7-16,0-2-1 16,6 4 0-16,19 4-22 15,8 2-15-15,2 0-13 16,5-3-9-16,3 4 14 15,0-1 25-15,-8 1 21 16,-2-1 0-16,-11 0 0 0,-9 4 0 16,-5 1 9-1,-8 4 10-15,0 5-4 0,0 9 5 16,0 3-8-16,-3 8-6 16,-15 5-6-16,-4 0 0 15,-3 21-14-15,4 10-3 16,-1 9 15-16,11-2-5 15,4 1 5-15,7-7-10 16,0-6-17-16,12-11-21 16,16-8 20-16,3-7 7 15,6 0 4-15,-3-9 8 16,0-18 1-16,-6 1 0 16,-7-5-21-16,-3 1-1 15,-8 9 19-15,-3 1 4 16,-7 11 8-16,5 9 0 15,-5 0-21-15,0 0-16 0,0 18 24 16,0 11 2-16,0-1 9 16,0 3 2-16,7-7 1 15,-1-3 0-15,2-8-9 16,2-11 9-16,5-2 15 16,-1 0 39-16,4-6 25 15,3-17-10-15,1-5-13 16,-1-6-12-16,1 0-13 15,-9 6-4-15,-1 1-7 16,-2 15-3-16,-5 8-6 0,-5 4-11 16,3 0-21-1,-3 22 1-15,3 15-1 0,1 4 19 16,2 0 2 0,6-1 0-16,-2-9-13 0,5-8-68 15,6-8-53-15,22-12-75 16,-5-3-138-16,5 0-316 15</inkml:trace>
  <inkml:trace contextRef="#ctx0" brushRef="#br0" timeOffset="38276.61">29500 8681 707 0,'0'0'1147'0,"0"0"-879"16,0 0-104-16,0 0 12 15,0 0-63-15,0 0-80 16,0 0-32-16,222-40 1 0,-116 27-1 16,2 4 1-16,-9 3-2 15,-16 6-1-15,-24-3-30 16,-19 3-12-16,-15 0 1 16,-10 0 2-16,-12 0-3 15,-3 0 4-15,0 0 4 16,0-4-16-16,0 1-49 15,-3 0 6-15,-4 0 9 16,-1-4-50-16,1 1-74 16,4-2-9-16,3-5 108 15,0-5-8-15,0-4 66 16,0-11 52-16,0 2 9 16,0-9 30-16,3 5 17 15,4-1 66-15,1 8 32 16,-1 6 21-16,-4 1-30 15,4 12 4-15,-2 2-26 0,-2 5-30 16,0 2-17-16,1 0-70 16,-1 9-6-16,4 30-9 15,-2 20 9-15,-2 14 1 16,-3 14 1-16,0 9 7 16,0 3 1-16,0 1-9 15,-8 0 6-15,-2-4-6 16,-5-6-1-16,8-10 1 15,-3-10-1-15,5-12 0 16,2-9 1-16,0-14 0 16,-1-12-1-16,1-7-10 15,3-7-55-15,-3-5-18 16,-1-4 8-16,-1 0 44 16,2 0 18-16,3 0 13 0,0-13 0 15,0-3 6 1,0 2 12-16,0 5 33 0,33-4-8 15,14 4-25-15,21-1-9 16,19 1-8-16,18 0-1 16,16-1 1-16,5 4-1 15,23 6-15-15,-35 0-186 16,-25 0-498-16</inkml:trace>
  <inkml:trace contextRef="#ctx0" brushRef="#br0" timeOffset="38699.79">30461 8249 932 0,'0'0'408'16,"0"0"-270"-16,0 0-54 15,0 0 95-15,0 0-85 16,0 0-58-16,0 0 7 16,-4-3 71-16,32 3-4 15,19 0-21-15,21-3-33 16,21-4-19-16,17 2-12 16,14 1-16-16,-6 4-9 15,10 0-26-15,-28 13-230 16,-28 6-536-16</inkml:trace>
  <inkml:trace contextRef="#ctx0" brushRef="#br0" timeOffset="39657.1">31277 8567 1307 0,'0'0'609'15,"0"0"-495"-15,0 0-97 0,0 0 2 16,0 0-8-16,0 0-10 15,187-44-1 1,-145 26-14-16,-9-4-7 0,-8-2 20 16,-7-7-18-16,-11 3 19 15,-7 3 11-15,0 3-2 16,0 8 8-16,-4 7 1 16,-11 7-13-16,-6 0-5 15,-1 0-1-15,1 23-11 16,-1 6 3-16,9 6-1 15,1 1 9-15,9 1-9 16,3-3 8-16,0-6-8 16,25-8 0-16,8-4 9 15,5-13-11-15,2-3-4 0,3 0-4 16,-6-9 12-16,-3-18-2 16,-1-1 5-16,-13 3 5 15,-5 4 1-15,-3 6 31 16,-9 9 56-16,0 6-23 15,-3 0-64-15,0 2-1 16,0 24 0-16,0 7 0 16,0 1 5-16,-6 2-5 15,1-7-28-15,5-10-146 16,0-5-230-16,0-13-385 0</inkml:trace>
  <inkml:trace contextRef="#ctx0" brushRef="#br0" timeOffset="39790.65">31889 8353 578 0,'0'0'563'0,"0"0"-367"16,0 0 45-16,0 0-40 16,0 0-108-16,0 0-93 15,0 0-70-15,31-78-19 16,-16 123-73-16,-4-3-141 16,3-8-483-16</inkml:trace>
  <inkml:trace contextRef="#ctx0" brushRef="#br0" timeOffset="40695.58">32175 8382 1001 0,'0'0'533'15,"0"0"-401"-15,0 0-43 16,0 0-32-16,0 0-47 0,0 0-4 16,0 0-6-1,-123 70 0-15,110-39-1 0,5-4 0 16,8-5-21-16,0-9 11 15,0-7-2-15,21-6 13 16,8 0 2-16,4 0-2 16,-5-12 13-16,-7-4-7 15,-6 6 13-15,-8 2 27 16,-4 8-30-16,-3 0-16 16,0 27-22-16,0 17 14 15,-13 11 8-15,-5 7 0 0,-7-1 1 16,3-3 0-1,1-8-1-15,3-10 1 0,-1-12 0 16,10-16 1 0,0-8 8-16,6-4 44 0,0 0 96 15,3-19-83-15,0-12-46 16,0-12-9-16,0 2-12 16,6-5 0-16,21 7-28 15,4 5-33-15,9 9-13 16,3 2-29-16,7 3 5 15,3 1-1-15,-4-3 4 16,-2-5 66-16,-7 2 17 16,-16-3 9-16,-5-2 3 15,-9 2 9-15,-10 1 6 16,0 4 27-16,0 11 9 0,0 6-23 16,-4 6-14-1,-14 0-9-15,-7 4-5 0,0 20-12 16,-3 12 10-16,7 9-5 15,2 0 6-15,16-1-5 16,3-5-7-16,0-7 6 16,25-11 5-16,11-12-28 15,3-9-23-15,-6 0 20 16,-2-16 23-16,-9-20 10 16,-4-5 27-16,-3-8 8 15,-5-6 9-15,-4 8-22 16,3 5-15-16,-6 13-6 0,0 12 9 15,-3 14-10-15,0 3-5 16,0 0-20-16,0 27 19 16,0 7 5-16,0 2 1 15,0-4-1-15,0-7-1 16,4-4 1-16,14-12 1 16,3-6 24-16,8-3 10 15,2 0 8-15,2-16 12 16,-1-7-14-16,-8 4 4 15,1 0-9-15,-10 9 2 16,-3 10-15-16,-6 0-22 16,1 0-22-16,-4 26 0 15,-3 10 22-15,0 2 0 16,0 1 9-16,0-1-9 16,0-7-18-16,0 0-112 0,0-19-115 15,0-6-163 1,0-6-531-16</inkml:trace>
  <inkml:trace contextRef="#ctx0" brushRef="#br0" timeOffset="40925.5">32920 8424 512 0,'0'0'255'0,"0"0"8"15,0 0 21-15,0 0-42 16,0 0-146-16,0 0-90 16,0 0 7-16,25-14 3 15,-25 53-5-15,0-5-3 16,0-4 19-16,0-8-3 0,4-6 22 15,4-10 5 1,5-6 34-16,5 0 26 0,7-3-52 16,0-22-36-1,3-8-23-15,2 1-1 0,-8 1-105 16,-1 4-75 0,1 17-86-16,-6 8-45 0,-1 2-280 0</inkml:trace>
  <inkml:trace contextRef="#ctx0" brushRef="#br0" timeOffset="41382.4">33295 8449 664 0,'0'0'293'16,"0"0"-153"-16,0 0-23 16,0 0-53-16,0 0-35 0,0 0-27 15,0 0 8-15,-121 61-9 16,108-36 3-16,1 0-4 15,9-4-7-15,3-9 7 16,0-5 9-16,0-7-3 16,15 0 2-16,5 0-6 15,1 0 4-15,-3-7-5 16,-6 0 0-16,-2 5 0 16,1-1-1-16,-7 3 0 15,2 0-10-15,-2 0-5 16,4 12 15-16,-1 1-2 15,3-4-17-15,4-2-45 0,1-7-14 16,2 0 1 0,4 0 35-16,-2-22 42 0,-1-11 69 15,3-11 23-15,-2-11-19 16,1-3 5-16,-2-7 2 16,-3 2-29-16,-2 1-22 15,-5 11 19-15,-1 16 29 16,-7 14 44-16,0 21-47 15,0 0-74-15,0 40 0 16,-15 18-12-16,2 13 11 16,-12 50 1-16,3-19-60 15,1-7-281-15</inkml:trace>
  <inkml:trace contextRef="#ctx0" brushRef="#br0" timeOffset="42057.86">31224 9765 1520 0,'0'0'316'0,"0"0"-234"16,0 0-24-16,0 0-25 16,0 0-33-16,0 0-73 15,0 0 14-15,173-99-33 0,-149 68 3 16,-10 1 53 0,-11 8 36-16,-3 6 13 15,0 6 41-15,-28 10-34 0,-4 0-19 16,-7 4 15-16,4 21 1 15,2 10 2-15,4 4 8 16,11 2-14-16,8 4-2 16,10-3-4-16,0-6-7 15,4-8 0-15,27-14 3 16,19-11-3-16,8-3-7 16,10-11-52-16,3-23 13 15,-3-5 12-15,-7-2 34 16,-14 2 40-16,-13 7 58 15,-12 13 33-15,-11 6 15 16,-7 13-36-16,-4 0-63 16,0 0-46-16,0 25 6 15,0 14-6-15,0 2 4 0,-4 8-5 16,-4-8 0 0,5-5-90-16,3-8-133 0,0-12-96 15,15-10-330-15</inkml:trace>
  <inkml:trace contextRef="#ctx0" brushRef="#br0" timeOffset="42195.21">31917 9447 307 0,'0'0'1034'0,"0"0"-794"16,0 0-174-16,0 0-66 16,0 0-2-16,0 0-14 0,0 0-154 15,-14 139-98 1,14-90-101-16</inkml:trace>
  <inkml:trace contextRef="#ctx0" brushRef="#br0" timeOffset="43042.78">32135 9589 925 0,'0'0'535'16,"0"0"-339"0,0 0 22-16,0 0-62 0,0 0-98 15,0 0-51-15,0 0-7 16,-96 29-7-16,71 10 6 15,7-5 0-15,3-1 0 16,12-11-12-16,3-6-18 16,0-13 31-16,10-3 18 15,23 0-1-15,7-3-11 0,1-13-5 16,-1 1-1-16,-7 8-1 16,-8 4 1-16,-9 3-1 15,-4 0-13-15,-9 32-4 16,1 10 3-16,-4 12 0 15,0 7 9-15,0-3 5 16,-22 4 1-16,-3-12 0 16,-3 2 0-16,-3-10 0 15,-6-10 0-15,1-7 1 16,8-14 6-16,-1-11 9 16,11 0 3-16,5-16-4 15,8-20-4-15,5-10-11 16,0 2 0-16,30-4-19 15,8 0-39-15,12 3-27 16,4 2 12-16,3 3-5 16,1-3 17-16,-5 5 29 0,-7-1 24 15,-6 4 8-15,-12 5 0 16,-10 5 0-16,-8 3 0 16,-5 8 19-16,-5 2 38 15,0 8-6-15,0 4 1 16,0 0-25-16,0 0-27 15,-12 21-1-15,-12 13 1 16,2 5-1-16,1 6 0 16,6-6-1-16,8-5-4 15,7-8-2-15,0-6 0 16,12-10 7-16,19-10 1 0,6 0-1 16,4-6-21-16,2-21 6 15,-3-5-21-15,-9 3-17 16,-4-1 25-16,-14 12 20 15,-1 2 9-15,-6 13-7 16,1 3-18-16,-7 0-5 16,0 7 8-16,0 14-39 15,0 2-85-15,0 0-26 16,0-6-16-16,0-5 36 16,0-7 60-16,11-5 2 15,11 0 90-15,6-30 107 16,7-11 129-16,1-5-2 15,7 0 10-15,0 5-24 0,-4 9-42 16,-6 9-21-16,-5 17-81 16,-13 6-54-1,-9 0-22-15,-6 41-29 0,0 14 21 16,-24 41 8-16,-13-12-218 16,6-8-857-16</inkml:trace>
  <inkml:trace contextRef="#ctx0" brushRef="#br0" timeOffset="43489.79">31781 10430 1428 0,'0'0'907'15,"0"0"-754"-15,0 0-112 16,0 0-36-16,0 0-5 15,0 0-2-15,0 0 2 16,0 77 1-16,0-43 0 16,0-6 1-16,0-12-1 15,0-2 0-15,0-14-1 0,0 0 6 16,11 0 9-16,18-24-6 16,4-14-9-16,2-1-1 15,1-2-38-15,-1 2-44 16,-2 7-49-16,-5 9-79 15,0 10-113-15,-10 4-169 16,-8 9-263-16</inkml:trace>
  <inkml:trace contextRef="#ctx0" brushRef="#br0" timeOffset="43845.64">32086 10486 967 0,'0'0'354'15,"0"0"-247"-15,0 0-5 16,0 0 52-16,0 0-73 16,0 0-42-16,0 0-4 15,13 25 0-15,-2-25-4 16,3 0 9-16,-3 0 1 16,3 0-12-16,-6 0-12 15,-2-13-6-15,-2 1-7 16,-1 3-4-16,-3-4-18 15,0-1-5-15,0 4-16 16,0 4 11-16,-10 2-3 0,-11 4 9 16,-4 0 13-16,3 0 2 15,-3 13-2-15,4 10 8 16,6 0-11-16,5-1 11 16,7 4-7-16,3-6 2 15,0-5-5-15,10-6-24 16,23-5-9-16,23-4-121 15,-10 0-48-15,-6-4-149 0</inkml:trace>
  <inkml:trace contextRef="#ctx0" brushRef="#br0" timeOffset="44906.34">32553 10331 1395 0,'0'0'307'0,"0"0"-228"16,0 0-40-16,0 0 4 15,0 0-27-15,0 0-2 16,0 0 7-16,-164 103 13 16,164-77 11-16,0-4-4 15,6-6 9-15,34-7 54 16,10-9-44-16,8 0-29 15,1 0-31-15,-1-18-54 0,-5-11-86 16,-13-4-52-16,-12-5-111 16,-6-4 65-16,-4-5 42 15,-8-2 93-15,-2 4 103 16,-1 6 100-16,-4 10 93 16,-3 10 87-16,0 13-52 15,0 6-98-15,0 0-77 16,0 3-52-16,0 25 0 15,-6 12 29-15,-13 2-2 16,1 6-9-16,0-3-13 16,5-1 2-16,-2-8-8 15,5-5-28-15,5-9-243 16,5-8-352-16,0-10-535 0</inkml:trace>
  <inkml:trace contextRef="#ctx0" brushRef="#br0" timeOffset="44960.73">32553 10331 107 0</inkml:trace>
  <inkml:trace contextRef="#ctx0" brushRef="#br0" timeOffset="45364.74">32553 10331 107 0,'185'53'1256'0,"-185"-57"-939"0,0 4-181 0,0 0-4 0,0 0-62 0,0 0-68 0,12 0 13 15,13 0-3-15,3 0-12 16,0 0-4-16,0 0-25 16,-1 0-2-16,-11 0 12 15,-4 0 17-15,-6 0 1 0,-6 0-10 16,0 0-13-1,0 0-2-15,0 0 5 0,0 13-27 16,0-4-105 0,0 1-77-16,0-4-41 0,0-3 5 15,0-3 123-15,7 0 56 16,-2-6 87-16,-5-10 201 16,0 1 59-16,0 3-75 15,0 6-41-15,-5-1-61 16,2 7-53-16,3 0-30 15,0 0-4-15,0 0-13 16,0 0-28-16,0 0-15 16,11 0 31-16,11 0 13 15,-6 4-20-15,3 3-1 16,-4 3-16-16,-5-1-43 0,-7 4 27 16,-3 3 37-16,0-4 12 15,0 1 18-15,0 1 2 16,0-5-1-16,0 2 1 15,0-8 0-15,0-3-60 16,0 0-8 0,0 0-153-16</inkml:trace>
  <inkml:trace contextRef="#ctx0" brushRef="#br0" timeOffset="45565.8">33328 10258 136 0,'0'0'663'15,"0"0"-529"-15,0 0-14 0,0 0-17 16,0 0-34-16,0 0-20 16,0 0-10-16,0 0-8 15,-89 144-15-15,57-119-5 16,-33 8 0-16,4-11-11 16,0-3-355-16</inkml:trace>
  <inkml:trace contextRef="#ctx0" brushRef="#br0" timeOffset="59121.98">5274 8298 669 0,'0'0'540'0,"0"0"-372"16,0 0 1-16,0 0 23 16,0 0-55-16,0 0-44 15,37-71-17-15,-34 68-10 16,-3-1-6-16,0 4-14 0,3 0 9 15,6 0 2-15,4-2 1 16,17-2-1-16,11 1-20 16,17-3 0-16,17-2-16 15,17-1-2-15,9-4-6 16,5 3-5-16,-5-2-8 16,-16 6 0-16,-17-1 0 15,-18 1-12-15,-21 3-14 16,-12 3-7-16,-12 0-13 15,-5 0-9-15,-5 0-3 16,-33 0 3-16,-17 9-16 16,-5 11-16-16,-14 1-28 15,-6 9-22-15,-9-5-12 16,0 7 6-16,-4-2 36 0,3-5 56 16,9-3 41-16,10-1 8 15,10-5 2-15,18-7 1 16,11-4 22-16,17-1 46 15,9-4 88-15,6 0-24 16,0 0-32-16,31 0-50 16,27-9-33-16,20-7 14 15,18-4-11-15,15 0-1 16,7 5-20-16,-7 2 8 16,-10 7-8-16,-20 3-28 15,-17 3-64-15,-21 0-48 0,-18 0-54 16,-15 0 41-16,-6 6 21 15,-4 1 27-15,0-2 16 16,-4 8-15-16,-9-3-45 16,-2-4-206-16</inkml:trace>
  <inkml:trace contextRef="#ctx0" brushRef="#br0" timeOffset="60178.77">3482 10800 1227 0,'0'0'479'0,"0"0"-358"15,0 0 36-15,0 0 6 16,0 0-60-16,0 0-63 16,0 0-21-16,50-34 3 15,26 20-5-15,20-2-7 0,21 0 0 16,13-3-1-16,-6 3-1 16,-13 5-8-16,-22 7-7 15,-24 4-14-15,-19 0-23 16,-17 0-16-16,-15 0-5 15,-10 0-7-15,-4 1-1 16,0 7 33-16,-15 1 23 16,-10 4 1-16,-6-3-25 15,-3 3-12-15,0-4-35 16,-3 0-33-16,-3 5-43 16,-23 5-25-16,5-3-115 15,5 2-247-15</inkml:trace>
  <inkml:trace contextRef="#ctx0" brushRef="#br0" timeOffset="60405.74">3450 10957 705 0,'0'0'399'0,"0"0"-202"0,0 0-67 15,0 0 16-15,0 0-69 16,0 0-25-16,229-28-6 15,-115 15 2-15,14-1-16 16,8-1-12-16,-10 5-11 16,-20 1-9-16,-24 9-10 15,-20 0-94-15,-31 0-82 16,-13 0-57-16,-14 0-463 0</inkml:trace>
  <inkml:trace contextRef="#ctx0" brushRef="#br0" timeOffset="68175.33">6275 11061 1096 0,'0'0'359'0,"0"0"-192"16,0 0-2-16,0 0 50 15,0 0-28-15,0 0-82 0,-32-49-37 16,32 49-25-16,0-2 1 15,0 2-24-15,0 0-14 16,35-3-6 0,36-1 0-16,58-2 0 0,72-1 0 15,56-2 1-15,-16 6 11 16,-43-2-11-16,-74 5 4 16,-51 0-5-16,-10 0 0 15,-2 8-12-15,-11 5-19 16,-17-7 3-16,-17 4-2 15,-4-8 23-15,-9-2 1 16,-3 4 5-16,0-4 1 16,0 0 4-16,0 0-4 15,4 3-6-15,-1 0-14 16,12 6-71-16,6 4-2 0,44 10-146 16,-9 0-288-16,12-11-737 0</inkml:trace>
  <inkml:trace contextRef="#ctx0" brushRef="#br0" timeOffset="68730.25">9806 11382 1185 0,'0'0'305'15,"0"0"-177"-15,0 0 82 16,0 0 30-16,0 0-56 0,0 0-89 15,0 0-62-15,75-61-32 16,32 55 5-16,54-4 0 16,0 4-6-16,18-4 6 15,0-4-6-15,-37 5 9 16,4 2-3-16,-35 1-6 16,-33 3-1-16,-27 3 1 15,-26 0-11-15,-12 0-3 0,-8 0-15 16,-2 0-14-16,-3 0-40 15,25 0-112-15,-3 0-96 16,6 6-361-16</inkml:trace>
  <inkml:trace contextRef="#ctx0" brushRef="#br0" timeOffset="69359.85">12534 11167 1480 0,'0'0'338'15,"0"0"-225"-15,0 0 5 16,0 0-50-16,0 0-48 16,211-46-8-16,-103 43-11 15,6 0-1-15,0 3-6 0,-15 0-3 16,-12-3-3-1,-26 3 6-15,-23-4-9 16,-16 4 4-16,-14-2 10 16,-8 2-16-16,-8 0 9 0,-39 0-8 15,-12 0-38-15,-21 0-47 16,-9 2-54-16,-11 19-59 16,-7-3-4-16,0 5 7 15,3-1 98-15,11-2 52 16,16-3 50-16,15-5 11 15,16-3 36-15,18-3 36 16,16-3 24-16,12-3 24 16,8 0 30-16,39 0-80 0,24 0-3 15,25 0 32 1,18-3-39-16,14-6-24 0,8 3-7 16,-4-4-7-16,-6 4 29 15,-20-1-4-15,-26 1-13 16,-24 3-24-16,-20 0 2 15,-22-2-12-15,-14 5-54 16,-14 0-177-16,-15 0-320 0</inkml:trace>
  <inkml:trace contextRef="#ctx0" brushRef="#br0" timeOffset="70162.83">14406 9034 1056 0,'0'0'391'0,"0"0"-187"15,0 0-17-15,0 0-73 0,0 0-71 16,0 0-26-16,0 0 9 16,-228 124-5-16,148-69-11 15,9 0-3-15,11-4-5 16,9-8-1-16,16-13 0 15,14-9 1-15,6-8-1 16,8-7-1-16,7-6-15 16,0 0-11-16,0-13-11 0,0-16-59 15,10-10 68 1,12-3 15-16,-4 4 12 0,0 6 1 16,-8 9 8-16,2 7 39 15,-9 14 6-15,-3 2-32 16,0 0-20-16,0 15 7 15,0 18 34-15,0 2-17 16,0-1-7-16,0 0 4 16,0-3-12-16,3-5-1 15,30 0-3-15,14-7-6 16,52 0-5-16,-6-10-263 16,0-4-601-16</inkml:trace>
  <inkml:trace contextRef="#ctx0" brushRef="#br0" timeOffset="75495.42">11685 8773 1202 0,'0'0'393'0,"0"0"-268"0,0 0-71 15,0 0 30-15,0 0-26 16,0 0-40-16,49-28-18 15,1-6 28-15,26-13-22 16,52-63-6-16,-11 11-95 16,-9-8-229-16</inkml:trace>
  <inkml:trace contextRef="#ctx0" brushRef="#br0" timeOffset="76126.39">13053 10235 1257 0,'0'0'530'0,"0"0"-393"0,0 0 13 15,0 0-3-15,0 0-49 16,0 0-63-16,0 0-17 15,177-135-17-15,-69 96-1 16,92-42-12-16,-26 11-246 16,-13-4-868-16</inkml:trace>
  <inkml:trace contextRef="#ctx0" brushRef="#br0" timeOffset="80360.44">19990 10859 1015 0,'0'0'375'0,"0"0"-198"16,0 0 20-16,0 0-23 16,0 0-28-16,0 0-31 15,-6-39-45-15,6 39-29 16,0-7-8-16,28 0-7 0,25-5-20 15,30-1-5-15,16-2 0 16,12-1 7-16,3-1-7 16,-9 1-1-16,-21 7 1 15,-16 2 4 1,-22 4-5-16,-16 3-12 0,-17 0-24 16,-9 0-38-16,-4 0-20 15,0 0 4-15,-28 0 31 16,-11 13-58-16,-7 0-101 15,-15 8-36-15,11 0-101 16,7-6-325-16</inkml:trace>
  <inkml:trace contextRef="#ctx0" brushRef="#br0" timeOffset="80571.59">19969 10951 780 0,'0'0'308'16,"0"0"-203"-16,0 0-61 15,0 0 21-15,228-6-6 16,-113 0-31-16,7 3-17 16,2-4-3-16,-9 7-8 15,-13 0-49-15,-34 0-239 16,-25 0-772-16</inkml:trace>
  <inkml:trace contextRef="#ctx0" brushRef="#br0" timeOffset="96747.79">13328 11826 532 0,'0'0'508'16,"0"0"-333"-16,0 0-45 15,0 0 40-15,0 0-16 16,0 0-54-16,-22-65-80 15,-17 75 8-15,-11 29-12 16,-15 15 6-16,-9 13-16 16,-2 7 1-16,1 0 0 15,7 0 5-15,4-6-12 16,11-13 0-16,9-12 0 16,16-9 0-16,13-18-14 15,12-13-50-15,3-3-22 0,3-23-32 16,27-22-46-16,2-13 110 15,-1-8 39-15,-1 1 15 16,-5 8 33-16,-7 10-8 16,-5 19 42-16,-13 15 7 15,0 13-48-15,0 0-19 16,-3 17 8-16,-22 20 17 16,-11 15 15-16,-2 6-18 15,-2 3-16-15,3-1-3 16,6-8 0-16,13-10-8 15,18-10-4-15,0-19-8 16,43-13-21-16,93-22-12 16,-12-24-126-16,8-7-186 0</inkml:trace>
  <inkml:trace contextRef="#ctx0" brushRef="#br0" timeOffset="98009.2">21191 9557 484 0,'0'0'134'16,"0"0"-43"-16,0 0 36 16,0 0 16-16,0 0-40 15,0 0-22-15,0 0 19 16,0-153 3-16,-5 132 13 16,-16 2-25-16,-4 0-35 15,-13 0-10-15,-9 5-6 16,-17 2-24-16,-11 3-6 15,-11 5-9-15,-15 4 1 0,-5 0 5 16,-5 0-6-16,-3 19 2 16,3 14 4-16,3 8-7 15,5 8 1-15,7 15 14 16,10 13-6-16,8 13 2 16,14 15 7-1,9 12-5-15,24 10-3 0,16 8-1 16,15 4 4-16,11 3-3 15,46-7 1-15,29-10-11 16,21-13 1-16,21-25 0 16,23-20 1-16,9-21 6 15,11-27-8-15,4-19-10 16,-7-4 10-16,-3-44 11 16,-15-15 3-16,-15-25-13 0,-10-17 13 15,-6-43-12-15,-20-40 4 16,-28-35 2-16,-27 10 1 15,-38 46-9 1,-6 52-6-16,-46 44 6 0,-35-3-18 16,-126-6 8-16,13 13-66 15,-10 20-278-15</inkml:trace>
  <inkml:trace contextRef="#ctx0" brushRef="#br0" timeOffset="99240">22793 11142 1224 0,'0'0'400'0,"0"0"-251"16,0 0 16-16,0 0-40 15,0 0-66-15,0 0-33 16,-217 133-5-16,113-44-8 15,-11 9 2-15,6 5-8 16,5-3-7-16,17-6 0 16,16-14 1-16,15-13 0 15,16-20-1-15,19-13-1 16,11-16-42-16,10-12-66 16,0-6-76-16,10-3-72 0,18-31 17 15,12-9 76-15,-1-7 57 16,-4-8 51-16,-2 6 53 15,-8 6 3-15,-12 12 65 16,-4 11 58-16,-9 7 6 16,0 6 49-16,0 10-26 15,0 0-94-15,-15 0-4 16,-10 23 0-16,-3 5 15 16,-1 4 6-16,3 2-28 15,9-6-6-15,9-5-12 16,8-4-23-16,0-9-6 15,43-8 6-15,28-2-6 16,95-15-1-16,-17-18-197 0,-3-8-415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0-01T16:22:03.2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21714 3515 120 0,'0'0'216'15,"0"0"-148"-15,0 0 4 16,0 0 68-16,0 0-16 16,0 0-53-16,0 0-16 0,4-6 30 15,-4 6 5-15,0 0-25 16,0 0-3-16,0 0-49 16,0 0-13-16,0 0 0 15,0 0 1-15,0 0 2 16,0 0-3-16,0 0 0 15,0 0 4-15,0 0-4 16,0 0-1-16,0 0 0 16,0 0-10-16,0 0-28 15,0 0-146-15,0 0-83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19T16:41:57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2072 6861 88 0,'0'0'305'15,"0"0"-161"-15,0 0 23 16,0 0-31-16,0 0 17 16,0 0-7-16,0-12 3 15,-3 7-5-15,-2 5 10 16,2 0-38-16,3 0-34 0,0 0-6 15,0 0-13-15,-4 0-7 16,4 0-22-16,-3 0-10 16,3 0 12-16,0 0-3 15,-3 0 6-15,3 0-2 16,0 0 1-16,-4 0-7 16,1 0-12-16,3 0-3 15,0 0 4-15,0 0 3 16,0 0 6-16,0 0-18 15,20 0 7-15,28 0 16 16,30-6-13-16,33-10 3 16,28-5 4-16,22-6-3 0,-1 2-13 15,-2 2-4 1,-27 11-8-16,-24 6 0 16,-24 6-6-16,-23 0 5 0,-21 0-32 15,-14 0-28-15,-13 2-44 16,-12 14-18-16,0 9-46 15,0 2-204-15,-15-8-357 16</inkml:trace>
  <inkml:trace contextRef="#ctx0" brushRef="#br0" timeOffset="5819.21">5067 8304 1307 0,'0'0'347'0,"0"0"-233"16,0 0-28-16,0 0 43 16,98-196-27-16,-52 125-47 15,1-4-21-15,-9 8 10 16,-8 10-17-16,-6 15 18 16,-10 14 1-16,-3 12-21 15,-7 8-5-15,-4 8-20 16,6 0-12-16,6 14-24 15,1 24 23-15,9 14 13 0,-1 9 8 16,-3 5-6-16,1-4 5 16,-1-4-6-16,-5-9-1 15,-1-12 0-15,-2-4-105 16,-10-11-126-16,0-9-253 16,0-7-390-16</inkml:trace>
  <inkml:trace contextRef="#ctx0" brushRef="#br0" timeOffset="5998.82">5296 8033 641 0,'0'0'809'0,"0"0"-600"16,0 0-165-16,0 0-2 16,0 0 39-16,0 0-42 15,182-34-32-15,-93 18-7 16,-17 2-141-16,-18-2-495 0</inkml:trace>
  <inkml:trace contextRef="#ctx0" brushRef="#br0" timeOffset="6186.72">5647 7610 780 0,'0'0'698'0,"0"0"-495"16,0 0-78-16,0 0-31 15,0 0-44-15,182-91-21 16,-114 79-24-16,-8 5-5 16,-14 7-45-16,-28 0-188 15,-11 3-172-15,-7 13-337 0</inkml:trace>
  <inkml:trace contextRef="#ctx0" brushRef="#br0" timeOffset="6313.18">5818 7559 517 0,'0'0'308'15,"0"0"-206"-15,0 0 12 16,0 0 37-16,0 0-25 0,0 0-31 16,-32 188-26-1,29-139-26-15,-2 3-17 0,5 19-19 16,0-16-7 0,0-11-544-16</inkml:trace>
  <inkml:trace contextRef="#ctx0" brushRef="#br0" timeOffset="6716.62">7118 8060 1204 0,'0'0'596'16,"0"0"-483"-16,0 0 29 15,0 0-12-15,0 0-43 16,0 0-43-16,50-178-22 16,-29 120-7-16,-3 2-9 15,-1-2 13-15,1 6-11 16,-6 11-8-16,-6 14 20 15,-2 11-3-15,-1 10-8 16,-3 6-9-16,5 0-8 16,-2 12-16-16,4 21 18 15,-1 15 6-15,3 4 0 16,-3 3-1-16,-2 0 1 0,-1-8 0 16,0-1-1-16,-3 0-86 15,0-6-136-15,0-14-431 0</inkml:trace>
  <inkml:trace contextRef="#ctx0" brushRef="#br0" timeOffset="6812.7">7118 8060 1288 0</inkml:trace>
  <inkml:trace contextRef="#ctx0" brushRef="#br0" timeOffset="6874.16">7118 8060 1288 0,'-50'-215'330'0,"50"215"-227"0,0 0-30 0,0 0-55 0,38 0-8 0,63-7-20 15,-5-4-145-15,0-1-600 0</inkml:trace>
  <inkml:trace contextRef="#ctx0" brushRef="#br0" timeOffset="10670.1">5450 4299 798 0,'0'0'354'16,"0"0"-80"-1,0 0-25-15,0 0-102 16,0 0-56-16,0 0-62 0,0 0-13 15,0 0-9-15,111-89-6 16,-86 89 6-16,-7 0-7 16,-8 0-11-16,-7 0-5 15,-3 17-9-15,0 12 24 16,0 2 1-16,-21 5 12 16,-11 2-2-16,-3 1 6 15,-4-5-6-15,5-4 0 16,6-7-4-16,15-8-6 15,5-8 0-15,8-4-10 16,0-3 3-16,0 0 7 0,25 0 13 16,8 0-1-16,1 0-11 15,0 0-1 1,-6 0 1-16,-7 0-1 0,-7 3-1 16,-9 10-12-1,-5 1-11-15,0-1 2 0,-5 5 22 16,-24-2 14-16,-2 3-3 15,-6-5-11-15,6-4 0 16,-2-4 0-16,5-6-10 16,6 0-25-16,9 0-53 15,13 0-103-15,0-13-65 16,0-4-339-16</inkml:trace>
  <inkml:trace contextRef="#ctx0" brushRef="#br0" timeOffset="11657.94">5943 4304 606 0,'0'0'256'0,"0"0"-80"0,0 0-31 16,0 0 31-16,0 0-10 15,0 0-37-15,0 0-31 16,-18-42-41-16,18 42-57 16,0 0-7-16,7 9 7 15,11 19 1-15,4 9-1 16,6 2 1-16,0-1 0 15,5-1 9-15,-1 0-9 16,-8-9-1-16,5-1-9 16,-3-14-223-16,-9-7-108 15,-3-6-306-15</inkml:trace>
  <inkml:trace contextRef="#ctx0" brushRef="#br0" timeOffset="11864.72">6160 4224 715 0,'0'0'315'0,"0"0"-190"16,0 0-98-16,0 0-17 15,0 0 2-15,0 0-5 16,0 0 2-16,-96 208-1 16,81-160-7-16,5-7 0 15,2-5 1-15,8-8-1 0,0-7-1 16,8-8-60-1,14-13-297-15</inkml:trace>
  <inkml:trace contextRef="#ctx0" brushRef="#br0" timeOffset="12135.1">6296 4194 894 0,'0'0'225'0,"0"0"-89"15,0 0-41-15,0 0-40 16,0 0-16-16,0 0-31 16,0 0-8-16,146-64-17 15,-138 87-14-15,-8 15-8 16,0 14 25-16,-3 4 14 0,-27 6 18 16,2-4-6-1,0-6-5-15,6-11 8 0,11-11-15 16,11-15 0-16,5-11 1 15,101-4 18-15,-2-6-19 16,7-23-179-16</inkml:trace>
  <inkml:trace contextRef="#ctx0" brushRef="#br0" timeOffset="12755.18">7832 4213 1039 0,'0'0'375'15,"0"0"-197"-15,0 0-37 16,0 0 43-16,0 0-70 16,0 0-62-16,0 0-45 15,-40-65 17-15,65 65-14 16,-4 0-3-16,4 8-7 0,-7 14-10 15,-11 10-15 1,-7 11-1-16,0 3 15 16,-13 7 11-16,-20-5 2 15,1-2 7-15,4-12 1 0,7-9 0 16,9-12-10-16,9-3 0 16,3-10 0-16,0 0 6 15,28 0-3-15,20 0 14 16,8-13-17-16,5-3-113 15,14-3-184-15,-14 0-220 16,-14 6-480-16</inkml:trace>
  <inkml:trace contextRef="#ctx0" brushRef="#br0" timeOffset="12974.47">8178 4210 1005 0,'0'0'362'0,"0"0"-95"15,0 0-79 1,0 0-50-16,0 0-127 0,0 0-11 16,0 0-1-16,53 58 0 15,-35-13-4-15,-3-1 5 16,-5 6 0-16,2-9 8 16,-2-5-8-16,1-8-47 15,17-19-205-15,-3-4-86 16,-3-5-182-16</inkml:trace>
  <inkml:trace contextRef="#ctx0" brushRef="#br0" timeOffset="13152.05">8413 4160 553 0,'0'0'328'16,"0"0"-108"0,0 0-119-16,0 0-65 15,0 0-23-15,0 0 6 0,-146 169 17 16,107-98 6-16,7 6-17 15,4 1-24-15,3-8 6 16,10 1-7-16,15-13 0 16,0-14-72-16,10-22-453 0</inkml:trace>
  <inkml:trace contextRef="#ctx0" brushRef="#br0" timeOffset="13578.65">8710 4147 984 0,'0'0'258'0,"0"0"-83"16,0 0-51-16,0 0-65 15,0 0-38-15,0 0-14 16,0 0-7-16,114-49-7 15,-99 49-4-15,-5 0 5 16,-5 3-10-16,-5 13-19 16,0 9 22-16,-12 2 13 15,-19 7 16-15,-6 3 0 16,-6-3-6-16,5 3-10 0,8-12 0 16,17-4 0-16,5-8-19 15,8-2-10-15,0-5 20 16,25-2 9-16,8-4 12 15,7 0-11-15,-6 2-1 16,-2 2 0-16,-2 6-5 16,-12 5 4-16,-15 9-13 15,-3 5-15-15,-8 1 26 16,-39 9 3-16,-20 2 9 16,-61 25-9-16,14-15-10 15,9-10-494-15</inkml:trace>
  <inkml:trace contextRef="#ctx0" brushRef="#br0" timeOffset="14831.82">12435 4471 446 0,'0'0'635'15,"0"0"-513"-15,0 0-73 16,0 0 25-16,0 0 107 16,0 0-12-16,0 0-42 15,22-7-13-15,46-16-71 16,24-8-23-16,11-4-18 0,1-4 8 15,-8 2-4 1,-18 3-4-16,-16 5 0 0,-19 6 0 16,-19 11-2-16,-20 2-1 15,-4 10-40-15,-15 0-85 16,-66 15-26-16,1 19-144 16,9-9-397-16</inkml:trace>
  <inkml:trace contextRef="#ctx0" brushRef="#br0" timeOffset="15040.33">12553 4284 700 0,'0'0'246'0,"0"0"-136"16,0 0-25-16,0 0-34 16,0 0-32-16,0 0-12 15,0 0-6-15,-154 107 8 16,129-60-3-16,10 2-6 15,8-8-13-15,7-8-9 16,12-11 22-16,38-8 42 16,21-8 8-16,71-6-50 15,-13-6-26-15,-8-18-947 0</inkml:trace>
  <inkml:trace contextRef="#ctx0" brushRef="#br0" timeOffset="16530.88">14330 4448 396 0,'0'0'596'16,"0"0"-423"-16,0 0-44 16,0 0 15-16,0 0 49 15,0 0-60-15,-3-61-85 16,3 55-17-16,15 2 7 15,6 2-28-15,1 2-4 16,3 0-6-16,-4 0 0 0,-8 0-8 16,-1 6-4-1,-12 10 2-15,0 6-30 16,0 5 40-16,-25 2-1 16,-11-2-18-16,-4-3 7 0,5-6 12 15,4-1 0 1,9-11 10-16,11-3-9 0,11-3 0 15,0 0-1-15,3 0-37 16,22 0 36-16,5 0-5 16,-2 0 6-16,0 6 0 15,-3 3-3-15,-7 4-4 16,-8 1-2-16,-2 6-7 16,-8-1-16-16,0-3 13 15,-15 0 19-15,-16-3 15 16,-12-3 5-16,-4-4-1 0,1-6-3 15,6 0-15-15,15 0-1 16,10 0-4-16,15-10-161 16,0-6-147-16,19-3-900 0</inkml:trace>
  <inkml:trace contextRef="#ctx0" brushRef="#br0" timeOffset="16727.45">14630 4448 1035 0,'0'0'346'16,"0"0"-190"-16,0 0-57 0,0 0-59 15,0 0-40-15,0 0-4 16,0 0 4-16,15 137 9 16,-9-87-9-16,6-8 1 0,1-11-1 15,20-6-37-15,-4-9-172 16,-5-8-171-16</inkml:trace>
  <inkml:trace contextRef="#ctx0" brushRef="#br0" timeOffset="16905.82">14809 4419 497 0,'0'0'564'15,"0"0"-476"-15,0 0-54 0,0 0 34 16,0 0 0-1,0 0-25-15,-196 193-21 16,163-145-10-16,12 0-11 0,11 7-1 16,10-14-7-16,0-16-248 15</inkml:trace>
  <inkml:trace contextRef="#ctx0" brushRef="#br0" timeOffset="17323.2">15133 4393 833 0,'0'0'295'0,"0"0"-177"0,0 0-12 15,0 0-23-15,0 0-38 16,0 0-22-1,0 0-8-15,148-18-13 0,-135 18-2 16,-8 2-10-16,-5 12-2 16,0 2-8-16,0 5 8 15,-12-1 12-15,-6 3 12 16,5-4 2-16,-2-4 1 16,5-5-9-16,10-4 1 15,0-1-7-15,0-3 0 16,0 2 0-16,10 3 35 15,15-2 3-15,3 2-9 0,2 3-9 16,-5-1-5-16,-7 6-15 16,-11 6-12-16,-7 1-8 15,-4 3 15-15,-42 5 5 16,-22 2 24-16,-64 14-23 16,11-12-1-16,6-1-538 15</inkml:trace>
  <inkml:trace contextRef="#ctx0" brushRef="#br0" timeOffset="18798.34">6432 4884 849 0,'0'0'263'0,"0"0"-118"0,0 0-16 15,0 0-29-15,0 0-10 16,0 0-23-16,0 0-35 16,28-89-32-16,-24 89-9 0,4 12-10 15,-2 18 0-15,1 5-9 16,-4 4 28-16,2-1 14 16,2 1-6-16,0-8-7 15,1-3-1-15,5-10-1 16,12-5 1-16,18-10 18 15,25-3 4-15,25 0-6 16,24-9-5-16,16-16-2 16,9-3-7-16,1 7-2 15,-11-1 2-15,-14 8 4 16,-17 4-6-16,-23 7 0 16,-17 3-1-16,-21 0-6 15,-12 0 6-15,-15 0-5 0,-1 0-2 16,-6 0 7-1,-2 0-12-15,-4 0 13 0,0 0 1 16,0 0 7-16,3 0-7 16,2 0 0-16,2 0 15 15,-1 0-7-15,9 0-3 16,-2-3 2-16,6-9-6 16,-4-1-1-16,3-8 12 15,-5-4-2-15,-1-3 18 16,-6-12 6-16,6-1-16 15,-5-4 9-15,-1 1-19 16,1 2 4-16,-2 13-12 16,1 8-1-16,-6 19 0 15,0 11-69-15,-28 31-319 0,-8 0-788 0</inkml:trace>
  <inkml:trace contextRef="#ctx0" brushRef="#br0" timeOffset="20116.54">5622 4178 139 0,'0'0'811'16,"0"0"-629"-16,0 0-77 16,0 0 29-16,0 0 7 15,0 0-51-15,0 0-42 16,-8-157 15-16,8 111-21 15,3-2 8-15,9-5-5 16,-2-9-9-16,1-3-3 0,-1-2 17 16,2 5-1-16,-6 3-18 15,-2 7-7-15,-4 3-11 16,0 11-4-16,0 2 7 16,0 11-8-16,0 6-2 15,0 5-5-15,0 7 7 16,0 5 7-16,0 2-2 15,0 0-13-15,0 0 0 16,0 0-2-16,8 0-11 16,30 0-40-16,63-7 53 0,85-12 0 15,110-17 19 1,60-5-8-16,24 2 0 16,-16 11-9-16,-51 15 9 15,-26 13-10-15,-70 0-1 0,-67 0 1 16,-63 0 6-16,-38 0-7 15,-6 0 0-15,-11 0-10 16,-4 4 3-16,-16-4 7 16,-9 2 0-16,-3-2-6 15,0 0 6-15,0 0 2 16,0 0 4-16,0 0-5 16,0 0 7-16,0 0-7 15,0 0 6-15,3 0-6 16,-3 0 5-16,3 0-6 15,4 0 7-15,-2 0-7 16,2 0-2-16,-4 0 2 16,-3 0 1-16,0 0 0 0,0 0-1 15,0 0-20-15,0 0-3 16,0 0 13-16,0 15-3 16,0 14 13-16,0 17-1 15,0 9 1-15,0 6 8 16,0 6-7-16,0 4 3 15,0 0-4-15,0-8 0 16,0-5 0-16,3-8 0 16,6-13 0-16,1-4-1 15,-4-10 0-15,2-11 0 16,-1-3 0-16,0-4-7 16,-4-5 7-16,5 2 0 15,-4-2 0-15,-1 0 0 0,-3 0 1 16,0 0 1-16,0 0 8 15,0 0-9-15,0 0 1 16,0 0 1-16,0 0-2 16,0 0-1-16,0 0-10 15,0 2 4-15,0-2-5 16,0 0-17-16,0 0 7 16,0 0 9-16,0 0-16 15,0 0-37-15,0 0-38 16,0 0-111-16,0-9-133 15,0-4-184-15,0-2-194 0</inkml:trace>
  <inkml:trace contextRef="#ctx0" brushRef="#br0" timeOffset="20276.5">8710 3753 325 0,'0'0'247'0,"0"0"-58"0,0 0-49 16,0 0-4-16,0 0-42 16,0 0-51-16,0 0-25 15,-28-9-17-15,24 9-1 16,1 9 0-16,0 5 0 15,3-1-14-15,31 0-12 16,19-3 24-16,8-10-15 0</inkml:trace>
  <inkml:trace contextRef="#ctx0" brushRef="#br0" timeOffset="22937.17">18027 7157 1320 0,'0'0'390'16,"0"0"-276"-16,0 0-37 16,0 0 61-16,0 0-40 15,0 0-90-15,149-11 18 16,45-2-5-16,81-4-11 16,35-6-1-16,-4 3-9 15,-26 7 7-15,-56 3-7 16,-49 4-8-16,-50 0-35 15,-49 0-32-15,-30 3-6 16,-11-4 59-16,-5 4 15 16,-5 0 7-16,-15-1 1 15,-7 4-1-15,-3 0 0 16,0 0-82-16,0 0-246 0,0 4-208 0</inkml:trace>
  <inkml:trace contextRef="#ctx0" brushRef="#br0" timeOffset="32619.35">18259 5618 656 0,'0'0'53'0,"192"-106"-53"15,-99 49-388-15</inkml:trace>
  <inkml:trace contextRef="#ctx0" brushRef="#br0" timeOffset="32994.12">19187 5659 910 0,'0'0'536'0,"0"0"-480"16,293-177-56-1,-164 103-348-15</inkml:trace>
  <inkml:trace contextRef="#ctx0" brushRef="#br0" timeOffset="34096.67">20543 5583 347 0,'0'0'938'16,"0"0"-749"-16,186-128-189 15,-10 17-12-15,-22 12-165 16,-15 3-503-16</inkml:trace>
  <inkml:trace contextRef="#ctx0" brushRef="#br0" timeOffset="38739.47">19515 5910 560 0,'0'0'564'16,"0"0"-367"-16,0 0-26 16,0 0 40-16,0 0 1 15,0 0-40-15,0 0-31 16,8-110-33-16,-8 91-20 0,0 1-26 16,0-8-23-16,-8-1-14 15,-9 3-4-15,-4-5-11 16,-7-4-2-16,-12 1-7 15,-3-4 5-15,-10 2-6 16,-5-3 1-16,-10 3-2 16,-3 2 1-16,-7 0 0 15,-5 3-8-15,-7 3 7 16,1 7-1-16,0 3-6 16,-1 6 7-16,6 7 0 15,4 3-5-15,9 0 5 16,11 3 0-16,2 13-5 15,9 9 5-15,2 5-7 16,7 8 0-16,1 4-4 16,7 5 2-16,4 8-17 0,0 7-3 15,-2 2 4-15,2-1 0 16,-4 6-5-16,-1 2 10 16,2-5 2-16,3 2-18 15,-2-1 3-15,5-5 13 16,3-4 1-16,13-7-1 15,2-3 11-15,7-2-8 16,0-5 6-16,10 5-4 16,18 2 6-16,12-1 9 15,9 2 1-15,9 1 0 16,5 2 1-16,5-3 0 16,5-8-1-16,-2-2 1 15,4-7 5-15,0-7-6 0,4-5 0 16,-4-4-1-16,2-9-8 15,3-7-6-15,-2 0-39 16,1 0-6-16,-1-29-28 16,0-10 16-16,-5-12 25 15,1-13 46-15,-2-18-4 16,-4-11 5-16,-4-11 7 16,-4-17-7-16,-14-3-7 15,-13-1-71-15,-8 5-73 16,-25 5 7-16,0 31-47 0,0 24-657 0</inkml:trace>
  <inkml:trace contextRef="#ctx0" brushRef="#br0" timeOffset="58827.84">10591 9788 1051 0,'0'0'398'0,"0"0"-279"16,0 0-69-16,0 0 52 15,0 0-38-15,0 0-40 16,0 13-14-16,0 10 10 15,0 2 15-15,0 2 9 16,0-3-4-16,0-4-18 16,0-4 6-16,0-9-13 15,22-7 3-15,18 0 28 16,24-23 5-16,22-28-43 16,57-56-8-16,-22 11-172 15,-13 0-508-15</inkml:trace>
  <inkml:trace contextRef="#ctx0" brushRef="#br0" timeOffset="60300.93">18812 10274 1075 0,'0'0'373'16,"0"0"-168"-16,0 0-10 15,0 0-8-15,0 0-53 0,0 0-65 16,0 0-36 0,0-39-20-16,0 39-13 0,4 7-11 15,-1 15 10-15,0 3 1 16,6 5 0-16,-3-5 1 15,4-6-1-15,8-5 1 16,16-14 8 0,15 0-9-16,22-23-15 0,22-25-49 15,53-50-95 1,-20 13-228-16,-20 7-808 0</inkml:trace>
  <inkml:trace contextRef="#ctx0" brushRef="#br0" timeOffset="66712.23">20552 17732 780 0,'0'0'976'0,"0"0"-810"15,0 0-115-15,0 0-7 16,0 0 59-16,-4 0-34 16,18 0-37-16,-3 0 7 15,3 0 20-15,-6 0-4 16,-2 0-11-16,-2 0-8 15,-4 0 1-15,0 0-7 16,0 0-14-16,0 0 14 0,0 0-17 16,3 0-13-1,0 6 1-15,6 7 0 0,-6 0-1 16,0-1 1-16,1 1-1 16,-1-4 0-16,-3 2 0 15,3-8 0-15,-3-3 2 16,8 0-1-16,6-7-1 15,16-32-11-15,11-12-38 16,20-17-15-16,10-9 14 16,12 3-21-16,-5 11-28 15,-7 14 23-15,-13 18-69 16,-23 20-94-16,-20 11-45 16,-15 11 17-16,-46 48-25 0,-16 0-24 15,-6 3-178-15</inkml:trace>
  <inkml:trace contextRef="#ctx0" brushRef="#br0" timeOffset="66872.09">20608 17821 469 0,'0'0'289'16,"0"0"-57"-16,0 0-47 15,0 0 31-15,0 0 36 16,0 0-102-16,0 0-58 16,157-32-49-16,-67 0-29 15,6 0-14-15,18-16-63 16,-21 9-205-16,-25 7-583 0</inkml:trace>
  <inkml:trace contextRef="#ctx0" brushRef="#br0" timeOffset="89821.87">22172 16472 408 0,'0'0'904'0,"0"0"-614"15,0 0-104-15,0 0 13 16,36-58 8-16,-36 58-55 15,0 0-66-15,0 0-59 0,-21 31-17 16,-29 24 20-16,-25 13 18 16,-22 15-5-16,-6 10-27 15,-5 4-7-15,6 0-2 16,12-7-7-16,11-14 0 16,22-11 0-1,14-16-40-15,18-21-30 0,19-19-38 16,6-9-43-16,0 0-5 15,3-31-136-15,19-9-17 16,2-4 96-16,-2-1 75 16,0 6 63-16,-9 7-43 15,2 4 43-15,-9 6 58 0,-2 8 17 16,-1 4 29 0,-3 4 84-16,0 6 18 15,0 0-13-15,0 4 38 0,-10 22 83 16,-12 9-50-1,4 7-42-15,-3 2-34 16,4 1-29-16,2-6-16 0,9-4-21 16,1-12-13-16,5-11-27 15,0-12 14-15,39 0-2 16,26-18-19-16,64-62-57 16,-11 5-259-16,-12-2-511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6:21: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1 152,'0'0'48,"0"0"53,0 0-15,0 5 18,0 22-360,6-27 170,21 0-31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4:53:20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26905 1670 24575,'0'0'0</inkml:trace>
  <inkml:trace contextRef="#ctx0" brushRef="#br0" timeOffset="21013">26976 5598 24575,'52'-39'0,"-10"7"0,-63 84 0,-5 3-3277,10-5 0,0 10 0,1-2 3028,-5 3 1,3-2 0,4 3 0,3-7-1,-1-2 1</inkml:trace>
  <inkml:trace contextRef="#ctx0" brushRef="#br0" timeOffset="21429">27070 6844 24575,'-7'52'0,"1"-1"0,-1 1 0,1 0 0,-2-6 0,0-2 0,3-1 0,4 24 0,2-11 0,-1-25 0</inkml:trace>
  <inkml:trace contextRef="#ctx0" brushRef="#br0" timeOffset="21781">27140 7856 24575,'-14'62'0,"0"1"0,-1 0 0,1-1 0,4-8 0,1-4 0,-1-5 0,-6 2 0,1 0 0</inkml:trace>
  <inkml:trace contextRef="#ctx0" brushRef="#br0" timeOffset="22095">27070 8961 17134,'-26'59'0,"0"-1"0,5-10 0,0-1 0</inkml:trace>
  <inkml:trace contextRef="#ctx0" brushRef="#br0" timeOffset="22762">27399 9784 11440,'-12'61'0,"1"0"0,-1-1 0,0 1 0,3-5 0,1-4 0,-1-6 0,-2-9 0,1-1 0</inkml:trace>
  <inkml:trace contextRef="#ctx0" brushRef="#br0" timeOffset="23448">27517 10960 24575,'0'50'0,"0"-1"0,0 1 0,-14 10 0,-6 1 0,1-7-550,4-6 0,-4-5 0,-10 2 0,1-6 0,7 3 0</inkml:trace>
  <inkml:trace contextRef="#ctx0" brushRef="#br0" timeOffset="25396">29539 5551 24575,'0'-13'0,"0"2"0,0 11 0,0 32 0,0 4 0,0 9 0,1-2 0,0 5 0,-3 4-745,-4 6 0,-3 7 1,0-2-1,2-6 1,3 11-1,0-5 1,-6-14-1,-1 0 1,1-1-1</inkml:trace>
  <inkml:trace contextRef="#ctx0" brushRef="#br0" timeOffset="25846">29422 7103 24575,'-7'50'0,"1"1"0,-1-1 0,1 0 0,-5 13 0,0-1 0,1 1 0,4-8 0,0 3 0,0-3 0,1-6 0,-3 4 0,0-4 0,-2 9 0,-1-1 0</inkml:trace>
  <inkml:trace contextRef="#ctx0" brushRef="#br0" timeOffset="26297">29469 8420 24575,'0'53'0,"0"0"0,0 0 0,1 6 0,-1 1 0,-1-1 0,-5-3 0,-1-2 0,-1 1-1006,0 0 1,-1 0 0,0-3 0,-4 11 0,0-6 0,-8 6 0</inkml:trace>
  <inkml:trace contextRef="#ctx0" brushRef="#br0" timeOffset="26796">29539 10090 24575,'0'65'0,"0"-15"0,0-6 0,0-23 0,0 44 0,0-8 0,0-4 0,0-8 0,0 2 0,0 0 0</inkml:trace>
  <inkml:trace contextRef="#ctx0" brushRef="#br0" timeOffset="27212">29633 11242 22538,'-37'55'0,"-1"0"0,1 0 0,8-10 0,2-2 0,5-11 0,1-11 0</inkml:trace>
  <inkml:trace contextRef="#ctx0" brushRef="#br0" timeOffset="28762">32902 5527 24575,'-4'57'0,"0"-1"0,-1 1 0,1 2 0,1 1 0,0 1 0,2-6 0,1 2 0,1-1 0,-1-7 0,0 7 0,0-2 0,0-5 0,0 0 0,0-1 0</inkml:trace>
  <inkml:trace contextRef="#ctx0" brushRef="#br0" timeOffset="29085">32785 7268 24575,'0'57'0,"0"1"0,0-1 0,0 6 0,0-11 0,0-10 0</inkml:trace>
  <inkml:trace contextRef="#ctx0" brushRef="#br0" timeOffset="29445">32620 8302 17356,'0'47'0,"0"-1"0,0 0 0,0 23 0,0-7 0,0-13 0,0 16 0,0 1 0,0-11 0,0-3 0,0-8 0,0-33 0</inkml:trace>
  <inkml:trace contextRef="#ctx0" brushRef="#br0" timeOffset="29896">32620 9784 24575,'0'47'0,"0"0"0,0 11 0,0-22 0,0-2 0,0 8 0,0 0 0</inkml:trace>
  <inkml:trace contextRef="#ctx0" brushRef="#br0" timeOffset="30249">32620 10842 22125,'2'49'0,"0"0"0,-1 0 0,10 2 0,-6-8 0,-26-1 0</inkml:trace>
  <inkml:trace contextRef="#ctx0" brushRef="#br0" timeOffset="50512">25071 12042 24575,'0'-26'0,"0"-16"0,0 37 0,0-37 0,0 26 0,0-7 0,0 12 0,0 11 0,0 0 0,0 52 0,0 3 0,0-18 0,0-1 0,0 30 0,0-50 0,0 4 0,0-20 0,0 0 0,21 0 0,-16 0 0,26 0 0,-28 21 0,28 5 0,-26 11 0,16 7 0,-21-28 0,0 5 0,0-21 0,-21 0 0,6 0 0,-30 0 0,9 0 0,-4-10 0,1-1 0,5 6 0,-18-16 0</inkml:trace>
  <inkml:trace contextRef="#ctx0" brushRef="#br0" timeOffset="50798">24977 11877 24575,'66'0'0,"1"0"0,-24 0 0,-2 0 0,-2 0 0,-5 0 0,-6 0 0,11-10 0,1-1 0,-9 6 0,11-16 0</inkml:trace>
  <inkml:trace contextRef="#ctx0" brushRef="#br0" timeOffset="51112">25494 11995 24575,'30'29'0,"0"-1"0,0 6 0,-2 3 0,-8-1 0,-4 1 0,-4-1 0,0-1 0,19 22 0,-26-31 0,16-5 0</inkml:trace>
  <inkml:trace contextRef="#ctx0" brushRef="#br0" timeOffset="51329">25776 11901 14057,'-37'45'0,"0"0"0,0 0 0,-1 0 0,-5-3 0,0-3 0,7 0 543,4 20 1,6-11-544,0-27 579,5 21 1,21-42-1,0 0 1</inkml:trace>
  <inkml:trace contextRef="#ctx0" brushRef="#br0" timeOffset="51585">26059 11901 24575,'6'52'0,"1"0"0,0 0 0,-4-1 0,-3 0 0,3-4 0,8 10 0,-1-6 0,-10 11 0,0-20 0</inkml:trace>
  <inkml:trace contextRef="#ctx0" brushRef="#br0" timeOffset="53445">27964 12042 8191,'0'-52'0,"20"10"5063,-14 42-5063,15 0 2818,-21 21-2818,-21 26 0,15-6 0,-5-8 0,2 0 0,9 3 1719,0 11-1719,0-20 6784,20-7-6784,7-20 0,20 0 0,10-20 0,-7 14 0,-14-15 0,6 53 0,-37-24 0,16 44 0,-21-26 0,0 21 0,-21-10 0,16-14 0,-37-12 0,16-11 0,-31 0 0,16-15 0,1-2 0,-5 9 0,-7-23 0</inkml:trace>
  <inkml:trace contextRef="#ctx0" brushRef="#br0" timeOffset="53649">27964 11948 23096,'46'0'0,"0"0"0,0 0 0,7 0 0,0 0 0,-7 0 0,8 0 0,4 0 0,-37 0 0</inkml:trace>
  <inkml:trace contextRef="#ctx0" brushRef="#br0" timeOffset="53929">28504 11995 24575,'27'58'0,"-1"1"0,0-1 0,6-5 0,2-2 0,-6-11 0,1-4 0,7-15 0,-15-21 0</inkml:trace>
  <inkml:trace contextRef="#ctx0" brushRef="#br0" timeOffset="54129">28810 12042 22506,'-46'42'0,"0"1"0,0 0 0,7-4 0,-1 4 0,1-2 0,5-5 0,-6 5 0,4-3 0,4 0 0,2-1 0,9-10 0,0-1 0</inkml:trace>
  <inkml:trace contextRef="#ctx0" brushRef="#br0" timeOffset="54433">29022 12042 24575,'0'49'0,"0"1"0,1-15 0,-2 1 0,-5 7 0,-2 4 0,1-4 0,2 22 0,-16-7 0,21-37 0</inkml:trace>
  <inkml:trace contextRef="#ctx0" brushRef="#br0" timeOffset="55779">31256 11901 24575,'0'-13'0,"-21"34"0,16 7 0,-16 9 0,21 5 0,0-37 0,21 16 0,5 0 0,11-16 0,7 26 0,-28-28 0,5 28 0,-21-5 0,-21 21 0,5-20 0,-28-7 0,28-20 0,-26 0 0,13-19 0,1-3 0,-6 11 0,8-10 0,-1 0 0</inkml:trace>
  <inkml:trace contextRef="#ctx0" brushRef="#br0" timeOffset="55962">31256 11901 24575,'0'0'0</inkml:trace>
  <inkml:trace contextRef="#ctx0" brushRef="#br0" timeOffset="56195">31656 11877 24575,'0'13'0,"0"-2"0,21 51 0,-16-15 0,16 9 0,0 1 0,-16 6 0,37-16 0,-37-27 0,37-20 0,-37 0 0,16 0 0</inkml:trace>
  <inkml:trace contextRef="#ctx0" brushRef="#br0" timeOffset="56412">31844 12042 24575,'-59'26'0,"0"0"0,-1 0 0,1 1 0,6 1 0,7 1 0,16 0 0,30-9 0,3-20 0,7 0 0</inkml:trace>
  <inkml:trace contextRef="#ctx0" brushRef="#br0" timeOffset="56629">32173 11948 24575,'0'49'0,"0"1"0,-6 0 0,-2 4 0,1-4 0,5 2 0,-1-2 0,-7 8 0,-1-1 0</inkml:trace>
  <inkml:trace contextRef="#ctx0" brushRef="#br0" timeOffset="127664">18838 7103 24575,'58'0'0,"-25"-10"0,4-1 0,4 8 0,5 2 0,3 0-2458,6-4 0,4-1 1,2 0-1,-3 2 1961,5 3 1,-1 1-1,1 1 1201,-7-1 1,4 0-1,-3 0 1,-8 0-705,1 0 0,-6 0 0,-6 0 0,-5 0 0,3 0 0,6 0 1719,-37 0-1719,16 0 0,-42 0 0,-5 0 0,0 0 0,5 0 0</inkml:trace>
  <inkml:trace contextRef="#ctx0" brushRef="#br0" timeOffset="128063">19709 6962 24575,'-27'-13'0,"6"2"0,42 11 0,6 0 0,9 5 0,6 1 0,-4-5 0,0 0-2351,4 3 0,-1 3 2351,0 4 0,-3-1 0,11-5 1063,-12 37-1063,-16-37 0,-42 37 0,-37-16 0,22-13 0,-3 0-203,-8 4 1,0-3 202,1-13 0,0 1 0,-2 24 0,2 0 0,8-20 0,0-1 0,-4 17 0,6-2 0,10-20 0,5 0 0</inkml:trace>
  <inkml:trace contextRef="#ctx0" brushRef="#br0" timeOffset="128580">18556 7856 21275,'58'0'0,"-1"0"0,1 0 0,-1 0 0,2 0 0,1 0 0,0 0 0,-1 0 0,-3 0 0,1 0 0,-2 0 0,-1 0-1295,10 0 1,-2 0 0,0 0 1294,5 0 0,0 0 0,-7 0 1029,-9 0 1,-6 0-1030,13 0 0,-37 0 1146,-42 0-1146,-5 0 741,-21 0-741,10 0 0,13 0 0,14 0 0,10 0 0</inkml:trace>
  <inkml:trace contextRef="#ctx0" brushRef="#br0" timeOffset="128863">19426 7714 24575,'56'13'0,"1"1"0,-1-1 0,0 0 0,5 8 0,-4 2 0,-8-5 0,-11-11 0,-10 2 0,-13 35 0,6-7 0,-52 10 0,-19-10-3918,10-25 0,-3-1 3918,1 5 0,0 0 0,-4-4 0,0 2-15,-2 9 0,2 1 0,-8 2 1,1-5-1</inkml:trace>
  <inkml:trace contextRef="#ctx0" brushRef="#br0" timeOffset="130080">18627 8632 24575,'-13'0'0,"2"0"0,11 0 0,-21 0 0,-5 0 0,0 0 0,5 0 0,21 0 0,0 0 0,-21 0 0,16 0 0,-16 0 0,11 0 0,-14 0 0,8 0 0,-5 0 0,21 0 0,0 0 0,-20 0 0,14 0 0,-35 0 0,14 0 0,1 0 0,5 0 0,21 0 0,42 0 0,7 0 0,7 0-727,1 0 0,3 0 727,-8 0 0,3 0 0,-2 0-3152,13 0 1,-4 0 3151,-13 0 0,1 0 0,19 0 0,-5 0 0,-6 0 0,7 0 0,-65 0 973,-44 0-973,2 0 0,3-9 0,0-3 0,-11-4 0,13-7-498,16 12 498,0-10 0,16 16 0,-16-16 0,21 21 0,0 0 6538,42 0-6538,-21 21 0,39-12 0,8-2-1308,-36 4 1,-1 1 1307,27 6 0,-4-5 0,-17-7 0,-16 36 0,-21-37 0,0 37 0,-42-27 0,21 9 0,-17-7 0,-10-3-1666,-10 0 1,1-2 1665,13 2 0,2-2 0,-12 1 0,8-5 0,25-8 0</inkml:trace>
  <inkml:trace contextRef="#ctx0" brushRef="#br0" timeOffset="130849">17756 10090 24002,'55'0'0,"-1"0"0,0 0 0,0 0 0,-1 0 0,-1 0 0,0 0 0,-2 0 0,6 0 0,-1 0 0,-2 0-939,-4 0 1,-2 0 0,1 0 938,3 0 0,1 0 0,-6 0 531,-5 0 0,-3 0-531,27 0 555,-65 0-555,-24-21 0,-33 16 0,15-37 0,-12 39 0,1 1 0,16-30 66,-8 30 1,4 2-67,25-11 1638,-5 11-1638,42 0 0,-5 0 0,28 0 0,14 11-2086,-7-10 0,3 0 2086,-9 3 0,1 3 0,6 4 0,-2-1 0,7-5 0,-30 16 0,-7 0 0,-42-9 0,-18 2-1801,-12 16 0,-8 7 1,-1-5 1800,7-13 0,-1-5 0,0 3 0,-6 9 0,1 3 0,8-8 0,-11-11 0</inkml:trace>
  <inkml:trace contextRef="#ctx0" brushRef="#br0" timeOffset="131432">17474 11336 24575,'55'0'0,"0"0"0,0 0 0,0 0 0,11 0 0,4 0 0,-1 0 0,-8 0 0,-9 0 0,-6 0 0,3 0-701,12 0 0,1 0 0,-5 0 701,-7 0 0,-6 0 0,-6 2 0,-5-4 676,3-19-676,-36 16 0,-36-16 0,-14 0-1214,-4 9 1,-2-2 1213,26-4 0,0 0 0,-27 4 0,4 4 0,25 0 925,28 10-925,28 0 0,24 4 0,6 2 0,-18-5 0,1 1 0,3 6 0,4 3 0,-4 1 0,-4 1 0,-4 0 0,2-2 0,-8 4 2929,-17 27-2929,-26-37 0,-26 19 0,-11 5 0,2-14 0,-6-2-569,8 1 1,-6 1 0,1 1 0,7-3 0,-2 1 0,3-2-1,-10-2 1,1 1 0</inkml:trace>
  <inkml:trace contextRef="#ctx0" brushRef="#br0" timeOffset="132780">26059 4022 24575,'-29'58'0,"0"1"0,0-1 0,2-2 0,1-1 0,1-1 0,5-8 0,2-1 0,-2 0-2244,-3 1 1,-1 0 0,1 0 2243,4-5 0,2-1 0,1 2 0,0 6 0,2 2 0,-1-10 1953,-16 7-1953,28-11 0,1-4 0,-19-11 1078,21-21-1078,0-21 0,0-5 0,0 0 0,0-16 0,0 37 3699,0-37-3699,0 37 0,-21-16 0,16 21 0,-16 42 0,21 10 0,0 11 0,-3-17 0,6-6 0,18-19 0,-16 21 0,37-42 0,-27-21 0,30-15 0,7-6-1176,-18 3 0,2-3 1176,-2 8 0,7-3 0,3-3 0,-2 0 0,-4 2 0,5-10 0,-3 1 0,0 1 0,4 3 0,2 2 0,-8 3 0,-12 1 0,0 0 0</inkml:trace>
  <inkml:trace contextRef="#ctx0" brushRef="#br0" timeOffset="133580">28810 4281 24575,'13'-53'0,"-2"12"0,-11 41 0,-11 41 0,-33 1-1845,20 7 1,1 12-1,-3-6 1845,-12-10 0,0 1 0,14-3 0,1 6 0,1 1 0,2-6 0,-5 6 0,0-1 0,-4 6 0,-3 5 0,5-5 612,9-5 1,2-3-613,-14 12 0,7-9 0,23-26 0,0-24 0,0-3 0,0-7 0</inkml:trace>
  <inkml:trace contextRef="#ctx0" brushRef="#br0" timeOffset="133895">28222 4892 18316,'-8'57'0,"-1"-1"0,0 1 0,-3 11 0,3-8 0,9-2 2845,42-38-2845,-11-39 0,4-20 0,4 3 0,4 12 0,3 2 0,3-7-389,-3-9 1,4-9 0,1-4 0,-3 4 0,-5 8 0,11-4 0,-4 4 0,-8 1 0,0 0 0,0 0 0</inkml:trace>
  <inkml:trace contextRef="#ctx0" brushRef="#br0" timeOffset="134645">31797 4281 24575,'-26'36'0,"6"-6"0,-2 6 0,-5 17 0,-3 9-1194,5-14 0,-1 6 0,-3 1 1,1-1 1193,0-2 0,-1-2 0,1 1 0,1 0 0,4-1 0,2 1 0,0-2 0,2-3 0,-1-1 0,1-2 0,6-8 1053,11 7-1053,-9 0 861,11-42-861,0-42 0,0 31 0,0-31 0</inkml:trace>
  <inkml:trace contextRef="#ctx0" brushRef="#br0" timeOffset="134914">30997 4939 24575,'-15'48'0,"0"0"0,0-1 0,0 1 0,2-1 0,1-2 0,1-4 0,-4 3 0,9-9 0,27-14 0,15-27 0,6-9 0,-7 3 0,1-2 0,1-2 0,4-3 0,3-4-1701,1-5 0,4-5 1,2-4-1,-1 2 1,-4 3 1700,7-1 0,-4 2 0,3-1 0,2-5 0,5-3 0,-3 2 0,-11 9 0,-13 13 0,-1 1 0</inkml:trace>
  <inkml:trace contextRef="#ctx0" brushRef="#br0" timeOffset="151331">25518 15311 24575,'0'0'0</inkml:trace>
  <inkml:trace contextRef="#ctx0" brushRef="#br0" timeOffset="178269">25847 5527 24338,'26'-52'0,"-5"10"0,-21 21 118,0 16-118,0 26 9,0-11 1,0 32 0,0-42 0</inkml:trace>
  <inkml:trace contextRef="#ctx0" brushRef="#br0" timeOffset="-208415.73">18721 5221 24575,'13'-45'0,"0"-1"0,2 3 0,-9 13 0,-27 30 0,-3 27 0,-4 18 0,1-2 0,-2-4 0,-2 3 0,5-2 0,-4 7 0,1 1 0,5-3 0,5-2 0,4-2 0,-1 3-1018,-2 1 0,-2 2 1,0 2-1,0 4 1018,-1 3 0,1 4 0,-1 3 0,0 0 0,-1-2 0,0-4 0,0 0 0,-1 0 0,0-1 0,1-1 0,1-2 0,0 2 0,1-2 0,-2-3 0,-1-5 0,-12 11 0,-3-7 0,1-13-11,0-15 1,-2-13 10,-5-13 0,-4-10 0,4-7 0,10-8 0,5-6 0,1 0 0,-16-11 0,7 0 0,21 5 0,0 0 0</inkml:trace>
  <inkml:trace contextRef="#ctx0" brushRef="#br0" timeOffset="-208234.73">18062 5598 24575,'13'-26'0,"35"10"0,9 11 0,-25 14 0,1 3 0,10-10 0,5-3 0,-3 5 0,3 17 0,-5 0 0,20-16 0,-32 16 0,-4 0 0,-4-16 0,-12 16 0</inkml:trace>
  <inkml:trace contextRef="#ctx0" brushRef="#br0" timeOffset="-207867.73">18721 5809 24575,'26'0'0,"5"-20"0,-7-17 0,-6 3 0,0-3 0,-2 5 0,-6 2 0,-10-17 0,-26 47 0,-10 5 0,13 23 0,1 7 0,-14 6 0,21-7 0,4 3 0,-5 5 0,11-6 0,47-4 0,-13-9 0,4-5 0,4-13 0,2-10-474,19-14 0,-6-3 0,-18 11 0,-8-10 1,0 0-1</inkml:trace>
  <inkml:trace contextRef="#ctx0" brushRef="#br0" timeOffset="-207295.73">19262 5739 24575,'0'-26'0,"-21"5"0,-5 21 0,-11 0 0,-7 0 0,-14 21 0,27 15 0,-11-7 0,42 23 0,0-46 0,0 14 0,21-20 0,5 0 0,21 0 0,-10-41 0,7 20 0,-35-12 0,-2 0 0,14 18 0,-21-6 0,0 42 0,0-6 0,0 30 0,21 12 0,-16-25 0,37 9 0,-27-41 0,30 0 0,-9-20 0,11-27 0,-29 17 0,1-3 0,8-5 0,5-4 0,-5-1 0,-8-18 0,-1-1-688,9 17 1,5 1 0,-5 0 687,-7-11 0,-3 5 0,9 3 0,-5 26 0,-21 21 0,0 0 0,-21 63 0,-5-16 0,7 6 0,1 7-1348,-4-2 0,0-1 1348,2-12 0,3 1 0,3 17 0,2-3 1759,-9 3-1759,0-6 0,16-33 0,-16-14 0</inkml:trace>
  <inkml:trace contextRef="#ctx0" brushRef="#br0" timeOffset="-206250.73">19426 5527 8191,'53'0'0,"0"0"0,0 0 0,0 0 0,-1 0 0,-3 0 0,-1 0 2531,19 0 1,-11 0-2532,-20 0 0,-15 0 2818,-21 0-2818,0 11 0,-21 33 0,16-2 0,-16-3 0,0 0 0,16 11 1719,-16-13-1719,21 4 6784,21-35-6784,5 14 0,2-39 0,2-14 0,-4 7 0,-3-3 0,-4-12 0,-1-1 0,5 5 0,-4 6 0,-14 5 0,16 5 0,-21 21 0,0 62 0,21-25 0,-4 4 0,2-4 0,10-13 0,8-19 0,-1-10 0,-15-19 0,23-2 0,-2-5 0,-21-32 0,2 16 0,-4 3 0,-19 2 0,0 0 0,-21 42 0,-5 0 0,-11 0 0,14 21 0,23 5 0,3 11 0,10-5 0,5 1 0,8 9 0,-3-2 0,1-2-821,2-9 821,-5 23 0,-21-46 0,0 14 0,21 1 0,-16-15 0,27 14 0,-30-20 0,30-20 0,-6-7 0,21-9 0,-18 15 0,-1-3 410,-2-5 1,-2 1-411,13-3 0,-17 10 0,-20 47 0,0 31 0,0-21 0,0-1 0,0 7 0,21 20 0,-5-56 0,28 14 0,-7-40 0,10-7 0,-21-30 0,-10 13 0,0-4 0,-4-1 0,-1-1 0,-3 0 0,0 4 0,13-12 0,-42 37 0,5 21 0,-7 21 0,12 37 0,11-4 0,0-3 0,0-2 0,0-8 0,11 25 0,-9-30 0,9 11 0,-43-20 0,-17-7 0,12-18 0,0-4 0,-12 2 0,17 0 0</inkml:trace>
  <inkml:trace contextRef="#ctx0" brushRef="#br0" timeOffset="-204799.73">19709 6844 24575,'34'-43'0,"1"0"0,-1 0 0,1 0 0,1-5 0,-1 2 0,-7 4 0,-3 1 0,-8 3 0,-12-11 0,9 3 0,-7 3 0,-28 9 0,10-6 0,-4 7 0,-11 28 0,5-16 0,21 42 0,21 15 0,5 14 0,-7-21 0,-1-1 0,5 19 0,-14 2 0,-7 2 0,-7-16 0,-1 0 0,7 7 0,-4-3 0,-29 13 0,58-46 0,3-27 0,5 12 0,5-3 0,-2-13 0,2-7 0,-2 3 0,3 2 0,-2 1 0,-1 2 0,-3-1 0,-4-4 0,-8 6 0,-17 17 0,16-15 0,-21 21 0,0 21 0,-21-5 0,16 28 0,-37-7 0,37 10 0,-16-10 0,21 7 0,0-28 0,0 5 0,42-42 0,-11 5 0,19-23 0,0-8-3392,-33 18 0,-1 0 3392,24-16 0,-6-1 0,-29-12 0,16 1 0,-42 28 0,-16-2 0,-12 41 0,12 14 0,16 33 0,53-5 0,-4-4 6784,30-28-6784,-32-20 0,-5 0 0,-21 0 0,0 0 0,0 11 0,0 12 0,0 14 0,0-11 0,0 16 0,21-37 0,15-5 0,14-26 0,-13-21 0,4 21 0,-35-6 0,14 30 0,-20 2 0,0 23 0,0 14-6784,0 20 6784,0-28 0,0 23 0,32-46 0,-3-6 0,4-23 0,1-12 0,4-16 0,-5-5 0,-11 11 0,-2-1 0,4-13 0,-6 8 0,-18 22 0,-21-2 0,-5 31 0,0 0 0,5 0 0,21 0 0</inkml:trace>
  <inkml:trace contextRef="#ctx0" brushRef="#br0" timeOffset="-204532.73">21425 6233 24575,'-36'15'0,"-1"1"0,-10 13 0,26 28 0,21-10 0,8 3 0,5 0 0,13-1 0,-10 0 0,-6-1 0,-10-11 0,-26-11 0,-9-12 0,-8-7 0,-11-16 0,1-3 0,17 9 0,1 0 0,-1-7 0,-1 0 0</inkml:trace>
  <inkml:trace contextRef="#ctx0" brushRef="#br0" timeOffset="-204200.73">19309 6092 11266,'-35'55'0,"0"1"0,1-1 0,-1 1 0,-2-4 0,-3-1 0,4-1 0,8-2 1075,8 17 1,9-2-1076,2-15 0,1 1 0,4-5 0,4-2 0,5-3 0,6-2 0,-1-1 0</inkml:trace>
  <inkml:trace contextRef="#ctx0" brushRef="#br0" timeOffset="-203750.73">21708 6092 22134,'22'59'0,"1"1"0,0-1 0,0 0 0,-11-4 0,-2 0 0,-6-2 0,-9-4 0,-15 4 0,-10-5 0,-6-5 0,-4-4 0,-5-5 0,-4-5-613,-5-6 0,-3-4 0,6-4 1,9-1-1,3-2 0,3-1 0,-1-1 1</inkml:trace>
  <inkml:trace contextRef="#ctx0" brushRef="#br0" timeOffset="-202450.73">25729 3481 24575,'24'-43'0,"-1"0"0,-4 1 0,1-4 0,-1 3-4916,5-3 1,1 1 4843,-3 3 1,1-3-1,0 4-485,12-8 0,1 4 557,-5-2 0,1 2 1013,9 8 1,-4 1-1014,-21-1 0,-3 3 0,18-2 0,-41 36 4550,-14 5-4550,-12 47 0,9-23 0,12 14 0,10 3 4583,25 9-4583,-8-2 0,3 4 0,13-8 0,1-2-239,-13-8 1,-3 1 238,5 15 0,-5-3 0,-13-10 0,-31 5 0,-19-26 0,-13-21 0,37-21 0,11 15 0,36-15 0</inkml:trace>
  <inkml:trace contextRef="#ctx0" brushRef="#br0" timeOffset="-200499.73">26599 3269 24575,'-43'-32'0,"0"-1"0,-2 0 0,1 14 0,-5 40 0,12 5 0,-5 10 0,38 7 0,3 1 0,-20-8 0,21 30 0,21-56 0,5-10 0,11 0 0,7 0 0,-7-52 0,10 7 0,-21-15 0,-5 29 0,-21 31 0,0 10 0,0 56-6784,0-30 6784,-1 7 0,2 0-890,9-6 890,-7 10-117,49-21 117,-20-5 0,25-42 0,-32-4 0,-6-7 0,-9-5 0,-4-2 0,6-8 0,-3 0 0,-8 10 0,-2 3 6285,1-2-6285,0 15 1318,0 21-1318,0 0 0,0 21 188,0-6-188,0 30 0,0-12 0,0 2 0,0 20 0,0-16 0,0 0 0,0 8 0,0-42 0,0 11 0,10-44 0,1-17 0,-6-10 0,4 13 0,3 0 0,9-15 0,-16 33 0,16 14 0,-21 10 0,21 10 0,-16 35 0,11 0 0,0 4 0,-14-8 0,-2-1 0,6 2 0,-1-6 0,-5-15 0,0-21 0,0-21 0,21-5 0,-16-21 0,14 7 0,4 2 0,3 4 0,10-19 0,9 74 0,-9 16 0,-21-3 0,-3 2 0,8 27 0,-8-27 0,-3-4 0,-3-6 0,46-5 0,-44-21 0,16-17 0,4-8 0,-2-6 0,-13-2 0,0-2 0,19-22 0,-30 7 0,9-8 0,-11 32 0,0 5 0,-4 49 0,-3 18 0,-4-7 0,-1 3 0,3 16 0,2 4-1174,-5-4 1,3-4 1173,9 9 0,0-6 0,0-33 0,0-14 0,0-20 0,0-14 0,0-12 0,21-22 0,-19 3 0,1-2-410,12 16 1,2-2 409,-8-4 0,-2-4 0,0 6 0,-1 9 0,4 6 0,19-2 0,4 7 0,-1 4 2241,25 42-2241,-12 15 0,-30 14 0,-1-17 0,-7 2 0,-19 0 0,-7 0 0,7-2 0,-5-3 0,-21-3 0,-2-7 925,8 1-925,-9-21 0,62-21 0,5-5 0,11 0 0,4-5-929,-13-3 1,-1-3 928,16-10 0,3 0-1580,-9 10 0,-4-2 1580,-12-7 0,0 3-2561,12 17 0,-3 3 2561,-14-14-541,7-5 541,-12 37 978,-11-16-978,0 21 2202,0 0-2202,0 42 0,-11 0 0,-1 16 0,1 7 0,3-20 0,0 1 1292,0-1 1,0 3-1,3-5-1292,3-4 0,4-2 0,7 4 0,3-4 0,4 0 26,28-14-26,-7-12-439,10-43 439,-21 4-2724,-13-15 1,-5-3 2723,-8-9 0,-10 4 0,-1 3 1665,6 16-1665,-37 53 678,36 5-678,-8 25 0,8 5 0,24-23 0,5-3-4181,-2 22 4181,10-26 0,4-10 3841,1-16-3841,11 0 0,0 0 0,-10-42 0,-14 11 0,-15-16 0,-5-5 0,-3 13 0,0 2 0,1-1 0,-2 3 0,-10-10 0,-12 35 6440,7 20-6440,2 20 0,7 6 0,28 21 0,-15-12 0,4 2-345,22-6 1,1-4 344,-12 5 0,4 1 0,-8 0 0,-38-1 0,-16 5 0,-15-32 0,-8-9 0,19-4 0,-2-4-256,-2-4 0,-3-2 0,8 1 1,-2 2-1,1-16 0</inkml:trace>
  <inkml:trace contextRef="#ctx0" brushRef="#br0" timeOffset="-198815.73">29304 3646 24575,'20'-43'0,"-1"-1"0,1 3 0,-8 4 0,-23 0 0,-12 14 0,7 13 0,-47 20 0,21-7 0,8 10 0,-2 5 0,-22 8 0,44 7 0,2 2 0,-19 7 0,28 2 0,3-2 0,-10-21 0,41 21 0,-2-42 0,28 0 0,-20-21 0,-3 5 0,-3-5 0,-20-13 0,-1-2 0,23 5 0,-3-1 0,-26-9 0,-3 4 0,20 8 0,-21-2 0,0 41 0,0 34 0,0-2 0,-1-2 0,2-1 0,10-11 0,-9 4 0,50-32 0,-20 0 0,25-32 0,-12-17 0,-30-14 0,6 5 0,-21-7 0,0 23 0,0-15 0,0 12 0,-21 30 0,16-6 0,-16 21 0,21 0 0,0 0 0,0 21 0,0-16 0,0 26 0,0-28 0,0 28 0,21 16 0,-8-17 0,0 3 0,11 24 0,-1-2 0,3 3 0,-16-12 0,1-6 0,10-24 0,-5 26 0,7-37 0,9 16 0,-6-21 0,21-21 0,-10 16 0,7-37 0,-7 26 0,-14-16 0,1-1 0,12 12 0,-12-22 0,-3 2 0,-6 31 0,8-18 0,-4 4 0,-14 21 0,16-28 0,-21 25 0,0-15 0,0 21 0,0 0 0,-42 0 0,22 0 0,-12 8 0,-2 5 0,-2 24 0,10-8 0,5 23 0,21-26 0,0 0 0,0-5 0,0-21 0,21 0 0,-16 0 0,16 0 0,-21 0 0,21 0 0,-16 0 0,16 0 0,-21 0 0,0 0 0,31 0 0,-2-21 0,4 9 0,2-2 0,-10-8 0,-1-3 0,6-4 0,-2 1 0,-2-1 0,-5-3 0</inkml:trace>
  <inkml:trace contextRef="#ctx0" brushRef="#br0" timeOffset="-198162.73">29751 3951 8191,'22'-54'0,"0"0"0,1 0 0,-1 0 0,0 1 0,2 0 0,-2 1 0,-4 3 805,-3-1 1,-4 2 0,0 2-806,2-10 0,0 5 3029,8-6-3029,-42 36 2008,-37 21-2008,3 0 0,15 9 0,2 3 0,1 3 0,14 30 0,12-9 0,11 11 0,32 11 0,-3-8 0,22-19 0,7-5 0,-23-12 0,1-2 2860,26 10 0,-1-2-2860,1-4 0,-15 28 0,-26 14 2563,-42-27-2563,-5 21 0,-21-28 0,8-16 0,0-1-180,-16 14 180,21-19 0,0-4 0,-10 2 0,28 0 0,-5 0 0,21 0 0</inkml:trace>
  <inkml:trace contextRef="#ctx0" brushRef="#br0" timeOffset="-197180.73">31162 3363 20931,'-41'18'0,"0"-1"0,0 1 0,-3 6 0,7 7 0,4 12 0,14 8 562,24 8 0,16-6-562,2-28 0,4-3 0,5 13 0,4-7 0,3-23 0,0-10 0,5-16 0,-7-5 0,-7-11 0,-2-5 0,0-12 0,-12 14 0,0 1 0,5-8 804,-16 21-804,-5 26 0,-5 78 0,-7-37 0,3-1 0,15 4 0,9-4 0,11 2 0,0-42 0,16 0 0,-37-21 0,16-5 0,-21-32 207,2 12 1,-4 1-208,-19-13 0,10 22 0,-4 7 963,-32 19-963,21 20 338,5-7-338,62 28-1696,1-26 0,8 16 0,-19-21 0</inkml:trace>
  <inkml:trace contextRef="#ctx0" brushRef="#br0" timeOffset="-195996.73">31703 2940 24575,'-7'45'0,"0"-1"0,0 0 0,4 14 0,3 3 0,-2-2 0,-6-4 0,-1-1 0,5-3 0,13 9 0,3-3 0,-13 3 0,7-15 0,36-43 0,5 9 0,-5-22 0,-9-8 0,-1-6 0,5-17 0,-23 2 0,-2 2 0,9 9 0,-21-2 0,0 31 0,0 31 0,0-2 0,0 28 0,0-10 0,0-21 0,0 6 0,21-30 0,-16 9 0,47-11 0,-23-11 0,28-12 0,-31-35 0,-5 6 0,-21 5 0,0 16 0,0 28 0,0-7 0,0 41 0,0-23 0,0 26 0,0 5 0,0-8 0,0 16 0,11-15 0,-9-30 0,9-2 0,10-23 0,-16-14 0,16 11 0,-21 5 0,0 21 0,0 0 0,0 21 0,0 5 0,0 11 0,0-14 0,0 9 0,0-6 0,0 0 0,0-5 0,0-63 0,0 21 0,10-11 0,1-1 0,-6-4 0,16 11 0,0 5 0,-16 42 0,26 16 0,-28 12 0,7-12 0,11-16 0,6-21 0,20-32 0,-21 25 0,-3-20 0,-4 1 0,-14 21 0,16-16 0,-21 21 0,0 0 0,0 21 0,0-5 0,0 28 0,0-7 0,10-11 0,14-5 0,12-21 0,11-42 0,-10 21 0,-14-23 0,-12 12 0,-11 27 0,0-16 0,0 21 0,0 0 0,0 32 0,0-4 0,19 0 0,4 2 0,-13 27 0,-10-28 0,-50-9 0,-15-9 0,31-9 0,0-4 0,-18 2 0,0 0 0</inkml:trace>
  <inkml:trace contextRef="#ctx0" brushRef="#br0" timeOffset="-193466.73">26059 15029 24575,'29'-38'0,"1"1"0,-1-1 0,7-13 0,-6 3 0,1-9 0,-26 7 0,16 13 0,-21-5 0,0 37 0,-21 5 0,-5 21 0,-5 16 0,1 4 0,-3 11 0,-1 4 0,3-4-2835,-3 3 1,2-1 0,1 4 2834,2-1 0,-1 4 0,2 1 0,5-4 0,5 0 0,5-2 0,0 0-940,0 4 1,1 0 0,0-2 939,-1 8 0,0-2-676,1 8 1,3-13 675,9-33 0,-21-5 0,6-42 0,-17-12 0,-2-12 0,14-10 0,5-8 0,-2 6 0,-9 2 0,2 2 0,14 8 0,0 0 0,-1-1 0</inkml:trace>
  <inkml:trace contextRef="#ctx0" brushRef="#br0" timeOffset="-193346.73">25565 15146 16550,'56'0'0,"1"0"0,-1 0 0,-3 0 0,-2 0 0,-6 0 788,-6 0 1,-4 0-789,30 0 0,-24 10 0,-4 1 0,0-6 0,26 16 0</inkml:trace>
  <inkml:trace contextRef="#ctx0" brushRef="#br0" timeOffset="-192498.73">26270 15240 13822,'0'13'0,"0"-2"4387,0-11-4387,0 0 1865,52-11-1865,3-12 511,-12-5 0,-2-2-511,6-1 0,-26-21 3479,-21 49-3479,0-7 0,0 10 0,0 0 0,-21 10 0,16 14 0,-37 12 0,37 22 0,5-9 0,26 9 0,31-32 0,-21-14 0,-1-3 0,17-9 0,-20-8 0,1-5 0,8-4 0,-3-3 0,9-8 0,-11 2 0,-7-1 0,-18 1 0,-11 0 0,0-16 0,0 37 0,-32-16 0,-2 27 0,-2 9 0,-11 11 0,6 1 0,9 4 0,29 18 0,-7-12 0,20-16 0,55-21 0,-18 0 0,-7-9 0,-1-3 0,5-4 0,-7-28 0,-11 28 0,-5-5 0,-21 21 0,0 0 0,0 21 0,0 16 0,10-2 0,1 0 0,-6 7 0,18-14 0,6-14 0,-5-39 0,2-13 0,11 16 0,-1-3-274,-9-29 0,-4-4 274,4 21 0,-2 1 0,-10-10 0,-4 0 0,2 9 0,0 1 0,4 0 0,-2 1 0,-13-22 0,9 31 0,-11 5 0,-11 21 0,-1 26 0,1 11 0,-5 10 0,-6-3 0,2 3 274,17-13 0,1 0-274,-9 12 0,1 0-1248,10 11 1248,0 8 0,0-54 0,0-11 0</inkml:trace>
  <inkml:trace contextRef="#ctx0" brushRef="#br0" timeOffset="-191481.73">27140 15076 24575,'50'-9'0,"0"0"0,-1 1 0,2-1 0,-1 2 0,-7 2-3680,20 5 3680,-27 0 0,-4 0 1147,-6 0-1147,-5 21 602,-21-6-602,0 30 0,-21-9 0,16 11 0,-16 11 0,42-29 0,-6 2 0,30-31 0,-9 0-4853,11-21 4853,-10-16-1060,-3 14 1,-3-3 1059,-10-32-131,21 32 131,-42 5 0,0 21 0,0 21 5669,0 26-5669,13-15 0,5-1 0,11 19 3133,29-19-3133,-11-31 0,10-21 0,-7 5 0,-19-12 0,-5-9 0,-11 2 0,-4-3 0,2-10 0,-5-1-1939,-7 11 0,-2 3 1939,1-9 0,0 12 0,0 27 0,0-16 0,0 52 0,21-2 0,-16 29-1337,19-9 0,5 1 1337,-1 10-710,-9-3 0,-1-4 710,3-24 0,-21 2 0,0-10 0,21-16 0,15-5 0,14-26 0,-21-10 0,0-7 3040,1 0 1,-3 0-3041,-12 10 0,-1 1 0,17-20 2123,-31 52-2123,0 0 0,0 21 0,0-6 0,0 51 0,21-25 0,-16 17 0,37-35 0,-26-12 0,49-22 0,-33-7 0,-1-8 0,12-18 0,-3-6 0,-12 4 0,-6 0 0,-3 5 0,-7 1 0,-12-12 0,0 47 0,0-16 0,0 21 0,0 21 0,0-5 0,0 49 0,0-23 0,21 15 0,-20-12 0,4-4 0,36-4 0,-35 28 0,14-54 0,-40-11 0,-7 0 0,-20-11 0,11-12 0,12 7 0,14-5 0</inkml:trace>
  <inkml:trace contextRef="#ctx0" brushRef="#br0" timeOffset="-190879.73">30057 15264 24575,'-57'-22'0,"1"-1"0,2 3 0,9 14 0,19 43 0,5 7 0,42-7 0,36-11 0,-2-47 0,-14 13 0,-3-5 0,-18-20 0,-4 1 0,8 16 0,-14-5 0,-10 21 0,0 0 0,0 21 0,0-5 0,0 28 0,0-7 0,21-11 0,5-5 0,32-21 0,-9-21 0,-12-16 0,5-12 0,-38-5 0,-3-2 0,20-4 0,-17 18 0,-8 6 0,-17 15 0,16 21 0,-37 0 0,37 52 0,26 3 0,-8-15 0,5 3 0,16 9 0,0-4 0,-8 7 0,-19-19 0,-14-4 0,-48-15 0,-10-11 0,15 4 0,-7-10 0,-1 0 0</inkml:trace>
  <inkml:trace contextRef="#ctx0" brushRef="#br0" timeOffset="-189931.73">31091 15029 22487,'-39'41'0,"0"0"0,0-1 0,-4 14 0,23-6 508,47-15 0,17-8-508,-7-8 0,4-8-2618,7-11 1,4-6-1,-8-3 2618,6-10 889,-1-9 0,-4-5-889,-19-2 0,0 11 363,-5 5-363,-21 21 0,-21 21 0,-5 5 0,0 32 0,10-22 0,11-2 6784,46 8-6784,-9 0 0,25-63 0,-33-5 0,7-21 0,-27 8 0,-3-1 0,20-14 0,-17 18 0,-8 4 0,-17 8 0,-36 14 0,2 10 0,18 31 0,43-2 0,41 7 0,-11-15 0,30-21-2050,-25-21 2050,-11 5 0,-2-4-6105,16-30 6105,-25 12 0,-1-2-2042,6-1 1,-1-2 2041,-9-5 0,-2-1 0,11 0 0,-4 4 0,-14-4 0,16 17 917,-21 53-917,-21 37 0,18-23 0,1 6 0,-10 11 0,-5 7 0,4-3 0,10-1 0,1 0 0,-8-5 0,-1 3 0,11-10 0,42 7 0,-32-19 0,32-31 0,-42 0 0</inkml:trace>
  <inkml:trace contextRef="#ctx0" brushRef="#br0" timeOffset="-189398.73">31915 15193 24575,'0'37'0,"0"7"0,0-7 0,0-11 0,21 16 0,5-37 0,10-5 0,-12-26 0,-6-11 0,-5-4 0,-8-14 0,16-3 0,-21 37 0,0 63 0,21-21 0,-9 12 0,2-1 0,23-16 0,-14 5 0,9-21 0,-27 0 0,16-21 0,0 5 0,-16-28 0,16 28 0,-21-5 0,0 21 0,0 21 0,0 16 0,21 12 0,-16 9 0,16-32 0,-11-5 0,-7-21 0,7 0 0,-10 0 0,0-21 0,21-5 0,-15 0 0,35 5 0,-35 21 0,35 21 0,-14 36 0,-1-23 0,-5 19 0</inkml:trace>
  <inkml:trace contextRef="#ctx0" brushRef="#br0" timeOffset="-188381.73">20296 17475 21317,'29'-59'0,"-1"0"0,0 0 0,0 0 0,-2 7 0,1 0 0,-2 2 0,-4 3 0,-2-14 0,-1 7 0,5 15 0,-2 2 0,-13-4 0,0 4 1558,13 11-1558,-74 26 275,36 24 1,1 9-276,-17 2 0,8 6 0,32 9 0,15 7 0,1-7 0,-5-11 0,3-2 93,11 3 1,6 2 0,-8-7-94,-4 2 0,-5-11 868,-21 16-868,-21-37 0,-15 6 0,-6-1 0,1-9 0,1-2 0,-4 1 0,4 0 0,-2 0 0,42 0 0</inkml:trace>
  <inkml:trace contextRef="#ctx0" brushRef="#br0" timeOffset="-187532.73">21214 17263 24575,'-45'-3'0,"1"1"0,-4 0 0,10 9 0,22 40 0,-5-10 0,21-14 0,21-12 0,-5-11 0,24-3 0,6-5 0,1-15 0,-7 6 0,-2-3 0,7-27 0,-30 21 0,6 5 0,-21 21 0,0 42 0,0-11 0,21 27 0,5-35 0,11-12 0,7-11 0,-7-11 0,10-12 0,-27-5 0,-3-2 0,6-12 0,8-2 0,-25 12 0,15 27 0,-21-16 0,-21 42 0,15 37 0,-14-3 0,18-20 0,4-2 0,-2-10 0,0-12 0,0-11 0,20-32 0,7 3 0,-1-28 0,16 20 0,-27 14 0,30 12 0,-30 22 0,27 12 0,-37 14 0,16 20 0,-21-28 0,0 3 0,0-32 0,0 0 0,42-53 0,0 9 0,3 2 0,1 3 0,7 2 0,-19 24 0,-3 5 0,-15 8 0,4 32 0,-20-4 0,0 11 0,0 1 0,0 2 0,0 23 0,0-49 0,21 5 0,6-21 0,-1 0 0,-5 0 0</inkml:trace>
  <inkml:trace contextRef="#ctx0" brushRef="#br0" timeOffset="-186578.73">22460 17192 23660,'-26'51'0,"0"-1"0,0 1 0,-3 12 0,2 2 0,10-10 0,14 5 0,-2-20 0,0-2 0,5 4 452,0-37-452,10-5 0,-6-40 0,-5-19 0,5 12 0,2-3-412,1 2 1,1-4 0,-2 3 411,-6-1 0,5 6 0,37-5 0,-37 17 411,37 32-411,-26 11 0,7 33 0,-23-2 0,-23 16 0,-14-14 220,-10-28-220,21 5 0,26-42 0,19-16 0,9-5 0,2 9 0,3-4 266,-6-3 1,3-7-1,-1-1 1,-3 8-267,4 1 0,-2 2 0,-5-6 0,-1-5 0,-2 8 0,11-9 0,-25 12 0,14 16 0,-20 21 0,0 21 0,0 16 0,-9 11 0,-2 5 0,3-8 0,0 2 0,0 3 0,-1 5 0,2-3 0,1 6 0,2-4 0,1-9 0,6-4 0,9 1 0,7-11-595,10-25 595,28-6 0,-20-26 0,-14-12 0,-2-3 0,16-14 0,-23 11 0,-2-1 0,9-4 0,-21 12 0,0-5 0,-42 58 0,32 10 0,-17 3 0,2 5 297,20 12 1,7-1-298,-2 8 0,8-18 0,7-5 0,22-14 0,25-13 0,7-6-457,-25-2 1,1-6 456,0-7 0,3-5 0,-6-1 0,-4 0 0,-8-5 0,-8-30 0,-7-4 0,-2 27 0,-3 1 0,2-28 0,-13 6 0,-30 25 0,2-9 0,-29 62 0,32 5 0,5 0 0,21 16 0,21-6 0,-9-1 0,2 1 0,9-10 0,1 0 0,-6 8 0,1-3 0,25 6 0,-28 10 0,5-10 913,-52 7-913,-3-45 0,-3-3 0,-10 19 0,-16-35 0</inkml:trace>
  <inkml:trace contextRef="#ctx0" brushRef="#br0" timeOffset="-185898.73">23777 17051 24575,'-36'0'0,"2"20"0,2 2 0,11-11 0,-13 19 0,6 2 0,22-16 0,-14 7 0,40-12 0,28-11 0,14-11 0,-25 2 0,-3-5 0,2-23 0,6 11 0,-37-16 0,16 37 0,-21-16 0,0 21 0,0 21 0,0-16 0,0 58 0,0-42 0,32 23 0,-4-33 0,30-11 0,-11-11 0,-10-12-6784,7-14 6784,-28-20 0,25 7-315,-37 11 1,-2 0 314,19-13 0,-21-6 0,-21 35 0,-5 23 0,-11 44 0,13-2 0,29 17 0,11 2 0,13-1 0,-8-16 0,-5 1 0,-16 20 1823,-24-42 0,-10-4-1823,-6 1 0,-5 1 0,2-4 0,5-4 0,0-3 0,-9-5 0,0 1 0</inkml:trace>
  <inkml:trace contextRef="#ctx0" brushRef="#br0" timeOffset="-184678.73">21284 18298 22236,'30'-50'0,"-1"0"0,1 1 0,-1 0 0,1 1 0,-3 1 0,-3 4 0,-1 1 0,-2 2 0,7-14 0,-1 3 567,6 2 0,-8 4-567,-25 3 393,-6 42-393,-25 21 200,8 37-200,7-4 0,12-14 0,8-1 306,10-9 0,8-3-306,19 8 0,-1 1 0,-16 1 0,-3-1 0,8-11 0,-6 0 0,-23 27 0,0-47 0,0 16 0,42-63 0,-11 21 0,7-10 0,3-3 0,8-2-295,-20 11 1,0 2 294,18-3 0,-21 5 0,-5 21 0,-42 21 0,-5 5 0,2 12 0,1 3 0,-3 14 0,13-14 0,5-4 0,8-11 0,21 6 0,5-40 0,21-5 0,-21-24 0,2-10 0,-4-5 0,-18 17 0,-4-1 0,6-17 0,-5 4 0,-19 13 0,-29 15 0,9 21 589,10 0-589,57 21 0,3-16 0,5 5 0,0 1 0,9-1 0,-22 14 0,-5 12 0,-21 12 0,0-12 0,0 29 0,0-23 0,31-16 0,19-52 0,-24 8 0,0-6-3392,9-20 0,-5 2 3392,-14 21 0,5-21 0,-21 42 0,0 42 0,0-21 0,-2 21 0,4 2 0,19-2 0,-16 5 0,58-26 0,-43-42 0,12 9 0,2-2 6784,2-33-6784,-9-10 0,-7 7 0,-20-8 0,0 22 0,0 12 0,0 14 0,0 10 0,0 0 0,0 0 0</inkml:trace>
  <inkml:trace contextRef="#ctx0" brushRef="#br0" timeOffset="-184381.73">23119 17898 24575,'-63'0'0,"29"15"0,3 1 0,-6-8-1405,11 44 1405,5-46 457,63 35-457,0-25 0,7 5 0,4 3 0,-20-6 0,-1 0 233,25 8-233,-57-5 0,-15-21 0,-39-8 0,-10-5 0,26 2 0,0-4-95,-7-3 1,-4-2 0,7 1 0,-7-10 0,17-2 0</inkml:trace>
  <inkml:trace contextRef="#ctx0" brushRef="#br0" timeOffset="-183563.73">24906 16487 24575,'0'-41'0,"0"1"0,0 11 0,-2 50 0,-2 34 0,0 18 0,-2 4 0,1-10-2318,-1-5 1,0-2-1,-1 2 1,0 10 2317,2-21 0,0 5 0,0 5 0,0 2 0,-1 2 0,1 2 0,-1-2 0,-1-1 0,1-2 0,-1-5 0,-3 8 0,0-4 0,-1-1 0,0-1 0,1-1 0,0 0 0,1 2 0,2 1 0,1 1 0,1 1 0,0-1 0,0-1 0,-1-1 0,-2-3 0,-4 10 0,-2-2 0,-1-1 0,2-5 0,5-3-94,4 6 1,4-6-1,-2-4 1,-9 7-1,1-6 1,10-16-1,0-2 3</inkml:trace>
  <inkml:trace contextRef="#ctx0" brushRef="#br0" timeOffset="-182398.73">24647 16393 22497,'58'0'0,"-1"0"0,1 0 0,-1 0 0,1 0 0,5 0 0,1 0 0,1 0 0,-2 0 0,-2 0 0,3 0 0,-2 0 0,-2 0 0,2 0 0,3 0 0,1 0 0,-1 0 0,1 0 0,-1 0 0,0 0 0,-1 0 0,-2 0-1139,5 0 1,-3 0 0,-2 0 1138,-5 0 0,-3 0 0,0 0 0,-9 0 0,-1 0 0,3 0 0,3 0 0,5 0 0,-1 0 0,-4 0-2286,12 0 1,-2 0 2285,-1 0 0,4 0 0,-4 0 0,1 0 0,-3 0 959,6 0 0,2 0-959,-10 0 0,3 0 0,2 0 0,-10 0 0,2 0 0,0 0 0,-2 0-283,5 0 1,-2 0-1,3 0 283,3 0 0,5 0 0,-2 0 0,-9 0 0,-2 0 0,0 0 0,-3 0 0,6 0 0,1 0 0,-3 0 0,2 0 0,-2 0 0,-1 0 307,-2 0 1,-1 0 0,4 0-308,0 1 0,4 0 0,-2-1 0,-7-2 0,-2-9 0,-1 1 0,6 7 0,4 4 0,-7-4 0,16-18 0,-13 19 0,2 4 0,-9-2 0,0 0 2608,13 0 1,3 0-2609,5 0 0,0 0 0,-8 0 0,1 0-140,-7 0 1,3 0 0,0 0 139,-1 0 0,0 0 0,-1 0-1380,13 0 1,0 0 1379,-15 0 0,1 0 0,-6 0-2135,-6 0 0,-3 0 2135,12 0 0,-2 0-3372,18 0 3372,-25 0 0,2 0-530,11 0 0,0 0 530,-17 0 0,3 0 486,9 0 1,6 0 0,1 0-487,1 0 0,0 0 0,3 0 0,7 0 0,2 0 0,2 0 0,-7 0 0,1 0 0,1 0 0,-6 0 0,0 0 0,-4 0 0,-3 0 0,10 0 0,-5 0 0,10 0 0,-32 0 0,2 0 0,12 0 0,3 0 0,-1 0 0,1 0 1785,12 0 0,-1 0-1785,-18 0 0,0 0 0,14 0 0,1 0 1923,-11 0 1,3 0-1924,1 0 0,5 1 0,-7-2 0,-9-4 0,-4-1 0,18 7 0,-11-4 0,-33-8 0</inkml:trace>
  <inkml:trace contextRef="#ctx0" brushRef="#br0" timeOffset="-175864.73">31256 17381 24575,'0'-14'0,"0"4"0,21 10 0,-5 0 0,28 0 0,-7 0 0,-11 0 0,-5 10 0,-21 14 0,0 13 0,-21-11 0,-5-5 0,0-21 0,5 0 0,21 0 0,0 0 0,21 21 0,26-6 0,-31 16 0,-1 4 0,27 6 0,-37-2 0,-10 1 0,-16 9 0,0-18 0,-5-4 0,-4-11 0,-3-6 0,-14-4 0,3-12 0,15-18 0,5-10 0,-1-2 0,6-3 0,11-9 0,6 2 0,2-4 0,0 19 0</inkml:trace>
  <inkml:trace contextRef="#ctx0" brushRef="#br0" timeOffset="-175448.73">31632 17475 24575,'11'36'0,"-2"-2"0,5-2 0,23-12 0,-14 21 0,1 2 0,23-1 0,-34-6 0,0-2 0,39 3 0,-44-16 0,24-21 0</inkml:trace>
  <inkml:trace contextRef="#ctx0" brushRef="#br0" timeOffset="-175265.73">31915 17428 20778,'-50'34'0,"0"1"0,1-1 0,-1 1 0,-7 8 0,2-1 0,10-7 0,-2 2 409,16-14 0,28-12 1,-7-11-1</inkml:trace>
  <inkml:trace contextRef="#ctx0" brushRef="#br0" timeOffset="-174748.73">32079 17522 24575,'0'13'0,"0"39"0,0-42 0,0 53 0,0-58 0,21 37 0,5-37 0,0 16 0,10-18 0,2-6 0,-4 3 0,23 11 0,-26-9 0,-28 30 0,-3 15 0,-23-5 0,16-8 0,-2-3 0,-33-15 0,16 4 0,-32-20 0,9-20 0,18 4 0,4-5 0,12-13 0,4-3-1404,-10-15 0,21 8 0,0 33 0</inkml:trace>
  <inkml:trace contextRef="#ctx0" brushRef="#br0" timeOffset="-174565.73">32079 17522 24575,'64'-13'0,"0"0"0,0-1 0,0 1 0,-6 0 0,2-1 0,-1-1 0,-3 3 0,-9 4 0,7 4 0,-6 2 0,9-8 0,1 0 0</inkml:trace>
  <inkml:trace contextRef="#ctx0" brushRef="#br0" timeOffset="-170961.73">32338 11736 24575,'0'-13'0,"0"3"0,0 10 0,10 0 0,-7 0 0,7 0 0,-10 0 0,0 0 0,0 10 0,0 14 0,0-9 0,0 6 0,0 0 0,0-16 0,0 16 0,0-21 0,0 0 0,21 0 0,6 0 0,20 0 0,-21 21 0,16-16 0,-37 27 0,26 12 0,-28-23 0,0 21 0,-6 0 0,-21-22 0,-12 25 0,-11-35 0,7-24 0,1-3 0,5 9 0,-18-23 0,52 31 0</inkml:trace>
  <inkml:trace contextRef="#ctx0" brushRef="#br0" timeOffset="-170747.73">32409 11783 19183,'44'-10'0,"0"-1"0,24 10 0,-8-3 0,-23-17 0,28 21 0,-54 0 0,-11 0 0</inkml:trace>
  <inkml:trace contextRef="#ctx0" brushRef="#br0" timeOffset="-170498.73">32785 11783 24575,'21'45'0,"0"-1"0,0 0 0,2 11 0,-2-5 0,10 7 0,-25-33 0,35-14 0,-35-10 0,14 0 0,-20 0 0</inkml:trace>
  <inkml:trace contextRef="#ctx0" brushRef="#br0" timeOffset="-170315.73">32996 11783 21599,'-49'36'0,"-1"0"0,1-1 0,4-6 0,1-2 0,10 1 0,13 6 0,5 0 0,-7-6 0,4 1-1808,16 7 1,1-1 0,-19 7 0,21-1-1</inkml:trace>
  <inkml:trace contextRef="#ctx0" brushRef="#br0" timeOffset="-169898.73">33114 11736 14703,'55'7'0,"0"0"0,0 0 0,13-9 0,-16 9 3091,-31 56-3091,-42-42 0,0 21 0,-5 2 0,-4-21 0,-3-4 0,-2 4 0,0 1 891,4-1 0,4-4-891,1-14 0,5 16 1122,42-21-1122,-16 0 0,58 0 0,-42 10 0,44-7 0,-49 28 0,5 16 0,-21-5 1483,-10-8 1,-12-3-1484,-17-13 0,-14-8 0,2-1-759,-8 5 0,0-2 1,8-3-1,-2-2 0,8-2 1,-7-5-1</inkml:trace>
  <inkml:trace contextRef="#ctx0" brushRef="#br0" timeOffset="-169099.73">32714 13241 24575,'-22'53'0,"-1"1"0,0-1 0,8-11 0,2-1 0,0 4 0,-3 2 0,-2 3 0,1 2 0,2 0-2131,4 1 1,2 1 0,1 0-1,0-3 2131,-2 3 0,2-2 0,-1 1 783,1 5 0,0 0 0,4-9-783,4 8 0,0-31 0,0-5 0,0-21 0,0 0 0</inkml:trace>
  <inkml:trace contextRef="#ctx0" brushRef="#br0" timeOffset="-168596.73">32714 13523 24575,'13'-2'0,"-2"36"0,-22 18 0,4-9 0,-1 9 0,0-3-1528,1 3 0,-2 3 1528,-5 0 0,-4 10 0,0 0 0,5-7 0,8-10 0,4-4 0,-3 2 0,-5 5 0,-4 4 0,1-3 0,4-8 0,8 21 0,0-13 0</inkml:trace>
  <inkml:trace contextRef="#ctx0" brushRef="#br0" timeOffset="-168082.73">32126 14323 24575,'26'21'0,"-5"-5"0,-10 28 0,-11 10 0,2 2 0,14-23 0,0-1 0,-17 27 0,7-8 0,35-33 0,12-13 0,0 1 0,6-12 0,-12-11 0,7-10 0,2-5 0,0-1 0,-5 4-2126,-2 5 0,-2 2 0,-2-2 1,3-3 2125,1-6 0,5-5 0,-2-2 0,-4 2 0,-8 7 0,-4-2 0,-5 6 0,1 11 0,-1 1 0</inkml:trace>
  <inkml:trace contextRef="#ctx0" brushRef="#br0" timeOffset="-156865.73">32244 12865 24575,'0'-26'0,"0"5"0,0 21 0,0 0 0,21 21 0,-16-16 0,37 16 0,-6-21 0,13 0 0,4 0 0,-8 1 0,2-2 0,-4-4 0,2-2 0,3-2-541,7 0 1,3-2 0,-1-6 540,1-10 0,0-7 0,1 4-741,-2 10 1,0 4 0,-2-5 740,-1-12 0,-2-6 0,-3 3 0,6-2 0,-3 3 0,-11 8 0,-4-1 0,-2-10 0,-4 3 0,0 9 0,-18-11 0,0-4 0,10 14 0,1-1-1288,-10-13 0,-4-6 1,3 4 1287,10 10 0,-2-4-583,-14-9 0,-5-15 0,-4-8 0,-2-1 0,0 5 1,0 12 582,-2-9 0,-4 2 0,0 4 0,-2-12 0,-3-1 0,-4 7 0,-6 19-618,-25 12 1,-7 17 617,-2 5 0,-2 2-857,-3-4 0,0 2 857,0 7 0,0 4 263,4-4 1,-1 4-264,-2 6 0,-2 4 0,19-2 0,-1 1 0,2 5 0,3 11 0,2 6 0,-1-1 0,-2-7 0,-1-1 0,3 5 0,0 15 0,2 6 0,4 0 365,8-10 0,2 0 0,1 2-365,-4 11 0,0 3 0,6 0 0,9-2 0,5 1 0,3 1 0,1 5 0,4 2 0,4-2 0,4-3 0,4-2 0,4 0-78,4-8 0,5 1 1,0-2-1,-3-5 1,1 6-1,1-5 1,7-6-1,1-1 1</inkml:trace>
  <inkml:trace contextRef="#ctx0" brushRef="#br0" timeOffset="-154647.73">32879 17263 22435,'-30'-58'0,"1"1"0,-1-1 0,0 10 0,0 3 0,4 3 0,8 0 0,-1 5 0,-7 12 0,-5 1 0,-14-21 0,-2 1 0,15 15 0,-4 3 0,-8-1 0,-6 0 0,3 2 0,1 0 0,1 3 0,-12 7 0,-4 4-1831,17 3 1,-2 0 0,3 3 1830,-3 4 0,0 2 0,-17-2 0,1 2 0,19 8 0,2 3 0,-4 0 0,-1 2 0,-12 13 0,1 4 0,11-6 0,0 0 0,-6 3 0,3 1 0,14-6 0,2 1 0,-3 4 0,1 2 0,3 4 0,1 2 0,-4-1 0,2 3 407,13 21 1,4 5-408,-8-7 0,3-2 0,12-4 0,3-2 0,-6-5 0,3-2 0,9 15 0,-2-5 0,4 1 0,7-13 0,3 1 0,-5 16 0,1-4 0,16-4 727,-9-15 1,1 0-728,10 16 0,7-9 0,2-4 0,7-5 211,0 5 0,2-1-211,9-7 0,-8-1 0,1 1 473,-15-9 0,1-3-473,8-5 0,-2-1-4657,12 21 4657,7-27-426,-30 16 426,4-21 0,0 10 0,3 1 0,4-8 0,3-1 0,6 7 0,2 3 0,6-1 0,0-1 0,-13-7 0,2-1 0,7 5 0,5 3 0,-3-6-643,6-12 1,-1-5 642,-5 6 0,1 0 0,-4-5 0,1-14 0,-5-6 0,1 0 0,0-6 0,-11 2 0,2-5 0,-1-4 0,-4-1 0,-8 3 0,-5-1 0,0-3 0,1-7 0,-3 8 0,1-6 0,2-3 0,-1-3 0,0-1 0,-2-1 0,-3 1 0,-3 1 0,-3-3 0,-3 0 0,-3 0 0,-2 0 0,-1-1 0,1 1 0,0 0 0,3-1 0,0 0 0,0 0 0,0 0 0,-2 1 0,-1 1 0,-4 3-345,-4-12 1,-4 0 0,-3 4-1,1 6 1,1 10 0,-2 1-1,-1 10 1,-17-14 0</inkml:trace>
  <inkml:trace contextRef="#ctx0" brushRef="#br0" timeOffset="-152965.73">31585 13571 24575,'-26'-21'0,"36"-14"0,12-9 0,-6 2 0,2-4 0,2 1 0,7 2 0,2 1 0,-1-1 0,-3-6 0,-2-1 0,-3 5 0,-2 7 0,1 3 0,14-12 0,-1 3 0,-11 2 0,21 0 0,-42 31 0,0 9 0,0-9 0,0 11 0,0 0 0,0 11 0,-21 12 0,16-7 0,-16 5 0</inkml:trace>
  <inkml:trace contextRef="#ctx0" brushRef="#br0" timeOffset="-152615.73">31656 12912 24575,'26'-21'0,"16"16"0,-16-37 0,1 24 0,3-1-4590,-4-4 1,-2-3 4589,5-2 0,0-2 1238,-5 0 1,-1 3-1239,3-2 0,2-9 0,-4 3 0,-16 24 717,16-13 1,4 7-718,-2 38 0,11 5 0,-24 10 0,-3 6 0,7-4 0,-2 0 0,-12-1 0,-1-1 2633,6-3 1,5-1-2634,14 4 0,-2-4 0,-12 2 0,13-8 0,0 1 0</inkml:trace>
  <inkml:trace contextRef="#ctx0" brushRef="#br0" timeOffset="-151865.73">32949 13782 22880,'14'-42'0,"-1"1"0,8 6 0,-1-1 0,-10-18 0,-4-2 0,5 17 0,2-3 0,-2-16 0,1-9 0,-4 4 0,-5 2 0,-1 2 0,5 11 0,1-1 0,-2 7 0,-6-15 829,0 15-829,0 37 285,0-16-285,0 21 143,-21 0-143,16 0 0,-16 0 0,21 0 0</inkml:trace>
  <inkml:trace contextRef="#ctx0" brushRef="#br0" timeOffset="-151482.73">32902 13147 24575,'27'-10'0,"-7"-14"0,1-33 0,-15-6 0,3 18 0,2-1 0,1 8 0,-3 2 0,-7-1 0,2 4 0,17-4 0,-21 16 0,31 63 0,6-3 0,7 6 0,-4-2 0,2 3 0,-1-2 0,6 4 0,-3-5 0,-7-6 0,-1 0 0</inkml:trace>
  <inkml:trace contextRef="#ctx0" brushRef="#br0" timeOffset="-149380.73">30221 18674 24575,'16'-40'0,"0"-1"0,-4 5 0,4-1 0,10 0 0,6-2 0,-1 2-4013,7-2 0,0 0 4013,5-8 0,-2 3 0,-12 14 0,-1 2 0,17-19 839,-9 11-839,-10-9 1517,-5 29-1517,-21-4 0,0 20 0,0 0 0,0 0 0</inkml:trace>
  <inkml:trace contextRef="#ctx0" brushRef="#br0" timeOffset="-148632.73">30245 17968 24575,'45'0'0,"0"0"0,1 0 0,3 0 0,0 0 0,-4 0 0,1 0 0,-5 0 0,21 0 0,-21 0 0,-8 0 0,-26 0 0,46 0 0,-48 0 0,16 0 0,-21 0 0,0 21 0,0 16 0,0 13 0,-10-11 0,-1 0 0,6 3-1357,-11-8 0,0-3 0,14-15 1,-9 5-1</inkml:trace>
  <inkml:trace contextRef="#ctx0" brushRef="#br0" timeOffset="-145597.73">32832 18627 24575,'-9'-51'0,"0"1"0,1-1 0,-1-3 0,2 0 0,2 11 0,5 1 0,-10 0 0,-1-2 0,8 8 0,1-1 0,-8-12 0,-1 1 0,5 11 0,1 1 0,3-30 0,-30 51 0,27-6 0,-16 21 0,21 0 0</inkml:trace>
  <inkml:trace contextRef="#ctx0" brushRef="#br0" timeOffset="-145279.73">32338 18063 24575,'55'-21'0,"-34"-5"0,9 3 0,2-2 0,-13-3 0,-1-1 0,6 3 0,2 2 0,2 4 0,1 4 0,18-5 0,-10 42 0,-4-5 0,-1 4 0,10 30-125,-2-10 1,-2-2 0,-9-6-1,2 10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19T16:44:18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23132 7240 751 0,'0'0'604'0,"0"0"-359"15,0 0-132-15,-142 187-58 16,114-130-18-16,6-2-18 16,16-16-12-16,1-10-7 15,5-13 1-15,0-16 37 16,5 0 79-16,23-43 59 16,7-27-52-16,8-23-26 15,0-27-33-15,-7-13-8 16,-4-6-4-16,-11 7-2 0,-6 27 16 15,-8 31 20-15,-4 31-23 16,-3 34-25-16,3 9-39 16,9 39-33-1,1 38 22-15,9 23 10 0,3 17 1 16,-1 9-2-16,-2-7 2 16,0-12-38-16,-8-15-66 15,-4-15-52-15,-10 0-65 16,-10-22-140-16,-18-19-426 0</inkml:trace>
  <inkml:trace contextRef="#ctx0" brushRef="#br0" timeOffset="149.76">22819 7524 1175 0,'0'0'578'15,"0"0"-439"-15,0 0-25 0,0 0-61 16,0 0-31-16,0 0-21 15,267-24-1-15,-134 18-52 16,-22 0-323-16,-19 0-556 0</inkml:trace>
  <inkml:trace contextRef="#ctx0" brushRef="#br0" timeOffset="298.77">23765 7420 1737 0,'0'0'372'0,"0"0"-225"16,0 0-49-16,0 0-62 0,0 0-36 16,0 0-67-1,232-52-263-15,-189 40-680 0</inkml:trace>
  <inkml:trace contextRef="#ctx0" brushRef="#br0" timeOffset="432.7">23886 7096 1348 0,'0'0'636'0,"0"0"-484"16,0 0 11-16,0 0-120 16,0 0-34-16,0 0-9 15,269-13-73-15,-173 19-402 0</inkml:trace>
  <inkml:trace contextRef="#ctx0" brushRef="#br0" timeOffset="1516.37">25008 6767 1092 0,'0'0'517'0,"0"0"-309"16,0 0 10-16,0 0-103 16,0 0-97-16,0 0-12 15,0 191 20-15,0-80-2 16,0 16-12-16,0-8-5 15,0-7-6-15,18-20 0 16,13-18-1-16,16-22 0 0,7-23-6 16,6-22 0-1,8-7 6-15,3-36-1 16,-6-31-4-16,-7-20 5 0,-17-22 1 16,-11-16 5-16,-17-8-5 15,-13-2 0-15,0 14-1 16,-6 14-8-16,-16 30-20 15,-9 30-105-15,1 20-218 16,13 17-699-16</inkml:trace>
  <inkml:trace contextRef="#ctx0" brushRef="#br0" timeOffset="2114.08">26682 6694 1401 0,'0'0'564'0,"0"0"-441"15,0 0 1 1,0 0-40-16,0 0-54 0,0 0-24 16,0 0-5-16,-243 80 0 15,155-28-1-15,-5 9 1 16,14 0-1-16,11-2 0 15,25-13-1-15,21-3-11 16,22-15-7-16,0-1-13 16,25-11 17-16,30-3 15 15,16-10 10-15,15-3 4 16,7 0-6-16,0 0 3 16,-12 0-5-16,-17-3-6 15,-21-1 0-15,-18 4 0 16,-21 0-14-16,-4 0 11 15,-14 32 3-15,-32 11 12 0,-15 10 2 16,-14 8-8 0,-1 4-4-16,5-7 6 0,11-7-7 15,17-7 10-15,21-7-11 16,22-9 0-16,14-6-18 16,59-11 18-16,54-11-7 15,80-14 5-15,-25-14-206 16,-9-10-798-16</inkml:trace>
  <inkml:trace contextRef="#ctx0" brushRef="#br0" timeOffset="3209.3">27718 6785 1487 0,'0'0'528'0,"0"0"-379"16,0 0-44-16,0 0-97 15,0 0-1-15,0 0-7 16,54 218 12-16,-34-118 0 16,2-2-11-16,2-14 6 15,-2-17-7-15,0-21 0 16,-4-21 0-16,-3-18 0 15,-2-7 8-15,5-19 44 16,4-36-6-16,-1-25-24 16,4-23-10-16,-7-17-12 15,0-11-18-15,4 3-48 16,0 9-86-16,19 7-105 16,-5 35-267-16,4 22-832 0</inkml:trace>
  <inkml:trace contextRef="#ctx0" brushRef="#br0" timeOffset="3411.44">28614 6258 1618 0,'0'0'472'0,"0"0"-407"15,0 0-7-15,0 0-38 0,203-49-14 16,-102 40-4-1,2 2-2-15,-10 4-65 0,-10 3-170 16,-30 0-162-16,-25 0-162 16</inkml:trace>
  <inkml:trace contextRef="#ctx0" brushRef="#br0" timeOffset="3571.63">28935 6180 757 0,'0'0'403'0,"0"0"-237"15,0 0 7-15,0 0 37 16,0 0-79-16,-43 238-19 16,43-141-31-16,0 11-47 0,5 36-34 15,8-21-110 1,-13-24-1017-16</inkml:trace>
  <inkml:trace contextRef="#ctx0" brushRef="#br0" timeOffset="4357.59">28700 8355 1702 0,'0'0'513'0,"0"0"-429"16,0 0 7-16,0 0-22 16,0 0-54-16,0 0-14 15,0 0 0-15,170-57-1 16,-143 57-1-16,-20 22-21 0,-7 11-5 15,-7 8 8 1,-36 4 0-16,-12-1-4 0,-4 2 9 16,-3-8 5-1,16-12 8-15,14-6 0 0,14-11 0 16,18-6-13-16,0-3-49 16,15 0-5-16,27 0 38 15,9 0 20-15,-5 0 10 16,-4 0-1-16,-6 0 0 15,-14 3-5-15,-16 10 0 16,-6 2 6-16,0 10 0 16,-10-1 12-16,-29-2 18 0,-8 5 18 15,-2-5-20 1,-1-7-16-16,7-1-12 0,10-7-39 16,23-7-98-16,6 0-235 15,4-7-664-15</inkml:trace>
  <inkml:trace contextRef="#ctx0" brushRef="#br0" timeOffset="4536.95">29043 8563 1415 0,'0'0'574'16,"0"0"-493"-16,0 0-61 15,0 0 20-15,0 0-3 16,0 0-22-16,0 0-5 15,78 162-10-15,-54-130 0 16,6-7-11-16,5 5-128 0,-5-10-210 16,-10-15-352-16</inkml:trace>
  <inkml:trace contextRef="#ctx0" brushRef="#br0" timeOffset="4714.51">29213 8529 1260 0,'0'0'381'0,"0"0"-256"16,0 0 4-16,-149 203-9 15,106-128-66-15,3 1-36 16,12-3-18-16,3 11-28 16,11-20-225-16,10-23-349 0</inkml:trace>
  <inkml:trace contextRef="#ctx0" brushRef="#br0" timeOffset="5128.95">29540 8504 1435 0,'0'0'348'0,"0"0"-237"0,0 0-1 16,0 0-56-16,0 0-39 16,0 0-8-1,0 0-7-15,182-33 0 0,-169 33 0 16,-6 3 0-16,-7 15 0 16,0 9 1-16,-10 1 17 15,-22 6 5-15,-4-2-1 16,1 0-9-16,2-7-4 15,15-5-7-15,8-8-2 16,10-3 0-16,0-6-10 16,18 1 10-16,17-1 7 15,1 1-5-15,-4-2 4 16,-7 9-6-16,-14 1 0 16,-11 11-8-16,0 9 8 0,-54 7 14 15,-89 41-14-15,7-9-48 16,0-10-452-16</inkml:trace>
  <inkml:trace contextRef="#ctx0" brushRef="#br0" timeOffset="5979.59">25193 8886 1367 0,'0'0'391'0,"0"0"-274"0,0 0 13 15,0 0 29 1,0 0-88-16,-185 86-42 0,163-76 14 16,12-7 12-16,2-3 12 15,1 0 0-15,4-3-20 16,3-23-25-16,0-3-10 15,0 1-1-15,0 1-11 16,3 11-6-16,15 6-10 16,1 10-15-16,-3 0 4 15,-4 16-7-15,-9 30 17 16,-3 12 8-16,-7 5-7 16,-29 1-11-16,-14 1 2 15,-3-12 12-15,-1-18 11 16,4-13 1-16,10-15 1 15,5-7 12-15,14 0-3 0,3-27 12 16,11-5-12 0,7 1-9-16,0 1-7 0,22 11-16 15,16 10 12 1,1 9 4-16,5 0-9 0,-1 25-2 16,-9 8-49-16,3 23-91 15,-9-10-335-15,-10-7-477 0</inkml:trace>
  <inkml:trace contextRef="#ctx0" brushRef="#br0" timeOffset="6178">25226 9007 1455 0,'0'0'398'0,"0"0"-316"15,0 0-37-15,0 0 39 16,0 0-37-16,113 221-32 15,-83-162-3-15,-2-7-12 16,-3-17-124-16,0-19-181 16,-7-9-83-16,0-7-185 0</inkml:trace>
  <inkml:trace contextRef="#ctx0" brushRef="#br0" timeOffset="6318.53">25496 9027 563 0,'0'0'415'0,"0"0"-161"16,0 0-25-16,0 0-64 15,0 0-62-15,0 0-31 0,-220 84-18 16,170-24-15-16,-1 4-17 16,5 4-8-16,11-7-14 15,13 4-75-15,14-17-265 16,8-19-549-16</inkml:trace>
  <inkml:trace contextRef="#ctx0" brushRef="#br0" timeOffset="6828.63">25640 9093 1337 0,'0'0'383'0,"0"0"-232"16,0 0 47-16,0 0-92 0,0 0-61 15,0 0-27-15,0 0-16 16,0-33 5-16,0 33-6 15,0 0 1-15,0 0 5 16,0 0 4-16,0 0 9 16,-18 0-5-16,-7 0-14 15,0 0 5-15,1 0-6 16,5 0 15-16,4 0-6 16,12 0 3-16,3-7 13 15,0-6-15-15,0-7-10 16,25 1-6-16,6 0-3 15,6 6 7-15,-1 10-9 16,-4 3 0-16,-7 0 1 16,-4 29 1-16,-11 16-6 15,-10 6-1-15,0 10-5 0,-20 3 5 16,-23-2 3 0,-11-1 6-16,-3-10 7 0,3-12 0 15,7-11 1-15,12-15 8 16,14-13 35-16,18 0 24 15,3-19-33-15,9-16-35 16,35-4-2-16,14 4-10 16,4 12 3-16,11 16 2 15,-10 7-3-15,-1 21-19 0,-4 62-46 16,-20-6-102-16,-10 3-342 0</inkml:trace>
  <inkml:trace contextRef="#ctx0" brushRef="#br0" timeOffset="8953.2">26707 8773 1068 0,'0'0'387'0,"0"0"-249"15,0 0 12-15,0 0-30 16,0 0-73-16,0 0-23 15,0 0 3-15,-207 25 10 16,176-25 8-16,-3 0 12 16,10 0 24-16,2 0 6 15,9-2-14-15,1-15-17 16,9 2-17-16,3-1-32 16,0 3-7-16,3 5-6 15,19 8-18-15,6 0-17 16,2 0-7-16,-5 34-2 0,-12 10 6 15,-13 7 20 1,0 14 6-16,-17-1 10 0,-29 1 7 16,-5-8-1-16,1-12-3 15,0-10 5-15,7-18 2 16,8-10 8-16,14-7 27 16,9 0 4-16,12-29-24 15,0-8-17-15,3 3-3 16,31 0-8-16,-3 13 5 15,6 8 0-15,-3 10-2 16,-1 3-1-16,-8 7-15 16,0 21 8-16,-3 4-18 15,-1 4-44-15,1-4-99 16,13-3-95-16,-7-7-64 16,1-16-323-16</inkml:trace>
  <inkml:trace contextRef="#ctx0" brushRef="#br0" timeOffset="9750.03">26735 8856 1046 0,'0'0'668'0,"0"0"-488"0,0 0-21 16,0 0-51-16,0 0-77 16,0 0-24-16,0 0-1 15,108 65-4-15,-80-26-1 16,-3 5 7-16,0-5-8 16,-4-1 2-16,-2-5-2 15,-1-11-74-15,0-6-117 16,0-16-100-16,-5 0-111 0,-1 0-815 15</inkml:trace>
  <inkml:trace contextRef="#ctx0" brushRef="#br0" timeOffset="9897.12">27035 8714 1300 0,'0'0'260'0,"0"0"-158"16,0 0-2-16,-103 203-46 15,64-110-35-15,-26 49-19 0,15-23-95 16,4-19-686-16</inkml:trace>
  <inkml:trace contextRef="#ctx0" brushRef="#br0" timeOffset="12603.43">27307 8766 1064 0,'0'0'558'16,"0"0"-463"-16,0 0-47 15,0 0 9-15,0 0-33 16,182-28-17-16,-154 28-6 15,-6 0-1-15,-11 3 0 16,-11 10-2-16,0 3 2 16,-6 5 0-16,-21 3 10 15,-4-2 3-15,2-3-4 16,5-3-7-16,5 1 5 0,13-7-7 16,6-4-14-16,0 1 1 15,16-5 8-15,17 1 5 16,7 1 6-16,2-1-6 15,-3 0 1-15,-5 3 2 16,-15 7-3-16,-7 1 0 16,-12 5 0-16,0-1 2 15,-36 9 26-15,-17-4 11 16,-12-2-11-16,-53 2-28 16,19-3-42-16,6-17-508 0</inkml:trace>
  <inkml:trace contextRef="#ctx0" brushRef="#br0" timeOffset="14673.47">26775 9497 978 0,'0'0'385'15,"0"0"-195"-15,0 0 10 16,0 0-5-16,0 0-84 15,0 0-46-15,0 0-1 0,-71 0-15 16,86 0-24-16,31 0 9 16,25-11-7-1,19-5-5-15,16-3-8 0,8-3-7 16,-6 1-6-16,-15 5 0 16,-26 7-1-16,-20 3-2 15,-22 3-33-15,-19 3-21 16,-6 0-60-16,-3 0-4 15,-35 16 29-15,-10 7-54 16,-12 6-90-16,-8-1 5 16,-28 15-60-16,17-8-26 15</inkml:trace>
  <inkml:trace contextRef="#ctx0" brushRef="#br0" timeOffset="14832.93">26775 9497 578 0,'-239'218'335'0,"235"-218"-109"0,4 0 26 15,4 0-7-15,50 0-124 16,28-7-69-16,28-12-3 16,25-4-21-16,13-2-27 15,4-2 11-15,-8 8-12 16,-8 10-14-16,-43 6-286 16,-37 3-1119-16</inkml:trace>
  <inkml:trace contextRef="#ctx0" brushRef="#br0" timeOffset="16048.81">26707 8416 1174 0,'0'0'559'0,"0"0"-460"16,0 0 27-1,0 0 37-15,0 0-76 0,0 0-50 16,0 0 15-16,-10-50-36 16,23 7 9-16,2-9 8 15,0-8 2 1,-5-7-8-16,5-4-2 0,-8 3-5 16,3 10-13-16,-5 16-7 15,1 13 1-15,-2 17-1 16,-1 9 0-16,-3 3-34 15,3 0-99-15,0 28-12 16,-3 36-118-16,5-2-240 16,-5-10-128-16</inkml:trace>
  <inkml:trace contextRef="#ctx0" brushRef="#br0" timeOffset="16309.57">26604 8188 666 0,'0'0'397'0,"0"0"-229"16,0 0-29-16,0 0-37 16,0 0-27-16,63-205-41 15,-33 163-33-15,-5 6 17 16,3 10 6-16,-6 8 37 15,3 11-46-15,-1 7-15 16,1 0 0-16,8 10 0 0,2 24 0 16,2 12 0-16,19 28 0 15,-13-9-162-15,-3-14-547 0</inkml:trace>
  <inkml:trace contextRef="#ctx0" brushRef="#br0" timeOffset="25236.44">8900 6831 1395 0,'0'0'552'0,"0"0"-413"16,0 0 41-16,0 0-35 0,0 0-72 15,0 0-52-15,106-50-21 16,9 27 0 0,20 1 6-16,4 0-1 0,-6 2-5 15,-22 10-1-15,-30 4-45 16,-26 6-40-16,-27 0-26 16,-25 0-104-16,-18 0-78 15,-31 6-22-15,-7 4-188 0</inkml:trace>
  <inkml:trace contextRef="#ctx0" brushRef="#br0" timeOffset="25513.96">9154 6623 712 0,'0'0'539'0,"0"0"-370"15,0 0-22-15,0 0-52 16,0 0-59-16,0 0-14 16,0 0-9-16,-161 100 10 15,139-68-22-15,4-6 5 16,7-6 6-16,4-11-11 16,7-2-1-16,0-5 0 15,18 1 0-15,22 4 26 16,16 6-8-16,19 35-18 15,-11-2-108-15,-14 0-418 0</inkml:trace>
  <inkml:trace contextRef="#ctx0" brushRef="#br0" timeOffset="26042.98">9154 7999 1622 0,'0'0'403'15,"0"0"-287"-15,0 0-14 16,0 0-21-16,0 0-57 0,202-25-23 15,-108 7-1-15,-1 9 0 16,-15 3-53-16,-14 3-77 16,-17 3-97-16,-16 0-44 15,-16-4 21-15,-15 4 49 16,0-2-68-16,-25-2-8 16,-14-2 158-16,-8 0 33 15,1-1 86-15,-4-4 35 16,0 2 76-16,4 2 8 0,0 1 34 15,6 3 48 1,3 0-29-16,13 3 11 16,2 0-31-16,5 0-15 15,3 0-35-15,-5 0-39 0,4 0-23 16,-1 0 0-16,1 6-5 16,0 7-9-16,8-4-12 15,1 2-9-15,6-1-5 16,0 5-9-16,0 1-3 15,28 8 12-15,22-2 5 16,14 3-5-16,36 21-13 16,-14-9-278-16,-15-3-1069 0</inkml:trace>
  <inkml:trace contextRef="#ctx0" brushRef="#br0" timeOffset="31363.29">14651 6694 1908 0,'0'0'374'0,"0"0"-252"15,0 0-12-15,0 0-22 16,0 0-85-16,0 0-2 16,55 14-1-16,-27 14 0 15,-3 3 0-15,0-1 1 0,-10-5-1 16,-5-9 0-16,-2-2 2 16,-5-12-1-1,4-2 18-15,-4 0-7 0,9-23 12 16,-2-20-10-16,5-19-14 15,-5-14-12-15,1-15-8 16,-7-5-11-16,-4-3 21 16,0 6 1-16,0 15 3 15,0 14 6-15,-12 15 0 16,2 18 0-16,3 9 1 16,-1 8 0-16,8 10 12 15,-3 1 5-15,3 3-2 16,0 0-1-16,0 0-9 15,0 0 0-15,0 0-5 16,0 0-1-16,21 0 0 16,29 0 0-16,33 0 6 15,35 0-4-15,24 0 8 0,22-6-9 16,2 0 0-16,-6-3-1 16,-14 2-9-16,-25-3-81 15,-10 4-58-15,-37 0-128 16,-30 1-381-16</inkml:trace>
  <inkml:trace contextRef="#ctx0" brushRef="#br0" timeOffset="36378.94">15581 6231 1179 0,'0'0'641'15,"0"0"-472"-15,0 0 26 16,0 0-28-16,0 0-75 16,0 0-56-16,0 0-23 15,0-22-13-15,-4 22-1 16,-17 3 0-16,-12 19 0 16,-2 4 1-16,-8 6 0 15,0 0 0-15,0-2 0 16,8-3 0-16,2 0 6 15,11-7-5-15,9-4-1 16,5-11-5-16,8 2 5 0,0-7-9 16,0 3 0-1,5-3-7-15,29 4 16 0,16-4 6 16,15 0-5-16,6 0-1 16,0 0-4-16,-3 0-60 15,-10 0-57-15,-15 0-65 16,-15 0-103-1,-13 0-198-15,-15 0-261 0</inkml:trace>
  <inkml:trace contextRef="#ctx0" brushRef="#br0" timeOffset="36499.01">15581 6231 798 0</inkml:trace>
  <inkml:trace contextRef="#ctx0" brushRef="#br0" timeOffset="36602.16">15581 6231 798 0,'10'22'545'0,"-10"-24"-350"0,0-1 26 0,0 3-22 0,0 0-108 0,0 0-91 15,0 23-22-15,0 20 22 16,0 15 8-16,0 10-7 16,0 12 5-16,0 32-6 15,0-14-185-15,0-18-815 0</inkml:trace>
  <inkml:trace contextRef="#ctx0" brushRef="#br0" timeOffset="38978.29">5765 6925 153 0,'0'0'79'15,"0"0"-37"-15,0 0-20 16,0 0 47-16,0 0-5 16,0 0-18-16,0 0-17 15,0 0-6-15,28-26-7 16,-28 26-15-16,0 0-1 15,0 0-14-15,0 0-14 16,0 0-6-16,0 0-17 16,0 0 21-16,0 0 15 15,0 0 14-15,0 0-2 0,0 0 3 16,0 0 6-16,0 0 13 16,0 0 4-16,0 0 1 15,0 0 2-15,0 0 2 16,0 0-5-16,3 0 0 15,0 0-10-15,2 0-2 16,-1 0-5-16,-1-2-3 16,0-2-2-16,1 1 7 15,-1 3-8-15,-3-3 10 16,3 3-3-16,-3 0-7 16,0 0-25-16,0 0-19 0,0 0-18 15,0 0-171-15</inkml:trace>
  <inkml:trace contextRef="#ctx0" brushRef="#br0" timeOffset="40276.85">6157 6530 652 0,'0'0'293'15,"0"0"-138"-15,0 0-25 16,0 0-4-16,0 0-18 16,0 0 18-16,0 0-9 15,28-151-25-15,-28 132-18 16,-13 0-24-16,-9 2-3 16,-7 1-17-16,-6 4-14 0,-2 5-5 15,-9 4-4-15,-7 3-6 16,-8 0 1-16,-4 6-1 15,-3 16-1-15,-3 11 1 16,-4 1-1-16,1 16-1 16,3 0-5-16,6 14 5 15,4 4-13-15,14 6 1 16,13 3 4-16,12 3 9 16,14 1-8-16,8 1 1 15,8-9-8-15,30-7-4 16,20-8-19-16,10-11 0 0,15-19 4 15,10-16 8 1,6-12 17-16,9 0-4 0,1-38 13 16,-5-14-6-16,-7-12 6 15,-15-10 1-15,-17-3 0 16,-15-10 9-16,-19-5-9 16,-16-7 6-16,-15-9-1 15,-3 7 1-15,-44 1-6 16,-11 9-1-16,-16 17 0 15,-16 24-15-15,-60 37-118 16,22 13-124-16,5 0-125 0</inkml:trace>
  <inkml:trace contextRef="#ctx0" brushRef="#br0" timeOffset="41753.75">7520 7525 742 0,'0'0'300'16,"0"0"-161"-16,0 0-39 0,0 0-29 15,0 0-32-15,0 0-21 16,0 0 6-16,-28-95-3 16,18 76 8-16,-8-1 14 15,0 2-1-15,0-3 15 16,-4 3 53-16,-3 2-13 16,0 0-4-16,1-1-26 15,-1 8-10-15,-3-4-8 16,3 7-30-16,-5 0-12 15,-2 2-6-15,4 4 1 16,0 0 0-16,-5 0-1 16,5 0 0-16,0 0-1 0,-2 0-6 15,-2 0 6-15,1 6 2 16,-6 10-2-16,3 0 2 16,-6 3-2-16,0 1 0 15,5 3 0 1,-4 3-6-16,2-4 5 0,2 3 1 15,2 0-1-15,5 2-5 16,3 1 0-16,7 5 5 16,0-1-10-16,5-1 2 15,6 6 0-15,-1-3 2 16,8 5 1-16,0-4 6 16,0 1-6-16,0 2-4 15,0 1 9-15,0 2 1 16,15 2-9-16,3-1 0 0,3 2 9 15,7-1-1-15,4-2-10 16,8 1 9-16,6-4 1 16,4-2-3-16,8-8 4 15,1-5 0-15,6-7 6 16,0-9 1-16,2-4-5 16,-2-3-2-16,3 0 9 15,-5-6-7-15,-2-14 4 16,1-6-6-16,-3 1 10 15,2-8-4-15,-4-5-5 0,1-5 1 16,-5-4 4 0,-4-7 4-16,-9-8-4 0,-7-6-6 15,-8-9 1-15,-15-6 8 16,-10-3-9-16,0 2-7 16,-7 7 1-16,-32 13-7 15,-11 15-28 1,-61 27-77-16,15 16-84 0,0 6-183 0</inkml:trace>
  <inkml:trace contextRef="#ctx0" brushRef="#br0" timeOffset="43397.38">15138 7861 848 0,'0'0'537'16,"0"0"-405"-16,0 0-32 0,0 0 77 16,0 0-42-1,0 0-75-15,0 0-20 0,0 28 27 16,0-8 5-16,10-1-29 15,-3 3-14-15,1-3-8 16,-4-1-14-16,-1-9-1 16,-3 0-5-16,0-5 0 15,0-1 12-15,0-3-12 16,0 0 5-16,0 0-4 16,0 0-1-16,0 0 9 15,0 0 3-15,0 0-5 16,0 0-8-16,0 0-11 15,-3 0-37-15,-1-13-61 0,1 3-234 16,3-4-1162-16</inkml:trace>
  <inkml:trace contextRef="#ctx0" brushRef="#br0" timeOffset="44043.79">16377 8095 1341 0,'0'0'301'0,"0"0"-234"0,0 0-39 15,0 0 20-15,0 0 5 16,0 0-9-16,0 0 4 15,0 173 20-15,7-166 6 16,0-7 22-16,4 0 7 0,-1 0 17 16,5-23-53-1,-2-15-23-15,2-11-15 0,-8-12-3 16,1-10-9-16,-8-9-16 16,0-6-1-16,0 0 1 15,0 8 0-15,0 10 0 16,-11 16 0-16,-3 15-1 15,-1 10 1-15,1 8 0 16,4 10-1-16,6 2 0 16,1 7 0-16,3 0-1 15,0 0 1-15,0 0-11 16,0 0-1-16,0 0-5 16,3 0 3-16,25 0 14 0,16-2 0 15,12-5 1 1,8 1 9-16,1-4-2 0,-9 4-8 15,-9-2-1-15,-11 6-35 16,-14 2-53-16,-19 2-105 16,-3 22-396-16,0 1-364 15</inkml:trace>
  <inkml:trace contextRef="#ctx0" brushRef="#br0" timeOffset="44346.64">16727 7815 1603 0,'0'0'383'15,"0"0"-242"-15,0 0-4 0,0 0-66 16,0 0-60 0,0 0-11-16,0 0 0 0,139-41-6 15,-124 41 6-15,-8 22-18 16,-7 6 11-16,-4 9 7 15,-25 5 1-15,-10-1 14 16,3 4-14-16,-2-6 7 16,8-7-7-16,12-7 0 15,15-9-1-15,3-7-9 16,36-6 5-16,45-3 4 0,88-3 0 16,-17-15-96-1,-7-4-464-15</inkml:trace>
  <inkml:trace contextRef="#ctx0" brushRef="#br0" timeOffset="45265.43">16755 6408 1137 0,'0'0'242'16,"0"0"-158"-16,0 0 2 16,0 0-15-16,0 0-40 15,0 0-19-15,-157 190-12 16,157-145 1-16,0-10 5 0,33-5 3 15,2-15-2-15,8-12 15 16,0-3-6-16,-3 0-3 16,-2-25 12-1,-5-10 33-15,-8-10 33 0,-4-7 26 16,-11-2-41-16,-7 2-5 16,-3 7-32-16,0 12-17 15,0 8 1-15,-3 12-14 16,-13 7-9-16,-3 6-42 15,-10 19-186-15,4 22-140 16,11-2-277-16</inkml:trace>
  <inkml:trace contextRef="#ctx0" brushRef="#br0" timeOffset="45929.62">18183 6424 939 0,'0'0'605'0,"0"0"-470"16,0 0-25-16,0 0 2 15,0 0-63-15,0 0-29 16,0 0-18-16,-78 87 4 16,75-53-6-16,3 3-7 15,0-9 7-15,21-6 13 16,17-4 11-16,10-12 0 16,9-6-3-16,-4 0-2 15,-2-16 18-15,-4-17 23 16,-16-5 33-16,-9-8-16 15,-16-2-17-15,-6 1-31 16,0 0-17-16,-43 10-12 16,-20 10-3-16,-84 27-77 15,14 0-239-15,6 11-636 0</inkml:trace>
  <inkml:trace contextRef="#ctx0" brushRef="#br0" timeOffset="46533.72">15041 7811 1134 0,'0'0'536'0,"0"0"-403"0,0 0 5 16,0 0-6-16,0 0-82 16,0 0-36-16,0 0-6 15,-63 62-8-15,51-26-1 16,12 5-5-16,0-2-6 15,3-4 6-15,37-10 6 16,13-7 2-16,15-12 9 16,8-6-2-16,5 0 0 15,-6-27 4-15,-10-10-13 16,-16-10 8-16,-12-6-2 16,-22-4 13-16,-15-5 22 15,0 6 5-15,-19 10 0 16,-24 6-6-16,-6 15-27 15,-9 15-7-15,-2 10-6 16,-1 0-9-16,-7 57-27 0,15-2-206 16,16-6-593-16</inkml:trace>
  <inkml:trace contextRef="#ctx0" brushRef="#br0" timeOffset="47315.55">18238 7684 1435 0,'0'0'333'15,"0"0"-222"-15,0 0 69 16,0 0-63-16,0 0-75 15,0 0-41-15,0 0-1 16,-139 26-1-16,102 16-8 16,9 5 9-16,6 6-2 15,11-2 2-15,11-4-6 16,0-1 6-16,0-12 0 16,30-10 0-16,8-8 1 15,8-13 22-15,9-3-11 0,-2-3 1 16,0-30-1-1,-2-8 6-15,-16-8 37 0,-10-9 0 16,-17-4-2-16,-8 3-25 16,-8 4-27-16,-39 9-1 15,-67 21-10-15,3 13-109 16,-7 5-347-16</inkml:trace>
  <inkml:trace contextRef="#ctx0" brushRef="#br0" timeOffset="48114.27">13971 5823 1181 0,'0'0'284'15,"0"0"-129"1,0 0 15-16,0 0-43 0,0 0-49 15,0 0-39-15,0 0-30 16,-115-36-8-16,61 63 0 16,-3 10 8-16,4 10-9 15,2 4 15-15,8 6-3 16,8 7 3-16,14 7 7 16,6 6-5-16,11 10 8 15,4 9 8-15,0 20-11 16,19 38 8-16,9 53-10 15,5 48 4-15,-8 20-15 16,-15-13 25-16,-7-23-9 0,-3-35-4 16,12-6-3-1,9-35-5-15,14-37-7 0,20-36 1 16,22-23 1-16,69 8-8 16,83-15 0-16,97-19 0 15,-44-25-87 1,-36-16-728-16</inkml:trace>
  <inkml:trace contextRef="#ctx0" brushRef="#br0" timeOffset="48876.74">18711 5663 696 0,'0'0'596'0,"0"0"-329"15,0 0-86-15,0 0 37 16,0 0-67-16,0 0-66 15,0 0-45-15,237-139-13 16,-162 130-8-16,-1 6 5 16,-6 3-8-16,-10 0 8 15,-15 0-11-15,-11 0 0 16,-7 12-11-16,-4 23-2 16,-3 17 1-16,1 23-1 15,-9 20 2-15,-4 22 10 16,2 16-5-16,-4 16 9 0,-1 2-15 15,-3 4-1-15,3-4 1 16,-3-3 0 0,4-4 0-16,-4-10-1 0,3-5 6 15,-3-13-7-15,5-7 2 16,-2-14 0-16,4-3 4 16,0-8-5-16,4-11-1 15,-1-2 0-15,2-11 1 16,1-5-1-16,2-3 0 15,0-11-5-15,1-5-13 16,6-4-1-16,-4-6-9 0,-3-4 15 16,-5-3 8-1,-2 1 5-15,-8-9-7 0,0 1 7 16,0-3 1-16,0-5 0 16,-18-2 8-16,-37 1 15 15,-29 4 11-15,-60-1-16 16,-110 13-18-16,26-5-43 15,-1-5-339-15</inkml:trace>
  <inkml:trace contextRef="#ctx0" brushRef="#br0" timeOffset="51956.98">12192 6868 1099 0,'0'0'508'0,"0"0"-346"15,0 0 35-15,0 0-27 16,0 0-66-16,0 0-51 15,0 0-41-15,-32-16-11 16,-18 48 8-16,-29 20-8 16,-14 12 9-16,-10 9-9 15,6 0 0-15,12-2 0 0,24-12 0 16,21-14-1 0,22-14-13-16,18-10-14 0,0-5 5 15,21-3 22 1,26-4 9-16,14 0 4 0,7 1-12 15,-3-4 8-15,-9 3-8 16,-13 1-1-16,-15 7 0 16,-16 2-7-16,-12 6-3 15,0 14 10-15,-40 7 0 16,-16 7 14-16,-12 9-6 16,-15-4-7-16,2 2 5 15,1-5 1-15,9-6 2 16,18-13-9-16,20-14-1 15,20-9 1-15,13-7-10 0,0-3-10 16,46 3 20-16,25-6 15 16,15 4 1-16,20-4-9 15,5 0-5-15,4 0-2 16,21 0-91-16,-29 0-206 16,-22-7-473-16</inkml:trace>
  <inkml:trace contextRef="#ctx0" brushRef="#br0" timeOffset="52222.67">12541 7706 1694 0,'0'0'375'16,"0"0"-263"-16,0 0-31 16,0 0-31-16,0 0-31 15,0 0-5-15,229-18-13 16,-161 4-1-16,-10 1-21 16,-15-9-150-16,-19 3-402 15,-17 0-530-15</inkml:trace>
  <inkml:trace contextRef="#ctx0" brushRef="#br0" timeOffset="52374.29">12417 7423 560 0,'0'0'1126'16,"0"0"-863"-16,0 0-106 0,0 0-91 15,0 0-48-15,285-64-18 16,-156 61-81-16,-15-6-510 15</inkml:trace>
  <inkml:trace contextRef="#ctx0" brushRef="#br0" timeOffset="55586.06">25243 6280 1517 0,'0'0'388'15,"0"0"-229"-15,0 0-120 16,0 0-39-16,0 0 0 15,0 0 0-15,-10 21 0 16,20-21 0-16,30-2-15 16,24-49 3-16,29-31 5 0,18-19-59 15,10-19-33-15,0-8 23 16,29-30-114-16,-32 34-67 16,-19 24-263-16</inkml:trace>
  <inkml:trace contextRef="#ctx0" brushRef="#br0" timeOffset="55940.84">26432 6218 1015 0,'0'0'343'16,"0"0"-121"-16,0 0-46 15,0 0 23-15,0 0-61 16,0 0-77-16,235-135-61 0,-28-6-24 16,-24 13-230-1,-14 2-595-15</inkml:trace>
  <inkml:trace contextRef="#ctx0" brushRef="#br0" timeOffset="56298.7">28728 5855 1235 0,'0'0'481'0,"0"0"-352"15,0 0 17-15,0 0-7 16,278-145-139-16,-44-2-10 16,-20 10-541-16,-39 8-659 0</inkml:trace>
  <inkml:trace contextRef="#ctx0" brushRef="#br0" timeOffset="59591.08">18701 13446 1741 0,'0'0'356'0,"0"0"-262"16,0 0-50-16,0 0-20 15,272-156-5-15,-172 109-5 16,-8-2-13-16,-6 3-1 16,-18 12 0-16,-21 5 0 15,-22 17-31-15,-22 5-29 0,-3 7-18 16,-22 0-32 0,-56 42-33-16,7-2-185 0,0 3-381 0</inkml:trace>
  <inkml:trace contextRef="#ctx0" brushRef="#br0" timeOffset="59737.13">18766 13503 1309 0,'0'0'399'0,"0"0"-260"16,0 0-70-16,232-139 6 15,-93 65-66-15,-21 14-9 16,-19 6-513-16</inkml:trace>
  <inkml:trace contextRef="#ctx0" brushRef="#br0" timeOffset="78041.58">25879 11457 1750 0,'0'0'559'16,"0"0"-425"-16,0 0-81 0,0 0-19 15,0 0-9-15,0 0-13 16,0 0-10-16,-214 163 5 16,143-92-5-16,6-3-1 15,11-11 8-15,16-6-9 16,8-12 1-16,20-14-1 16,10-5 0-16,0-7 0 15,46-3 6-15,22-7 6 16,22-3 2-16,9 0-14 15,9-3-8-15,-9-18-34 0,-10 3-46 16,-17-1-32-16,-23 3-86 16,-15 3-132-16,-25 2-257 0</inkml:trace>
  <inkml:trace contextRef="#ctx0" brushRef="#br0" timeOffset="78269.56">25940 11608 1117 0,'0'0'376'16,"0"0"-140"-16,0 0 40 15,0 0-37-15,0 0-96 0,0 0-88 16,0 0-54-16,-33 12 16 16,23 56 7-16,-8 15 4 15,3 13-7-15,2 7-19 16,1 0 3-16,2-3-5 15,10 9-110-15,0-26-182 16,0-28-494-16</inkml:trace>
  <inkml:trace contextRef="#ctx0" brushRef="#br0" timeOffset="78763.73">26439 12359 1854 0,'0'0'360'16,"0"0"-281"-16,0 0-40 15,0 0-1-15,-121 179-20 16,71-124-11-16,0 0-7 15,4-4-77-15,18-11-241 16,13-19-872-16</inkml:trace>
  <inkml:trace contextRef="#ctx0" brushRef="#br0" timeOffset="79455.16">27418 11678 1684 0,'0'0'357'0,"0"0"-266"16,0 0 6-16,0 0 1 15,0 0-54-15,0 0-27 16,0 0-10-16,-124 15 2 15,102-11 1-15,7-4-1 0,8 0 5 16,4 0 9 0,3-4 4-16,0-14-3 0,7-3-16 15,21-1-8 1,8 3-8-16,7 7 7 0,4 8-7 16,-9 4 7-16,-5 11-11 15,-11 31 0-15,-19 11-5 16,-3 17 17-16,-18 8 0 15,-29-1 0-15,-9 0 6 16,-9-12-5-16,1-10 0 16,2-14 9-16,6-15 10 15,6-13 9-15,11-13 11 0,11 0 17 16,16-43 1 0,12-15-28-16,0-13-23 15,36 5-7-15,14 8-9 16,6 16-18-16,2 23 0 0,-1 19 11 15,-11 0 10-15,-3 28-3 16,-3 20-1-16,-9 5 9 16,-1 2 1-16,2-1-1 15,-1-13-47-15,6-9-50 16,27-25-89-16,-11-7-354 16,2 0-755-16</inkml:trace>
  <inkml:trace contextRef="#ctx0" brushRef="#br0" timeOffset="79896.24">24269 11080 1035 0,'0'0'360'0,"0"0"-114"16,0 0 1-16,0 0-23 15,0 0-91-15,0 0-82 16,0 0-17-16,13-6 2 16,-1 40-18-16,-2 3-9 15,1-3-8-15,7-4 0 16,4-10-1-16,6-8-67 15,28-12-117-15,-6-3-308 16,-7-26-185-16</inkml:trace>
  <inkml:trace contextRef="#ctx0" brushRef="#br0" timeOffset="80014.06">24625 10859 1121 0,'0'0'550'0,"0"0"-433"15,0 0-76-15,0 0 55 0,0 0 17 16,-53 185-68-16,53-117-26 15,36 15-19-15,21-15-106 16,7-26-276-16</inkml:trace>
  <inkml:trace contextRef="#ctx0" brushRef="#br0" timeOffset="80478.24">28171 10920 889 0,'0'0'1251'16,"0"0"-1053"-16,0 0-158 16,0 0-34-16,0 0 0 15,0 0-5-15,0 0-1 16,-96 186-9-16,96-154-56 16,0-10-67-16,4-22-198 15,21 0-300-15,-1 0-573 0</inkml:trace>
  <inkml:trace contextRef="#ctx0" brushRef="#br0" timeOffset="80611.13">28171 10920 1018 0,'222'-194'571'15,"-222"194"-415"-15,0 19-101 16,0 30 93-16,0 18 40 16,-15 17-95-16,-13 9-58 15,-36 33-35-15,2-27-93 16,3-16-963-16</inkml:trace>
  <inkml:trace contextRef="#ctx0" brushRef="#br0" timeOffset="81748.41">29707 12192 1770 0,'0'0'382'0,"0"0"-280"16,0 0-74-16,0 0 6 16,-118 189 6-16,110-153-6 15,8-16-15-15,0-12-1 16,0-8 24-16,18-12 35 16,19-47 6-16,2-24-51 15,8-22-16-15,-9-14 11 16,2-11-12-16,-12 12-2 15,-3 15 11-15,-7 25 1 0,-3 28 19 16,-5 34-7 0,5 16-37-16,-2 25-9 15,13 43-7-15,6 26 15 16,3 14 1-16,1 8 1 0,-8-4 6 16,-6-5-7-16,-19-15-34 15,-3-14-120-15,-28-10-75 16,-22-24-318-16,1-24-438 0</inkml:trace>
  <inkml:trace contextRef="#ctx0" brushRef="#br0" timeOffset="81900.99">29528 12230 1038 0,'0'0'558'0,"0"0"-353"0,0 0 15 16,0 0-67-1,0 0-90-15,204-112-38 0,-93 89-19 16,10 4 0-16,-7-3-6 15,12-21-135-15,-38 9-486 16,-27-3-818-16</inkml:trace>
  <inkml:trace contextRef="#ctx0" brushRef="#br0" timeOffset="82097.71">30242 11508 1382 0,'0'0'387'16,"0"0"-146"-16,0 0-10 15,0 0-111-15,0 0-90 16,0 0-13-16,240-58-5 16,-150 52 2-16,-6-1-14 0,-8 1 1 15,-16 3-1-15,-20-2-15 16,-19 5-49-16,-21 0-84 16,0 0-157-16,-28 0-295 0</inkml:trace>
  <inkml:trace contextRef="#ctx0" brushRef="#br0" timeOffset="82367.99">30553 11597 1318 0,'0'0'407'16,"0"0"-143"-16,0 0-35 15,0 0-128-15,0 0-101 16,0 0 9-16,0 0 3 16,0 232-5-16,0-137 4 15,0 3-11-15,0 23-17 16,0-28-131-16,0-22-451 0</inkml:trace>
  <inkml:trace contextRef="#ctx0" brushRef="#br0" timeOffset="82790.88">31042 12596 603 0,'0'0'1190'0,"0"0"-890"15,0 0-109-15,0 0 1 16,0 0-59-16,0 0-77 0,0 0-36 15,58-183-14-15,-26 114 1 16,-4-15-6-16,1-3-1 16,0 0 7-16,-8 12-5 15,-3 22 8-15,-8 19 1 16,-3 19-10-16,1 15-1 16,2 0-12-16,5 31-3 15,2 19 14-15,4 11 0 16,1 10 0-16,-1 2 2 15,-6-2-2-15,-8-6-8 16,-4-9-96-16,-3-3-73 16,-13-19-207-16,-15-13-433 0</inkml:trace>
  <inkml:trace contextRef="#ctx0" brushRef="#br0" timeOffset="82940.44">31017 12384 1279 0,'0'0'571'0,"0"0"-391"15,0 0 27-15,0 0-130 16,0 0-52-16,229-60-12 16,-83 46-13-16,-24 8-250 15,-26-4-705-15</inkml:trace>
  <inkml:trace contextRef="#ctx0" brushRef="#br0" timeOffset="83365.34">29781 14207 1555 0,'0'0'510'0,"0"0"-409"15,0 0 71-15,0 0 24 16,0 0-116-16,0 0-56 0,0 0-11 16,105-231-2-1,-62 133-10-15,-2-10-1 0,-1-6 1 16,-3 9 1-16,-9 22-1 15,-7 25 11-15,-6 25 7 16,-5 23-5-16,0 10-14 16,5 14-17-16,3 37 9 15,0 17 8-15,4 12 0 16,-6 6 0-16,-1 2 6 16,0-8-6-16,-5-9-32 15,-3-11-68-15,-7 1-78 16,0-15-289-16,0-17-441 0</inkml:trace>
  <inkml:trace contextRef="#ctx0" brushRef="#br0" timeOffset="83516.21">29883 13896 1478 0,'0'0'493'0,"0"0"-397"15,0 0 46-15,0 0-92 16,0 0-41-16,260-76-9 15,-93 48-118-15,-20 3-220 16,-26 1-396-16</inkml:trace>
  <inkml:trace contextRef="#ctx0" brushRef="#br0" timeOffset="83830.47">30724 14078 1315 0,'0'0'381'0,"0"0"-254"16,0 0 116-16,0 0 8 16,0 0-125-16,0 0-83 15,0 0-11-15,22-182-3 16,-1 100-7-16,-3-8-7 16,1-6-2-16,2 3-12 15,-4 13 13-15,1 22 9 16,-3 18 4-16,3 28-25 15,-1 12-2-15,9 9-8 16,-1 41 7-16,6 14 1 0,-6 13 0 16,-3 6-1-16,-7 4 1 15,-9-10-1-15,-6-3-77 16,0 3-55-16,-18-22-184 16,-10-14-464-16</inkml:trace>
  <inkml:trace contextRef="#ctx0" brushRef="#br0" timeOffset="83999.9">30681 13831 1104 0,'0'0'728'16,"0"0"-590"-16,0 0-23 16,0 0-43-16,0 0-48 0,215-91-13 15,-125 66-11-15,12-16-120 16,-22 2-416-16,-20 2-833 0</inkml:trace>
  <inkml:trace contextRef="#ctx0" brushRef="#br0" timeOffset="84167.84">31231 13253 1219 0,'0'0'408'0,"0"0"-230"0,0 0-1 16,0 0-86-16,0 0-69 15,0 0-6-15,233-81-16 16,-165 69-30-16,-18 0-175 16,-25 0-168-16,-15 6-141 15,-10 2-152-15</inkml:trace>
  <inkml:trace contextRef="#ctx0" brushRef="#br0" timeOffset="84295.73">31506 13123 383 0,'0'0'375'0,"0"0"-112"15,0 0-47-15,0 0 14 16,0 0-51-16,-85 201-51 15,82-121-18-15,-2 3-35 16,2 6-49-16,-10-2-11 16,-31 23-15-16,1-26-118 15,-10-14-411-15</inkml:trace>
  <inkml:trace contextRef="#ctx0" brushRef="#br0" timeOffset="85018.11">28968 11871 1003 0,'0'0'339'16,"0"0"-181"-16,0 0 62 16,0 0 32-16,220-82-94 15,-173 73-58-15,-11 6-49 16,-11 3-29-16,-15 0-22 15,-2 30-22-15,-8 14 22 16,0 21 7-16,-28 15-7 16,-15 19 8-16,-12 8 2 15,-4 5-2-15,4-2-7 16,9-9 0-16,14-10-1 16,17-8 7-16,15-13-6 15,0-2-1-15,40-6 0 16,13-7 2-16,5-4 7 0,3-3-9 15,-1 1 6 1,-2 2-1-16,-12-3-5 0,-11 7 0 16,-10 0-10-16,-13 4 10 15,-12 5 1-15,0 11 4 16,0 1-5-16,-12 5 0 16,-9 0 0-16,-1 3 0 15,9-8 0-15,-2 2 0 16,5-5 0-16,-2-2-1 15,2-3-5-15,-1-4-10 16,1-3 0-16,-5 1-11 0,-3-2-7 16,-7 5 8-1,0 3 9-15,-3 12 8 16,-4 4 8-16,3 9 0 0,7-1-6 16,5 1 7-16,14-12 1 15,3-15-1-15,25-14 0 16,50-20-9-16,57-22-50 15,85-26-137-15,-20-28 123 16,-15-18-331-16</inkml:trace>
  <inkml:trace contextRef="#ctx0" brushRef="#br0" timeOffset="85849.78">25715 12812 1498 0,'0'0'306'0,"0"0"-184"16,0 0-36-16,306-102-19 16,-19 56-21-16,44 7-9 15,-13 10-2-15,-74 10 2 16,-105 13-12-16,-61 6-20 15,-39 0-5-15,-14 0-1 16,-21 0-44-16,-4 4-40 16,-40 14 60-16,-45 5-2 15,-29 6-52-15,-22 6-23 16,-18 4-39-16,-6 2 48 16,-4 2-44-16,0 1 21 0,6-1 36 15,16-8 24-15,23-3 34 16,26-7 22-16,40-9 0 15,38-9 10-15,15-7 34 16,73 0 35-16,66-14 33 16,71-20-17-16,78-19-8 15,27 0-7-15,-46 8-36 16,-74 13 6-16,-87 18 0 16,-40 14-50-16,-22 0-8 15,-18 0-330-15,-16 0-439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16:35: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499 164 92,'0'0'24,"0"0"26,0 0-10,0 0 10,0 0-25,0 0 4,0-6 32,6-16-32,16 17-23,-17 5 13,-5 0 28,0 0-28,0 0-38,0 0-32,0 0 3,0 0-19,0 0 8,0 0-19,0 0 16,0 0-25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19T16:46:30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8557 6772 803 0,'0'0'819'15,"0"0"-674"-15,0 0-91 16,0 0 69-16,0 0 22 16,0 0-44-16,-8 0-25 15,38 0-7-15,11-5 31 16,17-4-20-16,13-3-31 15,4 2-25-15,5-3-11 16,-13 4-8-16,-7-2-5 16,-17 4-19-16,-15 5-48 15,-13 2-37-15,-15 0-62 0,0 0-105 16,-36 0 23 0,-14 9 25-16,-6 11 47 0,-6-1 124 15,9 3 39-15,7 2 13 16,3-5 0-16,15-4 27 15,10-2 25-15,11-4-17 16,7-1-9-16,10-2 35 16,36-3 15-16,19-3 5 15,13 0-33-15,15 0-23 16,39 0-25-16,-21-9-217 16,-18-5-413-16</inkml:trace>
  <inkml:trace contextRef="#ctx0" brushRef="#br0" timeOffset="1567.37">5389 8396 1068 0,'0'0'255'16,"0"0"-167"-16,0 0 72 0,0 0 13 15,0 0-97-15,0 0-60 16,0 0-14-16,172-51 4 16,-98 35-6-16,9 1 14 15,-5-1 2-15,-3 3-16 16,-11-1 6-16,-9 4 15 16,-20 1-14-16,-14 3 0 0,-14 3-1 15,-7 0-6-15,0 3-19 16,-22 0 3-16,-24 0-71 15,-14 0-43-15,-11 15-24 16,-5 7 5-16,1 2 43 16,11-2 36-16,7 0 36 15,11-1 16-15,6-5 17 16,15-7-1-16,7 0 2 16,11-6 18-16,7 0 11 15,7-3-19-15,36 0 27 16,22 0 21-16,13 0-19 15,11 0-14-15,7 0-18 16,18-12-7-16,-27 2-107 0,-19 1-436 16</inkml:trace>
  <inkml:trace contextRef="#ctx0" brushRef="#br0" timeOffset="3005.86">19626 5771 660 0,'0'0'337'0,"0"0"-236"16,0 0-63-16,0 0 25 16,0 0-12-16,0 0-26 15,0 0-14-15,-7 0-11 16,7 4 1-16,15-1 21 15,13 3 69-15,4-3-13 16,4 4-36-16,-8-3-15 16,-3-2-15-16,-7 3-11 15,-14-5-2-15,-4 3 0 16,0-3-21-16,-15 0 22 0,-27 0 7 16,-22 1 2-1,-7 4-8-15,-6 2 0 16,14-1-1-16,12 1 0 15,20-2 1-15,12-1-1 0,19-1-2 16,0 0-5-16,15 3 3 16,32 1 4-16,24 0 20 15,18-2-5-15,14 1-8 16,-2-1-7-16,5-5-61 16,-23 0-271-16,-30 0-804 15</inkml:trace>
  <inkml:trace contextRef="#ctx0" brushRef="#br0" timeOffset="3699.86">18822 6173 209 0,'0'0'519'16,"0"0"-325"-16,0 0-19 16,0 0-13-16,0 0-24 15,0 0-15 1,0 0-46-16,0-25-19 0,0 22-23 15,0 3-20-15,0 0-14 16,0 0 5-16,0 0-6 16,0 0 0-16,-3-4 0 15,0 4 1-15,-4-3 0 16,-1 1 0-16,1 2-1 16,4 0 1-16,0 0 0 15,3 0 1-15,0 0-2 16,0 0 0-16,0 0-3 15,0 0-7-15,0 0-5 0,-4 0-42 16,-1 0-85-16,2 0-37 16,0 0-146-16</inkml:trace>
  <inkml:trace contextRef="#ctx0" brushRef="#br0" timeOffset="4207.74">18865 6145 114 0,'0'0'319'0,"0"0"-65"16,0 0 23-16,0 0-44 15,0 0-59-15,0 0-33 16,0 0-58-16,40-103-35 16,-27 61-31-16,-1 1-7 15,3-1-4-15,-5-1-5 16,1 12-1-16,-4 5-1 15,-4 9 1-15,-3 15-35 16,0 2-186-16,0 2-151 16,-6 15-311-16</inkml:trace>
  <inkml:trace contextRef="#ctx0" brushRef="#br0" timeOffset="4394.42">18856 5839 209 0,'0'0'186'0,"0"0"-43"0,0 0-14 15,0 0-41-15,0 0-36 16,0 0-39-16,0 0-13 16,167-93-1-16,-161 125-26 15,-6 11-94-15,0-6-532 0</inkml:trace>
  <inkml:trace contextRef="#ctx0" brushRef="#br0" timeOffset="4688.01">17790 5923 910 0,'0'0'250'15,"0"0"-151"-15,0 0-14 16,0 0 18-16,0 0-61 16,201-80-21-16,-155 76-21 0,-9 1 0 15,-9 3-3 1,-18 0-73-16,-10 0-77 15,0 0-67-15,-32 0-6 0,-4 0-540 0</inkml:trace>
  <inkml:trace contextRef="#ctx0" brushRef="#br0" timeOffset="6715.18">3000 11112 1818 0,'0'0'355'16,"0"0"-253"-16,0 0 12 16,0 0 14-16,0 0-67 15,228-81-34-15,-110 57-10 16,1 1 0-16,-9 3-8 16,-21 7-9-16,-21 7 1 15,-25 3-1-15,-18 3-6 0,-13 0-45 16,-12 0-38-1,0 0-5-15,-40 9 11 0,-21 13-39 16,-11 8-102-16,-14-2-87 16,-2 6 0-16,2-7 70 15,0 2-10-15,8-3 137 16,2 0 42-16,13 1 72 16,17-9 57-16,9-5 49 15,22-3 8-15,15-4-13 16,0 0-11-16,52-6 73 15,26 0-19-15,24 0-44 16,27-6-36-16,11-12-23 16,20-2-38-16,-34-1-3 15,-38 9-581-15</inkml:trace>
  <inkml:trace contextRef="#ctx0" brushRef="#br0" timeOffset="8984.02">19594 11007 1388 0,'0'0'357'0,"0"0"-256"16,0 0-2-16,0 0 102 16,0 0-53-16,0 0-96 15,96-37-35-15,9 31 3 16,50-3 8-16,54-4-4 16,-13 3-11-16,-14 1-7 0,-31 6-5 15,-49 3-1 1,-2 0 1-16,-11 0-1 0,-31 0-8 15,-30 0-33-15,-21 0-32 16,-7 0-26-16,-10 0 34 16,-40 0 17-16,-21 9-74 15,-22 7-144-15,-61 6-47 16,22-2-28-16,11 0-173 0</inkml:trace>
  <inkml:trace contextRef="#ctx0" brushRef="#br0" timeOffset="9206.24">19511 11151 484 0,'0'0'293'0,"0"0"-107"16,0 0-35-16,0 0 37 15,0 0-43-15,0 0-64 0,358-19-11 16,-111-7-2-16,23-2-25 16,-36 2-8-16,-57 9-3 15,-76 7 13-15,-27 4 1 16,-16 3-33-16,-11 3-13 15,-19 0-116-15,-28 0-213 16,-36 0 34-16,-14 0-654 0</inkml:trace>
  <inkml:trace contextRef="#ctx0" brushRef="#br0" timeOffset="10847.81">9911 14990 783 0,'0'0'656'16,"0"0"-510"-16,0 0-109 0,0 0-24 15,0 0 77 1,0 0-46-16,228-52-12 0,-143 28-13 16,-6 1-4-16,-14 6-8 15,-24 7-7-15,-16 4-1 16,-13 6-33-16,-12 0-20 15,0 0 16-15,-28 11 18 16,-22 14-47-16,-18 7-92 16,-12 4 8-16,-9-1 12 15,-4 4-3-15,4-7 40 16,11-4 64-16,7-4 38 16,16-8 6-16,20-4 53 15,17-6 27-15,18-6-13 0,0 0 13 16,36 0-20-1,32 0 4-15,25-22-8 16,21-8-24-16,7-4-10 0,0 2 40 16,-6 2-45-16,-8 14-23 15,-32 11-197 1,-26 5-587-16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19T16:46:46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12973 9020 1464 0,'0'0'335'16,"0"0"-220"-16,0 0-27 16,0 0 19-16,0 0-46 15,0 0-39-15,0 0-22 16,0-3 6-16,15 22-4 16,-1 1 5-16,0-1-6 15,5-3 1-15,9-7 3 16,15-9-4-16,25 0 14 15,28-37-4-15,25-29 0 16,54-32-3-16,-11-10-8 0,9-9-48 16,22-44-151-16,-66 44-369 15,-21 19-400-15</inkml:trace>
  <inkml:trace contextRef="#ctx0" brushRef="#br0" timeOffset="694">10798 13875 1515 0,'0'0'381'15,"0"0"-265"1,0 0-37-16,0 0 45 0,0 0-61 15,0 0-33-15,0 0-14 16,0 36 14-16,5-13-5 16,-1-5 4-16,6-5-14 15,11-7 6-15,22-6-6 16,25-13 4-16,56-54-1 16,59-45-11-16,-1-7-6 15,-13 7-1-15,-35 19-58 16,-40 42-98-16,-19 11-235 15,-22 15-550-15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19T16:46:51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2801 8396 954 0,'0'0'628'0,"0"0"-552"0,0 0-63 15,353-8-7 1,-81-25-6-16,31-6-27 0,-43 11-121 15,-63 5 38 1,-86 19-12-16,-37 4 60 0,1 0 44 16,-10 0-241-1,-16 0-322-15,-24 10 422 0,-25 1 159 16,0-5 199-16,-3 1-27 16,-19-1-91-16,9-3-81 15,1-3-3-15</inkml:trace>
  <inkml:trace contextRef="#ctx0" brushRef="#br0" timeOffset="1755.47">16952 8160 599 0,'0'0'974'16,"0"0"-777"-16,0 0-143 15,0 0-10-15,0 0 22 16,0 0-31-16,214-4-20 15,-7 4-6-15,86 0-3 16,38-6-5-16,2 0 6 0,-26 0-1 16,-42-1-5-1,-27-4 5-15,-40 1-6 0,-46 4-2 16,-41 0 2-16,-18-3-25 16,-1 0 17-16,6-1 7 15,-10-6 2-15,-23 2 6 16,-22 2-6-16,-10 2 18 15,-17 4 19-15,-1-1 30 16,-8 1 2-16,1 3-30 16,-5-1-22-16,1 4-9 15,-1 0-9-15,4 0 1 16,1 0-1-16,2 0-1 16,5 0 1-16,-2 0 0 0,2 0 1 15,0 0-1-15,-8 0 1 16,-1 0 5-16,-6 0 5 15,3 0 5-15,-3 0 12 16,0 0-7-16,0 0-12 16,0 0-8-16,0 0-1 15,0 0 0-15,0 0-1 16,5 0-8-16,-1 0 3 16,-1 0-49-16,-3 0-123 15,0 7-206-15,0-1-422 0</inkml:trace>
  <inkml:trace contextRef="#ctx0" brushRef="#br0" timeOffset="4625.8">12374 10009 958 0,'0'0'225'0,"0"0"-156"15,0 0-34-15,0 0 4 16,0 0 4-16,0 0-3 16,0 0 0-16,15 146 1 15,38-146 29-15,25-11 24 16,26-30-44-16,28-19-40 16,67-49-10-16,-30 15-63 15,-33 0-536-15</inkml:trace>
  <inkml:trace contextRef="#ctx0" brushRef="#br0" timeOffset="5313.55">21436 9319 1039 0,'0'0'563'16,"0"0"-463"-16,0 0-75 16,0 0-6-16,0 0 6 15,0 0-18-15,0 0-6 16,71 3 21-16,-3-6-3 0,25-25-6 15,26-15-13 1,84-47-51-16,-25 9-245 0,-17-1-444 16</inkml:trace>
  <inkml:trace contextRef="#ctx0" brushRef="#br0" timeOffset="7238.08">7774 15166 477 0,'0'0'858'0,"0"0"-858"15,0 0-110-15,290-204 29 16,-111 91-48-16,-9 1-444 0</inkml:trace>
  <inkml:trace contextRef="#ctx0" brushRef="#br0" timeOffset="7678.02">11281 14923 738 0,'0'0'817'16,"0"0"-721"-16,0 0-75 15,293-209-15-15,-90 122-12 16,-24 19-39-16,-25 10-503 0</inkml:trace>
  <inkml:trace contextRef="#ctx0" brushRef="#br0" timeOffset="16441.4">15473 18198 1431 0,'0'0'591'0,"0"0"-487"16,0 0-69-16,0 0 14 15,0 0 29-15,0 0-56 16,0-107-10-16,12 42-12 16,-2-15 2-16,1-6 3 15,-4-4-5-15,-1 1 0 16,3 8 0-16,-6 7-6 15,4 13-14-15,-4 12-10 16,0 21-32-16,1 18-122 0,-4 10-343 16,5 0-424-16</inkml:trace>
  <inkml:trace contextRef="#ctx0" brushRef="#br0" timeOffset="16924.79">17595 18036 1986 0,'0'0'303'0,"0"0"-228"16,0 0-46-16,0 0-10 16,0 0-4-16,0 0-15 15,-8-221 4-15,19 144-4 0,-1-9-1 16,-2-6-8 0,-1 3-12-16,-7 2-3 0,0 11-8 15,0 17-7-15,0 18 1 16,0 14-14-16,0 21-45 15,-18 6-167-15,0 27-281 16,4 2-133-16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19T16:47:13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7221 7587 636 0,'0'0'722'0,"0"0"-642"15,0 0-58-15,0 0-15 16,0 0-5-16,0 0 6 16,29 87-7-16,-7-77 7 15,6-10 2-15,15 0 1 16,13-20 3-16,19-24-14 15,61-52-21-15,-19 4-110 0,-6 7-254 16</inkml:trace>
  <inkml:trace contextRef="#ctx0" brushRef="#br0" timeOffset="3340.44">5168 7276 738 0,'0'0'214'16,"0"0"-68"-16,0 0-27 16,0 0 24-16,0 0 46 15,0 0-40-15,-3-32-66 16,3 32 19-16,0-4-20 15,0 4-10-15,0 0-40 16,0-2-19-16,0 2-4 16,0-5-8-16,25 0-1 15,21-9 1-15,14-2 0 16,19-6 0-16,14-8 4 16,6-4-5-16,9-5 0 15,0-5 2-15,-6-3-2 16,-2 1 1-16,-11-3-1 0,-17 6 6 15,-15 6-5-15,-13 2 0 16,-20-1 5-16,-9-4-6 16,-8 0 1-1,-4-13 7-15,-3 0-8 0,0-8 0 16,-18-6 0-16,-13-8 0 16,-13-1 0-16,-13-5-18 15,-10 4 10-15,-19 9-29 16,-15 8-5-16,-17 17 18 15,-9 20 2-15,-17 21 21 16,-5 2 0-16,-2 32 2 0,5 19-2 16,17 19 1-16,20 17-1 15,14 14-7-15,29 20-3 16,15 32 0-16,26-4 11 16,25 5-1-16,11-7-15 15,64-33-64-15,89 14-101 16,-10-34-36-16,-8-37-193 15</inkml:trace>
  <inkml:trace contextRef="#ctx0" brushRef="#br0" timeOffset="4587.47">7292 7404 707 0,'0'0'415'0,"0"0"-253"16,0 0-87-16,0 0 11 0,0 0-29 15,0 0-15 1,0 0-23-16,21-93-6 0,-12 79 3 16,-9 2 22-16,0-1 4 15,0 1-17-15,0-4 4 16,0 3-22-16,-15-1-7 16,-10 5-7-16,-12-1-7 15,-9 8 13-15,-4 2 1 16,-6 0-6-16,-9 2 6 15,1 24 0-15,-7 7-2 16,-1 7 1-16,1 12-11 16,-3 10 11-16,9 2-7 15,7 10-4-15,20 7 0 16,11 5 11-16,21 3 1 16,6 9-9-16,25-5 9 0,39-4-11 15,22-14 10-15,25-15-25 16,14-19-27-16,10-17-31 15,5-24 14-15,-5 0-4 16,-5-39 24-16,-21-23 15 16,-20-18 9-16,-21-15 26 15,-28-11 20-15,-25-7-8 16,-15-10-11-16,-8 5-1 16,-35 5 0-16,-17 11 0 15,-11 19-1-15,-52 18-49 16,20 30-44-16,7 17-232 0</inkml:trace>
  <inkml:trace contextRef="#ctx0" brushRef="#br0" timeOffset="9122.16">9546 16667 1998 0,'0'0'306'0,"0"0"-228"0,0 0-51 16,0 0-19-16,0 0-8 15,0 0-24-15,207 21-40 16,-179 7-2-16,-13 0 27 16,-11 2 22-16,-4 1 17 15,0-2 1-15,-22-2 20 16,-3-2 22-16,4-6-6 15,3-2-18-15,11-1-10 16,7-6-9-16,0 2 0 0,0 2-1 16,25 1 1-1,3 1-27-15,0 0-10 0,2 0-1 16,-14 3 16-16,-4 1 13 16,-12 2 3-16,0 5 6 15,-15-1 1 1,-20-5 0-16,-4 1 6 15,-4-5-1-15,-1-8-6 0,-2-9-43 16,11 0-251-16,9-12-472 0</inkml:trace>
  <inkml:trace contextRef="#ctx0" brushRef="#br0" timeOffset="9313.17">9967 16777 1672 0,'0'0'587'0,"0"0"-492"16,0 0-30-16,0 0-16 0,0 0-32 16,0 0-5-1,121 197-5-15,-78-125-7 0,0-1-12 16,0-9-83-16,3-10-159 16,-6-22-281-16,-12-18-222 0</inkml:trace>
  <inkml:trace contextRef="#ctx0" brushRef="#br0" timeOffset="9468.79">10217 16854 1687 0,'0'0'394'0,"0"0"-247"16,0 0-40-16,0 0-35 16,0 0-43-16,-157 231-22 15,147-160 1-15,10-3-8 0,0 3-109 16,16-21-226-16,14-17-349 15</inkml:trace>
  <inkml:trace contextRef="#ctx0" brushRef="#br0" timeOffset="9825.26">10434 16761 1452 0,'0'0'365'0,"0"0"-252"16,0 0-60-16,0 0-19 15,0 0-34-15,0 0 0 0,0 0-25 16,172-73-44 0,-153 86-6-16,-13 5 30 15,-6 4 37-15,0 5 8 16,0-2 12-16,0 5 4 0,-10-5 3 16,-1 0-6-16,7 5-5 15,4-8-8-15,0 3-1 16,0-1 1-16,25-6 0 15,3 5 6-15,2-5-6 16,-5 3 0-16,-3 1 9 16,-13 0 63-16,-9 5 84 15,0-1 53-15,-28 2-33 16,-21 7-63-16,-16 0-61 16,0-2-49-16,-9-7-3 0,16-14-138 15,20-12-570-15</inkml:trace>
  <inkml:trace contextRef="#ctx0" brushRef="#br0" timeOffset="11236.29">17134 16562 1543 0,'0'0'609'0,"0"0"-457"16,0 0-41-1,0 0-3-15,0 0-51 0,0 0-44 16,0 0-5-16,-92-90-8 15,80 77 1-15,9-3 6 16,3-4-6-16,0-1 0 16,25 5-1-16,18 3 0 15,3 8 0-15,0 5-1 16,-6 11-7-16,-8 27 7 16,-14 17-8-16,-11 3 8 15,-7 5-3-15,0-5 4 16,-22-8 1-1,-16-13 0-15,-13-10-1 0,-6-15 2 16,-1-12 4-16,2 0-5 16,6-23-1-16,14-15-14 15,18-2-18-15,14 9 11 16,4 9 20-16,15 12-1 0,28 10-7 16,7 0 9-16,6 13 2 15,2 15 5-15,-1 12-7 16,-6-3 0-16,5 6-61 15,-13-15-177-15,-11-12-559 0</inkml:trace>
  <inkml:trace contextRef="#ctx0" brushRef="#br0" timeOffset="11405.72">17660 16392 1205 0,'0'0'1022'0,"0"0"-855"15,0 0-106-15,0 0 31 0,192 63-25 16,-139-20-48 0,-4-2-19-16,3 0-66 0,-17-8-136 15,-11-16-518-15</inkml:trace>
  <inkml:trace contextRef="#ctx0" brushRef="#br0" timeOffset="11563.36">17991 16318 1639 0,'0'0'586'16,"0"0"-492"-16,0 0 21 16,0 0-3-16,-207 170-45 15,170-96-41-15,12 0-15 16,9-3-11-16,8-7-35 0,8-17-107 16,11-13-242-16,14-28-345 15</inkml:trace>
  <inkml:trace contextRef="#ctx0" brushRef="#br0" timeOffset="11822.96">18238 16276 484 0,'0'0'1249'0,"0"0"-1031"0,0 0-138 16,0 0-3-16,0 0-34 15,192-65-33-15,-152 65-10 16,-9 20 0-16,-19 16-2 15,-12 12 1-15,-9 12 1 16,-44 15 46-16,-15 0 81 0,-6 7 7 16,-1-13-17-16,7-4-21 15,14-16-34-15,29-16-30 16,25-22-21-16,28-11-11 16,55-9-74-16,92-69-124 15,-17 7-373-15,-12-2-853 0</inkml:trace>
  <inkml:trace contextRef="#ctx0" brushRef="#br0" timeOffset="12740.62">12806 16578 1551 0,'0'0'565'16,"0"0"-435"-16,0 0-21 15,0 0 8-15,0 0-72 16,0 0-36-16,0 0-9 15,65-10 0-15,-40 10-1 0,-12 0-7 16,-5 15-1 0,-5 5 8-16,-3 3 0 0,0 2 1 15,-6 0 0-15,-12 9 0 16,-4-6 1-16,1-1 0 16,-1-5-1-16,7-7 0 15,8-2 0-15,7-5-11 16,0-2-7-16,7-3 4 15,26-1 7-15,2 5 6 16,5 4-7-16,-1 1-21 16,-4 6-20-16,-5 5 18 15,-13 4 14-15,-9-2 7 16,-8-2 3-16,0 2 7 16,-22-2 20-16,-21 0 38 15,-6-7 12-15,-6-7-21 16,5-5-28-16,7-4-20 0,12 0-1 15,13-26-32-15,11-10-151 16,7-7-536-16</inkml:trace>
  <inkml:trace contextRef="#ctx0" brushRef="#br0" timeOffset="12935.42">13121 16587 912 0,'0'0'1274'0,"0"0"-1089"16,0 0-147-16,0 0-3 16,0 0-6-16,124 184-9 15,-81-121-20-15,-8-4-28 0,-2-11-106 16,-5-23-198-16,-10-8-333 16,-8-17-573-16</inkml:trace>
  <inkml:trace contextRef="#ctx0" brushRef="#br0" timeOffset="13082.93">13282 16620 1392 0,'0'0'614'15,"0"0"-477"-15,0 0-6 16,0 0-27-16,0 0-54 16,-173 232-33-16,163-162-17 15,7 17-21-15,3-20-169 16,0-18-519-16</inkml:trace>
  <inkml:trace contextRef="#ctx0" brushRef="#br0" timeOffset="13344.71">13532 16546 423 0,'0'0'610'0,"0"0"-552"15,0 0-36-15,0 0 5 16,0 0 51-16,180 115 66 16,-172-54 97-16,-8 4-24 15,0 6 3-15,-24-4-5 0,-9-3-54 16,1-13-51 0,7-8-32-16,17-18-43 15,8-19-27-15,15-6-8 0,102-54-60 16,-9-10-200-16,10-7-764 15</inkml:trace>
  <inkml:trace contextRef="#ctx0" brushRef="#br0" timeOffset="23659.44">12228 10389 1270 0,'0'0'364'15,"0"0"-196"-15,0 0-114 16,0 0-48-16,0 0 0 16,-43 276 6-16,43-111-3 15,0-5 4-15,0-21-7 16,0-37 1-16,13 4-7 16,5 1 1-16,-6-24-1 15,-2-25 0-15,-10-23 0 16,0-23-73-16,0-12-48 0,-7-15-83 15,-21-34-150 1,-5-11-4-16,-7-11 192 0,2 3 119 16,-2 8 47-16,4 14 70 15,5 18 56 1,2 15 37-16,8 13-24 0,-1 7-65 16,1 34-3-16,3 10-15 15,4 10 1-15,6 3-11 16,8-9-5-16,0-7 4 15,22-18-5-15,27-18 13 16,16-12 20-16,14-19 2 16,14-39-37-16,35-77-38 15,-24 9-3-15,-18 2-328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4:58:48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12700 2164 24575,'21'-26'0,"-16"5"0,37 21 0,-26 21 0,16 5 0,1 5 0,-21 6 0,-3 2 0,13-3 0,-2 1 0,-18 8 0,-4-3 0,2-1 0,-20-2 0,-2 1 0,11 9 0,-41-12 0,50-37 0,-9-37 0,32-7 0,10-3 0,-9 18 0,1 0 0,6-15 0,2 2 0,21 6 0,-47-11 0,16 20 0,-21 7 0,0 9 0,0 9 0,0-9 0,0 11 0,-21 0 0,16 0 0,-26 31 0,28-2 0,-12 4 0,-1 2 0,11 15 0,-6-10 0,1-2 0,10-6 0,0 20 0,21-29 0,-16-7 0,26 5 0,-28-21 0,7 0 0</inkml:trace>
  <inkml:trace contextRef="#ctx0" brushRef="#br0" timeOffset="500">13241 2564 24575,'-11'36'0,"1"1"0,5 21 0,-16-14 0,0 13 0,16-4 0,-16-6 0,21-26 0</inkml:trace>
  <inkml:trace contextRef="#ctx0" brushRef="#br0" timeOffset="1905">14652 2329 23141,'65'-6'0,"-12"-9"0,-53 67 0,0-23 704,0 28-704,-21 1 240,15-30-240,-14 25 0,9-48 122,9 16-122,-9-21 368,11 0-368,0 0 0,0-21 0,11 16 0,12-27 0,-7 9 0,26-14 0,-37-10 0,16 11 0,-21 12 0,0-7 0,0 5 0,0 0 0,0 5 0,0 21 0,0 0 0,-21 21 0,16 15 0,-16 14 0,19-7 0,4 3 0,-5-8 0,6-1 0,26 7 0,4-4 0,-7 7 0,8-32 0,-2-9 0,-22-6 0,-10 0 0</inkml:trace>
  <inkml:trace contextRef="#ctx0" brushRef="#br0" timeOffset="2417">15146 2776 24575,'46'-20'0,"-1"0"0,9 16 0,-14 8 0,-34 4 0,-10 39 0,-13 11 0,-12-28 0,-5 0-3180,-3 23 1,-2-2 3179,3-25 0,4-5 1863,9 11-1863,-9-30 1022,27 9-1022,-16-11 0,42 0 0,28-5 0,12-1 0,-16 5 0,2 1 0,2-1-777,-1-2 0,4 0 0,0-1 0,-3 3 777,9 4 0,-1 1 0,-7 0 0,-4-3 0,-6 0 0,12 10 0</inkml:trace>
  <inkml:trace contextRef="#ctx0" brushRef="#br0" timeOffset="3467">11077 3787 24575,'0'-52'0,"0"10"0,0 63 0,0 5 0,0 31 0,0-7 0,-10-6 0,-1 1 0,6 10 0,-6-15 0,1-2 0,10-1 0,0-14 0,0-12 0,0-11 0</inkml:trace>
  <inkml:trace contextRef="#ctx0" brushRef="#br0" timeOffset="4250">10748 4822 24575,'46'5'0,"-1"0"0,8-2 0,-90 49 0,-12-21 0,-4 1 0,18 5 0,0 1 0,-5-9 0,-4-2 0,7-4 0,-4 3 0,-4-5 0,35-21 0,37 1 0,19-2 0,-2-9 0,3-1 0,0 8 0,3 3 0,-3-2-557,10-9 0,-7 1 0,8 10 0,-37 0 0</inkml:trace>
  <inkml:trace contextRef="#ctx0" brushRef="#br0" timeOffset="4821">10466 5598 24575,'45'0'0,"1"0"0,27 0 0,-73 0 0,0 21 0,-21 5 0,-5 21 0,-21-21 0,18 2 0,1-4 0,-1-16 0,-2 44 0,31-46 0,21 14 0,15-20 0,-2-1 0,3 2 0,0 9 0,-1 1 0,14 5 0,-19 8 0,-31 7 0,-31-5 0,2 21 0,-29-21 0,19-13 0,0-5 0,-16-8 0,-2 0 0,36 0 0</inkml:trace>
  <inkml:trace contextRef="#ctx0" brushRef="#br0" timeOffset="5167">10466 6633 24575,'0'0'0</inkml:trace>
  <inkml:trace contextRef="#ctx0" brushRef="#br0" timeOffset="5350">10466 6938 24575,'0'0'0</inkml:trace>
  <inkml:trace contextRef="#ctx0" brushRef="#br0" timeOffset="5504">10466 6938 24575,'0'0'0</inkml:trace>
  <inkml:trace contextRef="#ctx0" brushRef="#br0" timeOffset="6384">10254 7385 24575,'0'47'0,"-21"11"0,18-24 0,1 2 0,-9 12 0,1-2 0,10 9 0,0-3 0,0-52 0</inkml:trace>
  <inkml:trace contextRef="#ctx0" brushRef="#br0" timeOffset="6769">10466 7432 24575,'0'56'0,"0"1"0,5-9 0,0-8 0,-2-16 0,28-14 0,-5-10 0,-2-22 0,-1-8 0,3-4 0,-13 1 0,-5-2 0,-8-9 0,0 7 0,-41 11 0,9 5 0,-25 21 0,33 0 0,14 0 0</inkml:trace>
  <inkml:trace contextRef="#ctx0" brushRef="#br0" timeOffset="12636">14017 1741 24575,'0'-26'0,"0"5"0,0 10 0,0-12 0,0 7 0,0-26 0,0 37 0,0-37 0,0 37 0,0-16 0,0 21 0,0 0 0,0 94 0,0-48 0,0 5-1134,0-2 0,0 8 0,0 3 0,0 1 1134,0-9 0,1-1 0,-1 2 0,0 5 0,-1 8-407,0-17 1,-1 5 0,1 4 0,-2 5-1,1 1 1,0 3 0,-1 1 0,0 0-1,0 0 1,0-2 0,0-2 0,0-3 0,1-4 406,-2 11 0,1-4 0,-1-3 0,1-1 0,-1 0 0,0 1 0,1 4 0,-1 3-272,1-9 0,1 3 0,-1 3 1,1 3-1,-1 1 0,1 1 1,-1 0-1,1-2 0,-1 0 1,0-3-1,0-4 0,-1-3 1,0-5 271,-2 14 0,-2-6 0,1-5 0,-1-2 0,1 1 0,2 3-394,0 6 0,3 3 1,0 0-1,0-1 0,0-1 1,-1-2 393,-1-2 0,-2-3 0,1-1 0,0 1 0,1 0-49,1 7 1,1 3 0,-1 0 0,2-6 0,0-9 0,1 10 0,0-11 0,0-10 0,0 0 0</inkml:trace>
  <inkml:trace contextRef="#ctx0" brushRef="#br0" timeOffset="13419">10842 3081 24575,'59'12'0,"-1"0"0,1 0 0,-1 0 0,1 0 0,2 1 0,-2-1 0,3 0 0,3 0 0,7-3 0,-21-4 0,4-1 0,3-1 0,2 0 0,2-1 0,2-1 0,0 1 0,1-1 0,1 1 0,-1-1 0,-1 1-820,-1 0 1,0 0 0,1 0 0,1 0 0,0 0-1,1 0 1,-1 0 0,1 0 0,-1-1 0,1 1 0,-1-1-1,0 0 695,0 0 1,-1-1 0,-1 0 0,0 0 0,0 0 0,0 0 0,0-1 0,2 1-1,0 0 1,2 0 0,1 0 0,2 0-3,-8 0 0,2 0 0,3 1 1,1-1-1,2 0 0,0 1 0,1-1 1,1 0-1,-1 1 0,0-1 1,-1 1-1,-2 0 0,-1 0 0,-3 0 1,-2 0-1,-3 0 0,-3 0 127,18 2 0,-6 0 0,-3 0 0,-4 0 0,0 0 0,1 0 0,2 0 0,6 0-74,-9-2 1,5 1 0,2-2 0,2 1 0,1-1-1,1 1 1,-1-1 0,-2 1 0,-2 1 0,-4 0-1,-3 0 1,-6 2 73,19 3 0,-8 2 0,-5 1 0,0-1 0,3-3-339,-4-3 1,2-2 0,1-1 0,-1 0 0,-3 0 0,-3 2 338,3 2 0,-5 2 0,0 0 0,2-2 276,-1-2 0,2 0 0,1-2 0,-2-1 0,-3-2-276,15-2 0,-4-2 0,-2-1 0,-9-1 0,-1 0 0,0 0 0,10 1 0,1 0 0,-10-2 0,-17-1 0,-4 1 0,26 10 0,-36 0 0</inkml:trace>
  <inkml:trace contextRef="#ctx0" brushRef="#br0" timeOffset="15134">8584 4069 24575,'52'-13'0,"-1"0"0,1 0 0,0 0 0,7-3 0,0 0 0,-2 6-732,-4 7 0,-1 5 0,-3-1 732,10-1 0,-8 0 704,-2 0-704,-12 0 363,-16 0-363,-21 0 0,-21 0 0,-16-10 0,-7 8 0,-3 1 1129,-11-10-1129,22 1 0,7 0 0,19 4 0,10-15 0,0 21 0,52 0 0,-1-1 0,5 2 0,6 9 0,4 1 0,-11-9 0,1-3 0,-8 6 0,-12 11 0,-6-1 0,12-12 0,-87 28 0,-7-5 0,8-8 0,-7 1 0,2 1-575,0 6 1,2-2 0,-8-4 0,5-3 0,8 4 0</inkml:trace>
  <inkml:trace contextRef="#ctx0" brushRef="#br0" timeOffset="15701">8678 5151 21332,'59'-4'0,"0"1"0,0-1 0,0 1 0,-1-1 0,1 1 0,7 2 0,3 1 0,-3 1 0,-7-2 0,-13-3 0,-10-7 0,-7 1 0,23 10 1551,-62 0-1551,-32 0 0,-13 0 0,3 0 0,-3 0-1622,-12 0 0,1 0 1622,11 0 0,11 0 1110,17 0-1110,27 0 733,27 0-733,9 0 0,30 0 0,-4 0-1139,0 10 1,2 1 1138,-28-10 0,-2 3 1344,19 13 0,-9 8-1344,-28 11 0,-16 14 0,-24-15 0,-10-2 0,-6-8 0,-6 0 0,4 1 0,-3 2 0,4-4 0,5-8 0,4-1 0,1 6 0,-1 0 0</inkml:trace>
  <inkml:trace contextRef="#ctx0" brushRef="#br0" timeOffset="16250">8349 6515 24575,'57'-13'0,"0"0"0,0 0 0,0 0 0,0 0 0,3-2 0,-1-1 0,-4 3 0,-4 4 0,10 7 0,-10 4 0,1-2 0,-7 0 0,-35 0 0,-41 0 0,-29 0 0,-6 0 0,22 0 0,10 0 0,29 0 0,20 0 0,16 0 0,9 0 0,3 6 0,5 3 0,-3-3 0,-1-4 0,-2 2 0,16 8 0,-17 7 0,-41 4 0,-26-7 0,-20 4 0,-7 2 0,7-4 0,0 0 0,2 7 0,2 0 0,-10 12 0,52-16 0</inkml:trace>
  <inkml:trace contextRef="#ctx0" brushRef="#br0" timeOffset="16817">8255 7714 24575,'64'-5'0,"0"0"0,0 0 0,0 0 0,-9 3 0,1 2 0,-5 0 0,-6-4 0,1-7 0,-9 1 0,5 10 0,-42 0 0,-42 0 0,21 0 0,-32-4 0,-1-2 0,28 3 0,-15-3 0,9 2 0,29 4 0,24 0 0,15 0 0,9 0 0,1-1 0,3 1 0,0 1 0,11 4 0,-3 0 0,4-7 0,-12 7 0,-25 26 0,-52-7 0,-17-1 0,5 4 0,-4-1-1618,-4-8 1,-5-2-1,2-3 1618,-5 0 0,5-5 0,-9-8 0,29 0 0</inkml:trace>
  <inkml:trace contextRef="#ctx0" brushRef="#br0" timeOffset="18134">19332 6350 24575,'0'-26'0,"0"5"0,0 21 0,-10 42 0,7-11 0,-12 15 0,-1 8 0,14-1 0,-1 1-3392,-18-3 0,0 0 3392,18 3 0,1-6 0,-19-12 0,21 6 0,0-37 0,0 16 0</inkml:trace>
  <inkml:trace contextRef="#ctx0" brushRef="#br0" timeOffset="18519">19544 6562 24575,'-31'51'0,"1"-1"0,-1 1 0,-1-3 0,2-1 0,19-12 0,53-9 0,0-5 0,2-16 0,3-10 0,-9-14 0,-2-4-2755,1 15 1,-4-4 2754,-12-18 0,-5-6 50,5-21-50,-21 15 0,2-1 0,-4 0 0,-19 1 0,5 11 0,-5 4 0,-13 18 0,-2 5 0,-6-4 0,0 19 0,42-11 0</inkml:trace>
  <inkml:trace contextRef="#ctx0" brushRef="#br0" timeOffset="18903">20038 6468 23000,'13'44'0,"0"1"0,0 0 0,2 4 0,-1-5 0,-1-7 0,0-3 0,-1 9 0,2-3 192,17 2 1,-28-42 0,7 0 0</inkml:trace>
  <inkml:trace contextRef="#ctx0" brushRef="#br0" timeOffset="19100">20202 6444 22970,'-30'47'0,"0"0"0,-1 1 0,1-1 0,0 0 0,-5-3 0,-2-1 0,3-4 0,9-6 0,-1 19 0,5-52 0</inkml:trace>
  <inkml:trace contextRef="#ctx0" brushRef="#br0" timeOffset="19584">20414 6609 24575,'52'-26'0,"-10"36"0,-63 19 0,10 10 0,-4 0 0,-32 3 0,10 3 0,14-14 0,-8-5 0,25 0 0,-15-5 0,42-21 0,15-8 0,7-5 0,10 0 0,6 0-638,5 1 0,6 0 0,-8 0 0,-10-1 1,-5 2-1,6 6 0,-1 0 0</inkml:trace>
  <inkml:trace contextRef="#ctx0" brushRef="#br0" timeOffset="23850">12253 1835 20857,'-16'62'0,"1"-1"0,-1 1 0,4-12 0,-1 1 0,1 0 0,2-1 0,0 6 0,2 0 0,0 4-1696,1-8 1,0 3 0,0 3 0,1 2 0,2 0 1695,2-3 0,1 1 0,2 2 0,0 1 0,-1-1 0,-2-1 0,-2-1 0,-1 0 0,-2-1 0,1 0 0,1 2 0,1 0-30,2 6 0,2 3 1,0 0-1,1-1 1,-2-2-1,-3-4 30,-4 8 0,-3-5 0,-1-3 0,2 1-72,3-3 0,1-3 0,0 3 0,-2 5 72,0-6 0,-1 4 0,-2 4 0,0 2 0,-2 1 0,0-2 0,0-2-300,-1-5 0,0-3 1,-2 1-1,0-1 0,0 1 1,0 2-1,1 3 300,2-8 0,1 3 0,0 2 0,0 2 0,0 0 0,0 0 0,0-1 0,-1-2 0,1-2 0,-1-3 0,-5 15 0,-1-5 0,0-2 0,0-1 0,2 0 0,2 1 0,2 2 0,2 1 0,1 0 0,2-2 0,0-4 0,0-6 0,0 2 0,1-7 0,2 6 357,2 1 0,1 7 0,2 3 1,1-3-1,3-6-357,5 2 0,3-5 0,-2 3 0,-7 1 0,-4 4 0,1 0 0,6-7 0,10-3 0,5-5 0,-6-7 0,-10 10 0,16-17 0,-21-32 0</inkml:trace>
  <inkml:trace contextRef="#ctx0" brushRef="#br0" timeOffset="26452">12582 3904 24575,'0'-26'0,"0"5"0,0 0 0,0 16 0,11-16 0,-9 21 0,30 0 0,-6 0 0,21 21 0,-42 37 0,-14-21 0,-8 2 0,-11 10 0,-7-4-320,0-19 0,0-3 320,4 6 0,4-6-147,1-17 147,-5 15 0,28-21 0,-7 21 0,10-16 0,0 16 635,0-21-635,0 0 152,10 0-152,-7 0 0,28 0 0,-5 0 0,21 0 0,-10-21 0,28 16 0,-23-16 0,-9 19 0,2 4 0,23-2 0,-9 0 0,9 0 0,-32 0 0,-5 0 0</inkml:trace>
  <inkml:trace contextRef="#ctx0" brushRef="#br0" timeOffset="27353">15028 3904 24289,'59'13'0,"0"1"0,-23 10 0,-20 4 0,-48-3 0,-19-1 0,11 2 0,-1 1-3277,-4-4 0,-3 1 0,10-6 2009,4-2 4094,-18 5-2826,104-21 1727,3 0-1727,-8 0 0,0 0 48,3 0-48,-19 41 0,-31-30 0,0 52 6784,0-48-6784,0 30 0,-11-30 0,9 6 0,-28-17 0,-13-8 0,-11-5 0,-2-3 0,-3 5 0,0-1 0,4-4 0,8 0 0,16 2 0</inkml:trace>
  <inkml:trace contextRef="#ctx0" brushRef="#br0" timeOffset="30502">11548 3693 24575,'0'-26'0,"0"-6"0,0 30 0,0-9 0,0 11 0,-21-21 0,15 16 0,-14-37 0,-1 37 0,15-16 0,-35 0 0,35 16 0,-25-37 0,8 37 0,7-16 0,-26 21 0,-5 0 0,5 0 0,-23 0 0,49 0 0,-26 0 0,16 0 0,-10 0 0,12 0 0,-7 0 0,5 21 0,-32 5 0,14-3 0,-3 1 0,-3 1 0,0-3 0,1-8 0,2-2 0,5 6 0,5-4 0,1-12 0,-9 30 0,9-27 0,10 37 0,-16-37 0,37 16 0,-27 0 0,30-16 0,-30 26 0,6-28 0,-21 28 0,21-26 0,-5 37 0,7-16 0,-4-8 0,-1 1 0,-13 25 0,-3-7 0,14-11 0,26 16 0,-16-37 0,0 27 0,16-30 0,-16 9 0,21 9 0,-21-14 0,16 36 0,-16-16 0,21 0 0,0-5 0,0 0 0,0-16 0,0 26 0,0-28 0,0 7 0,0-10 0,21 21 0,-16-16 0,16 16 0,0-21 0,5 0 0,10 0 0,9 21 0,-9-16 0,22 16 0,-8-21 0,7 0 0,-10 0 0,11 0 0,-23 0 0,0 0 0,17 0 0,-6 0 0,-5 0 0,-20 0 0,22 0 0,-3 0 0,-29 0 0,26 0 0,-1 0 0,-28 0 0,26-9 0,5-3 0,-18 7 0,22-6 0,0 1 0,-22 10 0,42 0 0,-58 0 0,16-21 0,-11 16 0,-7-16 0,28 21 0,-26 0 0,58-10 0,-42 7 0,44-7 0,-7-11 0,-27 16 0,32-16 0,-58 0 0,26 16 0,-28-16 0,28 0 0,-4 16 0,-1-16 0,-5 21 0,-1-21 0,-14 15 0,25-14 0,-7 9 0,-9-12 0,6 7 0,0-26 0,-16 16 0,37 0 0,-37-26 0,16 23 0,-21-29 0,0 32 0,0-5 0,-42 7 0,-2 17 0,-12 3 0,0 0-479,5-4 0,1 0 1,-1 3-1,-6 3 0,0 3 1,6 0-1,15-1 1,-1 0-1</inkml:trace>
  <inkml:trace contextRef="#ctx0" brushRef="#br0" timeOffset="38302">15969 3857 24575,'-10'-26'0,"7"5"0,-28 11 0,25 7 0,-35-28 0,35 26 0,-15-16 0,21 21 0,0 0 0,-20 0 0,14 0 0,-15 0 0,21 0 0,0 0 0,0 0 0</inkml:trace>
  <inkml:trace contextRef="#ctx0" brushRef="#br0" timeOffset="38850">16722 1623 24575,'-13'65'0,"0"-1"0,-1 0 0,5-11 0,-1 2 0,3-1 0,2-1-3277,6 8 0,3 0 0,2 8 3097,-4-16 0,1 6 1,0 5-1,0 2 1,1 1-1,0-3 1,0-4 179,3 8 0,0-4 0,1-1 0,0 2 0,-1 5 0,-3-13 0,0 3 0,-1 4 0,0 0 0,0 0 0,0-2 0,0-3 0,0-3-454,1 6 0,1-4 0,0-3 0,-1 0 0,-1-1 454,-1 11 0,-2-1 0,0-1 0,-2 2 0,-1-11 0,-1 1 0,0 1 0,-1-1 0,0-1 279,-1 8 1,0-1 0,-1-1 0,0 3-280,0-8 0,-1 2 0,0 0 0,1-1 0,0-2-404,0 1 1,1-2 0,0 0 0,2 0 403,0 6 0,1 1 0,1 0 0,0-1 0,1-3 0,1 0 0,0-2 0,1-3 0,2 3 0,1-3 0,0-2 0,-4 16 0,2-12 3160,9-22-3160,-11-25 4848,0-6-4848,0-37 0,0 8 0,0-2 0</inkml:trace>
  <inkml:trace contextRef="#ctx0" brushRef="#br0" timeOffset="39819">18015 2376 24575,'38'-31'0,"-1"1"0,1-1 0,10-14 0,-8 17 0,-16 39 0,-14 33 0,-10 8 0,1-17 0,-2 1 0,-4 3 0,0 0 0,2 24 0,-7-13 0,41-19 0,3-42 0,3-9 0,20-9 0,-21 4 0,3-7 0,-7 0 0,-9-5 0,-4-2 0,6-4 0,-3 3 0,-1-8 0,-21 17 0,0 29 0,0-9 0,0 11 0,0 0 0,0 11 0,0 54 0,0-29 0,0 18 0,0 0 0,0-13 0,2 8 0,-4 2 0,-19 4 0,10 0 0,-4-1 0,-8-25 0,-1-3 0,7 15 0,-3-3 0,-11-23 0,-3-4 0,-8 10 0,-6-26 0,-3-11 0,11-6 0,4-3 0,4-1 0,2-1 0,-1-2 0,9 1 0,20 4 0,-9 14 0,11 10 0</inkml:trace>
  <inkml:trace contextRef="#ctx0" brushRef="#br0" timeOffset="49402">20249 2117 24575,'-20'37'0,"14"10"0,-8 3 0,-3 7 0,4 5 0,2-1 0,4-21 0,-1-2 0,-4-1 0,3-3 0,9-3 0,0-31 0,0 0 0</inkml:trace>
  <inkml:trace contextRef="#ctx0" brushRef="#br0" timeOffset="49617">20132 2117 24575,'63'-9'0,"1"1"0,0-1 0,-15 0 0,-1 1 0,-2 4 0,20 13 0,-9 3 0,-15-7 0,0 16 0</inkml:trace>
  <inkml:trace contextRef="#ctx0" brushRef="#br0" timeOffset="49836">19756 2658 24575,'58'22'0,"0"-1"0,1 1 0,-2-1 0,0-2 0,-7-6 0,-13-11 0,-1-4 0,10-3 0,5-2 0,-4-2 0,3-9 0,-3-1 0,8 5 0,-6-1 0,-7-16 0</inkml:trace>
  <inkml:trace contextRef="#ctx0" brushRef="#br0" timeOffset="50333">20743 2446 24561,'-21'46'0,"-1"1"0,0-1 0,-9 9 0,10-11 0,21-23 7,0-21-7,0 0 2,0-21-2,21-36 0,5 2 0,0-3 0,-5 37 1,-11 21-1,14 21 0,12 16 0,-11-14 0,-3 3 4,5 32-4,4-32 0,13-5 0,-2-21 0,-11-18 0,-4-6 0,-4-7 0,-15-7 0,-5-3 0,-3-8-401,0 16 0,0-2 401,0-12 0,0 2 0,0-2 0,0-15 0,0 62 0,21 0 0,-16 0 0,16 0 0</inkml:trace>
  <inkml:trace contextRef="#ctx0" brushRef="#br0" timeOffset="50735">21378 2399 23899,'-17'55'0,"-1"0"0,1 0 0,-8 12 0,8-14 0,17-32 335,0-21-335,0-21 0,0-5 0,21-32 0,-20 12 0,3 1 56,17 16 1,0 0-57,-17-15 0,-3 2 0,20 6 57,0 10-57,-5 5 171,7 21-171,-12 41 0,-42 1 0,17-7 0,-1 1 0,-14 0 0,0-4-5789,3-4 5789,5 25-586,21-27 586,21 0 0,5-4 0,6-2 0,4-12 0,3 0 0,19 14 0,-1 0 0,-17-14 0,-4 0 0,22 13 0,-37-21 0</inkml:trace>
  <inkml:trace contextRef="#ctx0" brushRef="#br0" timeOffset="50987">20014 2023 16875,'-33'44'0,"0"1"0,0-1 0,1 1 0,-1-1 0,2 9 0,0 3 0,3 1 0,7-1 0,11-4 0,17 10 0,15-4 0,2 0-1387,-8-9 1,0 2 0,5-3 0,7-5 1386,11-4 0,9-6 0,4-4 0,2-5 0,8-5 0,5-7 0,0-4 0,-7 0 0,-8 1 0,-6-2 0,3-2 0,6-5 0,1 0 0,0 0 0</inkml:trace>
  <inkml:trace contextRef="#ctx0" brushRef="#br0" timeOffset="51167">22037 1999 24575,'51'36'0,"1"0"0,-1 0 0,-6-6 0,-2 0 0,-13 4 0,-17 15 0,-16 4-4916,-19 4 1,-8 3 4812,17-15 0,0 0 0,-6-2 103,-18 0 0,-9-3 0,7-2 0,14 0 0,3-6 0,-10-16 0,1 0 0</inkml:trace>
  <inkml:trace contextRef="#ctx0" brushRef="#br0" timeOffset="55601">22319 3951 24575,'-13'-26'0,"-39"26"0,10 16 0,-8 8 0,-2 7 0,47 16 0,-16-16 0,42 22 0,-6-51 0,16 13 0,4 1 0,7-10 0,-4 15 0,2 0 0,10-16 0,-20 16 0,-3 0 0,-1-16 0,6 47 0,-61-23 0,11 28 0,-13-41 0,-6-6 0,1 3 0,1-5 0,-28-8-1357,32-25 0,5-2 0,2 14 1,14-39-1</inkml:trace>
  <inkml:trace contextRef="#ctx0" brushRef="#br0" timeOffset="56000">22319 3740 24575,'-5'53'0,"0"1"0,5-7 0,-3 0 0,-13 4 0,1 0-1457,13-8 0,-2 0 1457,-16 9 0,-1 1 0,17-2 0,2 2 0,-10-3 0,-4 2 0,3-5 0,4-3 0,2-2 0,-4 13 0,-2-13 0,3-31 0</inkml:trace>
  <inkml:trace contextRef="#ctx0" brushRef="#br0" timeOffset="57384">22954 4022 24575,'0'-37'0,"0"-7"0,0 28 0,0-5 0,0 21 0,0 0 0,0 21 0,0-15 0,0 46 0,-21-23 0,16 28 0,-16 1 0,21-9 0,0 9 0,52-32 0,-12-12 0,7-7 0,2-16 0,5-10 0,-3 5 0,-2 9 0,-4-1 0,-3-14 0,-1-1 0</inkml:trace>
  <inkml:trace contextRef="#ctx0" brushRef="#br0" timeOffset="57604">23189 4069 21600,'-13'59'0,"0"1"0,0-1 0,1 3 0,0-1 0,5-12 0,7-7 0,0 2 1429,0-33-1429,0-11 0,0 0 0,0 0 0</inkml:trace>
  <inkml:trace contextRef="#ctx0" brushRef="#br0" timeOffset="58200">23377 4116 24575,'0'60'0,"-10"-20"0,0-1 0,4 2 0,-7-6 0,5-4 0,29-16 0,-5 6 0,28-21 0,14-21 0,-37-5 0,0-5 0,13-6 0,-3-2 0,-21 3 0,-4-1 0,6 1 0,-3 7 0,-9 13 0,-21-5 0,5 21 0,-24-2 0,-6 4 0,-12 19-173,11-14 0,3 2 0,7 14 0,16-12 0</inkml:trace>
  <inkml:trace contextRef="#ctx0" brushRef="#br0" timeOffset="58417">23871 4328 24448,'-29'42'0,"-1"-1"0,0 1 0,-1 5 0,-1 0 0,9-10 0,8-6 0,-6 11 0,21-42 0</inkml:trace>
  <inkml:trace contextRef="#ctx0" brushRef="#br0" timeOffset="58784">24154 4116 24575,'-22'51'0,"0"-1"0,0 1 0,1-4 0,2 0 0,7-11 0,12-10 0,0-5 0,31-21 0,-2-21 0,1 6 0,-2-6 0,-12-22 0,-6-6 0,2 10 0,-3 0 0,-8 2 0,-2 3 0,1 3 0,-21 31 0,-5 0 0,-1 0 0,6 0 0</inkml:trace>
  <inkml:trace contextRef="#ctx0" brushRef="#br0" timeOffset="59352">24154 4116 14417,'52'17'0,"0"-1"0,0 1 0,21 8 0,-20-19 2108,-48-37 1,-10-8-2109,-6-19 1759,9 32-1759,-9 5 958,11 21-958,11 0 3224,33 0-3224,-2 0 0,15 0 0,-33 0 0,-14 42 0,-10-21 0,0 44 0,0-7 0,42-27 0,-31 11 0,30-48 0,1-9 0,-31 10 0,11-23 0,-2-7 0,-20-7 0,1 6 0,-2 1 0,-20-1 0,15 15 0,-15 21 0,1 0 0,14 0 0,-15 0 0</inkml:trace>
  <inkml:trace contextRef="#ctx0" brushRef="#br0" timeOffset="59617">24953 4140 22204,'0'46'0,"0"0"0,0 0 0,1 10 0,9-13 0,34-22 0,-23-21 0,42-21 0,-48 6 0,8-16 0,-1-4 0,-7-6 0,6-6 0,-42 5 0,-16 37 0,-4 4 0,2-19 0,2 20 0,1 0 0</inkml:trace>
  <inkml:trace contextRef="#ctx0" brushRef="#br0" timeOffset="65835">16016 3951 24365,'0'-26'0,"0"-15"104,0 35-104,0-15 35,0 0-35,0 16 18,0-16-18,0 21 53,0 0-53,-21-10 0,16 7 0,-26-28 0,28 26 0,-21-16 0,-4 0 0,17 16 0,-18-16 0,-4 0 0,-4 16 0,8-16 0,-2 21 0,10-11 0,-5 9 0,-11-30 0,14 27-3392,-3-16 0,-1 0 3392,-4 16-609,-7-14 0,-2-4 609,-10-3-263,-7 0 263,30 5 0,-9 16 0,-1 0 0,3-19 0,-29 15 0,-4 2 0,7-14 0,15 10 0,1 2 0,-22 3 4311,4-15-4311,20 10 0,0 2 806,6 7 0,1-2-806,2-12 0,-1 1 0,-2 14 0,1-1 0,3-13 0,1-1 391,-26 11-391,14-15 0,0-2 0,4 8 0,-1 2-951,-16-2 1,-5 2 950,15 3 0,-1 2 0,4 2 0,-3 4 0,0 2 0,-21-1 0,1 0 0,23 0 0,0 0 0,-2 0 0,-2 0 0,3 0 0,3 0 0,1 0-2169,-27 0 0,3 0 2169,9 0 0,12 0 0,-3 0 0,11 0 0,0 0 0,-10 0 0,-4 0 0,1 0 0,-4 0 0,3 0 0,-9 0 0,-2 0-402,-1 0 0,-6 0 0,7 0 402,7 0 0,2 0 0,-4-1 0,-4-1 0,5 5-407,7 7 1,3 1 406,-7-10 0,0 3 2378,-1 17 1,5 0-2379,0-16 0,6 9 0,-5 6 0,5-2 0,-17 11 0,23-6 0,-4 4 0,1 1 0,-2-1 0,0 0 0,5 3 0,0 19 0,-1-1 0,-4-22 0,-4-4 0,11 3 0,21 9 0,3-3 0,-22-12 0,-1-1 0,6 39 0,8-21 0,-1-1 0,-4 7 0,12 20 0,11-46 0,0 28 818,0-1 1,0 3-819,5-6 0,1 1 0,-8 12 0,6-1 1687,22-10 0,1-6-1687,-17-7 0,28 10 0,8-5 0,-4-23 0,-19 14 0,3 2-3172,12-14 1,-3-3 3171,-14 6-811,20 5 0,4 0 811,8 5 0,0-7 0,6-1 0,1-6 0,0-1 0,-4 6 0,1-3 0,-10-11 0,2-4 0,-2 5 0,15 17 0,-3-1-979,-13-16 0,-1-2 979,6 9 0,-5-1 3882,-10-10-3882,11 0 0,11 0 0,-8 0 0,13 0 0,4 0 0,-29 0 0,0 0 0,14 0 0,6 0 0,-3 0 0,-6 0 0,1 0 0,-4-4 0,6-2 0,1-1 0,-3 3 398,2 1 0,-2 2 1,5-1-399,7-2 0,7-3 0,-2 1 0,-6 3 0,7 2 0,-3 2 0,-10-1 0,3 0 0,-7 0 0,-7 0 0,-4 0 0,2 1 0,0-2 0,3-10 0,1 1 0,12 7 0,-1 0 0,-11-7 0,0 0 0,5 9 0,0 2 0,-16-7 0,-3 1 0,18 2 0,-12-1 0,3-2 0,9-4 0,4-1 0,-11 3 0,1 0 0,2-2 0,15-5 0,4-1 0,-5 0-1213,4-2 0,0-1 1213,-5 4 0,3-1 0,-8 3 1073,-19 6 1,1-2-1074,19-10 0,8-6 0,-9 7 0,11 7 0,-22-5 0,4-6 0,-6 8 1202,9 11-1202,-16-12 0,0-1 0,15 11 364,-11-14 0,3-4-364,0 0 0,1-1 0,7-7 0,-1-1 0,-9 8 0,-5-2 0,-8-10 0,-7-1 3200,-9-5-3200,-6 8 0,-8-2 0,-18 1 0,-8 2-2870,0-4 0,-6 3 2870,-4 11 0,-7 2 0,-4 3 0,3 3 0,-4 3 0,-1 1 0,-1 2-1185,3 1 1,-1 2-1,-1 2 1,-2 1 1184,-3 1 0,-5 2 0,-1 0 0,4 1 0,7 0 0,3-1 0,6 0 0,-1 0 0,0 0 0,0 0 0,0 0 0</inkml:trace>
  <inkml:trace contextRef="#ctx0" brushRef="#br0" timeOffset="67017">28269 4140 24575,'0'49'0,"0"1"0,-10 5 0,-1 2 0,10-7 0,1 3 0,-4-2 0,-9-2 0,-3-2 0,3-1 0,10 9 0,1-3 0,-9-9 0,1-5 0,10-2 0,42-15 0,-32-21 0,32 0 0</inkml:trace>
  <inkml:trace contextRef="#ctx0" brushRef="#br0" timeOffset="67283">28646 4069 17929,'-9'64'0,"0"-1"0,0 1 0,2-8 0,1-1 0,-1-2 0,-1-4 0,0-2 0,3-4 0,2 1 0,0-2 0,-8 10 0,1-5 2998,10-5-2998,-20 3 0,14-35 0,-15-10 0</inkml:trace>
  <inkml:trace contextRef="#ctx0" brushRef="#br0" timeOffset="67500">28058 4657 24575,'49'-18'0,"1"-1"0,0 1 0,-1 0 0,14 0 0,-1 2 0,1 3 0,-12 5 0,2 2 0,-2 2 0,-4 1-894,8 2 0,-1 2 894,7-1 0,3 0 0,-16 0 144,-22 0 1,-5 0-1,-21 0 1</inkml:trace>
  <inkml:trace contextRef="#ctx0" brushRef="#br0" timeOffset="67700">27799 4845 8191,'65'-4'0,"1"-1"0,-1 1 0,-15-3 0,1-1 0,-1 0 0,0 0 0,13-1 0,-2 0 0,1 1 0,-4-1 0,-1 1 0,3-2 119,-3 0 0,3-2 1,-1 1-1,-8 3 0,0 5 1,-5 0-1,1-7 1,0 0-1</inkml:trace>
  <inkml:trace contextRef="#ctx0" brushRef="#br0" timeOffset="68734">29633 4069 24575,'0'60'0,"2"-7"0,-4 4 0,-8-6 0,-1 0-1602,9 9 0,-1 0 1602,-8-1 0,1-6 1008,10 0-1008,0-9 526,21-44-526,-16-23 0,16-35 0,0 16 0,-4-11 0,3-1 0,3 24 0,3 3 0,14-10 0,-1 3 0,3 3 0,-9 35 0,-1 13 0,-11 9 0,-5 5 0,0 0 0,-6 3 0,-15 18 0,-11-2 0,-2-16 0,-6-5 0,-10-3 0,-3-5 0,-20 0 835,18-18 0,0-6-835,-16-18 0,-3-5 0,37 0 0,21 5 0</inkml:trace>
  <inkml:trace contextRef="#ctx0" brushRef="#br0" timeOffset="69055">30057 4516 24575,'34'0'0,"2"-11"0,-10-33 0,-5 2 0,-21-5 0,0 26 0,-21 42 0,-5 5 0,-10 21 0,22-8 0,4 1 0,0 15 0,9-10 0,12-2 0,33-14 0,9-8 0,-17-1 0,4-3 0,10-7 0,8-3 0,-10-3 0,7-4 0,-2 0 0</inkml:trace>
  <inkml:trace contextRef="#ctx0" brushRef="#br0" timeOffset="69652">30668 4681 24575,'16'-63'0,"0"0"0,-2 13 0,-13 11 0,-58 18 0,22 19 0,-1 4 0,-27 19 0,32-5 0,5 5 0,2 28 0,14 9 0,10-32 0,0 5 0,31-7 0,-2-8 0,3-12 0,4-8 0,12-28 0,-5-15 0,-12-7 0,-4-4-1111,-4 18 0,0 0 1,-4-3 1110,-4-9 0,-5-2 0,-3 6 389,-5 12 0,1 1-389,11-18 0,-7 7 0,-28 20 0,5 47 0,-28 0 0,35 19 0,2 6 0,-14-15 0,0 1 0,17 19 0,3 2-488,-12-10 1,5 0 487,26 21 0,6-5 46,-14-12 0,32 16 1,-42-63-1</inkml:trace>
  <inkml:trace contextRef="#ctx0" brushRef="#br0" timeOffset="70987">28222 3363 24575,'32'-45'0,"-1"-1"0,-7 2 0,-4 15 0,-9 29 0,-11 0 0,0 0 0,0-21 0,0 16 0,0-16 0,0 21 0,0 42-6784,0-21 6784,-5 19 0,-1 6-3678,4 6 3678,-4-18 0,1 3 0,5 2 0,0 0 0,0 24 0,-2-26 0,4-4 0,30 4 0,-25-16 0,25-21 0</inkml:trace>
  <inkml:trace contextRef="#ctx0" brushRef="#br0" timeOffset="71200">28810 3152 20466,'-14'55'0,"-1"1"0,0-1 0,1 0 0,-1 1 0,0 8 0,1 0 0,0-3 0,0-7 0,-8 7 0,-1-10 0,6-7 0,-2-15 0,-8-29 0,6 0 0,21 0 0</inkml:trace>
  <inkml:trace contextRef="#ctx0" brushRef="#br0" timeOffset="71417">28128 3693 15858,'55'-5'0,"-1"-1"0,0 1 0,1 0 0,-1 0 0,8-4 0,-1 0 0,-2 1 0,-6 2 0,14 6 0,-6-2 0,-6-14 0,-3 0 0,-3 13 0,-4 1 0,-7-7 0,-5-3 0,4-9 0,-17 16 0,-20-16 0</inkml:trace>
  <inkml:trace contextRef="#ctx0" brushRef="#br0" timeOffset="71603">28222 3810 24575,'52'13'0,"1"0"0,-2 0 0,5-5 0,4-11 0,7-6 0,-3 0-1680,-15 5 0,-2 0 0,3-3 1680,8-7 0,5-4 0,-1-1 0,-10 4 0,-6 5 0,-6 0 0,7-11 0,0 0 0</inkml:trace>
  <inkml:trace contextRef="#ctx0" brushRef="#br0" timeOffset="72083">29892 3081 24575,'-17'56'0,"-1"0"0,1 0 0,0 9 0,2 3 0,5-8 0,8-11 0,4-1 0,-2 6 0,0 5 0,0-13 0,0-9 0,0 28 0,0-65 0,0-45 0,0 4 0,10 2 0,1-1 0,-6-9 0,15 9 0,2 1 0,-6-3 0,14 13 0,5 14 0,7 57 0,5-8 0,-33 9 0,-7 3 0,-7 3 0,0 9 0,-21-11 0,-5-21 0,-21-26 0,20-26 0,7 0 0,20 5 0</inkml:trace>
  <inkml:trace contextRef="#ctx0" brushRef="#br0" timeOffset="72905">30386 3528 24575,'-46'9'0,"0"0"0,-1-1 0,-19 13 0,12 0 0,28-5 0,5 28 0,42-28 0,5 5 0,21-21 0,-10 0 0,7-21 0,-15 3 0,0-1 0,23-9 0,-5-4 0,-26 32 0,-21 21 0,10-5 0,-7 49 0,28-44 0,-18 12 0,1-3 0,33-25 0,10-5 0,-28-26 0,-1 1 0,-4-8 0,-19-21 0,-5-4 0,11 16 0,-1 0 0,-8-17 0,-4 6 0,2 16 0,0 16 0,0 21 0,0 21 0,0 16 0,0 13 0,0 7 0,0-10 0,21 0 0,-16-21 0,27-5 0,-30-21 0,30 0 0,-6-42 0,-2 13 0,-1-4 0,-8-15 0,-4-1 0,10-14 0,-21 42 0,0 47 0,0 11 0,-10-5 0,-1 1 0,6 30 0,-16 0 0,21 2 0,0-28 0,0-11 0,0 16 0,0-37 0,21-5 0,-6-47 0,30 5 0,-26 8 0,-2 3 0,10 15 0,-7 16 0,1 16 0,-15 28 0,14-7 0,-40 20 0,14-28 0,-15 2 0,21-31 0</inkml:trace>
  <inkml:trace contextRef="#ctx0" brushRef="#br0" timeOffset="73084">30621 3411 24575,'57'-9'0,"-1"0"0,1 0 0,0 1 0,0 1 0,-1 1 0,-7 5 0,-1 2 0,-4-1 0,-2 0 0,-3 0 0,-2 0 0,-1 0 0</inkml:trace>
  <inkml:trace contextRef="#ctx0" brushRef="#br0" timeOffset="74250">31327 3575 24575,'0'51'0,"0"-1"0,0 1 0,2 21 0,-4-14 0,-9-31 0,9-7 0,-9-20 0,11 0 0,0-41 0,0 20 0,11-45 0,-9 9 0,24 35 0,0 2 0,-15-24 0,52 33 0,-48 11 0,9 11 0,-14 33 0,-10-2 0,0-3 0,0 0-6784,0 11 6784,0 7-763,0-30 763,21-7 0,26-20 0,-5 0-22,-7-7 1,-5-6 21,-14-14 0,5-30 0,-21 7 0,-31-7 0,2 10 0,-29 21 5662,11 5-5662,21 21 1094,26 0-1094,26 0 0,13 7 0,1 7 0,-6 12 33,5-5 1,-5 5-34,-29 31 0,6-21 0,-1-1 0,-10 7 767,0-1-767,21-41 0,5 0 0,3-17 0,0-7 0,-1-8 0,4-25 0,-32 33 0,-21 14 0,16 10 0,-48 0 0,24 0 0,-7 0 0,15 0 0,42 0 0,15 0 0,14 0 0,-10 0 0,-1 0 0,-8 0 0,11 0 0,-32 10 0,-7 14 0,7-9 0,-10 27 0,0-36 0,0 14 0,21-20 0,5 0 0,21-20 0,-21-7 0,6 1 0,-30-5 0,9 28 0,-11-7 0,0 41 0,21-23 0,-19 27 0,1 3 0,39-17 0,-16 24 0,11-35 0,-4-24 0,-1-3 0,-11 9 0,13-26 0,-6-5 0,-22 18 0,15-24 0,-21 35 0,0 10 0,-21 10 0,-26 35 0,26-20 0,0 2 0,-14 9 0,5-1 0,14 1 0,-5-15 0</inkml:trace>
  <inkml:trace contextRef="#ctx0" brushRef="#br0" timeOffset="74667">27728 3857 24291,'62'0'0,"0"0"0,0 0 0,0 0 0,0 0 0,0 0 0,0 0 0,-5 2 0,2-1 0,1 1 0,1 0 0,1 0 0,1 1 0,0-1 0,2 1 0,-1-1 0,1 0-820,-3 0 1,0 0 0,2 1 0,1-1 0,0 0-1,0 0 1,1 0 0,-1 0 0,0 1 0,-1-1 0,0 0-1,-2 0 693,6 1 0,0 0 0,-1-1 0,0 1 0,0-1 0,-2 1 0,0 0 0,-1-1 0,-2 1 0,-2 0-177,12 0 1,0 0 0,-2 1 0,-2-1-1,-3 0 1,-6 0 0,-5-2 303,12 0 0,-9-1 0,-5-1 460,2 1 1,-6 0-461,9 0 27,-30 0-27,-7 0 0,-20 0 0,0 0 0</inkml:trace>
  <inkml:trace contextRef="#ctx0" brushRef="#br0" timeOffset="75020">28481 5057 24575,'55'-3'0,"0"1"0,0-1 0,-1 0 0,-1 2 0,6 1 0,4 0 0,2 0 0,2 0 0,-1 0 0,-1-1 0,-3 1-1127,-2-1 1,-3-1 0,0 0-1,-1 1 1,2-1 0,1 0 0,4 1 1126,-5 1 0,3-1 0,2 1 0,2 0 0,1 0 0,0 1 0,-1-1 0,-2 0 0,-3 0 0,-3 0 0,14 0 0,-4 0 0,-2 0 0,-2 0 0,0 0 0,0 0 0,1 0 0,2 0 0,-1 0 0,-2 0 0,-4 0 0,-5 0 0,13 0 0,-8 0 0,-2 0 0,-8 0 0,0 0 0,0 0 0</inkml:trace>
  <inkml:trace contextRef="#ctx0" brushRef="#br0" timeOffset="79417">18885 1529 24575,'21'47'0,"-15"0"0,14 11 0,-20-30 0,0 4 0,11-32 0,-9 0 0,51-32 0,-22 4 0,6-10 0,4-3-594,-7 11 0,3-3 594,6-5 0,5-5 0,-3 2 0,4-6 0,-1 2 0,6 2 0,-6 3 0,-17-2 0,-31 42 0</inkml:trace>
  <inkml:trace contextRef="#ctx0" brushRef="#br0" timeOffset="105885">13359 1247 24575,'23'-43'0,"1"0"0,-12-10 0,2 6 0,27 5 0,-35-2 0,15 13 0,-21 5 0,0-1 0,-21 48 0,-5 0 0,3 20 0,-1 4 0,0-19 0,1 1 0,2 15 0,2 10 0,1-3 0,-7 11 0,0-2 0,-4 3 0,1-2 0,9-12 0,1-8 0,-5-2 0,12 10 0,11-21 0,0-5 0,0-21 0,0-21 0,11-5 0,-9 0 0,9-16 0,-11 6 0,0-14 0,0 13 0,0 16 0,-11 21 0,9 0 0,-9 0 0,11 21 0,0 5 0,0 32 0,0-22 0,0-1 0,0 6 0,0 12 0,11-51 0,12 9 0,14-22 0,1-16 0,2-11-848,-7 0 0,0-4 0,-2 2 0,4-4 0,-2 1 0,-2-4 0,1 0 0</inkml:trace>
  <inkml:trace contextRef="#ctx0" brushRef="#br0" timeOffset="107167">15851 1317 24575,'27'-52'0,"-1"0"0,16-32 0,-42 84 0,-21 11 0,-5 33 0,-1-19 0,-4 2 0,-2 16 0,-5 6-746,-4-5 1,-7 3-1,5-2 746,0 4 0,1-2 0,8-12 0,-2 0 0,10-3 717,6 21-717,21-69 369,0 21-369,21-49 0,5 7 0,21-10 0,-21 21 1151,-5 5-1151,-21 42 0,0 26 0,-10-7 0,-1 4 0,2 1 0,13-4 0,45-13 0,7-7 0,-25 8 0,32-34 0,-1 0 0</inkml:trace>
  <inkml:trace contextRef="#ctx0" brushRef="#br0" timeOffset="115302">8890 3740 24575,'0'-26'0,"0"5"0,0 21 0,0 0 0,10 21 0,14 5 0,8-8 0,4 0 0,-10 4 0,3 1 0,11-3 0,7 0 0,-4-3 0,-2-1 0,-1 0 0,4 1 0,3 2 0,-2-3 0,5-3 0,-3-3 0,-9-2 0,-3 0 0,10 13 0,-35-21 0,-10 0 0,0 0 0,-10 0 0,7 0 0,-7 0 0,-53 21 0,16 5-486,-10-8 1,1 1-1,15 4 1,-1-12 0</inkml:trace>
  <inkml:trace contextRef="#ctx0" brushRef="#br0" timeOffset="122418">22319 11948 24575,'0'-60'0,"0"2"0,0 32 0,0-16 0,0 37 0,0-16 0,0 21 0,0 0 0,0 21 0,0 36 0,-10-2 0,9 6 0,-1 9 0,-6-13 0,-4 2 0,1 0-2166,2-6 0,0 0 0,1 0 2166,-1 8 0,0 1 0,0-4 0,-2 5 0,1-3-462,9-2 0,2 4 462,-1-3 0,0 5 0,0-2 0,0-7 0,0-1 0,0-1 0,0-2 0,0 0 0,0-1 0,0-1 0,0-1 0,0-1-326,2 14 1,-4 0 325,-3-7 0,-3 2 0,1-1 0,1-2 0,2-1 0,-2-3 0,-6 13 0,0-4 2883,6 0 0,2-3-2883,3-19 0,2 1 0,-1 20 0,0-2-5160,0 3 5160,0-15 0,0 0 0,0 15 0,0-17 0,0 18 0,0 0 0,0-9 0,0-8 0,0 8 0,0-1 0,0 7 0,0-2-52,0-9 0,0 1 52,0 0 0,0 4 0,0-8 0,0 16 0,0-12 0,0-1 0,0 13 0,5-19 0,0 0 0,-2 16 0,2-15 0,0-1 0,-5-3 0,0 9 0,-10-9 0,7 11 0,-28-10 0,26 28 0,-16-44 6394,21 42-6394,0-48 0,0 9 0,0 7 0,0-25 1177,0 14-1177,0-20 0,0 0 0,0-20 0,21 14 0,-16-15 0,26 21 0,14 0 0,-3 0 0,-4 1 0,2-2 0,10-9 0,-5 8 0,9 2 0,-2-1 0,9-4 0,1 0 0,-1 4 0,3 1 0,-3 1-962,-1-1 1,-3 0 961,7 0 0,-5 0 0,-2 0 0,8 0 0,-1 0 0,-7 0 0,8 0 0,3 0 0,-28 0 0,-1 0 0,7 0 0,-1 0 0,-10 0 0,-2 0 0,3 0 0,-1 0 0,27 0 0,-12 0 0,0 0 0,5 0 0,-12 0 0,2 0 0,-9 0 0,-1 0 0,28 0 0,-6 10 0,8-7-1808,-23 7 1808,-3-9 0,1-2 0,9 1 0,9 0 0,-19 0 0,0 0 0,16 0 0,-1 0 0,2 0 0,-18 0 0,0 0 0,8 0 0,2 0 0,2 0 0,2 0 0,6 0 0,1 0 0,-3 0 0,1 0 0,-12 0 0,3 0 0,-6 0 0,-3 0 0,-2 0 0,15 0 0,-4 0 748,-7 0-748,-9 10 0,2 1 0,23-5 0,-15 14 0,23-20 0,-7 0 0,-16 0 0,10 0 0,3 0 0,2 0 0,-12 0 0,6 0 0,-3 0 0,-2 0 0,-1 0 868,13 0 0,-1 0-868,-9 0 0,-4 0-1894,19 0 1894,-25 0 0,2 0 0,-4 0 0,-1 0 0,27 0 0,-22 0 0,-1 0 0,10 0-22,-5 0 0,1 0 22,-7 0 0,0 0 0,-2 0 0,1 0 0,7 0 0,-2 0 0,11 0 0,-4 0 0,-11 0 0,-3 0-1268,-3 0 1268,2 0 0,0 0 351,-8 0-351,5 0-493,14 0 493,-24 0 0,14 0 0,3 0 0,-10 0 0,30 0 2368,-11 0-2368,-10 0 1560,-14 0-1560,-12 0 667,-11 0-667,0 0 0,20 0 0,-14 0 0,15 0 0,-1 0 0,-14 0 0,15 0 0,-21-20 0,0 14 0,0-15 0</inkml:trace>
  <inkml:trace contextRef="#ctx0" brushRef="#br0" timeOffset="122852">27799 15852 24575,'26'26'0,"5"2"0,1-4 0,-11-16 0,30 19 0,5-2 0,-20-19 0,4 6 0,7 5 0,-6-5 0,6-6 0,-11 2 0,-4 4 0,-11 9 0,-21-15 0,0 15 0,-42-21 0,-10 10-2262,6-3 1,-9 0 0,-1 2 2261,4 2 0,0 2 0,-6 0 0,3 0 0,-7 1 0,-2 1 0,3-1 0,8-2 0,4-1 0,7-1 0,-3 0 0,-11 4 0,1 0 0,-1 0 0</inkml:trace>
  <inkml:trace contextRef="#ctx0" brushRef="#br0" timeOffset="124150">22037 12206 24575,'13'-31'0,"0"0"0,8-14 0,0 14 0,-16-16 0,26-5 0,-28-6 0,28 35 0,-5-30 0,22 22 0,-12-16 0,9 26 0,12 21 0,-15 0 0,0 17 0,2 8-947,-12-7 0,-1 6 947,-2 16 0,-1 10 0,-2-7 0,1-16 0,-4-2 0,-7 17 0,-1 0 0</inkml:trace>
  <inkml:trace contextRef="#ctx0" brushRef="#br0" timeOffset="132819">27564 17051 22458,'0'-65'0,"0"13"1030,21 52-1030,-16 21 355,16 5-355,-42 10 0,-10 11 0,-6 3-3211,4-14 1,-2-1 3210,-1-1 0,-3 3 0,2-4-615,-2-3 1,4-2 614,-14 16 0,17-28 0,32 5 0,53-53 0,-12-2 0,4-2 0,0 8 0,1-2 1997,-3-4 1,0-5 0,-8 5-1998,-4-8 0,11-5 2389,-42 16-2389,0 7 0,0 9 0,0-6 0,-21 42 0,16-6 0,-15 24 0,-2 9 0,8-10 0,2 2 0,-3 8 0,4 1 0,5-3 0,12-4 0,15-15 0,5-4 0,5 14 0,11-16 0</inkml:trace>
  <inkml:trace contextRef="#ctx0" brushRef="#br0" timeOffset="133000">27940 17028 20913,'-23'53'0,"0"1"0,0-1 0,1 1 0,0-1 0,0 1 0,3-4 0,8-11 0,11 3 0,0 0 0</inkml:trace>
  <inkml:trace contextRef="#ctx0" brushRef="#br0" timeOffset="133720">29022 17192 16040,'-18'42'0,"1"0"0,0 0 0,-6 4 0,-1 1 0,8-10 0,11-5 0,-16 10 3696,42-42-3696,-16-21-5634,37-26 5634,-28 17 0,-2-3 0,5-17 0,2-2 277,5 8 1,-3 2-278,-5-21 1523,4 21-1523,1 84 0,-15 0 0,13 17 0,3 5 0,-14-28 0,0-2 0,12 9 0,4-7 0,13-15 0,10-63 0,-27 13 0,-3-5 0,-3-28 0,-5-4 2674,-2 20 1,-3 1-2675,-1-18 0,-6 16 2323,-8 39-2323,9-18 0,-9 47 0,11-21 0</inkml:trace>
  <inkml:trace contextRef="#ctx0" brushRef="#br0" timeOffset="133969">29586 17263 24575,'-8'46'0,"-1"0"0,0 0 0,-8 17 0,13-16 0,46-34 0,-31-26 0,20-16 0,0-10 0,-26 2 0,-5-2 0,11-2 0,-1-1 0,-8 1 0,-4 3 0,2-11 0,0-9 0,-62 53 0,46-11 0,-47 37 0</inkml:trace>
  <inkml:trace contextRef="#ctx0" brushRef="#br0" timeOffset="134150">29586 17263 24575,'0'0'0</inkml:trace>
  <inkml:trace contextRef="#ctx0" brushRef="#br0" timeOffset="134283">29916 17028 24575,'0'0'0</inkml:trace>
  <inkml:trace contextRef="#ctx0" brushRef="#br0" timeOffset="134583">30292 17310 24575,'-20'59'0,"1"0"0,3-2 0,11-20 0,7-37 0,30 0 0,-6-21 0,21-26 0,-22 17 0,-3-3 0,-7-2 0,-4-1 0,1 1 0,-3 2 0,-9 5 0,-21-4 0,-5 32 0,-21 0 0,0 0 0,21 0 0,5 0 0,21 0 0</inkml:trace>
  <inkml:trace contextRef="#ctx0" brushRef="#br0" timeOffset="134906">30668 17051 23977,'-17'57'0,"0"-1"0,-1 1 0,1-1 0,0 0 0,0 5 0,2-2 0,1-2 0,2-6 0,-5 12 0,14-11 0,44-3 0,-30-17 0,41-43 297,-49-33-297,-3 9 0,0-3 49,1 0 1,-5 0-50,-20-3 0,-4 4 51,-4-10-51,-7 33 0,0 1 0,10-18 151,19 28-151,41-1 0,27-2 0,-3 0 0,6-1 0,0-1-848,-3 0 0,-1-1 0,-2 0 0,-1 1 0,-2-1 0,-9 0 0,9-12 0</inkml:trace>
  <inkml:trace contextRef="#ctx0" brushRef="#br0" timeOffset="135518">31585 16934 24575,'-13'64'0,"0"0"0,1-14 0,3-1 0,8 8 0,2-2 0,-1-16 0,0-4 0,0 14 0,0-17 0,0-32 0,0 0 0,0-21 0,0 5 0,8-15 0,5-3 0,24-8 0,-14 17 0,3 3 0,32 1 0,-32 42 0,-5-16 0,-21 37 0,0-16 0,0 11 0,-21 7 0,-15-7 0,2-23 0,-3-2 0,-26 9 0,16-21 0,47-21 0,5-5 0,16-1 0,-21 7 0</inkml:trace>
  <inkml:trace contextRef="#ctx0" brushRef="#br0" timeOffset="136302">32126 17310 18030,'-46'-2'0,"0"0"0,0 1 0,-10-1 0,13 9 0,22 30 0,21 7 2958,0-28-2958,21 5 0,5-21 0,21 0 1120,10-21-1120,-28 5 0,2-8 587,-31 14-587,0 10 1880,0 10-1880,0-7 0,21 28 0,-16-25 0,37 35 0,16-35 0,-3-6 0,-9-22 0,-4-14 0,-13-14 0,-8-7 0,-1 1 0,-3 0 0,-4-5 0,-5 7 0,-8 4 0,0 19 0,0 62 0,0-2 0,-10 23 0,-1 6 0,5 2 0,-5-5 0,2-1 0,9-4 0,20-13 0,-14-16 0,27-56 0,7-25 0,-22 24 0,-2-3 0,2-6 0,2-4 0,-1 4 0,5 1 0,-6 7 0,-13 1 0,16 15 0,-21 42 0,0 36 0,0-2 0,0-10 0,0-1 0,0 5 0,21 9 0,-16-32 0,27-5 0,-9-42 0,14-26 0,-11 16 0,-3-2 0,-4 13 0,-14 49 0,16-31 0,-21 54 0,0-26 0,0 0 0,0-5 0,0-21 0</inkml:trace>
  <inkml:trace contextRef="#ctx0" brushRef="#br0" timeOffset="136436">32291 16981 8191,'55'-7'0,"1"1"0,0-1 0,-1 1 0,2-2 0,-3 0 0,-3 3 0,11 4 0,-9 2 0,-11-1 0</inkml:trace>
  <inkml:trace contextRef="#ctx0" brushRef="#br0" timeOffset="137936">20579 11031 24575,'-7'-44'0,"1"1"0,-5-14 0,11 25 0,11 30 0,12 2 0,6 17 0,0 10 0,-7 18 0,-3 4 0,6-3 0,-5 0 0,-12-3 0,-6-5 0,-2-7 0,0-31 0,42-73 0,-10 23 0,-13 10 0,2-8 0,-4 3-1081,-3 0 1,-4 4 1080,0-22 0,-10 42 0,-3 59 0,-4 24 0,-5-25 0,0 1-213,4 24 0,0-1 213,-4-26 0,3-2 0,18 14 0,3-2 0,-6 2 0,14 15 0</inkml:trace>
  <inkml:trace contextRef="#ctx0" brushRef="#br0" timeOffset="138233">21049 11289 24575,'64'0'0,"0"0"0,-8 7 0,-15 7 0,-31 12 0,-20 11 0,-35 7 0,14-25 0,0-1 0,2 5 0,5 1 0,4 2 0,49-19 0,31-9 0,2-3-894,-8-3 0,3-5 1,1-1-1,-2 2 0,8 1 1,-1 2-1,-2-2 0,-5-3 1,-1 0-1,1 0 0</inkml:trace>
  <inkml:trace contextRef="#ctx0" brushRef="#br0" timeOffset="139434">19168 12794 24575,'-13'34'0,"2"24"0,11-16 0,0 1 0,0 0 0,0-1 0,0 5 0,0-26 0,0-21 0,0 0 0,11-42 0,12 10 0,3-7 0,6 0 0,-2 23 0,2 3 0,4-4 0,-1 3 0,22 14 0,-31 21 0,-5 15 0,-25-1 0,-13 1 0,-19 2 0,-6-3 0,11-7 0,2-6 0,-8-12 0,27-15 0,52-16 0</inkml:trace>
  <inkml:trace contextRef="#ctx0" brushRef="#br0" timeOffset="140067">19756 12983 24575,'0'-14'0,"0"-17"0,0 5 0,0 0 0,-21 5 0,-5 21 0,-11 0 0,13 21 0,-7 5 0,25 11 0,7 4 0,-1 25 0,42-22 0,15-7 0,-11-14 0,5-10-963,7-8 0,6-8 0,-6-9 963,-4-20 0,-6-7 0,7 2 0,-8-4 0,-25-4 0,-7-2 0,-3 11 0,-4 5 0,-8 2 0,-20-23 0,14 25 0,-25 1 0,-13 26 0,-9 37 0,16-15 0,4 5 0,11 17 0,7 1 0,-6 10 0,21 3 0,0-17 0,21-35 2889,-5 15-2889,5-41 0,2-13 0,14-22-858,-12 12 0,-3-8 858,-11 6 0,-3-5 0,-1 2 0,6-11 0,-5 0 0,-12 6 0,-5-4 0,1 5 0,8 0 0,-5 7 0,-15 8 0,-2 17 0,-4 72 0,12 1 0,2 14 0,1-1-2072,2-8 0,1 0 0,2 3 2072,1 2 0,3 4 0,0-1 0,0-6-1130,2-5 1,0-5-1,0 0 1130,0-1 0,0 0 0,0-4 0,0 1 0,0-5 0,0 11 0</inkml:trace>
  <inkml:trace contextRef="#ctx0" brushRef="#br0" timeOffset="141153">19097 14064 24184,'41'-39'0,"0"0"0,0 0 0,-6 0 0,0 2 0,-3 19 0,-1 32 0,-5 14 97,-9 1 0,-8 4-97,-5 5 0,-8 0 0,-11 4 0,-6-6 0,-8-9 66,-23-7-66,47-40 0,-16-7 0,17-10 0,8-4 0,17-14 0,-15 15 0,3 2 0,36 1 0,-17 13 0,1 4 0,13 4 16,-7 0 0,-5 11-16,-14 57 0,5-18 49,-19 5 1,-4 1-50,2-4 0,0 9 0,21-29 0,-16 4 0,16-40 0,-21-17 0,0-13 0,0 16 0,0 0 0,0-15 0,0 12 0,0 16 0,0 21 0,0 0 0,21 0 0,-5 0 0,28 0 0,-7 0 0,-11 21 0,-5-5 0,-21 7 0,0 9 0,0-6 0,0 0 0,0-5 0,0-21 0,20-21 0,-14-5 0,36-11 0,-37 14 0,16 12 0,-11-10 0,-7 16 0,7-16 0,-10 42 0,21-5 0,-16 28 0,16-7 0,0-11 0,16-26 0,12-26 0,-19 9 0,-2-3 0,-3-13 0,-3 1 0,4 11 0,-8-11 0,-5 1 0,-10 16 0,7-9 0,-20 14 0,-14 10 0,9 10 0,-17-1 0,1 6 0,21 42 0,-11 6 0,47-14 0,-4-19 0,3-7 0,11-18 0,-12 37 0,-14-37 0,-10 26 0,-31-28 0,4 12 0,-6 1 0,-25-12 0,-2-2 0,24 8 0,2 0 0,-3-10 0,1 0 0</inkml:trace>
  <inkml:trace contextRef="#ctx0" brushRef="#br0" timeOffset="146550">26529 17310 24575,'13'26'0,"18"5"0,-25-28 0,56 8 0,-41-22 0,28-7 0,9-8 0,-25-1 0,-2-5 0,5-3-655,4-3 1,8-4 0,2-3 0,-3 2 0,-5 4 0,-3 1 0,-4 3 0,1-2 0,0 1 0,1-1 0,-1 1 0,1-1 0</inkml:trace>
  <inkml:trace contextRef="#ctx0" brushRef="#br0" timeOffset="153521">31256 13312 24575,'-21'45'0,"0"0"0,0 1 0,-2 15 0,1 4 0,2-6 0,1-5 0,1-1 0,3-1 0,0 3 0,-2-2 0,2-9 0,-1-2 0,0 0 0,-2 18 0,0 0-727,4-18 0,-1 0 1,-1 2 726,-2 8 0,-1 2 0,-1-1 0,0-2 0,-1-2 0,-1 0 0,-1 5 0,0-1 0,-1-5 0,-6-3 0,2-7 522,2 4-522,10-70 0,1-17 0,-9-15 0,17 13 0,3-9 0,-1 2-2050,-2 9 0,-1 0 1,3 2 2049,3-19 0,4 1 0,-2-5 0,0 9 0,0 15 0,12 7 0,7 8 0,10 21 0,11-4 0,9-1 0,3 8 0,3 6 0,-11 9 0,2 5 0,-3-4 0,4-9 0,-5 3 0,-11 14 0,0-1 0</inkml:trace>
  <inkml:trace contextRef="#ctx0" brushRef="#br0" timeOffset="154335">31256 14276 24575,'39'-26'0,"14"-5"0,-27 7 0,-2-3 0,-1-3 0,3-23 0,-5-4 0,-21 33 0,0 14 0,0 10 0,-21 10 0,-5 14 0,2 2 0,1 5 0,8 0 0,4 1 0,-4 4 0,9-1 0,23-4 0,7-5 0,8 0 0,6-13 0,2-5 0,10-8 0,7 0-6784,1-21 6784,-8 16 0,-20-19 0,-3-4 0,-1-1 0,-5-29 0,-21 32 0,0 5 0,-42 21 0,11 20 0,0 2 0,-24-1 0,13 12 0,10-1 0,27-16 0,-16 26 0,21-37 0,21 16 0,16-21 0,12-21 0,9-5 0,-11 0 6784,-21-5-6784,16 28 0,-37-7 0,16 10 0,-21 31 0,0-23 0,0 44 0,11-47 0,-9 16 0,30-42 0,-6-5 0,21-11 0,-28-13 0,-2-7 0,6 17 0,-1-3-377,-8-16 1,-2-9-1,-2 4 377,4-2 0,-2 4 0,1-5 0,-5 6 0,-8 3 0,0 37 0,0 21 0,-21 42 0,3 8 0,0 5-504,3-8 0,1 3 504,2-3 0,0 4 0,5-6 0,6-7 0,2-3 0,-1 13 0,0-4 0,0-2 0,0-1 0</inkml:trace>
  <inkml:trace contextRef="#ctx0" brushRef="#br0" timeOffset="155118">31868 13900 24575,'46'0'0,"0"0"0,0 0 0,19 0 0,-10 0 0,-18 0 0,-14 21 0,-12 15 0,-11 14 0,-11 7 0,-12-10 0,7-20 0,16-7 0,37-20 0,12-20 0,9 14 0,-32-35 0,5 35 0,-28-35 0,7 35 0,-10-15 0,0 63 0,-10-31 0,8 29 0,1 3 0,-9-22 0,10 24 0,0-35 0,31-10 0,-23-10 0,28-9 0,1-7 0,-26-37-2136,21 12 1,-1-2 2135,-27 14 0,-3 2 0,10 2 0,-1 2 0,-10-11 0,0 28 0,0 16 0,10 16 0,-7 49 0,7-23 0,-11-3 0,2 0 0,20 11 4271,-16-13-4271,16 4 0,-21-35 0,42 14 0,-21-20 0,44 0 0,-28-20 0,3-15 0,-2-9 0,-19 5 0,-4-3 0,14-6 0,-6 2 0,-23 2 0,-20 33 0,-17 43 0,12-4 0,0 4-2876,5-1 0,4 3 2876,1 6 0,9-2-884,27 9 884,15-20 0,-2-5 0,3-3 0,26-13 0,-16 15 0,-26-21 0</inkml:trace>
  <inkml:trace contextRef="#ctx0" brushRef="#br0" timeOffset="155755">31091 15358 24575,'34'-43'0,"0"-1"0,0 1 0,0-1 0,0 1 0,1 0 0,-1 2 0,-2 1 0,-5-1 0,0-9 0,-4-1 0,-5 9 0,6-5 0,-14-16 0,-10 63 0,-31 0 0,2 21 0,8 11 0,6 4 0,15 11 0,9-3 0,8-2 0,19-5 0,-3-14 0,0 1 0,8 12 0,-11-12 0,-2-3 0,-5-6 0,-12 6 0,-11-21 0,-11 0 0,-12-21 0,-14 6 0,53-30 0,5 9 0,29 10 0,-23 3 0,-2 4 0,1 13 0,0-14 0,-5 20 0,-21 0 0,0 20 0,-21 7-1313,-5 30 1313,14-22 0,-2 1 0,-8-1 0,2 3 0,11 23 0,2 1 0,-5-27 0,1 0 0,3 28 0,5-6 0,3-25 0,0 10 0</inkml:trace>
  <inkml:trace contextRef="#ctx0" brushRef="#br0" timeOffset="156000">31632 15099 24575,'44'-46'0,"-1"1"0,-3 2 0,-2 13 0,-1 30 0,7 0 0,-28 20 0,-16 28 0,-5-7 0,-21-8 0,-1 0 0,19 3 0,-2-10 0,26-5 0,7-21 0,-12 0 0</inkml:trace>
  <inkml:trace contextRef="#ctx0" brushRef="#br0" timeOffset="156284">32173 15076 24575,'-46'10'0,"0"1"0,0-1 0,-10 2 0,13 5 0,22 19 0,21-15 0,41-21 0,-20 0 0,13-9 0,-2-3 0,-17 7 0,6-16 0,-21 21 0,21 21 0,5 5 0,11 0 0,7 6 0,-28-30 0,5 9 0</inkml:trace>
  <inkml:trace contextRef="#ctx0" brushRef="#br0" timeOffset="-211279.73">22789 15805 24575,'0'-66'0,"0"14"0,0 94 0,0-21-4252,-19 34 1,-3 7 4251,16-27 0,1 1 0,-11 12 0,-5 7 0,6-1-77,12 15 1,3-5 0,-5-16 0,0-4-1,5-8 1,0 1 0</inkml:trace>
  <inkml:trace contextRef="#ctx0" brushRef="#br0" timeOffset="-209480.73">22578 17192 24575,'0'-26'0,"0"5"0,0 21 0,0 0 0,0 32 0,0 17 0,-10 7 0,-1 3-1062,8-14 0,1 2 1062,-5 1 0,-2 4 0,4-8 0,5 3 0,0 15 0</inkml:trace>
  <inkml:trace contextRef="#ctx0" brushRef="#br0" timeOffset="-208663.73">21590 16557 24575,'-21'47'0,"-5"-10"0,0 7 0,5-28 0,21 26 0,0-37 0,21 16 0,5-21 0,11-21 0,7-5 0,-14 0 0,-3-5 0,-10-5 0,-2 1 0,9 9 0,-6 0 0,-22-9 0,-13 4 0,-41 16 0,22 3 0,-4 3-1357,-8 7 0,2 4 0,-3-2 1,17 0-1</inkml:trace>
  <inkml:trace contextRef="#ctx0" brushRef="#br0" timeOffset="-208112.73">23660 15946 24575,'-21'55'0,"16"-13"0,-6 5 0,1 5-3845,9-14 1,2 0 3844,-1 10 0,0-2 0,0 3 0,0-17 0</inkml:trace>
  <inkml:trace contextRef="#ctx0" brushRef="#br0" timeOffset="-207777.73">23330 17192 21862,'29'-37'0,"0"-1"0,0 1 0,14-7 0,2 10 654,-8 19 0,-3 9-654,8 6 457,0 21-457,-84 15 0,21 14 0,-9-20 0,-5-3 0,5-8 0,2-1 0,-14 26 233,-2-28-233,44 5 0,44-21 0,-1 1 0,8-2-514,9-8 0,6-3 0,-6 2 0,-7 6 0,-2 0 0,12-12 0,0 0 0</inkml:trace>
  <inkml:trace contextRef="#ctx0" brushRef="#br0" timeOffset="-207426.73">24977 15781 24575,'-12'56'0,"1"0"0,0 0 0,5 0 0,4 4 0,-1-2 0,-2-8 0,-6-1 0,1-4 0,10 18 0,0 0 0</inkml:trace>
  <inkml:trace contextRef="#ctx0" brushRef="#br0" timeOffset="-206980.73">24694 16816 24575,'46'-3'0,"0"1"0,6-3 0,-88 49 0,-14-28 0,20 3 0,2 4 0,2 3 0,5 0 0,42 16 0,5-37 0,21 26 0,-20-7 0,4 33 0,-28-15 0,-3 2 0,-24-12 0,-33-6 0,4 0 0,14-20 0,0-12 0,10-18 0,8-9 0,10-4 0,7-2 0,3-10 0,7 4 0,20-5 0,-5 19 0</inkml:trace>
  <inkml:trace contextRef="#ctx0" brushRef="#br0" timeOffset="-206724.73">25941 16016 24575,'-33'44'0,"1"-1"0,3 7 0,5-1 0,3 14 0,19-1 0,-1-1 0,-18-12 0,21-12 0,0-1 0</inkml:trace>
  <inkml:trace contextRef="#ctx0" brushRef="#br0" timeOffset="-206396.73">25729 16981 24575,'0'53'0,"0"1"0,8-15 0,5-5 0,24 10 0,12-33 0,9-22 0,-29-9 0,-1-4 0,22-18 0,-13-5 0,-16 26 0,-42 42 0,15 5 0,-10 11 0,1 5 0,18-4 0,2-1 0,-13 26 0,18-21 0</inkml:trace>
  <inkml:trace contextRef="#ctx0" brushRef="#br0" timeOffset="-206080.73">27070 16134 24575,'-11'65'0,"1"1"0,2-2 0,0 4 0,-2-10 0,-3-16 0,0-3 0,2 19 0,1-1 0</inkml:trace>
  <inkml:trace contextRef="#ctx0" brushRef="#br0" timeOffset="-205777.73">26858 17028 24575,'20'51'0,"-1"0"0,0 10 0,-6-5 0,-13-14 0,0 5 0,0-26 0,-32-43 0,-9-19 0,1-6 0,0 11 0,2 2 0,17 2 0</inkml:trace>
  <inkml:trace contextRef="#ctx0" brushRef="#br0" timeOffset="-205630.73">26858 17028 12756,'48'-29'0,"0"0"0,0 1 0,0-1 0,1 0 0,0-4 0,-1-2 0,-4 5 0,-10 13 0,-3 17 0</inkml:trace>
  <inkml:trace contextRef="#ctx0" brushRef="#br0" timeOffset="-203813.73">21755 15076 22516,'-26'-26'0,"-1"-1"0,-14-14 501,68 38 0,19 6-501,0-4 0,6 1 0,4 1 0,4 3 0,4 2 0,2 0 0,-3-1-1966,-9-4 1,-3 0 0,0-1-1,-3 3 1966,10 4 0,-4 1 0,-12-2 0,-10-6 0,-32 0 0</inkml:trace>
  <inkml:trace contextRef="#ctx0" brushRef="#br0" timeOffset="-202429.73">20955 15099 24575,'52'-10'0,"-10"-14"0,-42 9 0,0-6 0,0 21 0,0 0 0,0 21 0,0 15 0,0 14 0,-10-6 0,-1 1 0,6 10-231,-6-14 1,1-4 0,10-11 0,0-5-1</inkml:trace>
  <inkml:trace contextRef="#ctx0" brushRef="#br0" timeOffset="-201943.73">22131 13829 24575,'56'0'0,"-1"0"0,1 0 0,-4 0 0,-1 0 0,-2 0 0,11 0 0,-3 0 0,5 0 0,-9 0 0,-19 0 0,13 0 0,-68 0 0</inkml:trace>
  <inkml:trace contextRef="#ctx0" brushRef="#br0" timeOffset="-201563.73">20837 13900 15883,'58'14'0,"-1"0"0,1 0 0,5-7 0,-11 6 1875,-25 18 0,-12 4-1875,-15 1 0,-21 11 0,5-17 0,-5-2 0,-12-2 0,-4-2 749,5-5 0,1-2-749,-16 4 802,26-21-802,49 2 0,17-4 0,15-19 0,-12 16 0,8 2 0,-3-5-1211,4-13 0,-2-2 1211,12 4 0,-6 1 0,-27 5 0,-5 0 0,13-8 0</inkml:trace>
  <inkml:trace contextRef="#ctx0" brushRef="#br0" timeOffset="-201245.73">22084 13077 24575,'57'0'0,"1"0"0,-1 0 0,0 0 0,-1 0 0,-1 0 0,-3 0 0,-1 0 0,-5 0 0,-7 0 0,-3 0 0,58 0 0,-94 0 0</inkml:trace>
  <inkml:trace contextRef="#ctx0" brushRef="#br0" timeOffset="-200763.73">20626 12747 24575,'46'0'0,"0"0"0,0 0 0,15 9 0,-12 3 0,-25 4 0,-14 28 0,-10-7 0,0-11 0,-10 26 0,7-23 0,-8 8 0,22 4 0,12-35 0,35 15 0,-17-12 0,2 3 0,-4 4 0,-3 4 0,0 3 0,-14 4 0,-36 3 0,-14-3 0,-19-1 0,3-16 0,-9-3 0,6-3-1238,11-3 1,2-2 1237,-18 4 0,4-6-640,12-18 640,12-5 0,14 0 0,10 5 0</inkml:trace>
  <inkml:trace contextRef="#ctx0" brushRef="#br0" timeOffset="-200480.73">21755 12489 23562,'56'-13'0,"1"0"0,-1-1 0,5 2 0,1 1 0,-4 3 0,6 8 0,-5 0 0,-14-10 0,-4-1 0,11 6 500,-52-16-500,-34 8 0,-5 5 0,21 3 0,-19-6 0,0 1 0</inkml:trace>
  <inkml:trace contextRef="#ctx0" brushRef="#br0" timeOffset="-200063.73">20908 11901 24575,'7'60'0,"0"0"0,0 0 0,3-1 0,6-8 0,9-8 0,7-13-2006,3-26 0,1-5 2006,27 11 0,-28-13 0,-2-4 0,3-17-251,9 8 251,-9-25 974,-10 35-974,-5-15 0,-21 42 0,-21 37 990,8-17 0,0 4-990,0 9 0,0-1 0,1-9 0,3-4 0,9 7 0,0-26 0</inkml:trace>
  <inkml:trace contextRef="#ctx0" brushRef="#br0" timeOffset="-183227.73">23613 15969 24575,'-27'-13'0,"7"-18"0,20 26 0,0-37 0,0 37 0,0-37 0,20 26 0,-14-7 0,15 12 0,-21-10 0,0 16 0,0-16 0,0 0 0,0 16 0,0-16 0,0 0 0,0 6 0,0-9 0,0-7 0,0 5 0,0-21 0,0 0 0,0 20 0,0 6 0,0 21 0,0 0 0,0-10 0,0 7 0,20-28 0,-14 26 0,15-16 0,-21 0 0,0 16 0,0-37 0,21 26 0,-16-28 0,16 7 0,-21 11 0,0-16 0,10 27-6784,-7-30 6784,7 30 0,-10-27 0,21 37 0,-16-37 0,16 26 0,-21-28 0,0 7 0,10 3 0,1 0 0,-6-8 0,15-1 0,2 0 0,-6 1 6784,7-5-6784,-12 26 0,-11 11 0,0-14 0,0 9 0,0-27 0,21 37 0,-16-48 0,16 25 0,-10-9 0,-1-5 0,2-1 0,2 3 0,12-15 0,-13 14 0,-5 9 0,-8 26 0,0-35 0,0 25-6784,0-29 6784,21 9-652,-16 10 652,16-16 0,-21 26 0,10-49 0,-7 23 0,7-15 0,-10 12 6462,0 9-6462,0 9 0,0-25 0,0 23 0,0-28 0,0 10 0,0 21 0,0-16 974,0-16-974,0-7 0,0 5 0,0 8 0,0 26 0,-10-21 0,7 10 0,-7 13 0,10 14 0,-21-11 0,16-5 0,-16 0 0,21-16 0,0 37 0,0-27 0,0 9 0,0-14 0,0-1 0,0-2 0,0-15 0,0 16 0,0 0 0,0-8 0,0 10 0,0 14 0,0-14 0,0 0 0,0 11 0,0-15 0,0-4 0,0-12 0,0 15 0,0-11 0,0-1 0,0 7 0,0-2 0,0-2 0,0 15 0,0 2 0,0-19 0,0-12 0,0 29 0,0-12 0,0 22 0,0-5 0,0 7 0,0 9 0,0-27 0,0 37 0,0-37 0,0 37 0,0-16 0,0 21 0,0 0 0,0-11 0,-21 9 0,16-9 0,-37-10 0,16 16 0,0-16 0,5 21 0</inkml:trace>
  <inkml:trace contextRef="#ctx0" brushRef="#br0" timeOffset="-179278.73">21872 13124 24575,'58'0'0,"-23"0"0,0 0 0,28 0 0,-6 10 0,-12-7 0,12 7 0,-15-10 0,24 0 0,-30 0 0,11 0 0,-10 0 0,28 0 0,-23 0 0,7 0 0,1 0 0,5 0 0,-14 0 0,-4 0 0,-10 0 0,25 0 0,-23 0 0,28 0 0,-20 0 0,-14 0 0,9 0 0,15-10 0,15 7 0,-5-2 0,-1 0 0,-9 5 0,-5 0 0,-11 0 0,-29 0 0,51 0 0,9 0 0,-24 0 0,0 0 0,8 0 0,-3 0 0,7 0 0,-13 0 0,4 0 0,11 0 0,1 0 0,-8 0 0,1 0 0,6 0 0,-2 0 0,-9 0 0,-4 0 0,5 0 0,1 0 0,0 0 0,-1 0 0,-3 0 0,1 0 0,9 0 0,9 10 0,-22-7 0,9 7 0,12-10 0,-4 0 0,4 0 0,-15 0 0,2 0 0,-5-1 0,1 2-456,12 9 0,3 1 456,6-8 0,1-1 0,-2 9 0,0-1 0,-9-9 0,0-2 0,5 1 0,-2 0 0,-18 0 0,-2 0 0,18 0 0,-11 0 0,5 0 0,12 0 0,-1 0-1130,-20 0 1,1 0 1129,8 0 0,5 0 0,-9 0 0,0 0 0,-5 10 0,4 1 403,4-8 1,2-1-404,12 9 0,2-1 0,-5-9 0,0-2 0,8 1 0,-5 0 0,-7 0 0,13 0 0,-2 0 0,-21 0 0,12 0 0,-1 0 0,-16 0 0,10 0 0,-11 0 0,30 0 0,-14 21 0,4-18 0,0-1 0,2 19 0,6-18 0,0-6 0,-17 3 1182,-8 0 0,0 0-1182,6 0 0,-12 0 0,2 0-2289,20 0 2289,-16 0 0,0 0-6026,18 0 6026,-7 0 0,8 0-403,-11 0 403,10 0 0,-7 0 0,7 0 0,-17 0 0,-1 0 0,15 0 0,-1 0 0,4 0 0,-3 0 0,-1 0 0,-7 0 0,0 0 0,11 0 0,-4 0 0,-4 0-2907,9 0 2907,-11 0 2901,10 0-2901,-7 0 404,7-21-404,-30 16 0,-7-16 0,-20 21 0</inkml:trace>
  <inkml:trace contextRef="#ctx0" brushRef="#br0" timeOffset="-176896.73">24036 13288 24575,'0'-26'0,"0"5"0,0 21 0,0 0 0,-21 0 0,16 0 0,-16 21 0,21-16 0,0 16 0,0-10 0,42-9 0,-32 9 0,42-22 0,-49-12 0,7-14 0,-10-20 0,-10 7 0,-13 14 0,7 15 0,-26 21 0,37 21 0,-37-6 0,37 30 0,-16-9 0,21-10 0,21-5 0,26-21 0,-5 0 0,-7-18 0,-5-6 0,-14 4 0,5-25 0,-42 14 0,5 26 0,-28-16 0,28 21 0,-26 0 0,37 0 0,-16 21 0,21-16 0,21 26 0,-16-28 0,37 28 0,-37-26 0,16-5 0,-11-5 0,-7-26 0,7 28 0,-10-7 0,-10 10 0,7 0 0,-7 0 0,-11 0 0,16 31 0,-16-2 0,42 7 0,-16-15 0,26-21 0,-7 0 0,-8-21 0,5 16 0,-21-37 0,0 37 0,0-16 0,0 21 0,0 0 0,0 21 0,0-16 0,0 16 0,0 0 0,20-16 0,-14 16 0,35-21 0,-35-21 0,25-5 0,-28-10 0,7-9 0,-20 30 0,-14-6 0,-12 21 0,9 0 0,-14 21 0,35 15 0,6-7 0,6 23 0,35-47 0,-35 16 0,35-21 0,-35 0 0,15-21 0,-21 16 0,0-37 0,0 27 0,0-30 0,-21 30 0,-5-6 0,-32 21 0,8 21 0,14-16 0,15 26 0,21-7 0,0 12 0,21-10 0,-16-5 0,26-21 0,-7 0 0,-8 0 0,25-42 0,-35 22 0,-6-25 0,-26 14 0,-11 26 0,13-16 0,-7 42 0,5-6 0,0 9 0,5 7 0,21-26 0,0 16 0,0-21 0,42 0 0,-21 0 0,23 0 0,-13-21 0,-25-15 0,15 7 0,-21-23 0,0 46 0,-21-14 0,5 40 0,-28-14 0,28 36 0,-26-27 0,37 51 0,-16-46 0,48 14 0,19-5 0,14-24 0,-17 6 0,-2-1 0,1-10 0</inkml:trace>
  <inkml:trace contextRef="#ctx0" brushRef="#br0" timeOffset="-168228.73">24977 12606 24575,'0'-13'0,"0"3"0,0 10 0,0 0 0,0-21 0,0 16 0,0-16 0,0 21 0,0-42 0,21 0 0,-16-8 0,16 23 0,0 2 0,-16-1 0,16 0 0,-21 5 0,0 21 0,-21 0 0,-16 42 0,-12-11 0,12 5 0,-5 7-456,2-11 0,-3 2 0,1 1 456,2 5 0,2 1 0,-2 1-758,-7 2 1,-1 1-1,5 0 758,13-5 0,4 0 0,1-5 0,-6-8 0,4-5 0,1 10 0,5-32 0,21 0 0,21 0 0,-16-11 1205,16-12-1205,0 7 2436,-16-26-2436,16 37 0,-21-37 0,0 37 0,0-27 0,0 30 0,0-9 0,0 11 0,0 0 0,-21 0 0,16 11 0,-37 12 0,16 35 0,-10-27 0,12 21 0,14-49 0,10 8 0,0-11 0,10 0 0,14-11 0,8-20 0,4-3 0,18 8 0,-2-14 0,-4 6 0,-17 32 0,11-9 0,-42 11 0</inkml:trace>
  <inkml:trace contextRef="#ctx0" brushRef="#br0" timeOffset="-164911.73">22037 16111 24575,'26'0'0,"-5"0"0,-21 0 0,0 0 0,0-21 0,21 15 0,-16-35 0,26 35 0,-28-35 0,7 35 0,11-25 0,5 7 0,22 9 0,-22-27 0,-5 37 0,-11-16 0,-7 0 0,28 16 0,-26-16 0,37 21 0,-37-11 0,37 9 0,-37-9 0,27-10 0,-9-5 0,-7-21 0,26 21 0,-37-5 0,16 28 0,1-22 0,-2-2 0,-10 16 0,18-21 0,-4 2 0,-21 24 0,28-35 0,-5 25 0,1-28 0,14 28 0,-25-26 0,8 16 0,7-11 0,-26-7-6784,37 28 6784,-37-26-440,37 16 440,-37 0 0,27-26 0,-9 2 0,-7 8 0,5-10 0,0 29 6566,-16 7-6566,16-5 658,0 0-658,-16 16 0,26-37 0,-7 16 0,-9 0 0,27-6 0,-37 9 0,16-14 0,0 11 0,-16-26 0,37 2 0,-26 9 0,-5 6 0,1 7 0,-1 23 0,-11-27 0,21 30 0,-16-9 0,16-10 0,0 16 0,-16-37 0,16 37 0,-21-37 0,21 26 0,-5-7 0,7-8 0,8 4 0,-25 1 0,35-15 0,-35 35 0,36-35 0,-37 25 0,16-8 0,-21-7 0,10 5 0,-7 0 0,7-16 0,11 26 0,-16-7 0,37-9 0,-37 6 0,16 0 0,0-16 0,-16 37 0,16-16 0,-21 11 0,11 7 0,-9-7 0,9-11 0,-11 15 0,21-35 0,-16 35 0,16-35 0,-21 25 0,0-8 0,0 14 0,0 10 0,0 0 0,0-21 0,21 16 0,-16-16 0,16 21 0,0-21 0,-16 16 0,16-16 0,-21 0 0,0 16 0,0-16 0,0 21 0,0 0 0,0-21 0,0 16 0,21-16 0,-16 10 0,26-12 0,-28 7 0,7-5 0</inkml:trace>
  <inkml:trace contextRef="#ctx0" brushRef="#br0" timeOffset="-164007.73">23613 13523 24575,'26'0'0,"16"0"0,15-10 0,-2 7 0,2 1 0,-4-6 0,-19-13 0,5 19 0,-5-1 0,-29-18 0,37 0 0,-37 16 0,16-16 0,-21 21 0,0 0 0,0 21 0,0 5 0,10 11 0,-7 7 0,28 13-6784,-4-15 6784,-15-9 0,2 0-823,27 3 823,-35-10 0,19 3 0,2-5 0,-19-17 0,23 25 0,-31-32 0</inkml:trace>
  <inkml:trace contextRef="#ctx0" brushRef="#br0" timeOffset="-153261.73">22789 15146 24575,'-57'-26'0,"17"10"0,-12 1 0,4 6 0,-13 0 0,-7 2 0,-3 0 0,2 0 0,5 1-1967,5 1 1,3 1 0,1 0 0,-3 1 0,-7-2 1929,12 2 1,-5-2 0,-5 0-1,-2 0 1,-2 0 0,1 0 0,1 1-1,2 0 1,5 1 0,5 1 36,-11 0 0,6 2 0,3 1 0,0-1 0,-3 1 0,-3-1 0,-4 0 0,-1 0 0,0 0 0,4 0 0,5 0 336,2-1 1,5 1 0,1-1-1,-3 3-336,-13 2 0,-4 2 0,2 0 0,4-1 0,4-4 0,4 0 0,2 2 0,1 2 0,1 2 0,8 2 0,5 2 0,10-1 1767,13-5-1767,-6 16 0,21-21 0,0 0 5508,0-42-5508,21 0 0,-15 7 0,3 0 0,11 3 0,5 6 1573,11 0-1573,-10-16 0,-5 37 0,-21-16 0,-42 63 0,1-11 0,-4-4 0,-2 4 0,11 2 0,-1-1 0,-12-6 0,7 0 0,21 24 0,15-19 0,38-25 0,23-10 0,2 2 0,-8 6 0,3 1 0,1 1 0,0 0 0,-2 0 0,0 0 0,0 0 0,-1 2-472,4 3 0,0 1 1,-2 0-1,-10 0 1,-8 1-1,-6 0 1,14 8-1</inkml:trace>
  <inkml:trace contextRef="#ctx0" brushRef="#br0" timeOffset="-152728.73">17898 15617 24575,'0'13'0,"0"-3"0,19-29 0,15-25 0,-4 3-4604,-9 7 0,0 0 4604,13-12 0,7-6 0,-6 3 0,-9 2 0,-5 3 1241,-7 7 1,-2 1-1242,5-10 0,-3 0 0,-11-16 1439,7 14-1439,-10 28 0,0 20 0,0 20 5286,-10 38-5286,8-11 0,1 3 0,-4-1 0,0 1 0,4 13 0,2-3 0,-1 5 0,0-6 0,0 2 0,0-16 0,0-1 0,1 5 0,-2-1 0,-8-12 0,-3-4 0,-14 12 0,-21-28 0,21 5 0,5-21 0</inkml:trace>
  <inkml:trace contextRef="#ctx0" brushRef="#br0" timeOffset="-152546.73">17804 15946 18475,'57'0'0,"1"0"0,-1 0 0,0 0 0,2 0 0,1 0 0,2 0 0,-1 0 0,-2 0 0,3 0 0,-2 0 0,-1 0 0,-2 0 0,9 0 0,-3 0 0,-4 0 0,4 0 0,-1 0 0</inkml:trace>
  <inkml:trace contextRef="#ctx0" brushRef="#br0" timeOffset="-151496.73">17686 14605 24575,'26'0'0,"5"21"0,-7-16 0,13 16 0,7-17 0,11-8 0,3-1 0,7-4 0,-3 2 0,-11 6 0,-1 1 0,1-4-789,14-8 1,1-5-1,-9 4 789,-19 11 0,-5-1 757,24-18-757,-31 21 390,-5 0-390,-21 0 0,0 0 0,0-10 1219,0 7-1219,-21-7 0,16 10 0,-16 0 0,21 0 0,-21 10 0,16-7 0,-16 7 0</inkml:trace>
  <inkml:trace contextRef="#ctx0" brushRef="#br0" timeOffset="-151126.73">17592 15029 24575,'61'0'0,"-1"0"0,1 0 0,0 0 0,-4 1 0,0 0 0,0 0 0,-1-4-754,0-6 0,-1-3 1,-1 0-1,-2 3 754,3 5 0,-3 3 0,-2-5-1116,-4-7 0,-2-4 1,-6 6-1,12 11 0,-61 0 1</inkml:trace>
  <inkml:trace contextRef="#ctx0" brushRef="#br0" timeOffset="-148627.73">25071 13241 24434,'10'-43'0,"1"0"0,-5-8 0,3 3 0,12 16 0,3 1-3720,-6-13 1,0-3 3719,5 0 0,1-1 341,-4 7 0,0-4 0,-2 3-341,-3-4 0,-1 1 0,1-8 0,1 7 1410,5 9-1410,-16 14 26,-5 23-26,-5 23 3960,-16 14-3960,21 10 0,-10-8 0,-1 0 0,6 16 0,4-15 0,2-2 0,4-1 0,16 7 0,0-28 1161,-16 26-1161,37-16 0,-37 11 0,16 7 0,-21-7 0,0 10 0,0-21 0,0-5 0</inkml:trace>
  <inkml:trace contextRef="#ctx0" brushRef="#br0" timeOffset="-148095.73">25024 13124 24575,'26'-53'0,"16"12"0,-27 41 0,30-21 0,-9 15 0,22-14 0,-9 20 0,9 0 0,-32 0 0,-5 0 0</inkml:trace>
  <inkml:trace contextRef="#ctx0" brushRef="#br0" timeOffset="-145477.73">11454 13900 24575,'-19'29'0,"1"-1"0,-26 22 0,15-2 0,0 3 0,2-6 0,2-1 0,-1 5 0,5-1 0,4-11 0,13-6 0,46-8 0,10-12-4252,-12-13 1,4-7 4251,3-10 0,-3-6 0,-17 6 0,-2-4-635,22-24 0,-8-5 635,-27 15 0,-3-2 0,12-4 0,3-5 0,-6 3 0,-13-2 0,-5 3 0,4 0 0,-8 7 0,-43 5 0,7 36 0,-3 13 0,4 11 0,2 2 0,6-14 0,4 2 0,6 34 0</inkml:trace>
  <inkml:trace contextRef="#ctx0" brushRef="#br0" timeOffset="-145028.73">11947 14488 24575,'28'-54'0,"-1"-1"0,1 1 0,-1 0 0,-1-3 0,-3 2 0,-1 2 0,-4 10 0,0 1 0,-2 4 0,-3 0 0,0 3 0,13-14 0,-5 17 0,-21 32 0,0 0 0,0 11 0,14 33 0,4 8 0,-11 3 0,9-2 0,5 10 0,-5-6 0,-13-10 0,-1-3 0,9 9 0,-1 1 0,-9 0 0,-2-8 0,1-15 0,0 11 0,0-42 0</inkml:trace>
  <inkml:trace contextRef="#ctx0" brushRef="#br0" timeOffset="-144862.73">12206 14370 15137,'52'-12'0,"1"1"0,-1-1 0,0 0 0,13 3 0,-2 1 0,-11-1 0,11-12 0,-21 21 0</inkml:trace>
  <inkml:trace contextRef="#ctx0" brushRef="#br0" timeOffset="-144296.73">11195 13523 24575,'60'-9'0,"1"0"0,-1 0 0,1 0 0,0 0 0,-1 0 0,4 1 0,1 1 0,0 0 0,0 1 0,0-1 0,0 0-1474,1-1 0,0 0 1,1-1-1,-2 1 0,-1 0 1,-2 2 1473,0 0 0,0 1 0,-2 1 0,-5 0 0,-4 2 804,1 1 0,-6 1 0,-8 1-804,6-1 1388,-13 0-1388,-25 0 0,15 0 0,-21 0 5042,0 0-5042,-21-21 0,15 16 0,-14-16 0,20 21 0,-11 0 0,9-11 0,-9 9 0,11-9 0</inkml:trace>
  <inkml:trace contextRef="#ctx0" brushRef="#br0" timeOffset="-143980.73">12582 13147 24575,'55'7'0,"0"0"0,0 0 0,2-6 0,-2 3 0,-10 9 0,1 4 0,-6-5 0,15-7 0,2 16 0,-36 0 0,-21-16 0,-21 48 0,-22-18 0,-13 0 0,12-3 0,-3 2 0,0 0 0,-3-1 0,-1 0 0,3-3 0,-8 2 0,10-6 0,14-5 0</inkml:trace>
  <inkml:trace contextRef="#ctx0" brushRef="#br0" timeOffset="-143329.73">11994 14488 24575,'0'26'0,"0"-5"0,0-21 0,0 0 0,-20-42 0,14 32 0,-35-32 0,35 42 0,-15 0 0,21 0 0,21 0 0,5 0 0,7 0 0,2 0 0,28 0 0,-9 1 0,10 0 0,-7-3-352,-14-9 0,-2 1 0,30 9 0,-12-3 0,-38-17 0</inkml:trace>
  <inkml:trace contextRef="#ctx0" brushRef="#br0" timeOffset="-142361.73">12112 14206 8191,'-22'40'0,"0"1"0,1 0 0,-16 12 0,-2 0 0,10-4 0,22-14 0,1 0 2531,-31 21 1,1-2-2532,31-5 0,-16-12 0,21-16 0</inkml:trace>
  <inkml:trace contextRef="#ctx0" brushRef="#br0" timeOffset="-141946.73">12324 14229 24575,'-21'47'0,"16"11"0,-16-9 0,19-11 0,4 3 0,-2 0 0,0 1-4247,0 2 0,0-2 4247,0 19 2213,0-9-2213,0-47 1362,0 16-1362,0-21 0,0 0 0,0 0 0</inkml:trace>
  <inkml:trace contextRef="#ctx0" brushRef="#br0" timeOffset="-141728.73">12041 14605 24575,'57'-12'0,"0"0"0,-1 0 0,-3-1 0,6-1 0,1 0 0,-4 0 0,-9 3 0,1 1 0,-2 0 0,10-4 0,-1 0 0,1 0 0</inkml:trace>
  <inkml:trace contextRef="#ctx0" brushRef="#br0" timeOffset="-113360.73">1858 12794 24575,'-65'0'0,"12"0"0,53 0 0,0 0 0,-21 0-2126,6 0 0,-9 0 0,14 0 1</inkml:trace>
  <inkml:trace contextRef="#ctx0" brushRef="#br0" timeOffset="-112177.73">1999 12606 24575,'-21'47'0,"16"0"0,-16-19 0,0 2 0,18 4 0,1 2 0,-17 0 0,-4 2-529,3 16 1,4 4 528,2 3 0,-1-2 173,-13-13 0,4 0-173,21 17 0,0-9 0,-18-33 175,21 21-175,0-42 0,0 0 0,0-21 0,0 16 0,0-16 0</inkml:trace>
  <inkml:trace contextRef="#ctx0" brushRef="#br0" timeOffset="-111113.73">2611 13288 24575,'26'0'0,"15"0"0,-4 0 0,13 0 0,-10 2 0,-2-4 0,4-19 0,2 16 0,-33-16 0,-11 21 0,0 0 0</inkml:trace>
  <inkml:trace contextRef="#ctx0" brushRef="#br0" timeOffset="-110746.73">2564 13030 24575,'47'-21'0,"0"15"0,1-4 0,3 0 0,-15 9 0,-2 2 0,9-1 0,-5 0 0,-6 0 0,-32 0 0,0 0 0</inkml:trace>
  <inkml:trace contextRef="#ctx0" brushRef="#br0" timeOffset="-109313.73">4774 12536 24575,'-45'-24'0,"-1"1"0,3 11 0,13-2 0,30-18 0,0 30 0,0-30 0,31 6 0,19 0 0,-15 22 0,3 8 0,0 4 0,-6 10 0,-8 26 0,-11 11-546,-6 9 0,-14 6 546,-12-17 0,-9 5 0,-5 0 0,3-5-2141,2-1 0,0-4 0,-5-2 2141,0-6 0,-6 0 0,0-5 0,4-9-1354,-1-10 1,1-8 1353,-22 2-531,20-41 531,14 2 0,44-28 0,8-1-1428,22 31 1,7 4 1427,-23 3 0,1 4 0,9 10 0,7 6 0,-5 6 1701,-7 8 1,-2 8-1702,0 6 0,1 5 0,-4-2 0,-1-3 0,-5 1 443,-4 18 1,-3-7-1,-1-25 1,-21 6-1</inkml:trace>
  <inkml:trace contextRef="#ctx0" brushRef="#br0" timeOffset="-108780.73">4398 13688 24575,'51'-13'0,"1"0"0,-1 0 0,1 0 0,-1 1 0,-15 6 0,-21 6 0,27 31 0,-37-2 0,16 28 0,-42-10 0,5-18 0,-4 0 0,-4-4 0,-2-1 0,-2 7 0,-1-4 0,-18-1 0,20-5 0,7-21 0,20 0 0,62 0 0,-29 0 0,2 0 0,14-1 0,-1 2 0,-11 2 0,-6 4-788,-8 17 788,-12 12-311,-22 11 311,-8-17 0,-6-2 0,1-2 0,-4-2 0,-27-3 0,-3-6 0,19-3 0,0-3 0,-15-5 0,-4-8-2140,9-8 0,-2-6 0,4-4 2140,9-1 0,3-2 0,-2-3 0,-13-10 0,-3-4 0,10 2 0,15 1 0,6 2 0,-9-15 0</inkml:trace>
  <inkml:trace contextRef="#ctx0" brushRef="#br0" timeOffset="-108112.73">4280 12253 24575,'-36'-26'0,"-1"0"0,8 2 0,1 6 0,-17 18 0,12 9 0,-2 3 0,-20 14 0,25-8 0,3 1 0,6 5 0,21 7 0,0-5 0,0 32 0,0-24 0,0 2 0,0 0 0,0 1 0,1 8 0,-2 2 0,-9-1 0,-1 2-2436,8 14 0,1 4 2436,-4-24 0,-1 0 0,-1 7 0,2 5 0,-1 7 0,1 5 0,0-1 0,0-3-1293,-1 5 1,1-2-1,-1 0 1,-2 2 1292,1-13 0,-2 1 0,-1 1 0,0 0 0,2 0 0,0-3 0,1 16 0,2-1 0,1-4 0,-2-7-1729,-4 10 0,1-6 1729,9-11 0,2 0 0,-1-6-2312,0 19 2312,0-6 1457,0-33-1457,0 7 3034,21-26-3034,-15 16 4537,14-21-4537,-20 0 6784,0 0-6784,32 0 0,17 0 0,14 0 0,-15-12 0,12-8 0,2-2 0,-7 3-508,-11 6 0,-3 1 0,2-2 0,5-5 1,5-2-1,-3-1 0,-8 6 0,21-5 0</inkml:trace>
  <inkml:trace contextRef="#ctx0" brushRef="#br0" timeOffset="-107412.73">5362 11877 24575,'56'-9'0,"0"1"0,-1-1 0,8-3 0,-5 3 0,-17 6 0,-4 6 0,7 18 0,-28-16 0,5 48 0,-21-25 0,0 30 0,0-1 0,0-23 0,0 3 0,0 7 0,0 7 0,0 0-685,0 1 0,0 1 1,0 4 684,0 1 0,0 5 0,0 0 0,0-4 0,-1 1 0,1-4 0,1 3 0,3 1 0,2 4 0,0 1 0,-1 0-1526,-3-2 0,-1 0 0,-1 0 0,2-1 1526,3-4 0,1 0 0,0-1 0,-2 0-257,-2-2 1,-3 1 0,1-2-1,-1-5 257,1 16 0,0-7 0,1-15 0,-2 0 0,-8 9 0,-3 0 0,0 2 0,-2-3-249,-3-11 1,-3-4 248,0-4 0,-4-7 0,-33-4 0,-6-21 0,16-25 0,2-13 0,6-4 0,5-4 0,7 5 0,5 1 0,6 3 0,0 0 0</inkml:trace>
  <inkml:trace contextRef="#ctx0" brushRef="#br0" timeOffset="-100645.73">12535 5692 24575,'0'-26'0,"0"5"0,0 21 0,0 0 0,0 21 0,-21-16 0,16 47 0,-37-23 0,37 28 0,-16-10 0,21-10 0,0-13 0,0-14 0,0-10 0,21 0 0,26 0 0,-5 0 0,3-5 0,-4 0 0,-20 2 0,42 3 0,-58 23 0,16-7 0,-42 26 0,-5-5 0,0-9 0,5 1 0,0-5 0,5-19 0,-28 16 0,7-21 0,-20-32 0,28-17 0,-2 7 0,31 0 0</inkml:trace>
  <inkml:trace contextRef="#ctx0" brushRef="#br0" timeOffset="-100412.73">12535 5739 24575,'57'-13'0,"-1"0"0,-12-2 0,1-1 0,-4 5 0,-1 8 0,-4 1-274,2-9 1,-3 1 0,10 10 0,-35 0 0</inkml:trace>
  <inkml:trace contextRef="#ctx0" brushRef="#br0" timeOffset="-97827.73">14981 5692 18755,'-28'41'0,"-1"0"0,0 0 0,1 1 0,0 0 0,6-4 1333,7-5 1,4-3-1334,-10 17 0,21-26 993,0-21-993,62 0 0,-36 0 259,36 2 0,5-4-259,-10-19 0,-20 19 0,-3-1 0,-3-18 0</inkml:trace>
  <inkml:trace contextRef="#ctx0" brushRef="#br0" timeOffset="-97627.73">14934 5856 22019,'-21'63'0,"-1"0"0,1 0 0,-1-1 0,5-10 0,1-3 0,2 1 0,4 1 0,5 6 0,5 3 0,2-4 0,1-7 0,-2-7 0,3-3 0,6 18 0,1 1 0</inkml:trace>
  <inkml:trace contextRef="#ctx0" brushRef="#br0" timeOffset="-94311.73">27093 16111 24575,'0'-27'0,"0"6"0,0 1 0,0 14 0,0-35 0,0 35 0,0-15 0,0 21 0,0-10 0,0 7 0,0-7 0,0-11 0,0 16 0,0-16 0,0 0 0,0-5 0,0-32 0,0 9 0,-1 15 0,2 0 0,20-16 0,-18 11 0,-1 0 0,19-14 0,-21-4 0,0 13 0,0 7 0,0 11 0,0-9 0,0-3 0,0-17 0,0 19 0,0-1 0,0-8 0,0 3 0,0 1 0,0-17 0,-21 14 0,16 7 0,-16 11 0,21-16 0,0 37 0,0-47 0,0 44 0,0-44 0,21 25 0,-16-20 0,37 11 0,-36-9 0,14-12 0,-20 25 0,0-20 0,0 50 0,0-30 0,0 27 0,10-28 0,1-7 0,-5 6 0,5-14 0,-2-3 0,-9-2 0,0-4 0,0 12 0,0-12 0,0 15 0,0-3 0,0 4 0,0 20 0,0-15 0,0-1 0,0 8 0,11-28 0,-8 30 0,7-14 0,-10 35 0,0-25 0,21 8 0,-16-35 0,16 6 0,-19 13 0,-4-1 0,2-9 0,0 12 0,0-5 0,0 37 0,0-16 0,0 11 0,0 7 0,21-7 0,-16-11 0,16 16 0,-21-37 0,0 36 0,0-35 0,0 25 0,0-8 0,0-7 0,0 5 0,0 0 0,0-16 0,0 26 0,0-28 0,0 7 0,-2 4 0,4-2 0,19-6 0,-19-4 0,1 3 0,18 21 0,-21-41 0,0 46 0,0-28 0,0 28 0,0-26 0,0 16 0,0-11 0,0 14 0,0 12 0,0-9 0,0 14 0,11-15 0,-9 1 0,9-7 0,-11 1 0,0 5 0,0 11 0,20-14 0,-14 9 0,15-6 0,-21 0 0,0 16 0,0-16 0,0 0 0,0 16 0,0-16 0,0 21 0,0 0 0,0-21 0,0 16 0,21-16 0,-16 10 0,16 9 0,-21-9 0,0 11 0,0 0 0,0-21 0,0 16 0,0-16 0,0 21 0,-21 0 0,-16 21 0,8-16 0,-2 16 0</inkml:trace>
  <inkml:trace contextRef="#ctx0" brushRef="#br0" timeOffset="-92845.73">22084 12442 24575,'-26'-40'0,"5"9"0,21 31 0,0 0 0,42 21 0,-1-16 0,18 6 0,5-1 0,-13-9 0,0-2-1854,-4 1 0,3 0 1,2 0 1853,11 0 0,3 0 0,-1 0 0,-10 0 0,0 0 0,2 0 0,-5 0 0,1 0 0,2 0 0,2 0 0,7 0 0,2 0 0,0 0 0,-4 0 0,1 0 0,-3 0 0,6 0 0,-5 0 0,7 0 0,3 0 0,-2 0 0,-7 0 41,-8 0 1,-4 0-1,-1 0 1,2 0-42,15 0 0,3 0 0,-1 0 0,-7 0 0,-8 0 0,-4 0 0,-2 0 0,16 0 0,-3 0 0,-7 0 0,-7 0 0,1 0 0,17 0 0,0 0 0,-6 0 0,-13-1 0,7 1 0,-5 1 0,-12 4 0,0 1-80,13-6 1,6-1-1,-4 4 80,-4 13 0,-1 0 0,18-13 0,2-1-282,-5 9 1,-5-1 281,-16-9 0,-2-2 1915,3 1 1,-2 0-1916,20 0 0,-19 0 0,3 0 0,0-1 0,2 2 0,13 9 0,1 1-821,-9-9 0,-1 1 821,-2 6 0,2 3 0,13-1 0,1-1 0,-17-3 0,1 1-241,-3 0 0,4 1 0,-1-2 241,19-1 0,-2-2 0,-17-3 0,-1-2 0,23 1 0,-5 0-16,-8 0 16,0 0 0,0 0 0,0 0 0,-5 0 0,-1 0 0,-7 0 0,23 0-3346,-28-10 3346,-4 8 0,2 1 0,6-9 344,25 10-344,-30 0 0,11 0 0,-21 0 515,-5 0-515,-21-21 0,11 16 0,12-16 0,-7 21 0,26 0 0,-16 0 0,11 0 6561,7 0-6561,-28 0 673,5 0-673,-21 0 0,0 0 0,0 0 0</inkml:trace>
  <inkml:trace contextRef="#ctx0" brushRef="#br0" timeOffset="-91295.73">27234 12583 24575,'14'0'0,"-4"0"0,-10 0 0,0 0 0,0 10 0,-10-7 0,7 28 0,-8-26 0,11 16 0,11 0-6784,12-16 6784,14 16-438,10-21 438,-21-21 0,6-5 0,-30 0 0,-2 5 0,-23 11 0,-14 7 6567,-20-7-6567,20 12 0,3 6 0,-8 16 327,7-7 1,7 2-328,23 7 0,-16 16 0,21-37 0,21 16 0,-16-21 0,37 0 0,-36 0 0,46-21 0,-44-26 0,23 6 0,-27-4 0,-8 3 0,-6 21 0,7-20 0,-28 41-6784,4 21 6784,-20 5 0,11 10 0,22 8 0,4-1 0,0-17 0,20 18 0,11-5 0,8-33 0,3 6 0,4-4 0,1-13 0,-4-10 0,9-33 0,0 17 0,-42-32 0,0 58 6784,-21-16-6784,16 21 0,-16 0 0,21 0 0,0 0 0,0 21 0,0 5 0,21 0 0,5-5 0,0-21 0,6-21 0,-30-5 0,9-10 0,-22 12 0,9 14 0,-51 10 0,22 10 0,-27-7 0,35 21 0,2 4 0,-16 3 0,21 3 0,6 0 0,10 3 0,37-14 0,-3-19 0,2-8 0,-3-3 0,-3-9 0,-1-20 0,-11-6-3392,-14 8 0,-8 0 3392,-5-4 0,-8 5 0,-30 2 0,10 31 0,-7 0 0,-13 31 0,15-2 0,16 8 0,7 4 0,9 11 0,32-21 0,8-4 0,4-4 0,-1-14 0,2-7 0,9-13 6784,-7-33-6784,10 2 0,-33 8 0,-2 0 0,9 8 0,-21-5 0,0 28 0,0-7 0,-21 10 0,-26 31 0,5 19 0,-2-8 0,33 20 0,22-56 0,12 14 0,14-20 0,-7-18 0,-3-5 0,2-9 0,-10-2 0,-6 0 0,-13 8 0,0 5 0</inkml:trace>
  <inkml:trace contextRef="#ctx0" brushRef="#br0" timeOffset="-82395.73">22296 16111 24575,'34'-48'0,"2"22"0,11 5 0,-21 21 0,6-20 0,-9 14 0,-7-25 0,26 28 0,-16-7 0,21-11 0,-21 16 0,-1-14 0,2-4 0,23-3 0,-8 0 0,-5 8 0,-1 4 0,-7 12 0,7-30 0,16 27 0,-23-37 0,9 29 0,3 0 0,0-23-2033,12 13 0,2 1 2033,-26 4 0,-1 0 0,18-7 0,-1 3 0,13-5 0,-29 6 0,-1 1 0,22 4 0,8-8 0,-19-3 0,0 2 0,16 15 0,-15-21 0,-2-1 0,-1 16 0,7-7 0,-7-9 0,1 9 0,2-1 0,-13 4 0,1-1 0,20-13 0,3 2 0,-9 13 0,0 2 0,1-6 0,0-1 0,10-5 0,-4 0 0,-16 4 0,-3 0 0,-1 7 0,-1 0 0,17-24 0,12 16-2429,-4-11 2429,-25 14 0,1 2 0,15 5 0,-15-16 0,0 2 0,13 19 0,1-12 0,0-6 0,-17 6 0,0 1 0,20 2 0,0-1 0,-14-8 0,-2 0 0,10 6 0,-1 2 0,11-16 0,-22 13 0,1 1 0,0 5 0,-1-1 2933,22-25-2933,-13 7-5604,5-10 5604,-16 21-527,1 4 0,3 3 527,20 3-279,7-8 279,-31-7 2102,6 5-2102,-9 0 5985,14-16-5985,-9 24 0,1-1 0,-3-5 0,-2-1 1855,13-12-1855,4-5 0,-35 37-6227,35-26 6227,-14 28 0,1-22 0,1-2 0,0 16 0,-3-21 0,0 2 0,0 24 0,11-25 0,7 8 0,-7-14 6784,10-10-6784,-21 21 0,5-16 0,-7 37 0,12-27 0,11 9 0,-20 7 0,4-26 0,-8 37 0,-7-37 0,5 37 0,0-26 0,26 7 0,-16 9 0,9-7 0,-6 2 0,-27 14 0,46-14-913,-48-1 913,16 15 0,-21-14 0,0 20 0,21 0 0,-16 0 0,16 0 0,-11 0 913,14-11-913,-9 8 0,6-7 0,-21 10 0,21 0 0,-15 0 0,14-21 0,-20 16 0,0-16 0,0 21 0,0 0 0,0 0 0</inkml:trace>
  <inkml:trace contextRef="#ctx0" brushRef="#br0" timeOffset="-81930.73">26599 12983 24575,'47'26'0,"-8"-14"0,1-3 0,15-9 0,10 9 0,0 2 0,-4-5 0,-6 5 0,-1-1 0,-4-10 0,7 0 0,-30 0 0,-7 21 0,-20-16 0,-20 26 0,-7 14 0,4-20 0,-1 2 0,6 8 0,0 0 0,-2-5 0,-5-2 0,-18 13 0,-2-4-296,14-19 1,1-2 0,-11 14-1,4-8 1,16-22 0</inkml:trace>
  <inkml:trace contextRef="#ctx0" brushRef="#br0" timeOffset="-66627.73">24365 12606 24575,'0'-13'0,"0"-18"0,0 26 0,0-16 0,0 21 0,0 0 0,-21 0 0,-5 31 0,-2 2 0,-1 5 0,3-1 0,2 4-385,-5 16 1,1-2 384,8-22 0,3-3 0,-7 28 0,14-35 0,10-12 0,0-11 0,0 0 0,10 0 0,32 0 0,13 0 0,-3 0 0,3 0-509,-5 0 1,2 0 0,0 0 508,3 0 0,0 0 0,-8 0 0,13 0 0,-23 0 0,-1 0 0</inkml:trace>
  <inkml:trace contextRef="#ctx0" brushRef="#br0" timeOffset="-62997.73">13359 14488 24575,'0'-26'0,"0"5"0,20 21 0,-14-21 0,35 16 0,-14-16-6784,9 21 6784,9 0 0,12 0 0,-15 0 0,23 0 0,-49 0 0,5 0 0</inkml:trace>
  <inkml:trace contextRef="#ctx0" brushRef="#br0" timeOffset="-62663.73">13147 14229 24575,'39'0'0,"0"0"0,20 0 0,0 0 0,-17 0 0,-1 0-491,18 0 0,-10 0 0,-34 0 0,6 0 0</inkml:trace>
  <inkml:trace contextRef="#ctx0" brushRef="#br0" timeOffset="-60513.73">14534 13829 19989,'-44'5'0,"0"1"0,6 3 0,10 5 0,18 23 0,10 10 2148,10-11-2148,1-4 0,2 2 0,5-3 0,0 0 0,-4 1 0,-1-1 389,-1 3 0,-4-3-389,-8 6 0,-32-22 0,-9-4 0,2 10 0,-11-19 0,1-4 0,12 2 402,14-21-402,12 16 314,22-16 1,-9 21-1,9 0 1</inkml:trace>
  <inkml:trace contextRef="#ctx0" brushRef="#br0" timeOffset="-59629.73">14911 14158 21606,'-11'-56'0,"1"0"0,-20 9 0,-8 16 713,5 29 0,-2 14-713,-14 19 0,6 9 0,22-7 0,6 2 250,0 0 1,9-2-251,27-2 0,15-28 0,14-3 0,-13-24 0,5-13 255,-37-10-255,16 21 787,-21 5-787,0 21 0,21 42 0,-16-10 0,37 15 0,-37-26 0,47-21 0,-44-21 0,44-6 0,-26-20 0,0-10 0,6 7 0,-30 14 0,9 15 0,-11 21 0,0 21 0,0-6 0,0 51 0,0-24 0,0 5 0,0-27 0,0-20 0,0 0 0,0-20 0,0-7 0,21-30 0,-16 28 0,37-2 0,-16 31 0,11 10 0,-14 35 0,-12 17 0,-11 1 0,0 2 0,0-28 0,0-11 0,0-5 0,0-21 0,0-21 0,20-5 0,-6-11 0,-1-4 0,13-14 0,-5 9 0,-1 3 0,-4 14 0,29-2 0,-30 62 0,6-2 0,-18 13 0,-6 5 0,3 8 0,0 2 0,0-36 0,0-21 0,0 0 0</inkml:trace>
  <inkml:trace contextRef="#ctx0" brushRef="#br0" timeOffset="-59211.73">15687 13947 14924,'-7'49'0,"1"1"0,-1 0 0,1-1 0,-2 7 0,0-2 0,3-7 1430,4-5 1,2-5-1431,-1 12 0,0 9 0,0-32 1967,0-26-1967,0-47 0,0-16 0,0 13 0,0-2 0,0 9 0,0 0 0,-3 1 0,6 0 0,15 1 0,6 4 0,7-13 543,-4 30 1,3 4-544,5 0 0,-4 11 2892,-10 26-2892,21-6 0,-42 30 0,-21-9 0,15 11 422,-20-6 0,0-3-422,18-4 0,8-13 0,29-71 0,0 19 0,0-1 0,-3-15 0,-5 26 0</inkml:trace>
  <inkml:trace contextRef="#ctx0" brushRef="#br0" timeOffset="-59044.73">16110 13571 19679,'-6'49'0,"-1"1"0,1-1 0,-1 1 0,-1 16 0,0 0 0,3-10 0,5-16 0,0-4 0,0 6 0,0-6 0,0-9 0,0-7 0</inkml:trace>
  <inkml:trace contextRef="#ctx0" brushRef="#br0" timeOffset="-58740.73">16228 14064 24575,'31'13'0,"0"1"0,35-14 0,-30-6 0,-9-35 0,-7 25 0,-20-29 0,-20 9 0,-38 10 0,3 26 0,11 23 0,10 11 0,29 21 0,10-3 0,16-5 0,18-30 0,12-11 0,-5 3 0,-12 13 0,0-2 0,18-20 0,0 0 0</inkml:trace>
  <inkml:trace contextRef="#ctx0" brushRef="#br0" timeOffset="-58212.73">16980 14017 23932,'13'-57'0,"1"-1"0,-1 1 0,5 11 0,2 3 0,-6 6 319,-9-7-319,16 34 107,-21 10-107,0 0 54,0 31-54,0 19 0,0-15 0,0 3 0,0 12 0,0 2 0,1-9 0,-2 0 81,-8 14 1,-3 1-82,5-8 0,-2-3 0,-3-14 0,1-4 0,0 13 0</inkml:trace>
  <inkml:trace contextRef="#ctx0" brushRef="#br0" timeOffset="-58030.73">16839 14394 24575,'53'-4'0,"1"1"0,-1-1 0,0-1 0,4 0 0,-3-2 0,-9 1 0,-10-2 0,-2 0 0,19-2 0,0-1 0</inkml:trace>
  <inkml:trace contextRef="#ctx0" brushRef="#br0" timeOffset="-56946.73">11501 15076 15610,'60'-6'0,"1"1"0,0 0 0,0 0 0,-8 3 0,2 1 0,0 1 0,0-1 0,-2 0 0,8-4 0,-1-1 0,-2 0 0,-1 2 0,9 4 0,-2 2 0,-9-4 1819,-4-9 0,-24 1-1819,-47 5 0,-22-16 0,-4 19 0,0 4 0,4-2 0,1 0 0</inkml:trace>
  <inkml:trace contextRef="#ctx0" brushRef="#br0" timeOffset="-56746.73">11124 15264 17910,'53'-9'0,"0"1"0,0-1 0,0 1 0,7-1 0,1 0 0,0 0 0,0-1 0,-1-1 0,0-2 0,0 1 0,0 1-233,-1 3 0,0 2 0,0 0 1,2 0 232,-5 1 0,3 0 0,0 0 0,-2 2 0,-6 0-293,7 2 1,-6 2-1,0-1 1,5 0-1,-2 0 1,-10 0 0,-3 0-1</inkml:trace>
  <inkml:trace contextRef="#ctx0" brushRef="#br0" timeOffset="-55563.73">28434 11901 24575,'-11'52'0,"1"0"0,7-5 0,1 3 0,-5 1 0,-1 4 0,2-4 0,5-3 0,2 0 0,-1 5 0,0 3 0,0-10 0,0-2 0,0-3 0,0-9 0,0-27 0,0 16 0,0-21 0</inkml:trace>
  <inkml:trace contextRef="#ctx0" brushRef="#br0" timeOffset="-55163.73">28316 12089 24575,'49'-13'0,"-1"0"0,-7 10 0,-1 6 0,2 0 0,-6 9 0,-14 18 0,-12 6 0,-21 0 0,-10 1 0,-5 12 0,-8-1 0,-18-9 0,0-5 0,5 10 0,26-12 0,42-27 0,5 37 0,31-37 0,-7 37 0,7-37 0,-25 27 0,-6 9 0,3 14 0,-8-19 0,-11 1-212,-36 9 0,-21-6 212,-10-15 0,-9-8-2215,11 0 1,-3-1 0,-1-2 2214,-5-4 0,-1-3 0,8-3 0,10-3 0,5-2 0,-20 1 0</inkml:trace>
  <inkml:trace contextRef="#ctx0" brushRef="#br0" timeOffset="-52163.73">11900 16816 17617,'0'-53'0,"0"0"0,0 0 0,1-8 0,-2 7 0,-9-12 1559,-18 43 1,-9 10-1560,-16 17 0,-4 7 0,5-13 0,-1 4-181,7 17 1,-1 7 0,10-5 0,5-6 0,-10 6 0</inkml:trace>
  <inkml:trace contextRef="#ctx0" brushRef="#br0" timeOffset="-51547.73">11618 16604 24575,'-36'0'0,"3"11"0,0 10 0,-5 26 0,3 8 0,6-19 0,3 3 0,5 8 0,2 5 0,7-9 0,12-2 0,21 4 0,-5-14 0,37-32 0,11-14 0,-26 10 0,0-5 0,13-17 0,6-10 0,-8-1 0,-7-5 0,-9-6 0,-10 6 0,-4-4 0,-3 2 0,1-6 0,-13 5 0,-32 7 0,-7 5 0,9-11 0,-28 36 0,1 18 0,32 36 0,-21-24 0,42 20 0</inkml:trace>
  <inkml:trace contextRef="#ctx0" brushRef="#br0" timeOffset="-50913.73">12277 16346 24575,'-5'44'0,"1"1"0,0-1 0,-7 9 0,-1 1 0,3-4 0,6-4 0,1-1 0,-5 3 0,-1 3 0,2-6 0,7-9 0,-2-4 0,-9 11 0,-1-18 0,6-46 0,-6-36 0,1-11 0,9 17 0,2 0-189,-1 3 0,0-3 0,0 6 189,-1 9 0,2 4 0,8-3 0,3-1 0,0-1 0,2 1 0,23-13 0,-17 19 0,4 7 140,34 18-140,4 16 0,-32 18 0,-10 12 0,-23 22 0,-15 5 0,3-26 0,-4 0 0,-2-1 0,-1 0 0,-2-1 0,-3-6 0,-17-3 0,2-4 0,0 17 0,-5-28 427,26 5-427,63-42 0,-11 16 0,7-6 0,3 1 0,8-1 0,-5 7 0,1 6 0,-6 6 0,-2 4 0,-4 0 0,-3 5 0,1 25 0,-10 5 0,-19 8 0,-6-4 0,-12-3 0,-21-25 0,-7-4 0,-1 16 0,-2-5 0,-9-18 0,-3-8-2363,7-2 1,2-4 2362,6-4 0,2-4 0,9-2 0,3 1 0,-12 0 0</inkml:trace>
  <inkml:trace contextRef="#ctx0" brushRef="#br0" timeOffset="-50397.73">11501 16111 24575,'36'-14'0,"1"1"0,6 2 0,5 1-3277,-3 3 0,4 1 0,1-1 3144,2-2 1,0 1-1,3-2 133,-2 2 0,3 0 0,0-2 0,-4 0 73,0-5 1,-4-1 0,4 2-74,4 8 0,7 3 0,-3 1 0,-9-2 292,-8-7 1,-5 1-293,4 9 0,-6 2 0,-15-1 0,-21 0 4571,-21-21-4571,-26 16 0,16-16 0,-22 21 664,51 0 0,-9 0 0,11 0 1</inkml:trace>
  <inkml:trace contextRef="#ctx0" brushRef="#br0" timeOffset="-50061.73">12441 15734 24575,'47'26'0,"0"-5"-9831,11-10 9086,-24-10 0,2 0 745,11 5 0,0-1 1409,-7-5 0,-4 0-1409,22 0 0,-16 0 0,-37 0 1719,16 21-1719,-63 5 0,4-4 0,-8 6 0,4 0 0,3 11 0,-3-2-259,-10-13 0,-7-2 0,11 5 259,20 17 0,4-2 0,-12-19 0,1-4 0,-1 28 0,15-26 0</inkml:trace>
  <inkml:trace contextRef="#ctx0" brushRef="#br0" timeOffset="-49493.73">13147 17098 18303,'51'-20'0,"1"0"0,-1 0 0,6 0 0,-4 4-713,-10 3 1,-8 5 0,-11 8 0,-14 0 0</inkml:trace>
  <inkml:trace contextRef="#ctx0" brushRef="#br0" timeOffset="-49357.73">13076 16769 23859,'59'-6'0,"0"-1"0,0 0 0,-1 1 0,5-1 0,0 0 0,0 0 0</inkml:trace>
  <inkml:trace contextRef="#ctx0" brushRef="#br0" timeOffset="-47844.73">14770 16322 23379,'-59'28'0,"0"-1"0,13 9 0,6 1 294,7-11 1,8 3-295,17 21 0,16-6 0,29-23 200,13 24-200,-5-16 0,-2-6 0,-9-13 50,1 25 1,-17 3-51,-71-9 0,-2 8 153,-2-23 0,0-7-153,2-7 0,2 0 0,53 0 0</inkml:trace>
  <inkml:trace contextRef="#ctx0" brushRef="#br0" timeOffset="-46612.73">15264 16722 24575,'-31'-43'0,"1"0"0,1 11 0,1 6 0,2 5 0,-6 42 0,9 5 0,7 11 0,-5-13 0,0 7 0,16-5 0,26 0 0,0-26 0,11-10 0,1-6 0,4-21 0,-11-7 0,16 28 0,-37-5 0,16 21 0,-21 0 0,0 21 0,0-5 0,0 28 0,0-7 0,10-11 0,14-5 0,13-63 0,10 0 0,-21-7 0,-5-3 0,-21 46 0,0-15 0,0 21 0,0 21 0,0 5 0,0 11 0,0 28 0,0-44 0,0 42 0,0-58 0,10-47 0,-7 27 0,7-48 0,-10 63 0,21 0 0,-16 0 0,16 21 0,-21 5 0,0 21 0,0-10 0,0-14 0,0-23 0,21-44 0,5 2 0,2 2 0,2 2 0,-2 9 0,25-3 0,-48 53 0,16-5 0,-21 28 0,0-10 0,0 0 0,0 21 0,0 3 0,42-69 0,-1-38 0,-5 18 0,-1-1 0,-15 2 0,-3 2 0,4 5 0,-21 12 0,0 11 0,0 11 0,1 23 0,-2 8 0,-10-8 0,1 2-296,7 15 0,0 3 296,-8-1 0,1-7 0,10-12 0,0 18 0,0-83 0,0 2 0,0-9 0,0-2 0,0-12 0,-1 12 0,2 1 0,20-11-6192,-15-7 6192,35 31 0,-35-5 0,25 28 0,-28-8 0,28 11 0,-26 32 0,-5 28 0,-5 5 0,-21-13 0,0-4 0,18-17 1696,-23-10 0,31-26 0,0-16 0</inkml:trace>
  <inkml:trace contextRef="#ctx0" brushRef="#br0" timeOffset="-46430.73">16322 16111 15924,'-16'57'0,"0"1"0,1-1 0,5 7 0,2 2 0,0-8 0,-4-10 0,3-4 1867,7 9 1,4-4-1868,-2-13 0,0 6 0,0-37 0,0 16 0</inkml:trace>
  <inkml:trace contextRef="#ctx0" brushRef="#br0" timeOffset="-46177.73">16392 16722 24575,'21'-37'0,"-15"-7"-9831,14 7 8341,-20 11 4308,-20 5-2818,14 21 1719,-46 21-1719,23 16 0,19-3 0,5 2 0,-1 27 0,48-42 0,22-7 0,-10-2 0,-10 9 0,2-21 0,-1 0 0,0 0 0</inkml:trace>
  <inkml:trace contextRef="#ctx0" brushRef="#br0" timeOffset="-45880.73">16886 16440 24575,'47'0'0,"-21"21"0,16-16 0,-36 26 0,14-7 0,-20-9 0,0 27 0,0-16 0,0 11 0,11-13 0,-9-14 0,-22 11 0,-26-11 0,-23-5 0,-5-1 0,14 3 0,15 6 0,-1 0 0,-14-8 0,0 1 0,0-1 0,-1 0 0</inkml:trace>
  <inkml:trace contextRef="#ctx0" brushRef="#br0" timeOffset="-44530.73">15969 6233 24575,'44'-16'0,"-1"0"0,1 1 0,17-2 0,5 1 0,-3 2-1751,-11 1 0,-2 1 0,3 0 1751,0 0 0,4 0 0,-1 1 0,-5 2 0,9 2 0,-5-2 0,9-12 0,-19 0 1581,-39 16-1581,-22-16 0,-29 21 0,-19 11 0,8-1 0,-9-5 0,20 2 0,-1 0 0,1 0 0</inkml:trace>
  <inkml:trace contextRef="#ctx0" brushRef="#br0" timeOffset="-44263.73">16228 5927 20531,'-50'22'0,"0"0"0,1 1 0,-1-1 0,-6 7 0,3 0 0,5-1 0,5 0 0,8 2 0,8 11 0,4 1 0,-13 13 1404,36-3-1404,36-52 0,6 6 0,10 2 0,-2-1 0,4-5 0,4 1 0,-10 6 0,8 4 0,2 2 0,-3 2 0,-8 3-499,-3 7 0,-8 3 0,2-1 0,13-6 0,2-1 0,-13 3 0,-25 12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5:05:30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5927 9337 24575,'62'0'0,"1"0"0,-2 0 0,11 0 0,-26 0 0,9 0 0,5 0 0,4 0 0,2 0 0,-1 0 0,-1 0 0,-5 0-1639,4 0 1,-2 0-1,-1 0 1,-1 0 0,2 0-1,3 0 1452,-6 0 1,3-1 0,2 1 0,1-1 0,-1 1-1,-3 0 1,-3 0 0,-5 2 890,15 3 1,-5 0-1,-7 1 1,-9-1-705,-8-4 0,-8 3 0,7 17 1719,7-21-1719,-28 0 0,5 0 0,-21 0 6784,0 0-6784,-21 0 0,16 0 0,-16 0 0</inkml:trace>
  <inkml:trace contextRef="#ctx0" brushRef="#br0" timeOffset="817">9290 9267 21907,'-38'43'0,"0"0"0,0 0 0,0 0 0,7-2 0,1 1 0,4 0 0,3 0 0,5 8 0,6-1 0,1 1 0,1 0 0,3 0 0,-2-1 0,-3-4 0,0 0 0,-1-1 0,0 2 0,-1 0 0,-3-8 643,-12-8 1,0-5-644,9 9 0,-2-10 0,-23-40 0,4-21 0,28 0 0,5-7 0,-17-14 0,8-4 0,25 16 0,10-1 0,-2 7 0,5-18 0,12 11 0,-1 8 0,-16 23 0,26-5 450,-16 21-450,31 0 0,-21 0 0,-1 0 0,17 0 0,4 0 0,-5 0-418,-24 0 0,35 0 1,-62 0-1</inkml:trace>
  <inkml:trace contextRef="#ctx0" brushRef="#br0" timeOffset="1668">9290 9831 24575,'52'-21'0,"11"16"0,-58-26 0,16 7 0,-21-13 0,0 11 0,0 5 0,0 21 0,-21 0 0,16 0 0,-37 21 0,37 37 0,-6-20 0,1 0 0,10 24 0,21 1 0,15-58 0,14 16 0,7-42 0,1 16 0,-8-37 0,-14 16 0,6-21 0,-37 10 0,16 14 0,-42 13 0,-5 10 0,-10 0 0,-30 10 0,45 34 0,-21-23 0,42 42 0,0-58 0,21 16 0,6-21 0,-1-21 0,5 16 0,-7-37 0,-9 37 0,6-16 0,-21 21 0,0 21 0,0 5 0,0 21 0,0-21 0,21 6 0,-16-30 0,37 9 0,-5-22 0,12-33 0,-19 14 0,-2-3-693,-4-5 1,-1-8 692,-2-8 0,-2-8 0,-2 3 0,-1-4 0,-3 1 0,-1 13 0,0-2 0,-5 10 0,-7-1 0,0 68 0,0 21 0,0 5 0,0-17 0,0 1 0,0 26 0,0-1 0,0 2 1385,0-6-1385,0-13 0,0-7 0,0-11 0,0-5 0,0-21 0,0 0 0</inkml:trace>
  <inkml:trace contextRef="#ctx0" brushRef="#br0" timeOffset="2501">9925 9619 24575,'36'0'0,"6"0"0,3 0 0,12 0 0,0 0 0,-2 0 0,-2 0 0,-9 0 0,-33 0 0,-11 0 0,-11 42 0,-12-10 0,7 25 0,-5-13 0,21-7 0,0-11 0,0 16 0,0-37 0,21 16 0,16-63 0,12 11 0,-19-7 0,-2-2 0,8-10 0,-12 13 0,-14 16 0,-10 42 0,0-15 0,0 35 0,21-4 0,5-8 0,0 2 0,16-31 0,-37 0 0,37-21 0,-26-36 0,-4 5 0,-1-3 0,-4 3 0,-3 2 0,-4 6 0,0 7 0,0 5 0,0 32 0,0 11 0,21 33 0,5 8 0,-14-6 0,2 0 0,8-14 0,-2-1 0,-15 26 0,16-13 0,-11-28 0,35 5 0,-3-42 0,15 5 0,-22-23 0,-4-8 0,-10 18 0,-1 1 0,5-9 0,-3 3 0,-1 3 0,-21 31 0,-21 0 0,-2 22 0,-1 8 0,3-3 0,1 1 0,-10 9 0,15-1 0,38-10 0,17-7 0,4-14 0,7-8 0,-2 1 0,3 1 0,0-1 0,11-3 0,0 0 0</inkml:trace>
  <inkml:trace contextRef="#ctx0" brushRef="#br0" timeOffset="3316">9219 9078 24575,'39'0'0,"1"0"0,5 2 0,11 2 0,8 0 0,4 1 0,1-2 0,-3 0-1405,-7-1 1,1-1 0,1-1-1,0 0 1,1 1 0,0-1-1,2 2 1218,-3 0 1,2 0 0,1 1 0,0 0 0,0 1-1,-1-2 1,-1 1 0,-2-1 543,10-1 0,1-1 0,-2 0 1,-3-1-1,-6 1 0,-6 0-357,0 0 0,-8 0 0,-3 0 905,13 2 1,-10-4-906,-9-19 0,-37 15 0,-33-10 0,-12 1 0,5 12 0,4-2 0,-1 0 0</inkml:trace>
  <inkml:trace contextRef="#ctx0" brushRef="#br0" timeOffset="4370">2117 10207 24575,'-26'-32'0,"-1"-1"0,-14-19 0,41 52 0,0 0 0,20 0 0,28 0 0,-12 0 0,11 0-962,-4 0 0,10 0 0,7 0 0,5 0 1,1 0-1,-2 0 0,-5 0 962,-1 0 0,-2 0 0,-1 0 0,1 0 0,0 0 0,3 0 0,3 0 0,3 0 0,2 0 0,0 0 0,-2 0 0,-2 0 0,-5 0 0,15 0 0,-4 0 0,-5 0 0,-9 0 720,3 0 1,-9 0-721,17 0 0,-14 0 0,-52-21 0,0 16 0,0-16 0,0 21 5292,42 0-5292,21 0 0,-9 0 0,-1 0 0</inkml:trace>
  <inkml:trace contextRef="#ctx0" brushRef="#br0" timeOffset="-204443.73">23730 8585 24575,'-13'0'0,"3"20"0,10-14 0,0 15 0,0-21 0,0 0 0,0-21 0,0 15 0,0-14 0,0 20 0,0 0 0,-21 0 0,16 0 0,-16 20 0,21 7 0,0 20 0,0-21 0,0-5 0,0-21 0,0 0 0,0-21 0,0 16 0,0-16 0,0 21 0,0 0 0,0 21 0,0-16 0,21 16 0,-16-21 0,26 0 0,-28 0 0,7-21 0,-10 16 0,0-37 0,0 37 0,0-37 0,0 36 0,-10-14 0,7 40 0,-7-14 0,10 15 0,0 0 0,0-16 0,0 16 0,10-21 0,-7 0 0,7 0 0,11-21 0,-16 16 0,-15-16 0,2 21 0,-23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5:09:31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22037 15781 24575,'48'41'0,"1"-1"0,-8-14 0,-15 1 0,-44 16 0,-21 0 0,-1-16 0,-1-2 0,8 10 0,1 1 0,-10-6 0,5-3 0,11-1 0,5-5 0,21-42 0,42-15 0,-12-8 0,3-4 0,10 9 0,0 0 0,-12-8 0,-2 2 0,1 14 0,-8 5 0,-16 0 0,14 5 0,-20 21 0,0 21 0,-20 5 0,4 31 0,-16-13 0,-1 4 0,21 0 0,3 3 0,-18 9 0,12-2 0,38-19 0,6-5 0,-16 10 0,39-33 0</inkml:trace>
  <inkml:trace contextRef="#ctx0" brushRef="#br0" timeOffset="250">22319 16275 24575,'-5'43'0,"0"0"0,3 2 0,1-1 0,-4-8 0,0-1-2862,5 28 2862,-21-6 0,15-33 0,-14-14 0</inkml:trace>
  <inkml:trace contextRef="#ctx0" brushRef="#br0" timeOffset="1215">29516 15781 24575,'10'-52'0,"14"10"0,-9 63 0,6 5 0,-21 32 0,2-23 0,-4 0 0,-19 18 0,14-20 0,-1-1 0,-16 4 0,24-30 0,3-12 0,28-30 0,-17 4 0,-2-1 0,14-9 0,-3 13 0,-4 0 0,-14-15 0,16 28 0,-21-5 0,0 42 0,-9 15 0,-3 7 0,10-9 0,-1 2 0,-8 16 0,1-2 0,10 7 0,0-30 0,0-6 0</inkml:trace>
  <inkml:trace contextRef="#ctx0" brushRef="#br0" timeOffset="1500">29916 16016 24575,'0'-26'0,"0"5"0,0 21 0,0 21 0,0-15 0,0 35 0,0-15 0,-21 2 0,-11 2 0,-9 7 0,-4-3 0,9-13 0,2-1 0,-1 4 0,17-6 0,44-18 0,17-15 0,13-11 0,-3 4-385,0 10 1,-2-2 0,-3-7 0,1-4-1,-7 6 1,10 9 0</inkml:trace>
  <inkml:trace contextRef="#ctx0" brushRef="#br0" timeOffset="2568">16181 7338 21195,'44'-19'0,"1"-1"0,2-3 0,-8 15 1614,-23 39-1614,4 19 0,-20 12 0,2-22 0,-4-1 0,-18 10 0,14-12 0,-15-16 571,42-42-571,-15-5 0,14-32 0,1 9 146,-18 15 0,0 0-146,17-16 0,-20 13 903,0 17-903,0 40 0,0-4 0,0 29 0,10 8 0,1 3 0,-5 10 0,5-13 0,-2-7 0,-9-25 0</inkml:trace>
  <inkml:trace contextRef="#ctx0" brushRef="#br0" timeOffset="2950">16816 7432 24575,'45'18'0,"1"1"0,-12 2 0,-16 2 0,-35 6 0,-13 0 0,-1 2 0,-11 11 0,84-42 0,-11 0 0,9-3 0,-1 6 0,-10 28 0,2-23 0,-31 44 0,-11-46 0,-12 14 0,-12-7 0,-8-5 0,-16-5 0,-3 0-1042,-1 7 0,1 0 0,12-8 1,6-4-1,2 2 0</inkml:trace>
  <inkml:trace contextRef="#ctx0" brushRef="#br0" timeOffset="7800">23989 11783 24575,'0'26'0,"0"-5"0,0-21 0,0 0 0,0 21 0,0-16 0,0 16 0,0-21 0,0 0 0,21 0 0,-16 0 0,16 0 0,-21 0 0,0 0 0,-21 0 0,16 0 0,-37 11 0,37-9 0,-16 9 0,21-11 0,21 0 0,-16 0-6784,16 0 6784,0 0 0,-16 0 0,16-11 0,-21 9 0,0-9 0,-21 11 0,16 0 6784,-37 0-6784,37 0 0,-16 0 0,21 11 0,0-9 0,0 9 0,0-11 0,0 0 0,21 0 0,-16 0 0,37-11 0,-37-12 0,16 7 0,-42-5 0,16 21 0,-37 21 0,37-5 0,-16 28 0,21-28 0,21 5 0,5-21 0,21 0 0,-10-21 0,-14-16 0,-13-12 0,-41-9 0,-19 32 0,9 5 0,-1 21 0</inkml:trace>
  <inkml:trace contextRef="#ctx0" brushRef="#br0" timeOffset="9094">23542 11901 24575,'0'0'0</inkml:trace>
  <inkml:trace contextRef="#ctx0" brushRef="#br0" timeOffset="18815">30080 16181 24575,'-10'-39'0,"7"8"0,-7 31 0,10 0 0,0 0 0,-42 52 0,31 3 0,-20-19 0,0 1 0,25 28 0,-14-49 0,20 5 0,0-21 0,0 0 0,0-21 0,0-16 0,9-6 0,2-5 0,-9 9 0,2-1 0,17-21 0,0 0 0,-19 16 0,1 3 0,18-20 0,-42 72 0,16 45 0,-7-13 0,-5 6 0,4-2-2402,4 5 0,2 0 2402,-5 8 0,0-3-280,6-19 1,2-4 279,4 4 0,0-58 0,-10-16 0,-1-10 0,9-4 0,3-6 0,-5 1-433,-9 8 0,-3 2 0,3-1 433,10-11 0,4-2 0,-4 10 4235,-18-5-4235,0 35 668,16 69-668,-1-6 0,-2 9 0,1 0-448,2-3 0,2 1 0,0 2 448,2 13 0,1 3 0,-1-2-230,-2-12 1,-2-1 0,2-6-1,3-1 1,0-6 0,0 12-1</inkml:trace>
  <inkml:trace contextRef="#ctx0" brushRef="#br0" timeOffset="19915">22319 16487 24575,'-39'0'0,"8"0"0,31-21 0,20 16 0,-14-37 0,25 37 0,-7-16 0,33 21 0,-26 0 0,11 0 0,-68 21 0,-21 10 0,8 5 0,-3 4 0,3-9 0,-3 2 0,3 2 0,5 3 0,3 2 0,4-6 0,-9 8 0,57 11 0,41-51-1696,-12-4 0,13-2 0,4-3 0,-4-1 1696,-7-2 0,-3-3 0,2 0 0,6 0 0,-7 3 0,5-1 0,4 1 0,0-1 0,-1 1 0,-5-1 0,-7 0 0,13-6 0,-9 0 0,1 2 0,8 4 0,0 1 0,-1-1 0</inkml:trace>
  <inkml:trace contextRef="#ctx0" brushRef="#br0" timeOffset="23500">23989 11783 24575,'0'26'0,"0"-5"0,0-21 0,0 0 0,0-21 0,-21-5 0,-5 0 0,0 5 0,-6 21 0,9 0 0,-14 0 0,11 21 0,5 5 0,21 21 0,21-10 0,16-14 0,-2-3 0,0-8 0,7-28 0,0 32 0,-42-48 0,0 9 0,-21-14 0,16 11 0,-37 5 0,26 21 0,-7 0 0,-9 21 0,27 16 0,-6 7 0,1 3 0,8-13 0,4 0 0,7 8 0,3-6-464,4-12 464,28-14 0,-7-20 0,-2-19 0,-2-7-5501,-2-22 5501,-7 3 0,-6-2-4808,-18-6 4808,2 22 0,-4 4-615,-19 8 615,-26-2 0,-3 40 0,-5 13 0,9 2 0,1 2 0,1-6 0,7 1 0,6 21 0</inkml:trace>
  <inkml:trace contextRef="#ctx0" brushRef="#br0" timeOffset="26148">23707 12089 24575,'13'-47'0,"-3"21"0,-10 5 0,-10 21 0,7 0 0,-7 0 0,-11 0 0,16 21 0,-37 5 0,37 10 0,-16 9 0,21-29 0,20 25 0,7-35 0,20-11 0,5-11 0,-14-20 0,-6-12 0,-8 6 0,-3-4 0,-5 1 0,-1-14 0,-15 5 0,-27 10 0,-11 10 0,-14 13-410,5 29 0,2 5 0,3-8 1,1 16-1</inkml:trace>
  <inkml:trace contextRef="#ctx0" brushRef="#br0" timeOffset="27832">15569 9549 24575,'56'-12'0,"1"0"0,-1 1 0,0-1 0,-4 2 0,-2 2 0,-3 0 0,18-5 0,-10 5 0,-18 8 0,-14 0 0,-12 0 0,-22 21 0,-33-16 0,2 16 0,-15-21 0,12 0 0,29 0 0,-4 0 0,20 0 0,0-21 0,20 16 0,17-16 0,13 21 0,-17 0 0,2 0 0,0-2 0,0 4 0,28 19 0,-16 5 0,-26 21 0,-42-11 0,-1-1 0,-3-4 0,-17-10-204,7 12 0,5-4 0,14-23 0,-5 15 0</inkml:trace>
  <inkml:trace contextRef="#ctx0" brushRef="#br0" timeOffset="28750">15616 11031 24575,'-5'-34'0,"21"-3"0,18-1 0,13-2 0,-3 11 0,5 1 0,-4-2 0,4-13 0,-1 0 0,-6 15 0,2 1 0,-10 4 0,-8-3 0,-5-16 0,-21 37 0,0-16 0,0 21 0,-21 0 0,-5 21 0,-31-16 0,22 16 0,-1 0 0,-27-16-1231,16 16 1231,26 0 0,21-16 0,0 16 0,0-21 0,0 0 0,21-21 0,5 16 0,11-26 0,5-1 0,-5 26 0,2 1 0,17-25 0,3-2 0,-9 23 0,-4 2 0,-13-5 0,-3 1 0,22 0 1231,-49 11-1231,7 11 0,-10 12 0,-10 14 0,7 10 0,-7 0 0,-11-11 0,16 9 0,-16-9 0,21-10 0,0-5 0</inkml:trace>
  <inkml:trace contextRef="#ctx0" brushRef="#br0" timeOffset="29417">16134 12418 23981,'35'-57'0,"-1"1"0,1-1 0,-6 7 0,1-2 0,-1 1 0,1 3 0,4-1 0,0 4 0,-3 1-3277,-5 3 0,-2 0 0,-3 2 2762,-1-9 0,-9 10 515,-11 22 2835,0-25-2835,0 35 1735,0-15-1735,0 21 101,-21 21-101,-15 6 3392,1 0 0,-1 3-3392,10-4 0,0-2 0,-9-5 0,4-2 0,16 4 0,-6-21 0,21 0 0,0-21 0,21-5 0,-6-10 0,9-9 0,1 16 0,2 1 0,5-14 0,5 17 0,4 5 0,9 10 0,7 41 0,-40 15 0,-8 10 0,4 8 0,-5 0 0,-7-6 0,-2-3 0,1-19 0,0 1 0</inkml:trace>
  <inkml:trace contextRef="#ctx0" brushRef="#br0" timeOffset="30649">15781 9267 24575,'39'0'0,"-8"0"0,-31 0 0,0 0 0,21 10 0,6 35 0,0-19 0,3 0 0,-6-1 0,2-1 0,17 6 0,3-7 0,8-18 0,-24 16 0,-2 0 0,14-16 0,-37 47 0,16-44 0,-21 23 0</inkml:trace>
  <inkml:trace contextRef="#ctx0" brushRef="#br0" timeOffset="38815">15804 2329 24575,'0'-26'0,"0"5"0,0 21 0,0 21 0,-10 5 0,-10 20 0,-4 7 0,3-8 0,0 1 0,-4 9 0,3-2 0,1 4 0,42-36 0,5-21 0,0 0 0,-5 0 0</inkml:trace>
  <inkml:trace contextRef="#ctx0" brushRef="#br0" timeOffset="39015">16110 2164 23823,'-45'41'0,"0"0"0,0 1 0,0-1 0,-8-1 0,3-1 0,14 4 0,25 5 0,11 4 0,1-8 0,-1 14 0,0 7 0,0-55 0,0-10 0</inkml:trace>
  <inkml:trace contextRef="#ctx0" brushRef="#br0" timeOffset="39232">15311 2446 24575,'57'0'0,"-23"-10"0,3-1 0,9 8 0,2 1-1932,-2-8 0,4-1 1932,2 9 0,4 3 0,-7 0 599,-10-1 1,-2 0-600,27-4 0,-10 8 0,-39 17 0,6-16 0,-21 16 0</inkml:trace>
  <inkml:trace contextRef="#ctx0" brushRef="#br0" timeOffset="39382">15146 2705 8191,'55'0'0,"0"0"0,0 0 0,-1 0 0,12-5 0,-1-3 0,-2 0 0,-3 0 0,-1 0 0,-8-2 0,-12-3 0,-3 0 0,11 2 0,1 1 0</inkml:trace>
  <inkml:trace contextRef="#ctx0" brushRef="#br0" timeOffset="40267">16557 2070 24575,'-10'39'0,"-1"0"0,4 14 0,-2 1 0,-13 3 0,0-1 0,13-3 0,2-2 0,-4-10 0,1-3 0,10 11 0,32-33 0,-18-49 0,1-12 0,14 18 0,-1-1 0,-14-32 0,-2 2 0,30 22 0,-26 10 0,7 5 0,9 21 0,-27 0 0,37 0 0,-37 21 0,16 5 0,-21 10 0,-8-3 0,-5 0 0,-24 19 0,15-16 0,-5-2-245,-17-2 0,-1-6 245,-10 0 0,14-13 0,3-5 0,12-8 0,-15-21 0,35-5 0,-15-11 0,21 14 0,0 12 0</inkml:trace>
  <inkml:trace contextRef="#ctx0" brushRef="#br0" timeOffset="40633">16769 2446 24575,'36'0'0,"9"-21"0,12 6 0,-25-30 0,9 30 0,-62-6 0,-5 21 0,-21 31 0,11-2 0,22 9 0,4 2 0,0-8 0,10 20 0,10-50 0,35 9 0,8-8 0,9-6 0,-17-6 0,2-4 0,-1 3 0,13 7 0,-6-1 0,-16-12 0,0 0 0</inkml:trace>
  <inkml:trace contextRef="#ctx0" brushRef="#br0" timeOffset="41650">17310 2399 15558,'-57'-30'0,"0"-1"0,1 1 0,-6 11 0,-1 7 0,7 11 0,7 16 0,7 12 1929,-2 16 1,10 6-1930,13 13 0,52-30 0,11-6 0,-3-3 0,15-13 0,2-9-831,-7-12 831,9-12 654,-29-5 1,-1-2-655,22-11 2466,-13-4-2466,-16 66 0,-21 8 0,0 4 0,0 2 0,0 14 0,0 9 0,21-32 0,5-5 0,10-21 0,9-21 0,-11-13 0,0-10 0,-6-11 0,-2-3 873,5 2 0,-4 0-873,-13 8 0,-7 7 0,-7 18 0,0 12 0,0 11 0,-32 52 0,25-18 0,-20 10 0,1 1-6629,21 5 6629,-16 7-358,42-20 358,16-14-50,6-26 1,5-15 49,3-18 0,-2-9 0,1 2 0,-4-5 0,-19 4 0,-4-4 0,-5 4 0,-5 1 0,-2 10 6403,-1 18-6403,-10 25 497,-5 35 1,0 9-498,2 12-555,-12-17 0,-1 4 555,13 5 0,0-1 0,-7-16 0,0-1 0,8 2 0,4-6-6365,-2-15 6365,0-21 0,0-42 0,20 0 0,-13 8 0,2-2 0,21-11 0,5 5 0,7 8 423,-17 3 1,-3 10-424,-1 31 0,-10 35 0,-9 7 0,4-7 0,-1 1 0,-5 17 0,0-5 6784,0-35-6784,0-13 0,0-10 0,0 0 0</inkml:trace>
  <inkml:trace contextRef="#ctx0" brushRef="#br0" timeOffset="41765">17427 2235 20666,'59'-5'0,"-1"1"0,1 0 0,-1 0 0,1-1 0,-1 1 0,1 0 0,-1 0 0,4 0 0,-2 1 0,-4 1 0,-2-1 0,-4-1 0,6-3 0,0 0 0,-1 0 0</inkml:trace>
  <inkml:trace contextRef="#ctx0" brushRef="#br0" timeOffset="42000">19426 2164 8191,'-16'48'0,"0"1"0,-1-1 0,1 0 0,3 6 0,3-1 0,12-8 864,19-5 0,8-9 0,13 0 0,-1-31 0</inkml:trace>
  <inkml:trace contextRef="#ctx0" brushRef="#br0" timeOffset="42165">19661 1999 19244,'-13'58'0,"0"-1"0,0 1 0,-5 0 0,-2-1 0,6-5 0,10-3 0,3-1 0,-5-3 0,-1 3 0,-1-5 0,-3-7 0,1-2 0,9 8 0,-3-8 0,-17-24 0</inkml:trace>
  <inkml:trace contextRef="#ctx0" brushRef="#br0" timeOffset="42315">19097 2376 20546,'63'-7'0,"-1"1"0,1-1 0,0 1 0,-11 0 0,0 0 0,-3 0 0,-1 3-486,6 1 1,-3 3 0,-7 0 0,19-1 0,-21 0 0</inkml:trace>
  <inkml:trace contextRef="#ctx0" brushRef="#br0" timeOffset="42715">20014 2211 23156,'-18'47'0,"0"0"0,-1 0 0,1 0 0,0 15 0,3-1 0,1-9 0,2-14 0,3-3 0,8 13 0,2-4 696,-1-2-696,0 0 238,0-42-238,21-21 0,5-37 0,-13 22 0,0-4 0,10-17 0,-4-1 0,-17 19 0,1 3 0,29-22 120,-30 58-120,30 26 0,-28 11 0,-3 5 0,20 13 182,-20-15 1,-2-2-183,1-1 0,-21 7 0,16-28 0,-27 5 0,30-21 0,-30-32 0,27 24 0,-16-23 0</inkml:trace>
  <inkml:trace contextRef="#ctx0" brushRef="#br0" timeOffset="43000">20414 2611 24575,'47'0'0,"-21"-21"0,16-16 0,-37-12 0,-26-9 0,-31 32 0,-11 47 0,19 10 0,34 27 0,10 7 0,10-23 0,19-2 0,7-2-420,-9-11 0,4-4 420,10-7 0,7-3 0,-4-5-1732,-4-7 0,-2-2 1732,21 0 0,-5-4 0,-12-15 0,-1 20 0</inkml:trace>
  <inkml:trace contextRef="#ctx0" brushRef="#br0" timeOffset="43283">21002 2540 20433,'-46'11'0,"0"-1"0,0 1 0,-13 11 0,18 5 0,41 15 1954,26 0-1954,32-42 0,-33-28 0,0-7 0,4 14 0,-1-5 63,-9-16 0,-4-10 0,-2 2-63,1-1 0,-2 1 0,0-6 0,-3 4 0,-9-5 481,0 57-481,-21 37 0,17 18 0,3 12 0,-6-15 0,-2 2 0,4 0-382,9 1 0,6 0 1,-3-3-1,-6 10 0,3-9 1,17-11-1</inkml:trace>
  <inkml:trace contextRef="#ctx0" brushRef="#br0" timeOffset="45417">22742 2164 24575,'-40'-16'0,"-1"1"0,-6 16 0,0 13 0,8 20 0,3 8 0,-7 5 0,7 0 0,21-12 0,4 1 0,-1 5 0,3-4 0,9-5 0,21 9 0,5-41 0,12 2 0,3-4 0,13-19 0,4 16 0,-37-37 0,-21 37 0,0 5 0,0 26 0,0 22 0,0 4 0,0-3 0,-3 1 0,6-3 0,18-10 0,-6-11 0,9-5 0,-14-21 0</inkml:trace>
  <inkml:trace contextRef="#ctx0" brushRef="#br0" timeOffset="46018">23001 2399 24575,'-44'21'0,"-1"0"0,-13-4 0,9 8 0,33 20 0,11 1 0,5-4 0,63-42 0,-19-6 0,-2-9 0,-10-16 0,-4-3 0,25-3 0,-48 11 0,37-16 0,-37 37 0,16-16 0,-21 42 0,0 5 0,0 21 0,21-10 0,-6-14 0,9-12 0,28-22 0,-41-12 0,30-14 0,-20-20 0,-18 22 0,-1-1 0,19-26 0,-21 4 0,-21 35 0,16 12 0,-16 11 0,21 0 0,0 11 0,0 33 0,21-2 0,-8-3 0,0 0 0,14 11 0,4 7 0,-29 1 0,9-29 0,-11 2 0,21-31 0,-16 0 0,44-20 0,17-12 0,-17 0 0,-1-2 0,9 1 0,-2 1 0,-18 6 0,-1 0 0</inkml:trace>
  <inkml:trace contextRef="#ctx0" brushRef="#br0" timeOffset="47033">24036 2658 24575,'-38'-39'0,"1"0"0,0-1 0,-17 4 0,8 20 0,20 37 0,13 12 0,5-1 0,8-16 0,42 26 0,0-58 0,-7 16 0,0-5 0,-3-28 0,-6-13 0,0-6 0,-5-3 0,-7 10 0,-2-1 0,1-23 0,-5 7 0,-8 28 0,0-18 0,0 73 0,-21 5-1870,16 32 1870,-37-9 0,39-16 0,1 2 0,-19 1 0,0-1 0,16 27 0,-10-21 0,9-3 0,34-12 0,7-3 0,-9 14 0,14-21 0,6-11 0,11-26 0,-25-5 0,-3-2 0,-6-2 0,-20 2 0,7-25 0,-10 48 1870,-10-16-1870,-14 42 0,8 5 0,-25 11 0,33 4 0,10 4 0,19 13 0,-13-21 0,5-4 0,28-9 0,4-16 0,8-40 0,-18-2 0,0-2 0,-4 13 0,-4-1 0,-13-17 0,-2 8 0,9 31 0,-21-9 0,0 22 0,0 12 0,0 14 0,0 10 0,0 10 0,0-28 0,21 23 0,15-46 0,-7-6 0,10-13 0,-5-11 0,-27-10 0,-3-2 0,18 3 0,-3 3 0,-19-17 0,21 26 0,-15 21 0,15 21 0,-21 26 0,-9 1 0,-3 8-848,3-2 0,1 4 0,-2-5 0,-3-2 0,0-3 0,3 5 0,-1-1 0</inkml:trace>
  <inkml:trace contextRef="#ctx0" brushRef="#br0" timeOffset="47598">23989 3481 24575,'-9'57'0,"0"-1"0,1 1 0,-4-7 0,-2 1 0,0 1 0,1-4 0,4 3 0,1-2 0,-3 0-818,-7 4 0,-3 0 0,2-5 0,6-2 0,0-8 0,-8 4 0</inkml:trace>
  <inkml:trace contextRef="#ctx0" brushRef="#br0" timeOffset="48832">16604 3951 24575,'44'-10'0,"-1"0"0,1-1 0,28-1 0,-19 19 0,-55 34 0,-12 9 0,20 8 0,-26-23 0,-13 3 0,-1-4 0,-5-1 0,0-3 0,9-4 0,5 0 0,-1 16 0,63-40 0,31-15 0,0 3-2835,-19 8 1,0 1 0,4-1 2834,-3-4 0,6-3 0,1 0 0,0-1 0,-3 2 0,2 1 0,-2 0 0,-1 1 0,-1 0-149,11-3 0,-2 0 0,-5 1 0,2-4 1,-9 3-1,3 9 0</inkml:trace>
  <inkml:trace contextRef="#ctx0" brushRef="#br0" timeOffset="49818">20038 3787 24575,'65'3'0,"0"1"0,1-1 0,7-7 0,-18 11 0,-34 45 0,-54-35 0,-15-2 0,3 8 0,-2 1 0,-12-5 0,3-7 0,7-9 0,49 7 0,49-10 0,-13 0 0,1 0 0,-1 0 0,-1 0 0,22 0 0,1 0 0,-8 21 0,-14-16 0,-15 37 0,-21-6 0,-15 1 0,-12-3 0,-14-9 0,-12-8 0,-9-6 0,-9-4 0,6-4 0,4-4 0,4-3 0,12-3 0,-1 0 0,1 0 0</inkml:trace>
  <inkml:trace contextRef="#ctx0" brushRef="#br0" timeOffset="92150">25682 4939 24575,'-60'0'0,"3"21"0,37 4 0,3 8 0,1 5 0,0 7 0,4 0-3071,2 16 0,4 6 3071,0-13 0,0 7 0,1 2 0,1 2 0,2-7 0,2 0 0,1 3 0,0 2 0,-1 2 0,0-3 0,0 4 0,0 2 0,0 1 0,0-1 0,0-1 0,0-4 0,0-4 0,0-2 0,0-2 0,0 0 0,0 1 0,0 2 0,0 8 0,1 3 0,0 2 0,0-2 0,-2-4 0,-1-5 0,-2-4 0,-2-4 0,0-3 0,1 0 0,3 15 0,1-1 0,-1-2 0,-5-4 0,-1-2 0,2-10 0,6 2 1787,0-16-1787,0-28 993,0 7-993,0-10 0,0 0 0,21 0 0,5 0 0,20 10 0,7 1 0,-8-8 0,2 0-600,-3 3 1,3 2-1,0-2 600,-4-4 0,1-3 0,8 0 0,0 3 0,8 2 0,7 0 0,4 0 0,1-1 0,-2 0 0,-5-2 0,0-2 0,-3-1 0,-1-2 0,0 0 0,3 1 0,2 2 0,-3 1 0,5 3 0,2 0 0,0 1 0,0 0 0,-2-2 0,-3-1 0,-6-3 0,5-4 0,-4-3 0,-3-1 0,-3 0 0,-4 4 0,8 3 0,-6 3 0,-3-3-315,6-8 0,-3 1 315,6 9 0,-1 2 0,-3-1 0,0 0 0,-2 0 0,3 0 0,-10 0 0,2 0 0,-3 0 0,1 0 0,1 0 0,1 0 0,4 0 0,-5 0 0,-6 0 0,-2 0 0,19-1 0,-1 2 0,-19 10 0,-1-1 0,1-8 0,-4 2 0,4 16 0,-16-20 4927,-21-20-4927,0-38 0,0-7 198,0 15 0,0-2-198,0 5 0,0 0-1110,0-5 0,0-3 1110,0-3 0,0-4 0,0 1 0,0 11 0,0 1 0,0-6 0,0-2 0,0-8 0,0-2 0,0-1 0,0 4-1474,0-5 1,0 3 0,0 1-1,0-2 1474,0 12 0,0 0 0,0-1 0,0 1 0,0-1 0,0 1 0,0-2 0,0 2 0,0 0 0,0 3-501,0-2 1,0 2 0,0 2 0,0-1 500,0-16 0,0 0 0,0 3-1042,0 7 1,0 3 0,0 5 1041,0 6 0,0 8 650,0 9-650,0-16 3677,-21 37-3677,16-16 2245,-16 21-2245,21 0 6610,0 0-6610,0-11 525,0 9-525,0-9 0,0 11 0,0 0 0,-21 0 0,-16 0 0,-20 0 0,-9 0 0,14 0 0,-3 0 0,4 0 0,-3 0 0,0 0 0,1 0 0,1 0 0,-3 0-1851,-4 0 1,-3-1 0,-7 2 1850,12 2 0,-5 2 0,-4 1 0,-1 0 0,-1 0 0,4 0 0,3-2 0,2 0 0,0 1 0,0-1 0,-1 1 0,0 1-707,3 1 1,-2 2-1,0 0 1,0 0 0,1 0-1,2-1 1,4-1 706,-16 0 0,4-1 0,2 0 0,2 1 0,7 1 0,1 1 0,2 0 0,4-4-143,-13-2 0,0-3 143,-6 3 0,-7 2 0,11-3 0,22-1 0,2-2 0,-24 1 0,5 0 0,19 0 0,-10 0 0,10 0 0,-7 0 0,7 0 0,-10 0 3606,21 0-3606,5 0 6591,11 0-6591,7 0 585,-7 0-585,10 0 0,0 0 0,-21 0 0,16 0 0,-37 0 0,16 0 0,-11 0 0,-28 0 0,23 0 0,-5 0 0,26 0 0,63-10 0,9 8 0,2 1 0,13-9 0,-19 10 0,0 0 0</inkml:trace>
  <inkml:trace contextRef="#ctx0" brushRef="#br0" timeOffset="93318">26388 4657 24575,'26'-39'0,"0"0"0,0-1 0,17-18 0,-13 22 0,-27 36 0,7 0 0,-10 32 0,10-1 0,1 8-2126,-7 8 0,-3 10 0,-2 4 1,3-1 2125,2 0 0,2 0 0,0 4 0,-2 5 38,-2-14 1,-1 4 0,-1 4 0,0 2 0,-1 1-1,0-1 1,1-1 0,-1-4-39,1 6 0,0-1 0,0-3 0,0 1 0,0 0 0,0 2 0,0-1 0,-1 2 0,1 2 0,-1-1 0,1-2 0,1-3 0,0-4-1018,4 8 1,1-5-1,0-3 1,-2-3 1017,-2 6 0,-2-4 0,4-8 0,5-11 0,2-5-242,10 24 242,-15-31 3950,15-5-3950,-11-21 0,13-21 0,14 16 0,8-14 0,9-4-1012,-3 12 0,4 4 0,4-1 1012,-4 1 0,3 0 0,3 1 0,5 0 53,-9 2 0,5 0 0,2 1 0,3 0 0,1 0 0,0 1 0,-2 0-53,-6 1 0,0 1 0,0 0 0,1 0 0,-1 0 0,1 1 0,-1-1 0,-1 0-230,7 0 0,-1 0 1,0 0-1,0 0 0,0 0 1,0 0-1,-1 0 230,1 0 0,3 0 0,-1 0 0,0 0 0,-3 0 0,-6 0 0,-5 0 0,10 0 0,-9 0 0,1 0 0,10 0 0,0 0 0,-7 0 0,-10 0 0,-4 0 0,3 0 0,0 0 0,1 1 0,0-2 0,0-4 0,-1 0 0,-11 5 0,-2-3 0,24-28 0,-40-25 0,-10-8 0,-7 23 0,-2 1 0,1-26 0,-5 9 0,-16 25 0</inkml:trace>
  <inkml:trace contextRef="#ctx0" brushRef="#br0" timeOffset="94115">26435 4328 21788,'63'0'0,"0"0"0,0 0 0,0 0 0,0 0 0,0 0 0,0 0 0,-4-2 0,0 0 0,0-1 0,1 0 0,0-1 0,-1 1 0,-1 1 0,-1 0-1530,10 1 0,-2 0 0,0 1 0,-1 0 0,3-1 0,2-1 1530,-11-2 0,2 0 0,2-1 0,2 0 0,-1-1 0,0 0 0,-1 1 0,-4 1 0,-2 1 352,6 1 1,-4 1 0,-2 0-1,-1 1 1,1 0 0,2-1-353,0-1 0,3-1 0,1 0 0,-1 0 0,-1 0 0,-3-1 0,-6 1 0,8-3 0,-6 1 0,-3-1 0,0 2 57,8 2 0,-2 2 1,0-3-58,4-10 0,0-3 0,0 3 0,3 6 0,1 3 0,-5-1 0,3-7 0,-1 1 0,-9 5 0,2 3 0,-9 1 0,5 2 0,7 11-726,-20 12 726,-14 14 0,-5 10 0,-4 5 0,-11-12 0,-1 1 0,5 2 0,1 4 0,-2-1 0,-4 5 0,-4 5 772,-2 0 1,-2 10 0,0 1 0,1-3-773,3-13 0,1-2 0,0 0 0,0 6 0,-2 3 0,-1 7 0,0 3 0,0 0 0,0-4 0,2-5-971,1-3 1,1-5-1,1-1 1,-1 2 970,0 8 0,0 2 0,0-2 0,0-7 0,0 2 0,0-3-73,0-1 0,0 3 1,0-5 72,0 0 0,0-1 338,0-3 1,0 3-1,0-5-338,0-6 0,0-4 0,0 25 0,0-1 0,0-7 1454,0 8-1454,0-11 0,0-11 0,0 9 0,0-30 5714,0 27-5714,-32-37 0,-17 16-1185,-8-16 1,-15-6 0,2-3 1184,11-2 0,1-2 0,0 1 0,-4 5 0,0 2 0,6-3 0,9-7 0,0-1 0</inkml:trace>
  <inkml:trace contextRef="#ctx0" brushRef="#br0" timeOffset="94622">25282 5316 18560,'19'-52'0,"-1"1"0,0-1 0,0-4 0,0 0 0,9 9-709,9 18 0,6 9 0,5-4 709,-4-3 0,3-2 0,3-3 0,1 1 0,0 1-759,5-1 0,2 1 0,1 0 0,0 1 0,-1 0 759,-2 1 0,-1 0 0,1 1 0,-1 1 0,0 2 0,-2 1 0,2 1 0,-1 2 0,-3 1 0,-6 3 1043,16-4 1,-7 4-1044,-7 2 0,-9 4 241,-16 10 1,-26 3-1,-16 7 1</inkml:trace>
  <inkml:trace contextRef="#ctx0" brushRef="#br0" timeOffset="95215">26552 6774 24575,'-49'40'0,"0"-1"0,0 1 0,0 0 0,2-7 0,-1-1 0,0-1 0,-2 1-931,3-1 1,0 1 0,-2 0-1,-1 1 1,0-1 930,-4 0 0,-1 1 0,-1-1 0,3-1 0,2 0-1314,3-1 0,3 0 0,0-1 1,0 0 1313,-6-1 0,-3 1 0,3-1 0,11 1 0,3 16 0,11-3-29,0 0 29,31 5 0,21-27 0,-5-20 0</inkml:trace>
  <inkml:trace contextRef="#ctx0" brushRef="#br0" timeOffset="95715">28763 5198 19950,'36'-53'0,"0"0"0,-1 0 0,2-2 0,1 2 0,2 4-2599,1 11 0,2 3 1,1 1 2598,-5 2 0,1 0 0,1-1 0,4 2 0,0 1 0,3 0 0,1 1 0,2 2 0,-1 1 414,11 0 1,1 3 0,0 2 0,-1 0-415,-8 0 0,0-1 0,-2 3 0,-2 5 0,8 3 0,-3 5 0,-21 13 398,-38 45 0,15-39 0,-31 13 0,0 0 0</inkml:trace>
  <inkml:trace contextRef="#ctx0" brushRef="#br0" timeOffset="96282">30292 6633 18796,'-52'38'0,"1"0"0,-1 1 0,1-1 0,-1 1 0,1-1 0,-1 1 0,1 2 0,-1 2 0,1 0 0,0 0 0,-1-1 0,1-1 0,-1-2 0,1-4 0,-1-2 0,0-1 0,0-1 0,1 0 0,2 0 0,3 1-336,-7 7 0,1 1 0,3 0 1,4-2-1,6-2 336,-1 5 0,7-2 0,7-6 0,0 9 0,5-1 0</inkml:trace>
  <inkml:trace contextRef="#ctx0" brushRef="#br0" timeOffset="109431">27564 5551 24575,'-26'-13'0,"5"2"0,0 11 0,16 0 0,-16 0 0,21 0 0,0 0 0,0-21 0,0 16 0,-21-37 0,16 37 0,-27-16 0,30 21 0,-51 0 0,22 0 0,-16 0 0,16 21 0,7 5 0,8 0 0,-5 6 0,21-30 0,0 30 0,0-6 0,0 21 0,0 0 0,0-21 0,0 26 0,0-44 0,0 44 0,0-26 0,0 1 0,0 4 0,0-28 0,0 7 0,21 11 0,-15-16 0,16 16 0,8 0 0,19-16 0,-7 16 0,11-21 0,-30 0 0,35-21 0,-6-5 0,-5 0 0,-26-5 0,-11 28 0,-7-28 0,7 4 0,11 1 0,-16-15 0,16 35 0,-21-25 0,0 7 0,0-12 0,0 10 0,0 5 0,0 0 0,-21 16 0,6-37 0,-9 37 0,-7-16 0,26 10 0,-37 9 0,16-9 0,0 11 0,-27 0 0,45 0 0,-23 0 0,10 0 0,16 0 0,-37 0 0,37 0 0,-47 11 0,44-9 0,-44 30 0,25-27 0,-20 37 0,11-16 0,12 21 0,14-21 0,10 5 0,0-28 0,-21 28 0,16-5 0,-16 21 0,21-10 0,0 7 0,0-28 0,0 47 0,0-42 0,7 12 0,7-1 0,22-16 0,14 5 0,7-21 0,1 0 0,-8-21 0,-16 5 0,-1-5 0,-7-13 0,-2-2 0,6 10 0,-2-1-241,-14-14 0,-2-4 241,10 8 0,-2 1-1528,-17-2 1,-1 0 1527,9-4 0,-1 6 0,-10 10 0,0 5 0</inkml:trace>
  <inkml:trace contextRef="#ctx0" brushRef="#br0" timeOffset="112465">27305 4657 24575,'26'-47'0,"-3"17"0,-4 2 0,-14 0 0,16-25 0,-21 27 0,0-21 0,0 21 0,0 5 0,0 21 0,0 0 0,0 21 0,1 15 0,-2 7 0,-8-5 0,-3 5 0,3 8 0,1 8 0,-1-2 0,1-8 0,0-1 0,-2 1-729,-4 3 1,-2 1 0,4-1 728,8-2 0,5 0 0,-3-1 0,-4-1 0,-2-1 0,1-4 0,1 4 0,2-2 0,3 7 0,-1-5 0,-9-10 0,11 7 0,0-7 0,0 10 0,0 0 0,0-21 0,0 5 0,0-28 0,0 7 0,0-10 0,0 0 0,0 0 0</inkml:trace>
  <inkml:trace contextRef="#ctx0" brushRef="#br0" timeOffset="112764">27070 5739 24575,'32'43'0,"1"0"0,8-7 0,-9-14 0,-26-22 0,46-27-1056,-19-10 0,1-15 0,1 0 1056,0 1 0,1-1 0,0 1 0,1 3 0,1 1 0,-6 1 0,-6-6 0,0 0 0</inkml:trace>
  <inkml:trace contextRef="#ctx0" brushRef="#br0" timeOffset="113365">27846 5104 24575,'0'47'0,"0"10"0,0-28 0,19-2 0,4-2 0,-2 2 0,10-14 0,3 0 0,3 8 0,-11-11 0,-5-7 0,-21 28 0,-21-5 0,15 0 0,-35-5 0,25-21 0,-28 0 0,7 0 0,-10 0 0,21-21-998,-6-5 1,30 0-1,-9 5 1</inkml:trace>
  <inkml:trace contextRef="#ctx0" brushRef="#br0" timeOffset="113566">27846 5104 23132,'60'-13'0,"0"0"0,0 0 0,0 0 0,0 0 0,1-1 0,-1 1 0,0 0 0,0 0 0</inkml:trace>
  <inkml:trace contextRef="#ctx0" brushRef="#br0" timeOffset="115297">27352 6256 22560,'1'63'0,"0"1"0,0-1 0,0 0 0,0 0 0,4-4 0,1-3 0,-1-1 0,-5 0 245,-7 3 1,-4 0-1,-2-2 1,2-6-246,-2 12 0,0-3 0,2-11 0,-2 2 0,0 0-2427,-2 6 1,-1 1 0,3-5 2426,4-2 0,2-3 0,-5 14 0,3-18 422,9-40 1,0 7 0,0-10 0</inkml:trace>
  <inkml:trace contextRef="#ctx0" brushRef="#br0" timeOffset="115681">26976 7103 24575,'18'-29'0,"0"0"0,-5-5 0,0-5 0,9-9 0,3-6 0,-1 2 0,4-7 0,-4 0 0,-9-3 0,-4 2 0,2 21 0,1-1 0,-3-4 0,1-4 0,-4 7 0,-5-6 0,7 5 0,-10 70 0,0 23 0,4-11 0,2 4 0,5 5-1701,4-1 0,5 6 1,2 2-1,0-1 1,-2-4 1700,2 11 0,-2-4 0,3-1 0,2-9 0,3 1 0,-1-4 0,-7-9 0,1 6 0</inkml:trace>
  <inkml:trace contextRef="#ctx0" brushRef="#br0" timeOffset="116630">23707 5739 24575,'-26'47'0,"15"-1"0,5 12 0,2 3 0,2-11 0,2 3 0,1 0 0,0 0-2458,-1-2 0,0 2 1,0-3-1,0-3 1713,0 20 0,0-17 3563,0-34-2818,0-26 429,21-19 1,-16-8 0,16 16 0</inkml:trace>
  <inkml:trace contextRef="#ctx0" brushRef="#br0" timeOffset="116930">24036 6021 24575,'-21'58'0,"18"-24"0,1 2 0,-10 0 0,3 1 0,15 20 0,9-1 0,11 1 0,20-20 0,7-19 0,-17-39 0,-1-13-2039,8 8 1,-5-5 2038,-17-13 0,-11-4 0,-4 7 0,-12 4 0,-27 5 0,-7 1 0,17-6 0,-4 4 0,-15 14 0,-10 8 0,3 4 0,-2 4 0,2 6 0,-11 8 0,3 4 0,23-2 0,5 0 0,-13 8 0</inkml:trace>
  <inkml:trace contextRef="#ctx0" brushRef="#br0" timeOffset="120364">29422 8514 24575,'-43'43'0,"-1"0"0,2-2 0,6-3 0,10-2 0,5-12 0,42-14 0,5-10 0,21 0 0,11 0 0,-9 0 0,3 0 0,-6 0 0,0 0 0,12 0 0,-1 0 0,-19 0 0,-6 0 0,5 0 0,-16 0 0</inkml:trace>
  <inkml:trace contextRef="#ctx0" brushRef="#br0" timeOffset="120563">29422 8585 19297,'0'61'0,"0"1"0,0 0 0,0-5 0,0 4 0,0-2 0,0-3-2437,0-2 0,0-2 0,0 1 2437,0 16 0,0 2 0,0-15 0,0-11 0,0 7 0</inkml:trace>
  <inkml:trace contextRef="#ctx0" brushRef="#br0" timeOffset="124965">25894 6444 24575,'-26'-26'0,"5"26"0,21 58 0,0-3 0,0-21 0,0 0 0,0 10 0,0-7 0,0 10 0,0-21 0,0-5 0,21-21 0,26 0 0,12-9 0,7-3 0,-6-1 0,-2 0 0,-2 0 0,-5-1 0,1-6 0</inkml:trace>
  <inkml:trace contextRef="#ctx0" brushRef="#br0" timeOffset="125179">26011 6468 24575,'18'64'0,"-1"-1"0,1 1 0,-3-11 0,-1-1 0,-1-3 0,-1 10 0,-4-3-684,-6-7 1,2-7-1,17 0 1,-21 0-1</inkml:trace>
  <inkml:trace contextRef="#ctx0" brushRef="#br0" timeOffset="127131">26482 5974 24575,'40'0'0,"1"0"0,14-4 0,11-2 0,5 0 0,-2 1 0,-4 3 0,-2 1 0,3 1 0,4-2-1405,-13 0 1,5-2 0,2 1-1,2-1 1,-2 1 0,-4 0-1,-4 1 1032,7 1 1,-5 1-1,-3 1 1,-1-1 372,15 0 0,-3 0 0,-18 0 2818,-25 0-2818,-65 0 0,-2 0-165,4 0 0,-12 0 1,-7 0-1,-2 0 0,4 0 165,-6 0 0,2 0 0,-1 0 0,-3 0-517,3 0 1,-3 0 0,0 0-1,-2 0 1,2 0 516,-3 0 0,-1-1 0,1 0 0,2 1 0,5 2 0,7 2 0,5 1 0,0 1 0,-3 0 0,-14 0 0,-4 0 0,1 0 0,10 2 0,-3 5 0,7 0 4245,-40 8-4245,95-21 0,42 0 0,-10 0 0,6-5 0,12-3 0,3 0 0,8 0 0,3-1 0,2 0-551,-17 2 0,1 0 1,1 1-1,2 0 551,3 1 0,3 0 0,2 0 0,-2 2 0,-4 0 0,15 2 0,-5 1 0,-1 1 806,-4-1 1,-1 0-1,-8 0-806,0-1 0,-24 2-846,-55 9 1,-22 1 845,-5-8 0,-8-1 0,9 7 0,-8 3 0,-1 0 0,4-3-255,2-6 1,3-2 0,-2 0 254,2 4 0,-3 1 0,2 0 0,7-2 0,0-3 0,4-2-243,-9 1 0,10 0 243,27 0 0,47 0 0,8 0 0,10 0 0,2 0 0,2 1 0,1-1 0,6-1 340,-4-2 1,7-1 0,1-1 0,-1 0 0,-6 1-341,8 2 0,-5 1 0,1-1 0,-9-2 0,1-1 0,-1-1 0,-5 0 0,13-5 0,-8 1 850,11 5-850,-37-16 3362,-52 21-3362,-13 10 0,-6 1 0,-4-9 0,1 1 0,-14 18 0,20-21 0</inkml:trace>
  <inkml:trace contextRef="#ctx0" brushRef="#br0" timeOffset="127384">26717 6068 24575,'54'0'0,"0"0"0,1 0 0,-1 0 0,0 0 0,3 0 0,1 0 0,-1 0 0,-3 0 0,-2 0 0,-2 0 0,-1 0 0,3 0-388,14 0 1,5 0-1,-3 0 1,-9 0 0,4 0-1,-8 0 1,-8 0 0,0 0-1</inkml:trace>
  <inkml:trace contextRef="#ctx0" brushRef="#br0" timeOffset="130013">27187 6186 24575,'29'-39'0,"0"-1"0,0 1 0,1-27 0,-3 17 0,-6 44 0,-21-16 0,-21 21 0,-5 0 0,-31 0 0,21 20 0,1 2 0,-17-12 0,22 25 0,15 3 0,36-9 0,8 8 0,12-31 0,7-12 0,-8-7 0,-4-11 0,-12-12 0,-4-9 0,-2 3 0,7 4 0,-8 1 0,-21-22 0,-13 8 0,-9 27 0,-21 14 0,-10 10 0,7 10 0,19 19 0,4 8 0,1 20 0,21-11 0,10 0 0,16-14 0,5-7 0,16 1 0,12-10 0,-1-11-1713,-16-26 1713,-2 10 0,-5-4-673,-19-32 673,-11 10 0,0-7 0,-32-13 0,3 25 0,1 6 0,-1 10 0,-8 37 0,24 37 0,26-3-424,19-24 0,4-5 1,-2-5-1,19-21 1</inkml:trace>
  <inkml:trace contextRef="#ctx0" brushRef="#br0" timeOffset="132849">25988 10701 24575,'64'-6'0,"0"-1"0,2 13 0,-14 9 0,-37 14 0,-15 3 0,-10 4 0,-19 11 0,-13-3-2116,5-16 0,-5-4 1,1 3 2115,6 3 0,3 2 0,-3-3 0,-24 1 0,8-2 1373,23 8-1373,-4-12 0,32-14 0,21-10 0,16 0 0,-3 0 0,2 0 0,-1 0 0,4 0-223,12 1 1,7-1 0,-3-1 222,2-4 0,-1 0 0,11 4 0,-6-1 0,-9-8 0</inkml:trace>
  <inkml:trace contextRef="#ctx0" brushRef="#br0" timeOffset="133248">26364 11125 24575,'0'26'0,"0"-5"0,0-21 0,0 0 0,-42 73 0,13-49 0,-4 1 0,1 9 0,-1 3 0,1-6 0,0-10 0,1-5 0,-10 5 0</inkml:trace>
  <inkml:trace contextRef="#ctx0" brushRef="#br0" timeOffset="135165">26694 10960 24575,'0'-26'0,"0"-16"0,31 37 0,-23-16 0,44 21 0,-47 0 0,37 21 0,-37 26 0,16-5 0,-25 1 0,-13 0 0,-10-16 0,-3-2 0,3 11 0,-1-1 0,-2-15 0,2-4 0,7 5 0,21-21 0,0 0 0,21 0 0,16 0 0,9 11 0,10-1-682,7-13 0,6-6 0,-5 5 1,-8 13-1,-2-2 0,-6-14 1,1 0-1,0 0 0</inkml:trace>
  <inkml:trace contextRef="#ctx0" brushRef="#br0" timeOffset="135913">27352 11289 24575,'-42'45'0,"0"-1"0,1 0 0,3-9 0,0-3 0,1-4 0,-7-2 0,2-8 0,-10-8 0</inkml:trace>
  <inkml:trace contextRef="#ctx0" brushRef="#br0" timeOffset="136665">27681 11007 24575,'0'-26'0,"0"5"0,21 73 0,-16-18-1011,15 5 1,2 1 1010,-6-4 0,7 9 0,9-9 0,-27-10 0,37 16 203,-37-16-203,16 0 0,-63 6 0,12-19 0,-3-3 0,-3-1 0,-3-2 0,-18 10 0,4-13 0,24-39 0,3-3 0,-31 19 0,46-17 0,1-1 0</inkml:trace>
  <inkml:trace contextRef="#ctx0" brushRef="#br0" timeOffset="136863">27681 11007 24575,'55'-13'0,"0"0"0,0 0 0,0 0 0,6-3 0,-3 0 0,-5 6 0,-3 11 0,-8-2 0,-6-20 0,-15 16 0,-21-16 0</inkml:trace>
  <inkml:trace contextRef="#ctx0" brushRef="#br0" timeOffset="137212">25729 10466 9288,'-49'36'0,"-1"0"0,0-1 0,11-1 0,-1 3 0,4 0 0,8 2 1665,-1 20 0,16 7-1665,10-13 0,5 6 0,6 1 0,6-7 0,7-4 0,8-5 0,10-1 0,5-6 0,12 0 0,5-1 0,1-5 0,-6-5 72,-6-8 0,-1-6 0,-1-2 0,1-1 0,7 2 1,3-2-1,-3-2 0,-10-2 0,-9-5 0,-1 0 0</inkml:trace>
  <inkml:trace contextRef="#ctx0" brushRef="#br0" timeOffset="137479">28504 10678 24575,'35'36'0,"0"1"0,-1-1 0,1 1 0,3 12 0,-3 0 0,-9-1 0,-11 5 0,-9 2 0,-2-7 0,-3 2 0,-6 1 0,-8-3 0,-6 0 0,-1 2 0,-2 9 0,-2 2 0,-6-6-433,-8-10 0,-4-5 1,2-2-1,0 6 1,4-7-1,-16-6 1</inkml:trace>
  <inkml:trace contextRef="#ctx0" brushRef="#br0" timeOffset="170330">20249 7056 24575,'-56'-26'0,"0"0"0,9 1 0,5 8 0,-2 17 0,7 0 0,11 0 0,5 21 0,21-16 0,-21 37 0,16 5 0,-16 16 0,19-7 0,4 10 0,-3-12 0,0 6 0,-2 3 0,-2-2-1696,-4 0 0,-2-1 0,-1 1 0,-1 3 1696,2-4 0,-1 3 0,0 1 0,-1 0 0,-1-2 0,-1-1 0,-1-1 0,-1-1 0,0-1 0,-2 0-120,-1-6 1,-1 0 0,-1-2 0,2 1 0,1 0 119,1 11 0,2 1 0,1 0 0,-1 0 0,0-11 0,0 2 0,0-1 0,0-1 0,1-5 0,-2 7 0,1-5 0,2 2 0,6 0 0,3 2 0,0-1 0,-3-6 0,-9 1 0,3-3 0,12 20 0,1-8 0,-9-24 0,10 10 0,0-42 0,0 0 6489,10 0-6489,-7 0 0,49 0-5893,-21 0 5893,15 1 0,8-2 0,-1-8 0,1-3-1342,6 0 0,3-3 1342,-9 1 0,2-3 0,-7 1 0,-12 3 0,-3 0 0,2 3 0,1-1 0</inkml:trace>
  <inkml:trace contextRef="#ctx0" brushRef="#br0" timeOffset="170945">20579 7338 24575,'59'-19'0,"-1"-1"0,8 12 0,-17 16 0,-43 42 0,-6 12 0,-24-11 0,-10-2 0,-3-15 0,-2-3 0,2 1 0,1-4 0,-8 3 0,33-31 0,22 0 0,41 1 0,13-2 0,-31-4 0,3 0 0,11 3 0,12 3 0,0-1 0,-11-2 0,-10-3 0,-3 0-525,28 4 0,-7 2 0,-31-1 0,-5 0 0</inkml:trace>
  <inkml:trace contextRef="#ctx0" brushRef="#br0" timeOffset="171479">20344 8467 22861,'43'-13'0,"0"0"0,-4 1 0,0 3 0,2 8 0,-3 2 0,-4-1 838,18 21-838,-73 26 0,-5-16 0,-11 22 288,-7-51-288,7 9 0,11 9 0,26-14 0,26 15 0,11 0 145,7-16-145,-7 16 443,-11 0-443,-47-6 0,-21 30 0,-11-36 0,-6-3 0,8 16 0,2-2 0,10-17 0,3-1 0,-17 19 0</inkml:trace>
  <inkml:trace contextRef="#ctx0" brushRef="#br0" timeOffset="171733">20344 9126 24575,'-25'56'0,"1"1"0,-1-1 0,5-11 0,1-2 0,1-3 0,-4 14 0,-1-8 0,-13-4 0,10 2 0,5-34 0</inkml:trace>
  <inkml:trace contextRef="#ctx0" brushRef="#br0" timeOffset="172448">21167 7103 20327,'61'-4'0,"1"0"0,0-1 0,-1 1 0,1 0 0,8 3 0,0 1 0,-6-1 0,-9-2-445,-8-8 0,-8 1 445,13 10 1550,-52 0-1550,0 0 834,0 21-834,-21 5 0,16 31-504,-7-15 1,-5 7 0,4 4 503,9 6 0,4 5 0,1 4 0,-3 0 0,-3-8 0,-1 0 0,-1 2 0,0 2 0,1 1 0,2-10 0,0 4 0,1 1 0,-1 0 0,1-1 0,0-2 0,0-5 0,-1 13 0,0-6 0,1-1 0,-1 1 0,-1 4 0,0 2 0,-1-1 0,1-3-1465,-2 4 0,0-3 1,0-3 1464,-1-11 0,-1-1 0,0 1-95,-2 13 0,0 1 0,-4-7 95,-8-10 0,2-4 0,13 1 0,0-3 0,-14-8 0,2-4 0,15-1 0,-16-5 1828,21-21-1828,0 0 0,-21 21 6621,16-16-6621,-27 16 0,9-21 0,-14 0 0,-8 0 0,-9 0-1075,-9 0 1,-7 0 1074,8 0 0,-8 0 0,0 0 0,8 0 0,14 0 0,5 0 0,-2 0 0,-11 0 0,0 0 0,1 0 0</inkml:trace>
  <inkml:trace contextRef="#ctx0" brushRef="#br0" timeOffset="173462">21872 9925 24575,'49'11'0,"0"-1"0,0 1 0,11 17 0,-80 1 0,-18 0 0,3-16 0,0 0 0,1 8 0,15 0 0,35-6 0,-32 9 0,58 7 0,16-5 0,-24 21 0,-2-18 0,-12 0 0,-41-4 0,-10 0 0,-3 11 0,-25-21 0,-3-9-2498,15-6 2498,3-8 0,2-5-914,6-13 914,9-11 0,7 14 0,20 12 0</inkml:trace>
  <inkml:trace contextRef="#ctx0" brushRef="#br0" timeOffset="173679">22296 9996 22727,'17'56'0,"0"0"0,-12-4 0,5-5 451,20-16 0,3-4-451,9 23 0,7-14 0,-17-15 0</inkml:trace>
  <inkml:trace contextRef="#ctx0" brushRef="#br0" timeOffset="173865">22484 9996 21215,'-31'44'0,"1"1"0,0-1 0,-1 0 0,1 1 0,-11 9 0,2-3 0,9-7 0,9 8 0</inkml:trace>
  <inkml:trace contextRef="#ctx0" brushRef="#br0" timeOffset="174062">22789 9996 24575,'0'61'0,"0"1"0,0-1 0,0 0 0,0-4 0,0 1 0,0-4 0,0-8 0,0-5 0,0-7 0,0 19 0</inkml:trace>
  <inkml:trace contextRef="#ctx0" brushRef="#br0" timeOffset="197545">24436 5927 24575,'0'-13'0,"0"2"0,0 11 0,0 0 0,21-62 0,-16 36 0,6-15 0,-1-5 0,-7 6 0,-6 2 0,-18-9 0,5-6 0,-5-1 0,-12 16 0,-4 3-829,1-3 0,-1 0 829,-11-5 0,-6 7 0,9 23 0,-2 7 0,0-1 0,-10-6 0,-3 5 0,10 13 0,-4 6 0,-1 2 0,5 0 0,4 0 0,4 0 0,-1 3 0,-8 5 0,0 3 0,1 2 0,3-2 0,2 2 0,4 2 0,1 11 0,2 6 0,-3-1 0,-2 5 0,4 7 0,14-11 0,1 5 0,2 2 0,3 2 0,2-2-1559,1 11 0,4 0 1,2 1-1,1 0 1559,-4 0 0,-2 2 0,5-1 0,11-2 0,12 1 0,10 1 0,7-4 0,3-8-502,1-14 0,5-7 1,2-1-1,0 1 502,0 6 0,-1 3 0,4-2 0,6-9 0,5-8 0,7-7 0,4-4 0,-1-4 0,-2-4 0,2-5 0,-2-5 0,0-4 0,-1 0-876,0 0 0,1-1 0,-3-2 0,-2-4 876,-6-1 0,-2-1 0,-4-4 0,-8-7 0,-6-24 0,-11-10 0,-1-1-122,0 15 0,0 0 1,-2-2-1,-6-4 122,-6 1 0,-6-4 0,-3-2 0,-1 1 0,0 3 0,2-3 0,0 2 0,-3 3 0,-7 2 48,-7 4 0,-6 2 0,-3 4 0,-2 5-48,-3 7 0,-3 5 0,-2 3 0,-2-2 0,-1 3 0,2 4 0,-1 4 0,4 4 0,-16-10 0</inkml:trace>
  <inkml:trace contextRef="#ctx0" brushRef="#br0" timeOffset="200012">23707 8044 24575,'0'-34'0,"0"-8"0,0-5 0,-1 8 0,2-3-609,6-16 0,5-8 0,0 2 609,-3 8 0,1 3 0,0 0-1984,2 2 1,1 1 0,-2 2 1983,2-19 0,-5 14 1605,-8 26-1605,0 6 0,-21 42 0,-5 6-147,8 1 1,0 1 0,-6 0 0,14 2 0</inkml:trace>
  <inkml:trace contextRef="#ctx0" brushRef="#br0" timeOffset="200212">23495 7597 8191,'12'-52'0,"0"1"0,1 0 0,6-7 0,4 1 0,0 12 5063,19 3-5063,-14 17 0,1 3 0,16 1 0,12 21 0,-24 23 0,3 13 0,0 0-141,2-5 1,0 1-1,-2 1 1,-5 4-1,-2 2 1,-3-2-1,0-1 1,1 1-1</inkml:trace>
  <inkml:trace contextRef="#ctx0" brushRef="#br0" timeOffset="214395">22672 10795 24575,'-45'0'0,"1"0"0,7 0 0,-25 0 0</inkml:trace>
  <inkml:trace contextRef="#ctx0" brushRef="#br0" timeOffset="214712">21590 10960 23946,'59'-8'0,"0"0"0,1 0 0,-1 1 0,0-1 0,0 0 0,9 0 0,-2 2 0,-3 0 0,-4 0 0,8-2 0,-5 0 0,-10 3 312,5 5-312,-78 0 0,-10 0 0,-26 0 0,33 0 0,14 0 0</inkml:trace>
  <inkml:trace contextRef="#ctx0" brushRef="#br0" timeOffset="-214568.73">21496 10960 20494,'65'-7'0,"1"0"0,-1 0 0,-15 5 0,1 1 0,-1 1 0,0-2 0,16-5 0,0-1 0,-2 2-1104,-5 4 1,-2 3-1,5 0 1104,2-1 0,6 0 0,-3 0 0,-9 0 0,-5 0 0,-5 0 0,10 0 0,-1 0 0</inkml:trace>
  <inkml:trace contextRef="#ctx0" brushRef="#br0" timeOffset="-200250.73">18603 13735 24575,'-26'0'0,"-16"0"0,37 0 0,-16 0 0,21 0 0,0 0 0,0 21 0,0-16 0,0 16 0,0-21 0,-21 21 0,16-16 0,5 16 0,26-21 0,21-21 0,-10 9 0,5-2-724,-3-3 1,3-2 0,5-2 723,4-2 0,6-1 0,1 1 0,-2 1 0,5 2 0,-1 3 0,2-3 0,-9-1 0,3-2 0,-2 0 0,-6 4 0,8-1 0,-5 3-232,7-6 0,-1-1 232,0-1 0,4 3 0,-6 9 0,5 2 0,-3-2 0,-9-2 0,-2-1 0,2 3 0,5 7 0,2 3 0,-4-4 0,8-14 0,-3 0 0,-8 19 0,1-1 0,8-17 0,1-2 0,-10 14 0,0 1 0,0-4 0,-2-2-2956,-10-4 1,-1 3 2955,0 12 0,-2-1 0,17-39 1414,7 36-1414,-28-14 0,-1-1 0,22 15 0,-11-9 0,1-1 0,12 13 0,5-7 0,-12 10 0,-12-10 0,2-1 0,20 6 0,-1-16 0,1 0-1001,0 16 1001,-16-16 0,1 0 5327,17 16-5327,-7-16 0,-11 14 0,0 3 0,13 2 0,-2-12 0,0-3 0,5-10 0,-12 5 0,2-3 0,-4-3 0,-1-1 0,3 4 0,1 0 0,-1-3 0,-3-1 0,-10 5 0,-2 1-5855,16-14 5855,14 14 0,-27 7 0,0 0 0,4 4 0,1-2 0,9-9 0,-1-1 0,11-2 645,-16 8 1,0 5-646,19 10 0,-24-11 0,2-3 0,0 3 0,1 1-1976,9 0 0,0 0 1976,16-8 1907,-15 1-1907,-5 14-538,-26-25 538,28 28 0,-28-7 0,5 10 5215,-21 0-5215,21-21 3742,-16 16-3742,47-16 0,-44 21 0,44-21 995,-46 16-995,35-16 0,-35 21 0,15 0 0,-21-21 0,-21 16 0,16-16 0,-16 21 0</inkml:trace>
  <inkml:trace contextRef="#ctx0" brushRef="#br0" timeOffset="-199799.73">23166 11995 24575,'-26'0'0,"36"0"0,33 0 0,16 0 0,-12 0 0,4 0 0,0 0 0,2 0 0,1 0 0,-2 0 0,-3 0 0,-2 0 0,-7 0 0,10 0 0,-19 0 0,-31 0 0,0 0 0,0 21 0,-21 5 0,6 10 0,-16-13 0,-4-1 0,-7 14 0,6-22 0,-6-1 0,-8 13 0,-2 0 0,-4-11 0,0-1 0,10 4 0,3 0 0,-20 3 0</inkml:trace>
  <inkml:trace contextRef="#ctx0" brushRef="#br0" timeOffset="-198134.73">24201 11948 24575,'20'-58'0,"-17"25"0,0-4 0,12-24 0,1-4-4916,-13 3 1,-3-1 4869,2 13 1,2-1 0,0 0 897,3 0 1,1 0-1,-2 4-852,-4 0 0,1 3 0,8-10 0,-1 9 1553,-10 18-1553,21 48 0,7 27 0,2 9 0,-3-10 0,0 3 0,0 4 0,2 6 0,-6-10 5325,3 8-5325,-8-8 0,2 9 0,-6-9-2935,-6 5 2935,9 8 0,-3-6 0,-14-31 0,0-5 0</inkml:trace>
  <inkml:trace contextRef="#ctx0" brushRef="#br0" timeOffset="-197968.73">24036 11783 22585,'51'-28'0,"0"0"0,0 0 0,0 0 0,-4 3 0,0 2 0,0 1 0,-3 3-1399,6 1 1,-2 3 0,-5 3 0,-2 4 0,-6 1 0,17-14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5:15:30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20673 2776 24575,'37'-50'0,"1"0"0,-1 1 0,2 0 0,-1 0 0,-5 3-1896,-7 1 1,-2-4 1895,-6 3 0,1-9 0,0-4 0,-1-1 0,-4 5-1560,-3 4 0,-3 3 0,-1-1 0,1-4 1560,1 0 0,2-6 0,-1-3 0,0 2 0,-2 4 0,-3 9 0,-4-16 0,-2 8 0,1 8 0,0 0 0</inkml:trace>
  <inkml:trace contextRef="#ctx0" brushRef="#br0" timeOffset="23269">7549 10419 24575,'0'0'0</inkml:trace>
  <inkml:trace contextRef="#ctx0" brushRef="#br0" timeOffset="27836">26552 3081 19321,'-15'64'0,"0"0"0,0 0 0,0 0 0,1-3 0,-1 1 0,0-3 0,2-3 0,0 0 0,1-3 0,0 3 0,1-3 0,-2 2 0,2 1 0,2-3-328,2 3 0,3-2 1,-1 3 327,0-4 0,-2 3 0,2-1 0,1-5 0,3 21 0,2-9 0,-1-17 0,0-3 916,3 0 1,-6-11-917,-18-26 1003,16 16-1003,-16-21 1313,21 0-1313,0 0 2088,0 10-2088,0 14 0,0-8 0,0 5 0,0-1 0,0-14 0,0 15 0,0-21 0,73 0 0,-13 0 0,-16-4 0,9-1 0,4-1 0,-1 0 0,-3 0 0,-1-1 0,3 0 0,4 1-1131,-1-1 0,6 1 1,3 0-1,0 0 0,-2 0 1,-4 0 1130,8-1 0,-4 1 0,0 0 0,-1 1-255,-8 3 0,2 1 1,-2 0-1,-3-1 1,-9-2 254,6-7 0,-9 1 0,17 5 0,-32-16 0,-5 0 0,-42 16 0,-5-16 0,-21 21 0,21 0 1273,5 0-1273,21 0 0,0 0 0,-11 0 0,9 0 0,-9 0 6784,11 0-6784,0 0 0,11 0 0,33 21-3392,-9-8 0,3 0 3392,10 3 0,1 5 0,1 9 0,-6 5-134,-16-10 1,-6 2 133,-2 8 0,-9 1-610,-32 21 610,-15-31 0,-10-10 0,-12 0 0,8-6 0,-13-5 0,0 6 0,0-1 0</inkml:trace>
  <inkml:trace contextRef="#ctx0" brushRef="#br0" timeOffset="28335">28387 5104 24575,'43'43'0,"0"0"0,-11-3 0,-6-2 0,-6 20 0,-31-22 0,-9-1 0,-9 6 0,-7 1 0,15-84 0,41 2 0,12-3 0,-5 8 0,1-1 0,3-17 0,1 9 0,10 29 0,-63 15 0,-5 15 0,-4 16 0,2 4 0,-1 7 0,11-4 0,5 2 0,13 10 0,31-14 0,8-22 0,3-7 0,8-7 0,-13 0 0,-1 0 0</inkml:trace>
  <inkml:trace contextRef="#ctx0" brushRef="#br0" timeOffset="28474">28881 5316 24575,'-19'43'0,"1"0"0,6 2 0,1-1 0,-5-8 0,0-2 0,4-2 0,-2-1 0,-9 5 0,-1-4 0,-2-6 0,5-5 0</inkml:trace>
  <inkml:trace contextRef="#ctx0" brushRef="#br0" timeOffset="29017">26200 3246 24575,'30'-56'0,"0"0"0,-1-7 0,-1 5 0,-9 26 0,-1 2 0,4-16 0,0 0 0,-3 15 0,-1-1 0,-6-8 0,2 2 0,28-12 0,-37 14 0,16 36 0,-21 26 0,4 19 0,2 9 0,2-11 0,0 2 0,0 0 0,-3 5 0,0 1 0,1-3 0,5 10 0,-2-8 0,-9 2 0</inkml:trace>
  <inkml:trace contextRef="#ctx0" brushRef="#br0" timeOffset="29469">25188 2728 24575,'60'-21'0,"1"-1"0,-1 0 0,-7-1 0,-1 0 0,-19 17 0,-22 27 0,-11 36 0,-14-9 0,-4 1 0,4-9 0,-1-2 0,-2 10 0,-2-9 0,-2-24 0,21 6 0,0-52 0,21-19 0,-9 9 0,2-1 0,4 9 0,1 3 0,4-15 0,-12 35 0,-11 10 0,0 0 0,0 52 0,0-18 0,0 20 0,0 2 0,0-1 0,0 2 0,0-36 0</inkml:trace>
  <inkml:trace contextRef="#ctx0" brushRef="#br0" timeOffset="29684">25682 2776 24575,'47'-8'0,"-17"23"0,-2 9 0,-2 2 0,-3 5 0,-3 16 0,-3-7 0,4-25 0,0 27 0,5-37 0,10-2 0,6-6 0,1-13 0,1-4-448,10 5 0,-1 1 1,-20-3-1,-4 3 0,13 14 1</inkml:trace>
  <inkml:trace contextRef="#ctx0" brushRef="#br0" timeOffset="30317">26200 4610 8191,'39'-38'0,"1"0"0,0 0 0,0-1 0,-1 1 0,5 0 0,1-1 0,0 0 0,0 3 0,-2 3 1187,2 2 1,-1 4-1,-1 0 1,0-1-1188,4-5 0,-1-2 0,-1 1 0,-2 6 0,13-1 0,-5 3 0,-7-3 0,-4 0 0,7-13 0,-16 37 0,-28-16 2856,7 21-2856,-10 0 1758,0 0-1758,0-10 1666,0 7 1,0-7 0,0 10 0</inkml:trace>
  <inkml:trace contextRef="#ctx0" brushRef="#br0" timeOffset="30770">27399 3622 24575,'-26'0'0,"5"0"0,21 0 0,0 0 0,0-21 0,0 16 0,0-16 0,0 21 0,-21 21 0,-5-5 0,0 7 0,5-12 0,42-11 0,-16 0 0,16 0 0,-21 0 0,0-11 0,0 9 0,0-9 0,0 11 0,-21 0 0,5 0 0,-7 0 0,12 0 0</inkml:trace>
  <inkml:trace contextRef="#ctx0" brushRef="#br0" timeOffset="31669">27964 3269 24575,'-42'47'0,"0"-1"0,0 0 0,2-4 0,1 0 0,8-6 0,5 11 0,5-10 0,21-14 0,0-12 0,0-11 0,21-11 0,-4-18 0,3-7 0,14 9 0,2-4 0,-10-17 0,-3-11 0,2 2 0,5 6 0,3 1 0,-5 2-235,-5-12 0,-4 2 235,5-2 0,-6 26 0,-18 55 0,0 16 0,9-4 0,2 4 0,-8-1 0,0 1 0,11 8 0,3 2 0,-5 0 0,0 0 0,6 2 0,0-1 0,-4-5 0,-2-3 0,9 7 0,-21-26 0</inkml:trace>
  <inkml:trace contextRef="#ctx0" brushRef="#br0" timeOffset="31851">27634 3575 24556,'53'-14'0,"-1"-1"0,0 0 0,0 1 0,1-1 0,2 3 0,2 1 0,0 0 0,-5 0 0,-9-2-544,1-10 1,-5 2 0,9 14 0,-10-2 0,-27-12 0</inkml:trace>
  <inkml:trace contextRef="#ctx0" brushRef="#br0" timeOffset="32417">27799 3904 24575,'-46'44'0,"0"-1"0,12 2 0,16-2 0,44 7 0,0-19 0,6-4 0,2-12 0,2-4-965,2 1 0,-2-3 0,13-9 0,-17 0 0</inkml:trace>
  <inkml:trace contextRef="#ctx0" brushRef="#br0" timeOffset="32734">28058 3975 24575,'58'0'0,"1"0"0,-2 6 0,-20 9 0,-58 32 0,-5-16 0,-2 6 0,-1-1-2503,0-7 2503,-23 8 595,47-16-595,-16-21 0,41 0 0,17-21 0,-3 18 0,3 1 0,-1-9 0,1 1 0,0 8 0,-4 4-1017,4-2 1,-16 0 0,-21 0 0</inkml:trace>
  <inkml:trace contextRef="#ctx0" brushRef="#br0" timeOffset="32917">28551 4187 24575,'-30'23'0,"0"1"0,0 4 0,3 1 0,1 21 0,5-14 0,21-15 0,0-21 0</inkml:trace>
  <inkml:trace contextRef="#ctx0" brushRef="#br0" timeOffset="33302">28810 3951 24575,'13'-26'0,"19"5"0,-27 21 0,37 0 0,5 0 0,-16 0 0,11 32 0,-42-24 0,0 44 0,-42-26 0,17-2 0,-2-1 0,-4-9 0,-1-2 0,-3 6 0,5-4 0,14-12 0,16 29 0,16-25 0,14 3 0,5 3 0,28 9 0,-11-16 0,-10 37 0,-42-16 0,-21 10 0,-5-12 0,-7-16 0,-2-6 0,-7-12 0,7 1 0,5-6 0,14-21 0,-5 10 0,21 5 0</inkml:trace>
  <inkml:trace contextRef="#ctx0" brushRef="#br0" timeOffset="33469">29469 3810 24575,'13'53'0,"0"1"0,0-1 0,-1 0 0,-1 1 0,-13-4 0,-28 4 0,-16-1-894,9-9 0,-5 4 1,-2 0-1,2-8 0,6-10 1,1-6-1,-1 3 0,-9 11 1,0 1-1,-1-1 0</inkml:trace>
  <inkml:trace contextRef="#ctx0" brushRef="#br0" timeOffset="34217">25659 5268 8191,'-47'-26'0,"21"5"5063,-16 42-5063,37 5 2818,-16 22-2818,21-22 1719,20-5-1719,38-21 3392,-10-19 0,1-4-3392,-14 9 0,-2-4 0,4-20 0,-12-2 0,-25 11 0,-21-2 0,-26 31 0,6 21 0,-4-6 0,35 30 0,10-29 0,0 4 0</inkml:trace>
  <inkml:trace contextRef="#ctx0" brushRef="#br0" timeOffset="34451">26059 5433 24575,'-11'46'0,"1"0"0,-1 1 0,11 25 0,-8-14 0,-44-29 0,47 2 0,-16-31 0,21 0 0</inkml:trace>
  <inkml:trace contextRef="#ctx0" brushRef="#br0" timeOffset="34787">26388 5268 24575,'-13'48'0,"0"0"0,0 0 0,-11 26 0,16-22 0,29-50 0,16 9 0,12-22 0,-12-12 0,-8-9 0,-6-4 0,-15-19 0,10 14 0,-5 4 0,-23 10 0,-20 4 0,-5 5 0,-2 12 0,-18-5 0,3 1 0,31 10 0,-21 0 0</inkml:trace>
  <inkml:trace contextRef="#ctx0" brushRef="#br0" timeOffset="35069">25306 5104 24149,'-23'56'0,"0"0"0,0 0 0,0 1 0,14 10 0,8-1 0,11-11 0,15-15 0,11-10-802,6-7 1,8-5 0,-7-1 0,12 9 0,-2-5 0</inkml:trace>
  <inkml:trace contextRef="#ctx0" brushRef="#br0" timeOffset="35306">26811 5057 24195,'30'40'0,"-1"1"0,0-1 0,1 1 0,6 2 0,-1-2 0,-12 0 0,-19 9 0,-8-6 0,4-2 0</inkml:trace>
  <inkml:trace contextRef="#ctx0" brushRef="#br0" timeOffset="40169">21990 3575 24575,'-34'26'0,"-3"6"0,-12 0 0,-1 1 0,11 4 0,6-5 0,-3 7 0,11-3 0,19 16 0,3-16 0,6-1 0,34 1 0,-5-22 0,7-7 0,17-11 0,3-13 0,-20-7 0,-2-7 0,-1-3 0,3-1 0,-1-3 0,-8-4 0,-12-4 0,-7-4 0,-3 3-1029,0-10 1,-11 9 1028,-42 1-297,-12 26 297,-5 39 0,-1 6 0,-3-14 0,19 11 0,0 0 0</inkml:trace>
  <inkml:trace contextRef="#ctx0" brushRef="#br0" timeOffset="40619">22319 4022 20548,'22'-54'0,"1"1"0,-1-1 0,0 1 0,0 1 0,1 1 0,-1 2 0,-3 5 0,1-7 0,-3 8 1903,9-12-1903,-5 3 682,-21 62-682,0 13 175,0 14 1,0 5-176,-1-10 0,2 4 0,4 16 0,4 8 0,-2-8 0,-5-13 0,1-2 0,8 20 0,-1-4 0,-10-9 272,0-28 1,0 5 0,0-21 0</inkml:trace>
  <inkml:trace contextRef="#ctx0" brushRef="#br0" timeOffset="40787">22319 4022 19635,'50'-26'0,"-1"0"0,1 0 0,0-1 0,-1 1 0,6-4 0,-1-1 0,-3 4 0,-9 11 0,18 16 0,-29 0 0</inkml:trace>
  <inkml:trace contextRef="#ctx0" brushRef="#br0" timeOffset="41951">21590 3269 24575,'51'-8'0,"0"-1"0,0 1 0,0-1 0,1 5 0,3 2 0,1 1 0,-1-2 0,-4-2-1541,11-8 0,-5-4 0,7 5 1541,-3 8 0,7 3 0,2 3 0,-4-2 0,-10-2 0,8-9 0,-5 1 0,0 8 0,2 3 0,-21 0 1412,-30-1-1412,-20 0 752,-14 0-752,8 0 0,-5 0 0,21 0 0,0 0 0,0 0 0</inkml:trace>
  <inkml:trace contextRef="#ctx0" brushRef="#br0" timeOffset="42501">22672 2940 24575,'38'21'0,"0"0"0,15-1 0,3 2 0,-14 1 0,0 2 0,0-3 0,19-3 0,-7-1 0,-7 24 0,-26-37 0,-21 16 0,0-21 0,-21 31 0,-26-23 0,8 35 0,-6 8 0,4-28 0,-5-3 0,5 5 0,8 15 0,4 7 0,0-6 0,-14-6 0,7-5 0,15 23 0</inkml:trace>
  <inkml:trace contextRef="#ctx0" brushRef="#br0" timeOffset="43585">20367 5927 24575,'44'0'0,"1"0"0,0 0 0,-1 0 0,-5 2 0,-2-4 0,15-29 0,-52 23 0,0-24 0</inkml:trace>
  <inkml:trace contextRef="#ctx0" brushRef="#br0" timeOffset="43721">20344 5598 23436,'54'0'0,"1"0"0,0 0 0,0 0 0,0 0 0,0 0 0,0 0 0,0 0 0,-1 0 0</inkml:trace>
  <inkml:trace contextRef="#ctx0" brushRef="#br0" timeOffset="44419">21261 6068 18386,'17'62'0,"0"-1"0,-9-9 0,-1-2 1408,3-8 1,1-6-1409,10-4 1057,-16 9-1057,16-82 0,-9 2 0,-3-6 0,-5-8 0,-3-6-1412,4 5 0,0-7 0,1 0 1,-1 4 1411,0 5 0,-2 4 0,0-4 294,-2-4 1,-1-6-1,0 1 1,1 5-295,3 9 0,0 4 0,-1 0 0,-2-21 0,-2 0 0,1 17 0,0 0 0,0 5-347,0 6 0,0 2 347,0-9 0,0 10 0,0 22 0,0 11 6441,0 0-6441,21 0 0,26 0-3221,1 1 1,8-2 3220,-5-4 0,4-4 0,4 2-237,2 5 1,5 1-1,3 1 1,2-2 236,-18 0 0,1-2 0,2 1 0,0-1 0,1 0 0,1 0-666,5 0 0,2 1 1,1-1-1,0 0 1,0 1-1,0 0 666,1 2 0,1 1 0,0 1 0,-1-1 0,-1-2 0,-2-1-534,1-4 0,-1-2 0,-1-1 0,-2 1 0,-1 2 534,11 5 0,-1 2 0,-4 0 0,-9-3 0,4-8 0,-9 1 0,-16 10 0,1 0 0</inkml:trace>
  <inkml:trace contextRef="#ctx0" brushRef="#br0" timeOffset="45417">27070 3904 24575,'0'-26'0,"0"47"0,0 16 0,0 10 0,-1 1 0,1 6 0,1-2-2149,4 11 0,0 2 2149,-3-2 0,-2 4 0,1-1 0,2-5 0,1-2 0,-1 1 0,-2 3 0,-1 1 0,-1-3 0,0-7 0,0-3 0,3-4 0,8 2 0,1-12 72,-6-21-72,37 5 0,-36-21 0,14 0 0</inkml:trace>
  <inkml:trace contextRef="#ctx0" brushRef="#br0" timeOffset="45967">27234 5527 24575,'28'-39'0,"-1"0"0,-7 3 0,2 9 0,36 27 0,-42 29 0,-9 5 0,-7-8-2835,-9 12 1,-8 11 0,-1-8 2834,-24 6 859,2-8 1,2 0-860,9 6 0,72-32 0,29-10 0,-21-4 0,6-2 0,3-1 0,-4 1 0,10 1 0,-2 1 0,0-4 0,-1-5 0,-1-1 0,1 1 0</inkml:trace>
  <inkml:trace contextRef="#ctx0" brushRef="#br0" timeOffset="46751">25847 3904 24575,'55'-10'0,"0"0"0,-1-1 0,1 1 0,0-1 0,4 1 0,2 0 0,-1 1 0,0 2 0,-2 1-482,4 4 0,-3 3 0,1 0 0,2-1 482,-1-1 0,2-1 0,1-1 0,-2 1 0,-3 0-1319,-5 1 0,-4 1 0,0-1 0,-1 0 1319,18-2 0,-1-1 0,-5 1 0,-1 2 0,-8 2 1519,11-1-1519,-37 0 0,-31 0 0,-42 0 0,21 0 0,5 0 0</inkml:trace>
  <inkml:trace contextRef="#ctx0" brushRef="#br0" timeOffset="47320">25024 3693 24575,'0'-26'0,"0"5"0,0 21 0,0 0 0,146-11-3629,-107 10 0,0 0 3629,22-4 0,8 0 0,-10 4 764,-20 3 0,-8 7-764,6 35 0,-37-2 0,-23-2 0,-12-2 0,-1-11 0,-4-4 0,3-3 0,1-3 0,-8 3 0,44-20 0,97 0 0,-43 0 1952,9-3 0,-5 6-1952,-32 18-555,16-15 555,-37 25 0,-5-28 0,-47 28 0,-16-26-425,5 2 1,-11 1 0,11-2 0,-8-6 0,21 0 0,0 0 0,-1 0 0</inkml:trace>
  <inkml:trace contextRef="#ctx0" brushRef="#br0" timeOffset="49019">22154 5598 24575,'-43'17'0,"-1"1"0,1-1 0,-62 25 0,105-42 0,0 0 0,0-21 0,0-26 0,0 5 0,12 7 0,8 5 0,29 14 0,14 16 0,-16 16 0,-33 13 0,-7 7 0,-7 27 0,-24-23 0,-13 5 0,4-5-294,12-3 0,-3-3 294,-12 1 0,-9 1 0,6-11-1253,-8-9 1253,11 5 0,12-52 0,24-19 0,19 13 0,7 1 0,15-14 0,-3 29 0,3 11 0,-4 22 0,-4 7 0,9 10 0,-2-1 0,-7 1 0,-25-2 0,23-7 0,-31-20 0</inkml:trace>
  <inkml:trace contextRef="#ctx0" brushRef="#br0" timeOffset="49403">22319 5198 24575,'45'-13'0,"-1"0"0,-7 0 0,-9 5 0,-17 8 0,-11 0 0,0 21 0,0-16 0,0 26 0,0-7 0,0-8 0,0 4 0,0 1 0,0-15 0,21 15 0,9-19 0,8-4 0,15 2 0,3 0-624,-9 0 1,-2 0-1,-3 0 1,-8 0-1,-24 0 1</inkml:trace>
  <inkml:trace contextRef="#ctx0" brushRef="#br0" timeOffset="49820">22672 5856 23155,'63'-15'0,"-1"-1"0,1 0 0,-2 6 0,-1 2 0,-6 0 0,-3-4 0,-8 3 0,12 9 174,-3-10 0,-52 7 1,0-7-1</inkml:trace>
  <inkml:trace contextRef="#ctx0" brushRef="#br0" timeOffset="50020">23001 5551 24575,'0'-13'0,"0"2"0,-14 44 0,-12 38 0,3-8 0,10-27 0,0 2 0,-8 16 0,-5 14 0,1 1 0,11-12 0,15-9 0,3-5 0,-13 1 0,3-4 0,26 2 0</inkml:trace>
  <inkml:trace contextRef="#ctx0" brushRef="#br0" timeOffset="50701">23542 5598 24575,'13'-26'0,"39"5"0,-10 21 0,8 0 0,-19 21 0,-41 26 0,-14 5 0,-3-21 0,-3-5 0,-2-2 0,-20-14 0,49-10 0,-7 21 0,20-15 0,-7 14 0,49-20 0,-10 21 0,8-15 0,-20 13 0,-8 3 0,-17-6 0,-5 28 0,-15-28-3392,-16-3 0,-4-5 3392,-7-8-918,3-13 1,0-5 917,-11-11 0,30-10 0,4 0 0,-5 7 0,21-10 0</inkml:trace>
  <inkml:trace contextRef="#ctx0" brushRef="#br0" timeOffset="51001">23871 5151 24575,'46'29'0,"0"-1"0,-14 7 0,-12 1 0,-25 16 0,-37-7 0,37-35 0,-16-10 0,42 0 0,26-10-945,1-12 0,9-7 0,-5 4 1,-15 11-1,-1-1 0,6-9 0,-1-1 1,1 1-1</inkml:trace>
  <inkml:trace contextRef="#ctx0" brushRef="#br0" timeOffset="51517">20249 7667 23415,'59'0'0,"-1"0"0,1 0 0,10-8 0,1-5 0,-13 3 0,-8 2 0,-12-8 0,-1 1 0</inkml:trace>
  <inkml:trace contextRef="#ctx0" brushRef="#br0" timeOffset="51654">20249 7315 24575,'64'-6'0,"-1"1"0,0 0 0,0 0 0,1-1 0,-2-1 0,-6-1 0,-2 3 0,-5 5 0,0 0 0,-1 0 0</inkml:trace>
  <inkml:trace contextRef="#ctx0" brushRef="#br0" timeOffset="52552">21543 7761 24575,'9'45'0,"-1"-1"0,1 1 0,8 0 0,-3-7 0,-11 4 0,28-63 0,-25-5 0,14-1 0,1-3 0,-17-4 0,-2-3 0,18-8 0,2-4 0,-18-6 0,-3-8-691,3 12 1,2-6 0,0-3-1,-1 4 691,-1-11 0,0 3 0,-2-1 0,-1 13 0,-1 0 0,0 1 0,2 4 0,3-18 0,0 10 654,-5 8-654,0 21 0,0 5 0,0 21 0,0 0 0,63 0 0,-16 0 0,2-2 0,16-1 0,8 0 0,-1 1 0,-19 1 0,3 0 0,1 1 0,1 0 0,0 0 0,-1-1-663,2 0 0,1-1 0,-1 0 1,1 0-1,0 0 0,0 1 663,5 0 0,2 1 0,0 0 0,-1 0 0,-5 1 0,-5-1 0,11 0 0,-8 0 0,-5 0 0,4 0 0,-9 0 0,4 0 0</inkml:trace>
  <inkml:trace contextRef="#ctx0" brushRef="#br0" timeOffset="53434">22037 7432 24575,'0'-26'0,"0"5"0,0 21 0,0 21 0,0 16 0,0 6 0,0 5 0,-2-8 0,4-2 0,4 1 0,9-7 0,42-1 0,-19-42 0,0-9 0,-5 8 0,-3-5-321,1-21 1,-10-2 320,-18 9 0,7-11 0,-10 42 0,0 0 0,0 21 0,0-16 0,-5 27 0,0 9 0,2 14 0,-2-13 0,0 0-1011,5 5 1,0-27 0,0-20 0</inkml:trace>
  <inkml:trace contextRef="#ctx0" brushRef="#br0" timeOffset="53619">22625 7644 22852,'57'-9'0,"1"0"0,-1 1 0,6-4 0,-11 3 0,-10 9 0</inkml:trace>
  <inkml:trace contextRef="#ctx0" brushRef="#br0" timeOffset="53787">22742 7432 24575,'-9'50'0,"0"-1"0,0 1 0,0 0 0,0 5 0,1-1 0,1-6 0,1-5 0,2-8 0,4-6 0,0 2 0,0-31 0</inkml:trace>
  <inkml:trace contextRef="#ctx0" brushRef="#br0" timeOffset="54169">23189 7479 21746,'-5'-39'0,"0"0"0,-16-1 0,-3 17 0,3 44 681,-13-9 0,6 2-681,43 33 477,-9-21-477,41-5 243,-21-21-243,5 0 747,-28 0-747,7 0 0,-10 0 0,0 32 0,-3 24 0,-4 10 0,-5-10 0,0 1 0,5 10 0,-1-6 0,-13-9 0</inkml:trace>
  <inkml:trace contextRef="#ctx0" brushRef="#br0" timeOffset="55101">20367 8961 19525,'45'-12'0,"1"0"0,-1-1 0,5-10 0,-9 2 0,-9 5 0,-32-5 0,0 21 0</inkml:trace>
  <inkml:trace contextRef="#ctx0" brushRef="#br0" timeOffset="55237">20296 8632 24575,'57'0'0,"0"0"0,0 0 0,0 0 0,-8 0 0,-4 0 0,-3 0 0,0 0 0,-1 0 0</inkml:trace>
  <inkml:trace contextRef="#ctx0" brushRef="#br0" timeOffset="55701">21425 9290 24575,'20'46'0,"0"0"0,-2 0 0,-5-19 0,-13-38 0,9-18 0,3-7 0,-7-21-739,1 1 0,1-12 0,1 6 739,3 6 0,-1 0 237,-8 0 0,-2-4 0,3 6-237,8 3 0,-1 8 0,-10-7 0,0-2 365,0 47-365,0-16 0,0 21 0,10-21 0,14 15 0,33-14 0,1 18 0,10 4 0,-20-4 0,5 0 0,2-1 0,1-1-1411,6-1 0,3-1 0,0-1 1,-1 2 1410,-8 0 0,0 2 0,-1-1 0,-3 0 0,9-4 0,-2 0 0,-12 3 0,3 5 0,-19 0 0</inkml:trace>
  <inkml:trace contextRef="#ctx0" brushRef="#br0" timeOffset="56301">22084 8961 24575,'-47'47'0,"27"-11"0,3 6 0,1-1 0,0 3 0,4-1 0,3 12 0,2-2 0,-5 1 0,3-7 0,9-15 0,0-32 0</inkml:trace>
  <inkml:trace contextRef="#ctx0" brushRef="#br0" timeOffset="57286">22201 9078 24575,'46'-19'0,"0"-1"0,-3-2 0,-13 13 0,-30 30 0,-21-5 0,6 28 0,-17-14 0,-2-3 0,13 5 0,-21 10 0,42-42 0,0 0 0,21 0 0,16 0 0,-8 20 0,23-14 0,-47 46 0,16-44 0,-42 23 0,6-31 0,-51 0 0,24 0 0,2 0 0,2 0 0,9 0 0,-2 0 0</inkml:trace>
  <inkml:trace contextRef="#ctx0" brushRef="#br0" timeOffset="60917">8467 10207 21979,'0'66'0,"21"-14"1254,-16-52-1254,27 2 0,9-4 0,-9-12 0,1-3-2891,29 4 1,4-3 2890,-26-3 0,-1-4 0,3-3 0,4-3 0,4-3 0,-1 0 0,-4 2 502,-6 5 0,-3 1 0,2-3-502,5-7 0,4-5 0,-1 1 0,-7 8 0,-4 8 0,-5 2 256,1-4 1,-4 4-257,-7 10 0,-20 10 0,0 0 5104,0 10-5104,21-7 0,-15 7 0,35-10 0,-35 0 0,25 0 0,-28 21 0,7-16 0,-10 16 0,0-21 0</inkml:trace>
  <inkml:trace contextRef="#ctx0" brushRef="#br0" timeOffset="66017">3246 14064 24575,'-27'0'0,"-14"0"0,35 0 0,-15 0 0,21 0 0,21 0 0,6 0 0,23 0 0,9 0 0,-8 0 0,3 0 0,-8 1 0,5 0 0,2-1 0,1-2 0,2-2 0,2-2 0,-1 0 0,-4 2 0,-1 2 0,-4 1 0,1-2 0,10-4 0,1-1 0,-19 2 0,-26 6 0,-15 0 0,-36 0 0,-13 10 0,-4 1 0,18-9 0,-1 2 0,-13 6 0,-6 6 0,8-1 0,-13 11 0,18-13 0,5 1 0,16 6 0</inkml:trace>
  <inkml:trace contextRef="#ctx0" brushRef="#br0" timeOffset="66303">3316 14229 24102,'60'0'0,"-1"0"0,0 0 0,1 0 0,5-3 0,-3-1 0,2 1 0,-13 2 0,2 3 0,-2-2 0,-5-4-808,9-12 1,-3 1 807,14 13 0,-9-2 0,-21-17 671,-15 21-671,-42 0 345,-5 0-345,0 21 0,-5-15 0,28 15 0,-7-21 0</inkml:trace>
  <inkml:trace contextRef="#ctx0" brushRef="#br0" timeOffset="73601">7314 11289 24575,'0'-26'0,"0"5"0,0 21 0,0 0 0,-21 42 0,-5-32 0,0 32 0,5-42 0</inkml:trace>
  <inkml:trace contextRef="#ctx0" brushRef="#br0" timeOffset="73869">7103 11713 24575,'0'39'0,"0"-8"0</inkml:trace>
  <inkml:trace contextRef="#ctx0" brushRef="#br0" timeOffset="74051">7103 11713 14818,'0'52'0,"0"0"0,0 0 0,0 74 3837,0-126-3837,0 0 0,0 0 0</inkml:trace>
  <inkml:trace contextRef="#ctx0" brushRef="#br0" timeOffset="74217">7267 12042 24575,'0'0'0</inkml:trace>
  <inkml:trace contextRef="#ctx0" brushRef="#br0" timeOffset="75053">8796 11407 24575,'52'0'0,"0"21"0,-49 5 0,8 0 0,-22 26 0,-12-23 0,7 28 0,-26-30 0,37-6 0,-16-21 0,42-21 0,5-6 0,-9 0 0,3-3 0,12 6 0,1-2 0,-12-9 0,0 2 0,26 5 0,-26-4 0,-21 32 0,0 0 0,-21 32 0,15-4 0,-14 30 0,20-22 0,0 9 0,20-9 0,-4-9 0,8-6 0,-14-21 0</inkml:trace>
  <inkml:trace contextRef="#ctx0" brushRef="#br0" timeOffset="75569">9266 11666 24575,'0'26'0,"0"5"0,0-7 0,0-9 0,0 27 0,0-16 0,0 0 0,0-5 0,11-42 0,-9-26 0,12 7 0,4-3 0,-5 4 0,0 2 0,13-21 0,16 37 0,-37 21-3392,12 39 0,-3 17 3392,-11 9 0,3-11 0,-2-4 0,-4-8 0</inkml:trace>
  <inkml:trace contextRef="#ctx0" brushRef="#br0" timeOffset="77017">7173 11713 24575,'0'13'0,"0"-3"0</inkml:trace>
  <inkml:trace contextRef="#ctx0" brushRef="#br0" timeOffset="77234">7173 12042 24575,'-13'39'0,"3"-8"0,10-31 0</inkml:trace>
  <inkml:trace contextRef="#ctx0" brushRef="#br0" timeOffset="77387">7150 12324 24575,'0'0'0</inkml:trace>
  <inkml:trace contextRef="#ctx0" brushRef="#br0" timeOffset="78537">9760 13500 24575,'34'0'0,"5"0"0,1 0 0,7 0 0,5 0 0,-18 0 0,-39 0 0,20 0 0,-36 0 0</inkml:trace>
  <inkml:trace contextRef="#ctx0" brushRef="#br0" timeOffset="78734">9760 13500 21899,'0'54'0,"0"0"0,0-1 0,0 1 0,0 0 0,0 4 0,0 1 0,0-8 0,0-15 0,0-15 0</inkml:trace>
  <inkml:trace contextRef="#ctx0" brushRef="#br0" timeOffset="79901">10372 13500 24575,'26'0'0,"-5"0"0</inkml:trace>
  <inkml:trace contextRef="#ctx0" brushRef="#br0" timeOffset="80075">10372 13500 24575,'61'-9'0,"0"1"0,0-1 0,85-12 0,-146 21 0</inkml:trace>
  <inkml:trace contextRef="#ctx0" brushRef="#br0" timeOffset="80251">11289 13406 24575,'0'0'0</inkml:trace>
  <inkml:trace contextRef="#ctx0" brushRef="#br0" timeOffset="81520">10489 14770 24575,'-13'-39'0,"3"-13"0,20 46 0,35-15 0,-4 21 0,6 21 0,-5 16 0,-36-4 0,-6 4 0,2 1 0,-4-2 0,-25 13 0,1 3 0,5-46 0,21 15 0,21-53 0,-3-1 0,1-4 0,6-2 0,-1-1 0,-4-6 0,-3 1 0,4-13 0,-21 32 0,0 5 0,0 21 0,0 0 0,0 42 0,0 0 0,-10 12 0,-1 4 0,6-17 0,5-3 0,9-1 0,3-4 0,-2-1 0,32-32 0</inkml:trace>
  <inkml:trace contextRef="#ctx0" brushRef="#br0" timeOffset="82505">10913 15193 24575,'0'-26'0,"20"-16"0,7 27 0,9-30 0,9 30 0,-9 15 0,-10 57 0,-5-2 0,-18 11 0,-6-1 0,3-26 0,0 34 0,0-73 0,0 0 0,0-63 0,0 16 0,10-13 0,1-3 0,-6-2 0,12 24 0,-2 4 0,-13 11 0,9 5 0,10 62 0,-16-20 0,6 11 0,-1 2 0,-10 2 0,21 11 0,-16-10 0,16 7 0,-21-28 0,21 5 0,-16-21 0,16 0 0</inkml:trace>
  <inkml:trace contextRef="#ctx0" brushRef="#br0" timeOffset="82884">11171 14370 24575,'20'-39'0,"-1"0"0,13-3 0,-32 68 0,0 21 0,0 11 0,0-9 0,0 9 0,0-32 0,0 5 0,0-28 0,21-3 0,5-17 0,5-11 0,8-6 0,5-7 0,1 1-2082,-2 8 0,0 2 0,-1-4 2082,4-15 0,-3-3 0,-4 9 0,-7 21 0,-6 2 0,-5-22 0</inkml:trace>
  <inkml:trace contextRef="#ctx0" brushRef="#br0" timeOffset="83834">9290 12042 22167,'58'12'0,"1"0"0,-1 0 0,3-2 0,2-2 0,-2-2 0,-3-1 0,-2-2 0,3-1 0,-9-1 0,0-1 0,3 0 0,3-1 0,6 1 0,6 0 0,2 0 0,-2 0 0,-4 0-1208,-3 0 0,-3 0 1,-2 0-1,1 0 1208,5 0 0,1 0 0,-3 0 0,-7 0 0,4 0 0,-9 0-4286,9 0 4286,-33 0 2058,-14 0-2058,-10 0 87,0 21 0,0-15 1,0 14-1</inkml:trace>
  <inkml:trace contextRef="#ctx0" brushRef="#br0" timeOffset="94334">18627 10207 24575,'0'58'0,"0"-29"0,0 23 0,21-47 0,5 16 0,21-42 0,-1-8 0,9-10 0,-5-3-1485,-14 4 0,-5-2 0,7-2 1485,3 5 0,7-2 0,2-1 0,-1 0 0,-5 0-1158,-3-1 0,-5-1 1,-1 1-1,2 1 1158,5-1 0,1 1 0,-1 2 0,-4 2 0,9-10 0,-8 3 0,-13 12 0,0 0 0</inkml:trace>
  <inkml:trace contextRef="#ctx0" brushRef="#br0" timeOffset="96517">15475 11242 24129,'-65'0'0,"44"0"0,44-9 0,25-3 0,-4 5 0,12 0 0,7 0 0,0 0 0,-2-1-1967,-4-1 1,-1-1 0,1 0 0,1 0 0,4-1 1802,-4 2 1,4-1-1,2 0 1,1 0 0,0 0-1,-1 0 1,-3 1-188,2 0 0,-1 0 0,0 1 0,-2 0 0,-1 0 0,-2 0 351,2 1 0,-2 0 0,-2 0 0,0 0 0,-1-1 0,9-3 0,0-1 0,-3 1 0,-6 3 0,15 5 0,-7 1 1078,-2-9 0,-8 1-1078,-10 10 0,-73 21 0,-29-16-42,13 3 0,-12 3 0,-4 1 0,2-1 42,4-2 0,0 1 0,0-1 0,3-1 0,-9 2 0,2-1 0,2 1 0,10 1 0,0-1 0,1 1 0</inkml:trace>
  <inkml:trace contextRef="#ctx0" brushRef="#br0" timeOffset="96701">15640 11407 22865,'64'-14'0,"0"1"0,1 0 0,-1 0 0,0-1 0,1 1 0,-1 0 0,0-1 0,0 1 0,1 0 0,1 0 0,-3 3 0,-2 0 0,-2 0 0,2 0 0,1-1 0,2-1-276,-3-1 1,4-1-1,2-2 1,1 0-1,-1 0 1,-1 0 0,-3 2-1,-4 0 1,-5 2 275,16-2 0,-7 2 0,-4 1 0,0-2-409,-4-1 0,0-1 1,-4 0-1,-6 2 1,3-1-1,-7 2 0,22-9 1</inkml:trace>
  <inkml:trace contextRef="#ctx0" brushRef="#br0" timeOffset="97586">20720 11877 24575,'26'-21'0,"8"16"-3277,13-12 0,14-8 0,-2 4 2780,-13 13 1,0 3-1,3-3 497,-1-2 0,6-3 0,2-2 0,-3 1 0,-5 1 939,1 0 0,-6 2 1,3-1-940,19-4 0,2 0 0,-13 0 0,-2-10 1719,-7 5-1719,-45 21 0,-24 0 0,-12 0 1696,-11 0 0,20 0 0,7 0 0</inkml:trace>
  <inkml:trace contextRef="#ctx0" brushRef="#br0" timeOffset="97917">21167 11501 24575,'53'10'0,"1"1"0,0-6 0,3 0 0,-1 0 0,11 6 0,-3 2 0,-1 4 0,-6-3 0,6-8 0,-63 14 0,-21 1 0,-5 6 0,-2-10 0,-2 2 0,-20 26 0,10-17 0,2 1 0,7 13-168,1-8 1,7-3 0,21-15 0,-9 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AC5F4ED9-334D-4F32-82DD-3CCE676A8408}" type="datetimeFigureOut">
              <a:rPr lang="en-US"/>
              <a:pPr>
                <a:defRPr/>
              </a:pPr>
              <a:t>6/5/23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6545EB16-1616-48C3-8AE6-46CF05E8DC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42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45EB16-1616-48C3-8AE6-46CF05E8DCE4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53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45EB16-1616-48C3-8AE6-46CF05E8DCE4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8890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45EB16-1616-48C3-8AE6-46CF05E8DCE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24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45EB16-1616-48C3-8AE6-46CF05E8DCE4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110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45EB16-1616-48C3-8AE6-46CF05E8DCE4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770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45EB16-1616-48C3-8AE6-46CF05E8DCE4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94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45EB16-1616-48C3-8AE6-46CF05E8DCE4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94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45EB16-1616-48C3-8AE6-46CF05E8DCE4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33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535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>
            <a:extLst>
              <a:ext uri="{FF2B5EF4-FFF2-40B4-BE49-F238E27FC236}">
                <a16:creationId xmlns:a16="http://schemas.microsoft.com/office/drawing/2014/main" id="{7B47A000-D340-415C-B451-F6358447FD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8570" y="2313986"/>
            <a:ext cx="8857808" cy="167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1356ED1-3CFA-40FA-8F21-818840F4F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4999" y="2705259"/>
            <a:ext cx="8024949" cy="897392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94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6620-0C18-4579-B2F5-36DA5383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424D9-8641-4594-AD49-A7BE94ECC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2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B9726-051B-4E43-9CDB-508C3219B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A0BCA-CFE6-4D49-9D57-88ED605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052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01611" y="136525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180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14</a:t>
            </a:r>
            <a:r>
              <a:rPr lang="en-US" baseline="30000" dirty="0"/>
              <a:t>st</a:t>
            </a:r>
            <a:r>
              <a:rPr lang="en-US" dirty="0"/>
              <a:t> Aug,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4E634A9-4649-4019-AF23-6398A079BB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331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485033" y="6305550"/>
            <a:ext cx="609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E634A9-4649-4019-AF23-6398A079BB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518400" y="6550223"/>
            <a:ext cx="3860800" cy="3270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29,30</a:t>
            </a:r>
            <a:r>
              <a:rPr lang="en-US" baseline="30000"/>
              <a:t>th</a:t>
            </a:r>
            <a:r>
              <a:rPr lang="en-US"/>
              <a:t> April,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85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EB47-E66E-41D2-8E5B-B7292D1F7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49EB8-22D9-463B-A0C8-B8BDDD461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8234D-03D9-4640-83F4-3E68A9B9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05/06/23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E4841-E4B5-4BBB-9392-E0BC8AEE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946E-C567-498F-98A3-BBDFECA7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816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810F-5991-4C5C-96B9-1321E088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4B73E-1627-4DEA-9728-D14435FC1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E3814-3541-4D05-A9BF-1E94B5AB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05/06/23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3FF90-FE60-4111-A185-68B851E7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DF47E-070C-41C4-9415-19F7B30D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571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79DC1-CB71-4F7E-9497-49D67F3D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2875E-B54C-45D4-B58C-68D15B83D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8A27B-20C1-41BC-8888-0A4C31CD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05/06/23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F05BB-06B9-42EE-8011-8545362C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F50F3-D40B-422F-BECA-17600F43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35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71DF-4FB5-4C4C-BCFF-0EF7689B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56E9-1FCC-4D48-9F29-B8C2C5A9E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265E1-0E09-4E38-B553-8371ADCDB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F1C03-C896-4CD7-AE33-D1C06613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05/06/23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11142-A0D1-467F-A4CD-49017C45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87141-219B-4C00-9401-17A9FBD6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5433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575B-134E-44E8-B85A-FD55D1F5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46994-B215-425F-A461-15ED7FEE5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8A55C-F4FA-4665-8DAB-8C7153F50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987BB-FB08-4787-9D79-A8CCE598E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17509-B0D6-47FE-909E-9EF650EFA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3664-DC52-446E-B749-B37EA31C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05/06/23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9FCDF-AEA5-488D-94F7-00B55453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21E17-536C-4BC8-BB2B-7AB3C9E4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88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E2FE-8970-4894-AE2F-F1BD8D70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638CD-023F-49B3-A3FD-870E3427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36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447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28D4-BEBF-4CD8-BB60-7E0F5580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0697E-7F43-4182-8DF3-75396C48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05/06/23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A5E-D8F4-44E9-8E3C-57823538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34D4B-A4EE-4D4A-A1C4-B8665970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618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F0D62-5B8F-4477-91E1-F189F257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05/06/23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1D419-5132-48C6-8062-16F67126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DBDA3-50F2-476C-9153-58DFB229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070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CD9F-B131-44CD-877D-0F1005BB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2324-FECB-467B-B212-66465D479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D6F0D-B9BB-467F-AA12-B31F3D248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DB1A3-1310-4E6C-8702-531D438A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05/06/23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20A4E-CB4D-4E8F-95A9-E03B24A3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7E387-9D01-4067-9430-3B034D39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5385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9346-ED6F-4293-9068-D6963619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556185-697C-4489-B5CE-19516B421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6DA51-1189-428F-BB59-AEAEE74FE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3D476-D4AD-4E08-9A65-A9F245B2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05/06/23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8A6D4-C9A0-4407-ADC2-68172023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C37C5-8D46-4D8C-9A14-429B47C2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992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CD1A-177A-48EA-98D9-897AAFB1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0371C-3F66-43EB-A14A-31269543F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1EEC1-B7E2-49CD-B5DD-4F859901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05/06/23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328F4-F343-49CC-92EA-A28B39D5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8AF2E-4935-43E5-8B50-BB922F5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2309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49CA3-7C41-4561-891A-A2FEB2870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CDD29-89A5-4890-98AD-8A821A767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84CD0-602D-4136-B48C-42043F42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05/06/23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5126B-3D84-4A9C-B9FA-C20AD2CA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FE574-3DDB-4384-B8F1-554F616C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403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47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239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370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1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3122F-43F1-42A5-A7CE-C30A4E97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B2F21-F898-456B-803F-8D6D038B9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19825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183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421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43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283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62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21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539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910080" y="1850064"/>
            <a:ext cx="98752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34275" anchor="t" anchorCtr="0"/>
          <a:lstStyle>
            <a:lvl1pPr marR="0" lvl="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667" b="0" i="0" u="none" strike="noStrike" cap="none">
                <a:solidFill>
                  <a:srgbClr val="2A310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7518400" y="6400999"/>
            <a:ext cx="3860800" cy="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13309600" y="6305551"/>
            <a:ext cx="609600" cy="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 lang="en-GB"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1913467" y="838200"/>
            <a:ext cx="9999200" cy="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344D6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60747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304800"/>
            <a:ext cx="9956800" cy="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344D6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10871200" cy="49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marR="0" lvl="0" indent="-465655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1219170" marR="0" lvl="1" indent="-48258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828754" marR="0" lvl="2" indent="-45718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2438339" marR="0" lvl="3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3047924" marR="0" lvl="4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3657509" marR="0" lvl="5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4267093" marR="0" lvl="6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4876678" marR="0" lvl="7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5486263" marR="0" lvl="8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7518400" y="6400999"/>
            <a:ext cx="3860800" cy="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304800"/>
            <a:ext cx="12192000" cy="60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8A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6459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068B-034E-41E8-B059-74F74DE6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5073-A5FC-488C-A9D4-2DA6218AF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EEFAD-3391-4FBA-921E-B8164A89C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5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C9AC7-91F5-4370-A526-E3E29752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95B22-7558-41DA-BDD5-99542DFBA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DD856-DD4D-4747-B59C-E79FD094F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C7E20-0826-4501-A089-492D27BDD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F714D7B-1E9E-4866-8542-85DFC1EA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10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1DE0-D92E-4978-8AC0-8FBFBFA2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31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42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9C04-27E5-40AB-83C9-F363107E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544C-714D-4C68-A66E-D843C9C9D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76B67-5ADD-4554-ADAF-9E87D8957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551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6CD3-94E0-4F72-A017-0B5793C7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03DA2-10B2-47E1-A3D7-95BACC15D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0CB59-5417-4DB6-93CA-550137EAA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6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C7DB1-6E48-4DFD-9B3E-8EBB07FD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515D9-6551-4CFE-88AA-142437F1E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260" y="1429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F18C1-F75F-49A1-A534-06715FA0F207}"/>
              </a:ext>
            </a:extLst>
          </p:cNvPr>
          <p:cNvSpPr txBox="1"/>
          <p:nvPr userDrawn="1"/>
        </p:nvSpPr>
        <p:spPr>
          <a:xfrm>
            <a:off x="1384663" y="6444476"/>
            <a:ext cx="1998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232D47"/>
                </a:solidFill>
                <a:latin typeface="+mj-lt"/>
              </a:rPr>
              <a:t>Linear Algebra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1" dirty="0">
              <a:solidFill>
                <a:srgbClr val="232D47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5C58D-E4D9-4FD2-A46B-874BE534CAF4}"/>
              </a:ext>
            </a:extLst>
          </p:cNvPr>
          <p:cNvSpPr txBox="1"/>
          <p:nvPr userDrawn="1"/>
        </p:nvSpPr>
        <p:spPr>
          <a:xfrm>
            <a:off x="11279285" y="6413698"/>
            <a:ext cx="61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DC423B4-9431-4E53-8DEA-539168954028}" type="slidenum">
              <a:rPr lang="en-GB" sz="1200" smtClean="0">
                <a:solidFill>
                  <a:srgbClr val="232D47"/>
                </a:solidFill>
                <a:latin typeface="Gill Sans MT" panose="020B0502020104020203" pitchFamily="34" charset="0"/>
              </a:rPr>
              <a:pPr/>
              <a:t>‹#›</a:t>
            </a:fld>
            <a:endParaRPr lang="en-GB" sz="1200" dirty="0">
              <a:solidFill>
                <a:srgbClr val="232D47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4487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37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kern="1200">
          <a:solidFill>
            <a:srgbClr val="0B5394"/>
          </a:solidFill>
          <a:effectLst/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891A7"/>
        </a:buClr>
        <a:buSzPct val="7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891A7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9D2816-1A10-4DF2-9FE9-B1E108CE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A34E0-427C-42EB-B9B3-801423334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951F6-6B90-439A-BCA5-F3EB5E0E7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3683B-3747-477E-B496-3231C9834C01}" type="datetimeFigureOut">
              <a:rPr lang="en-IN" smtClean="0"/>
              <a:t>05/06/23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EF07-059A-4D38-BAA4-F43CFF727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6C359-9966-4E5A-8874-994CC25A1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02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083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140.pn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0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1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14.xml"/><Relationship Id="rId4" Type="http://schemas.openxmlformats.org/officeDocument/2006/relationships/image" Target="../media/image19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16.xml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4.png"/><Relationship Id="rId7" Type="http://schemas.openxmlformats.org/officeDocument/2006/relationships/customXml" Target="../ink/ink19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39.png"/><Relationship Id="rId7" Type="http://schemas.openxmlformats.org/officeDocument/2006/relationships/image" Target="../media/image2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4.png"/><Relationship Id="rId4" Type="http://schemas.openxmlformats.org/officeDocument/2006/relationships/image" Target="../media/image35.png"/><Relationship Id="rId9" Type="http://schemas.openxmlformats.org/officeDocument/2006/relationships/customXml" Target="../ink/ink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customXml" Target="../ink/ink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png"/><Relationship Id="rId3" Type="http://schemas.openxmlformats.org/officeDocument/2006/relationships/image" Target="../media/image340.png"/><Relationship Id="rId7" Type="http://schemas.openxmlformats.org/officeDocument/2006/relationships/image" Target="../media/image37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190.png"/><Relationship Id="rId10" Type="http://schemas.openxmlformats.org/officeDocument/2006/relationships/image" Target="../media/image48.png"/><Relationship Id="rId4" Type="http://schemas.openxmlformats.org/officeDocument/2006/relationships/image" Target="../media/image350.png"/><Relationship Id="rId9" Type="http://schemas.openxmlformats.org/officeDocument/2006/relationships/customXml" Target="../ink/ink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customXml" Target="../ink/ink24.xml"/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12" Type="http://schemas.openxmlformats.org/officeDocument/2006/relationships/image" Target="../media/image47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470.png"/><Relationship Id="rId5" Type="http://schemas.openxmlformats.org/officeDocument/2006/relationships/image" Target="../media/image410.png"/><Relationship Id="rId10" Type="http://schemas.openxmlformats.org/officeDocument/2006/relationships/image" Target="../media/image460.png"/><Relationship Id="rId4" Type="http://schemas.openxmlformats.org/officeDocument/2006/relationships/image" Target="../media/image10.jpg"/><Relationship Id="rId9" Type="http://schemas.openxmlformats.org/officeDocument/2006/relationships/image" Target="../media/image450.png"/><Relationship Id="rId1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customXml" Target="../ink/ink25.xml"/><Relationship Id="rId4" Type="http://schemas.openxmlformats.org/officeDocument/2006/relationships/image" Target="../media/image4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customXml" Target="../ink/ink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3" Type="http://schemas.openxmlformats.org/officeDocument/2006/relationships/image" Target="../media/image540.png"/><Relationship Id="rId7" Type="http://schemas.openxmlformats.org/officeDocument/2006/relationships/image" Target="../media/image66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12.jpg"/><Relationship Id="rId9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0.png"/><Relationship Id="rId7" Type="http://schemas.openxmlformats.org/officeDocument/2006/relationships/image" Target="../media/image71.png"/><Relationship Id="rId12" Type="http://schemas.openxmlformats.org/officeDocument/2006/relationships/image" Target="../media/image77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6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customXml" Target="../ink/ink3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3.wmf"/><Relationship Id="rId12" Type="http://schemas.openxmlformats.org/officeDocument/2006/relationships/image" Target="../media/image81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11" Type="http://schemas.openxmlformats.org/officeDocument/2006/relationships/customXml" Target="../ink/ink36.xml"/><Relationship Id="rId10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8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9" Type="http://schemas.openxmlformats.org/officeDocument/2006/relationships/image" Target="../media/image8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image" Target="../media/image33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image" Target="../media/image34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image" Target="../media/image36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9.bin"/><Relationship Id="rId3" Type="http://schemas.openxmlformats.org/officeDocument/2006/relationships/image" Target="../media/image15.wmf"/><Relationship Id="rId7" Type="http://schemas.openxmlformats.org/officeDocument/2006/relationships/image" Target="../media/image14.wmf"/><Relationship Id="rId12" Type="http://schemas.openxmlformats.org/officeDocument/2006/relationships/image" Target="../media/image18.wmf"/><Relationship Id="rId2" Type="http://schemas.openxmlformats.org/officeDocument/2006/relationships/oleObject" Target="../embeddings/oleObject3.bin"/><Relationship Id="rId16" Type="http://schemas.openxmlformats.org/officeDocument/2006/relationships/image" Target="../media/image671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16.wmf"/><Relationship Id="rId15" Type="http://schemas.openxmlformats.org/officeDocument/2006/relationships/customXml" Target="../ink/ink46.xml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7.wmf"/><Relationship Id="rId14" Type="http://schemas.openxmlformats.org/officeDocument/2006/relationships/image" Target="../media/image19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760.png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12" Type="http://schemas.openxmlformats.org/officeDocument/2006/relationships/image" Target="../media/image24.wmf"/><Relationship Id="rId17" Type="http://schemas.openxmlformats.org/officeDocument/2006/relationships/customXml" Target="../ink/ink47.xml"/><Relationship Id="rId2" Type="http://schemas.openxmlformats.org/officeDocument/2006/relationships/oleObject" Target="../embeddings/oleObject10.bin"/><Relationship Id="rId16" Type="http://schemas.openxmlformats.org/officeDocument/2006/relationships/image" Target="../media/image26.wmf"/><Relationship Id="rId20" Type="http://schemas.openxmlformats.org/officeDocument/2006/relationships/image" Target="../media/image75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21.wmf"/><Relationship Id="rId15" Type="http://schemas.openxmlformats.org/officeDocument/2006/relationships/oleObject" Target="../embeddings/oleObject17.bin"/><Relationship Id="rId10" Type="http://schemas.openxmlformats.org/officeDocument/2006/relationships/oleObject" Target="../embeddings/oleObject14.bin"/><Relationship Id="rId19" Type="http://schemas.openxmlformats.org/officeDocument/2006/relationships/customXml" Target="../ink/ink48.xml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3.wmf"/><Relationship Id="rId14" Type="http://schemas.openxmlformats.org/officeDocument/2006/relationships/image" Target="../media/image25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22.png"/><Relationship Id="rId3" Type="http://schemas.openxmlformats.org/officeDocument/2006/relationships/image" Target="../media/image27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5" Type="http://schemas.openxmlformats.org/officeDocument/2006/relationships/image" Target="../media/image13.wmf"/><Relationship Id="rId10" Type="http://schemas.openxmlformats.org/officeDocument/2006/relationships/image" Target="../media/image780.png"/><Relationship Id="rId4" Type="http://schemas.openxmlformats.org/officeDocument/2006/relationships/oleObject" Target="../embeddings/oleObject19.bin"/><Relationship Id="rId9" Type="http://schemas.openxmlformats.org/officeDocument/2006/relationships/customXml" Target="../ink/ink50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12" Type="http://schemas.openxmlformats.org/officeDocument/2006/relationships/customXml" Target="../ink/ink51.xml"/><Relationship Id="rId2" Type="http://schemas.openxmlformats.org/officeDocument/2006/relationships/oleObject" Target="../embeddings/oleObject20.bin"/><Relationship Id="rId16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customXml" Target="../ink/ink52.xml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1.wmf"/><Relationship Id="rId14" Type="http://schemas.openxmlformats.org/officeDocument/2006/relationships/image" Target="../media/image431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89.png"/><Relationship Id="rId5" Type="http://schemas.openxmlformats.org/officeDocument/2006/relationships/image" Target="../media/image34.wmf"/><Relationship Id="rId10" Type="http://schemas.openxmlformats.org/officeDocument/2006/relationships/customXml" Target="../ink/ink53.xml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34.bin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5" Type="http://schemas.openxmlformats.org/officeDocument/2006/relationships/image" Target="../media/image960.png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0.wmf"/><Relationship Id="rId14" Type="http://schemas.openxmlformats.org/officeDocument/2006/relationships/customXml" Target="../ink/ink5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990.png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6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82ED9B-529E-4792-ABA2-3080C0AE0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00" y="2900600"/>
            <a:ext cx="11360800" cy="1056800"/>
          </a:xfrm>
        </p:spPr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  <a:latin typeface="AkayaKanadaka" panose="02010502080401010103" pitchFamily="2" charset="77"/>
                <a:ea typeface="Montserrat"/>
                <a:cs typeface="AkayaKanadaka" panose="02010502080401010103" pitchFamily="2" charset="77"/>
                <a:sym typeface="Montserrat"/>
              </a:rPr>
              <a:t>Linear Algebra for Data Science</a:t>
            </a:r>
            <a:endParaRPr lang="en-IN" dirty="0">
              <a:solidFill>
                <a:srgbClr val="002060"/>
              </a:solidFill>
              <a:latin typeface="AkayaKanadaka" panose="02010502080401010103" pitchFamily="2" charset="77"/>
              <a:cs typeface="AkayaKanadaka" panose="02010502080401010103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305C4-7724-49C5-83D3-0DE3381AB6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409E8B-C608-DE3F-E6B8-1B344969B7F6}"/>
                  </a:ext>
                </a:extLst>
              </p14:cNvPr>
              <p14:cNvContentPartPr/>
              <p14:nvPr/>
            </p14:nvContentPartPr>
            <p14:xfrm>
              <a:off x="2836440" y="3149640"/>
              <a:ext cx="7027560" cy="1710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409E8B-C608-DE3F-E6B8-1B344969B7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7080" y="3140280"/>
                <a:ext cx="7046280" cy="17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015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0"/>
            <a:ext cx="4447712" cy="162232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Length and Direction of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534667"/>
                <a:ext cx="3990125" cy="412658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IN" sz="2600" dirty="0">
                    <a:cs typeface="Times New Roman" pitchFamily="18" charset="0"/>
                  </a:rPr>
                  <a:t>Every vector has a length (magnitude) and direction associated with it</a:t>
                </a:r>
              </a:p>
              <a:p>
                <a:pPr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sz="2600" dirty="0">
                    <a:cs typeface="Times New Roman" pitchFamily="18" charset="0"/>
                  </a:rPr>
                  <a:t>Length of a vector is given by: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IN" sz="2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6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6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IN" sz="26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6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6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6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>
                  <a:cs typeface="Times New Roman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600" dirty="0">
                  <a:cs typeface="Times New Roman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6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2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ad>
                        <m:rad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radPr>
                        <m:deg>
                          <m: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deg>
                        <m:e>
                          <m:sSubSup>
                            <m:sSubSup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6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534667"/>
                <a:ext cx="3990125" cy="4126581"/>
              </a:xfrm>
              <a:blipFill>
                <a:blip r:embed="rId2"/>
                <a:stretch>
                  <a:fillRect l="-916" t="-2216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12BD15-6095-4079-856C-4ED0A76452D8}"/>
                  </a:ext>
                </a:extLst>
              </p:cNvPr>
              <p:cNvSpPr txBox="1"/>
              <p:nvPr/>
            </p:nvSpPr>
            <p:spPr>
              <a:xfrm>
                <a:off x="5295219" y="2564904"/>
                <a:ext cx="976421" cy="60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12BD15-6095-4079-856C-4ED0A7645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19" y="2564904"/>
                <a:ext cx="976421" cy="6026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0834695-4689-432D-8120-6F3A5EAC1F5C}"/>
              </a:ext>
            </a:extLst>
          </p:cNvPr>
          <p:cNvSpPr txBox="1"/>
          <p:nvPr/>
        </p:nvSpPr>
        <p:spPr>
          <a:xfrm>
            <a:off x="6456040" y="714700"/>
            <a:ext cx="462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 and Direction of a 2D Vector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11A92D6-A700-4063-BC74-38289948DB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1" t="4401" r="14901" b="4359"/>
          <a:stretch/>
        </p:blipFill>
        <p:spPr>
          <a:xfrm>
            <a:off x="6598117" y="1224424"/>
            <a:ext cx="4682459" cy="474706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360BE8-EFEC-4566-938D-23533B49BBB9}"/>
              </a:ext>
            </a:extLst>
          </p:cNvPr>
          <p:cNvCxnSpPr/>
          <p:nvPr/>
        </p:nvCxnSpPr>
        <p:spPr>
          <a:xfrm>
            <a:off x="6816080" y="3068960"/>
            <a:ext cx="172819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1045CA-FA4E-4246-B449-EA28EF15A798}"/>
              </a:ext>
            </a:extLst>
          </p:cNvPr>
          <p:cNvCxnSpPr>
            <a:cxnSpLocks/>
          </p:cNvCxnSpPr>
          <p:nvPr/>
        </p:nvCxnSpPr>
        <p:spPr>
          <a:xfrm>
            <a:off x="8544272" y="3068960"/>
            <a:ext cx="0" cy="256461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01F33A-16FD-4820-ABA0-84A8746A3A0E}"/>
                  </a:ext>
                </a:extLst>
              </p:cNvPr>
              <p:cNvSpPr txBox="1"/>
              <p:nvPr/>
            </p:nvSpPr>
            <p:spPr>
              <a:xfrm>
                <a:off x="5259411" y="3441729"/>
                <a:ext cx="1308628" cy="378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200" b="1" i="1" smtClean="0">
                          <a:latin typeface="Cambria Math" panose="02040503050406030204" pitchFamily="18" charset="0"/>
                        </a:rPr>
                        <m:t>|=</m:t>
                      </m:r>
                      <m:rad>
                        <m:radPr>
                          <m:degHide m:val="on"/>
                          <m:ctrlPr>
                            <a:rPr lang="en-IN" sz="2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ra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01F33A-16FD-4820-ABA0-84A8746A3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411" y="3441729"/>
                <a:ext cx="1308628" cy="378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846767-B463-967D-24C3-ECF8280DB1D0}"/>
                  </a:ext>
                </a:extLst>
              </p14:cNvPr>
              <p14:cNvContentPartPr/>
              <p14:nvPr/>
            </p14:nvContentPartPr>
            <p14:xfrm>
              <a:off x="1134360" y="491040"/>
              <a:ext cx="9497160" cy="5055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846767-B463-967D-24C3-ECF8280DB1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5000" y="481680"/>
                <a:ext cx="9515880" cy="507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643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8788" y="1416550"/>
                <a:ext cx="10874424" cy="4794962"/>
              </a:xfrm>
            </p:spPr>
            <p:txBody>
              <a:bodyPr>
                <a:normAutofit/>
              </a:bodyPr>
              <a:lstStyle/>
              <a:p>
                <a:r>
                  <a:rPr lang="en-IN" sz="2600" dirty="0">
                    <a:cs typeface="Times New Roman" pitchFamily="18" charset="0"/>
                  </a:rPr>
                  <a:t>A unit vector is a vector with magnitude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1</m:t>
                    </m:r>
                  </m:oMath>
                </a14:m>
                <a:r>
                  <a:rPr lang="en-IN" sz="26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0" i="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IN" sz="2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IN" sz="2600" b="1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</m:acc>
                    <m:r>
                      <a:rPr lang="en-IN" sz="26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IN" sz="2600" dirty="0">
                  <a:cs typeface="Times New Roman" pitchFamily="18" charset="0"/>
                </a:endParaRPr>
              </a:p>
              <a:p>
                <a:r>
                  <a:rPr lang="en-IN" sz="2600" dirty="0">
                    <a:cs typeface="Times New Roman" pitchFamily="18" charset="0"/>
                  </a:rPr>
                  <a:t>Unit vectors are used to represent directions in vector space</a:t>
                </a:r>
              </a:p>
              <a:p>
                <a:r>
                  <a:rPr lang="en-IN" sz="2600" dirty="0">
                    <a:cs typeface="Times New Roman" pitchFamily="18" charset="0"/>
                  </a:rPr>
                  <a:t>Any vector can be written as a product of a unit vector and a scalar magnitude</a:t>
                </a:r>
              </a:p>
              <a:p>
                <a:pPr marL="82550" indent="0">
                  <a:buNone/>
                </a:pPr>
                <a:endParaRPr lang="en-IN" sz="2600" b="0" dirty="0">
                  <a:cs typeface="Times New Roman" pitchFamily="18" charset="0"/>
                </a:endParaRPr>
              </a:p>
              <a:p>
                <a:pPr marL="82550" indent="0">
                  <a:buNone/>
                </a:pPr>
                <a:endParaRPr lang="en-IN" sz="2600" b="0" dirty="0">
                  <a:cs typeface="Times New Roman" pitchFamily="18" charset="0"/>
                </a:endParaRPr>
              </a:p>
              <a:p>
                <a:pPr marL="539750" indent="-457200"/>
                <a:r>
                  <a:rPr lang="en-IN" sz="2600" b="0" dirty="0">
                    <a:cs typeface="Times New Roman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; </m:t>
                    </m:r>
                    <m:d>
                      <m:dPr>
                        <m:begChr m:val="|"/>
                        <m:endChr m:val="|"/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=5</m:t>
                    </m:r>
                  </m:oMath>
                </a14:m>
                <a:endParaRPr lang="en-IN" sz="26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788" y="1416550"/>
                <a:ext cx="10874424" cy="4794962"/>
              </a:xfrm>
              <a:blipFill>
                <a:blip r:embed="rId2"/>
                <a:stretch>
                  <a:fillRect l="-280" t="-19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Unit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BE74F5C-AFDB-4525-9C45-87416EBCFAFE}"/>
                  </a:ext>
                </a:extLst>
              </p:cNvPr>
              <p:cNvSpPr/>
              <p:nvPr/>
            </p:nvSpPr>
            <p:spPr>
              <a:xfrm>
                <a:off x="4295800" y="2924944"/>
                <a:ext cx="3672408" cy="10801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  </m:t>
                      </m:r>
                      <m:acc>
                        <m:accPr>
                          <m:chr m:val="̂"/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𝒙</m:t>
                          </m:r>
                        </m:e>
                      </m:acc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𝒙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BE74F5C-AFDB-4525-9C45-87416EBCF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800" y="2924944"/>
                <a:ext cx="3672408" cy="108012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D5C1C2-CDCE-40FA-8986-A0A7AA5FC60E}"/>
              </a:ext>
            </a:extLst>
          </p:cNvPr>
          <p:cNvSpPr/>
          <p:nvPr/>
        </p:nvSpPr>
        <p:spPr>
          <a:xfrm>
            <a:off x="6096000" y="4509120"/>
            <a:ext cx="3024336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4CBFAA-8EB9-4874-B701-40E81A93B602}"/>
                  </a:ext>
                </a:extLst>
              </p:cNvPr>
              <p:cNvSpPr txBox="1"/>
              <p:nvPr/>
            </p:nvSpPr>
            <p:spPr>
              <a:xfrm>
                <a:off x="4511824" y="4762848"/>
                <a:ext cx="6096000" cy="8719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IN" sz="26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𝒙</m:t>
                          </m:r>
                        </m:e>
                      </m:acc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6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𝒙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6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3/5</m:t>
                              </m:r>
                            </m:e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4/5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4CBFAA-8EB9-4874-B701-40E81A93B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24" y="4762848"/>
                <a:ext cx="6096000" cy="8719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29E0E3-26CF-8A3E-9447-27FF4AB9BDD7}"/>
                  </a:ext>
                </a:extLst>
              </p14:cNvPr>
              <p14:cNvContentPartPr/>
              <p14:nvPr/>
            </p14:nvContentPartPr>
            <p14:xfrm>
              <a:off x="702360" y="999360"/>
              <a:ext cx="11312280" cy="5647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29E0E3-26CF-8A3E-9447-27FF4AB9BD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3000" y="990000"/>
                <a:ext cx="11331000" cy="566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310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88640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Properties of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858085"/>
                <a:ext cx="3990125" cy="412658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600" dirty="0">
                    <a:solidFill>
                      <a:srgbClr val="0070C0"/>
                    </a:solidFill>
                    <a:cs typeface="Times New Roman" pitchFamily="18" charset="0"/>
                  </a:rPr>
                  <a:t>Vector Addition: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cs typeface="Times New Roman" pitchFamily="18" charset="0"/>
                  </a:rPr>
                  <a:t>Adding respective elements of each vector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cs typeface="Times New Roman" pitchFamily="18" charset="0"/>
                  </a:rPr>
                  <a:t>Generally, output is a vector having different magnitude and direction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>
                  <a:cs typeface="Times New Roman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;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𝒚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>
                  <a:cs typeface="Times New Roman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𝒚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858085"/>
                <a:ext cx="3990125" cy="4126581"/>
              </a:xfrm>
              <a:blipFill>
                <a:blip r:embed="rId2"/>
                <a:stretch>
                  <a:fillRect l="-2748" t="-3250" r="-19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834695-4689-432D-8120-6F3A5EAC1F5C}"/>
              </a:ext>
            </a:extLst>
          </p:cNvPr>
          <p:cNvSpPr txBox="1"/>
          <p:nvPr/>
        </p:nvSpPr>
        <p:spPr>
          <a:xfrm>
            <a:off x="7320136" y="692696"/>
            <a:ext cx="2548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Vector Addition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68E3EFE-6A80-40C0-8FC8-E3D87D0E1D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0" t="4359" r="14901" b="4401"/>
          <a:stretch/>
        </p:blipFill>
        <p:spPr>
          <a:xfrm>
            <a:off x="5951984" y="1257807"/>
            <a:ext cx="4708180" cy="47103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D39A6F-270C-9BDA-3B69-B0667DD551B3}"/>
                  </a:ext>
                </a:extLst>
              </p14:cNvPr>
              <p14:cNvContentPartPr/>
              <p14:nvPr/>
            </p14:nvContentPartPr>
            <p14:xfrm>
              <a:off x="4394160" y="1236240"/>
              <a:ext cx="6976800" cy="4411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D39A6F-270C-9BDA-3B69-B0667DD551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4800" y="1226880"/>
                <a:ext cx="6995520" cy="443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035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88640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Properties of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858085"/>
                <a:ext cx="3990125" cy="412658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600" dirty="0">
                    <a:solidFill>
                      <a:srgbClr val="0070C0"/>
                    </a:solidFill>
                    <a:cs typeface="Times New Roman" pitchFamily="18" charset="0"/>
                  </a:rPr>
                  <a:t>Scalar Multiplication: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cs typeface="Times New Roman" pitchFamily="18" charset="0"/>
                  </a:rPr>
                  <a:t>Multiplying all the elements of a vector with a scalar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cs typeface="Times New Roman" pitchFamily="18" charset="0"/>
                  </a:rPr>
                  <a:t>Changes the magnitude of a vector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cs typeface="Times New Roman" pitchFamily="18" charset="0"/>
                  </a:rPr>
                  <a:t>Does not affect the direction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>
                  <a:cs typeface="Times New Roman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858085"/>
                <a:ext cx="3990125" cy="4126581"/>
              </a:xfrm>
              <a:blipFill>
                <a:blip r:embed="rId2"/>
                <a:stretch>
                  <a:fillRect l="-2748" t="-3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834695-4689-432D-8120-6F3A5EAC1F5C}"/>
              </a:ext>
            </a:extLst>
          </p:cNvPr>
          <p:cNvSpPr txBox="1"/>
          <p:nvPr/>
        </p:nvSpPr>
        <p:spPr>
          <a:xfrm>
            <a:off x="6128586" y="576742"/>
            <a:ext cx="4354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Scalar Multiplication of 2D Vector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01EA7-966F-4B6D-A920-A277B18CA1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1" t="4401" r="16700" b="5600"/>
          <a:stretch/>
        </p:blipFill>
        <p:spPr>
          <a:xfrm>
            <a:off x="5893805" y="1152386"/>
            <a:ext cx="4824536" cy="48245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250C23-0E80-7FEB-CFF5-AB31EAC792AB}"/>
                  </a:ext>
                </a:extLst>
              </p14:cNvPr>
              <p14:cNvContentPartPr/>
              <p14:nvPr/>
            </p14:nvContentPartPr>
            <p14:xfrm>
              <a:off x="1718640" y="2167560"/>
              <a:ext cx="8348760" cy="4106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250C23-0E80-7FEB-CFF5-AB31EAC792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9280" y="2158200"/>
                <a:ext cx="8367480" cy="412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279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943DC4D-23B7-6C83-8E23-22318072B2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1" t="4401" r="16700" b="5136"/>
          <a:stretch/>
        </p:blipFill>
        <p:spPr>
          <a:xfrm>
            <a:off x="7392144" y="1338892"/>
            <a:ext cx="4453285" cy="4426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332656"/>
            <a:ext cx="8064896" cy="8640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Properties of Vectors: Dot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384" y="1628800"/>
                <a:ext cx="7560840" cy="412658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IN" sz="2400" dirty="0">
                    <a:cs typeface="Times New Roman" pitchFamily="18" charset="0"/>
                  </a:rPr>
                  <a:t>Sum of product of corresponding elements of each vector</a:t>
                </a:r>
              </a:p>
              <a:p>
                <a:pPr>
                  <a:lnSpc>
                    <a:spcPct val="80000"/>
                  </a:lnSpc>
                </a:pPr>
                <a:r>
                  <a:rPr lang="en-IN" sz="2400" dirty="0">
                    <a:cs typeface="Times New Roman" pitchFamily="18" charset="0"/>
                  </a:rPr>
                  <a:t>Both vectors should have same number of elements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IN" sz="2400" b="1" i="1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;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𝒚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>
                  <a:cs typeface="Times New Roman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.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𝒚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−2+4=2</m:t>
                      </m:r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cs typeface="Times New Roman" pitchFamily="18" charset="0"/>
                  </a:rPr>
                  <a:t>Alternate formula for dot product: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IN" sz="24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IN" sz="24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𝒚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𝒚</m:t>
                        </m:r>
                      </m:e>
                    </m:d>
                    <m:func>
                      <m:func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cos</m:t>
                        </m:r>
                      </m:fNam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IN" sz="2400" b="0" dirty="0">
                  <a:cs typeface="Times New Roman" pitchFamily="18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IN" sz="2400" dirty="0">
                    <a:cs typeface="Times New Roman" pitchFamily="18" charset="0"/>
                  </a:rPr>
                  <a:t>Alternate Interpretation: 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  <m:r>
                      <a:rPr lang="en-IN" sz="24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IN" sz="24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𝒚</m:t>
                    </m:r>
                    <m:r>
                      <a:rPr lang="en-IN" sz="24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𝑻</m:t>
                        </m:r>
                      </m:sup>
                    </m:sSup>
                    <m:r>
                      <a:rPr lang="en-IN" sz="24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𝒚</m:t>
                    </m:r>
                  </m:oMath>
                </a14:m>
                <a:endParaRPr lang="en-IN" sz="2400" dirty="0">
                  <a:cs typeface="Times New Roman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b="1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1628800"/>
                <a:ext cx="7560840" cy="4126581"/>
              </a:xfrm>
              <a:blipFill>
                <a:blip r:embed="rId3"/>
                <a:stretch>
                  <a:fillRect l="-322" t="-2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7FBB97A9-AB93-4DD0-BC1D-9B27B92808F4}"/>
              </a:ext>
            </a:extLst>
          </p:cNvPr>
          <p:cNvGrpSpPr/>
          <p:nvPr/>
        </p:nvGrpSpPr>
        <p:grpSpPr>
          <a:xfrm>
            <a:off x="8530312" y="4797152"/>
            <a:ext cx="518016" cy="455365"/>
            <a:chOff x="8893102" y="3859772"/>
            <a:chExt cx="518016" cy="455365"/>
          </a:xfrm>
        </p:grpSpPr>
        <p:sp>
          <p:nvSpPr>
            <p:cNvPr id="7" name="Arc 6">
              <a:extLst>
                <a:ext uri="{FF2B5EF4-FFF2-40B4-BE49-F238E27FC236}">
                  <a16:creationId xmlns:a16="http://schemas.microsoft.com/office/drawing/2014/main" id="{CE9C33CC-1C0E-4639-8907-0E25BE44B49D}"/>
                </a:ext>
              </a:extLst>
            </p:cNvPr>
            <p:cNvSpPr/>
            <p:nvPr/>
          </p:nvSpPr>
          <p:spPr>
            <a:xfrm>
              <a:off x="8893102" y="4281922"/>
              <a:ext cx="490756" cy="33215"/>
            </a:xfrm>
            <a:prstGeom prst="arc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E32F548-3F87-4395-B04D-943711D9D3D1}"/>
                    </a:ext>
                  </a:extLst>
                </p:cNvPr>
                <p:cNvSpPr txBox="1"/>
                <p:nvPr/>
              </p:nvSpPr>
              <p:spPr>
                <a:xfrm>
                  <a:off x="9208837" y="3859772"/>
                  <a:ext cx="202281" cy="2683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E32F548-3F87-4395-B04D-943711D9D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8837" y="3859772"/>
                  <a:ext cx="202281" cy="268324"/>
                </a:xfrm>
                <a:prstGeom prst="rect">
                  <a:avLst/>
                </a:prstGeom>
                <a:blipFill>
                  <a:blip r:embed="rId4"/>
                  <a:stretch>
                    <a:fillRect l="-48485" r="-42424" b="-5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4EB694-FDE9-CF80-1F3B-360C25F90007}"/>
                  </a:ext>
                </a:extLst>
              </p14:cNvPr>
              <p14:cNvContentPartPr/>
              <p14:nvPr/>
            </p14:nvContentPartPr>
            <p14:xfrm>
              <a:off x="1811880" y="2810880"/>
              <a:ext cx="9694800" cy="3971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4EB694-FDE9-CF80-1F3B-360C25F900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2520" y="2801520"/>
                <a:ext cx="9713520" cy="399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375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Orthogonal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1424" y="1417191"/>
                <a:ext cx="9721956" cy="2803898"/>
              </a:xfrm>
            </p:spPr>
            <p:txBody>
              <a:bodyPr/>
              <a:lstStyle/>
              <a:p>
                <a:r>
                  <a:rPr lang="en-IN" sz="2600" dirty="0">
                    <a:cs typeface="Times New Roman" pitchFamily="18" charset="0"/>
                  </a:rPr>
                  <a:t>Two vectors are orthogonal to each other when the angle between them in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90 °</m:t>
                    </m:r>
                  </m:oMath>
                </a14:m>
                <a:endParaRPr lang="en-IN" sz="2600" dirty="0">
                  <a:cs typeface="Times New Roman" pitchFamily="18" charset="0"/>
                </a:endParaRPr>
              </a:p>
              <a:p>
                <a:r>
                  <a:rPr lang="en-IN" sz="2600" dirty="0">
                    <a:cs typeface="Times New Roman" pitchFamily="18" charset="0"/>
                  </a:rPr>
                  <a:t>Two vectors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</m:oMath>
                </a14:m>
                <a:r>
                  <a:rPr lang="en-IN" sz="2600" dirty="0"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𝒚</m:t>
                    </m:r>
                  </m:oMath>
                </a14:m>
                <a:r>
                  <a:rPr lang="en-IN" sz="2600" dirty="0">
                    <a:cs typeface="Times New Roman" pitchFamily="18" charset="0"/>
                  </a:rPr>
                  <a:t> are orthogonal to each other if and only if their dot product is zero</a:t>
                </a:r>
              </a:p>
              <a:p>
                <a:pPr marL="82550" indent="0" algn="ctr">
                  <a:buNone/>
                </a:pPr>
                <a:r>
                  <a:rPr lang="en-IN" sz="2600" b="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  <m:r>
                      <a:rPr lang="en-IN" sz="2600" b="0" i="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IN" sz="26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𝒚</m:t>
                    </m:r>
                    <m:r>
                      <a:rPr lang="en-IN" sz="2600" b="0" i="1" dirty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8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8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𝒚</m:t>
                        </m:r>
                      </m:e>
                    </m:d>
                    <m:func>
                      <m:funcPr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cos</m:t>
                        </m:r>
                      </m:fName>
                      <m:e>
                        <m:r>
                          <a:rPr lang="en-IN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𝜃</m:t>
                        </m:r>
                      </m:e>
                    </m:func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8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8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𝒚</m:t>
                        </m:r>
                      </m:e>
                    </m:d>
                    <m:func>
                      <m:funcPr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cos</m:t>
                        </m:r>
                      </m:fName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90</m:t>
                        </m:r>
                      </m:e>
                    </m:func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IN" sz="2600" b="0" i="1" dirty="0" smtClean="0">
                        <a:latin typeface="Cambria Math"/>
                        <a:cs typeface="Times New Roman" pitchFamily="18" charset="0"/>
                      </a:rPr>
                      <m:t>0</m:t>
                    </m:r>
                  </m:oMath>
                </a14:m>
                <a:endParaRPr lang="en-IN" sz="2600" dirty="0">
                  <a:cs typeface="Times New Roman" pitchFamily="18" charset="0"/>
                </a:endParaRPr>
              </a:p>
              <a:p>
                <a:pPr marL="82550" indent="0">
                  <a:buNone/>
                </a:pPr>
                <a:r>
                  <a:rPr lang="en-IN" sz="2600" dirty="0">
                    <a:cs typeface="Times New Roman" pitchFamily="18" charset="0"/>
                  </a:rPr>
                  <a:t>Example:</a:t>
                </a:r>
              </a:p>
              <a:p>
                <a:pPr marL="82550" indent="0" algn="ctr">
                  <a:buNone/>
                </a:pPr>
                <a:endParaRPr lang="en-IN" sz="26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1424" y="1417191"/>
                <a:ext cx="9721956" cy="2803898"/>
              </a:xfrm>
              <a:blipFill>
                <a:blip r:embed="rId2"/>
                <a:stretch>
                  <a:fillRect l="-376" t="-3261" r="-1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B64E75-8399-42FA-9D12-8451B2A0085C}"/>
                  </a:ext>
                </a:extLst>
              </p:cNvPr>
              <p:cNvSpPr txBox="1"/>
              <p:nvPr/>
            </p:nvSpPr>
            <p:spPr>
              <a:xfrm>
                <a:off x="2775714" y="4005064"/>
                <a:ext cx="2423592" cy="22170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IN" sz="22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20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sz="220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𝒚</m:t>
                      </m:r>
                      <m:r>
                        <a:rPr lang="en-IN" sz="22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200" i="1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200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200" i="1">
                                  <a:latin typeface="Cambria Math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2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B64E75-8399-42FA-9D12-8451B2A00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714" y="4005064"/>
                <a:ext cx="2423592" cy="22170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626749-F8AB-4423-B526-2F318F93A440}"/>
                  </a:ext>
                </a:extLst>
              </p:cNvPr>
              <p:cNvSpPr txBox="1"/>
              <p:nvPr/>
            </p:nvSpPr>
            <p:spPr>
              <a:xfrm>
                <a:off x="5951984" y="4746760"/>
                <a:ext cx="29431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=2−10+8=0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626749-F8AB-4423-B526-2F318F93A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4" y="4746760"/>
                <a:ext cx="2943113" cy="369332"/>
              </a:xfrm>
              <a:prstGeom prst="rect">
                <a:avLst/>
              </a:prstGeom>
              <a:blipFill>
                <a:blip r:embed="rId4"/>
                <a:stretch>
                  <a:fillRect l="-828" r="-186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FA26E4-F994-7999-E917-4FBF6A7F9950}"/>
                  </a:ext>
                </a:extLst>
              </p14:cNvPr>
              <p14:cNvContentPartPr/>
              <p14:nvPr/>
            </p14:nvContentPartPr>
            <p14:xfrm>
              <a:off x="2319840" y="2243520"/>
              <a:ext cx="9855720" cy="4462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FA26E4-F994-7999-E917-4FBF6A7F99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10480" y="2234160"/>
                <a:ext cx="9874440" cy="448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318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Orthonormal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9376" y="1268760"/>
                <a:ext cx="11233248" cy="5040560"/>
              </a:xfrm>
            </p:spPr>
            <p:txBody>
              <a:bodyPr>
                <a:normAutofit/>
              </a:bodyPr>
              <a:lstStyle/>
              <a:p>
                <a:r>
                  <a:rPr lang="en-IN" sz="2600" dirty="0">
                    <a:cs typeface="Times New Roman" pitchFamily="18" charset="0"/>
                  </a:rPr>
                  <a:t>Orthonormal vectors are orthogonal vectors with unit magnitude</a:t>
                </a:r>
              </a:p>
              <a:p>
                <a:r>
                  <a:rPr lang="en-IN" sz="2600" dirty="0">
                    <a:cs typeface="Times New Roman" pitchFamily="18" charset="0"/>
                  </a:rPr>
                  <a:t>Example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IN" sz="2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IN" sz="2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600" b="1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r>
                  <a:rPr lang="en-IN" sz="26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𝒚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=1</m:t>
                    </m:r>
                    <m:r>
                      <a:rPr lang="en-IN" sz="26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;</m:t>
                    </m:r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  <m:r>
                      <a:rPr lang="en-IN" sz="26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IN" sz="2600" b="1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𝐲</m:t>
                    </m:r>
                    <m:r>
                      <a:rPr lang="en-IN" sz="26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=0</m:t>
                    </m:r>
                  </m:oMath>
                </a14:m>
                <a:endParaRPr lang="en-IN" sz="260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268760"/>
                <a:ext cx="11233248" cy="5040560"/>
              </a:xfrm>
              <a:blipFill>
                <a:blip r:embed="rId2"/>
                <a:stretch>
                  <a:fillRect l="-326" t="-1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5A0062-5675-C33D-C5FD-93B03D0B7B6D}"/>
                  </a:ext>
                </a:extLst>
              </p14:cNvPr>
              <p14:cNvContentPartPr/>
              <p14:nvPr/>
            </p14:nvContentPartPr>
            <p14:xfrm>
              <a:off x="1227600" y="821520"/>
              <a:ext cx="10575360" cy="5960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5A0062-5675-C33D-C5FD-93B03D0B7B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8240" y="812160"/>
                <a:ext cx="10594080" cy="59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8188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88640"/>
            <a:ext cx="3575195" cy="162232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4400" dirty="0">
                <a:solidFill>
                  <a:srgbClr val="0070C0"/>
                </a:solidFill>
                <a:cs typeface="Times New Roman" pitchFamily="18" charset="0"/>
              </a:rPr>
              <a:t>Linear Combination of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858085"/>
                <a:ext cx="3990125" cy="412658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IN" sz="2400" dirty="0">
                    <a:cs typeface="Times New Roman" pitchFamily="18" charset="0"/>
                  </a:rPr>
                  <a:t>Combination of scalar multiplication and vector addition of two or more vectors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cs typeface="Times New Roman" pitchFamily="18" charset="0"/>
                  </a:rPr>
                  <a:t>Resultant is another vector in the same vector space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IN" sz="2400" dirty="0">
                  <a:cs typeface="Times New Roman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;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𝒚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>
                  <a:cs typeface="Times New Roman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𝟐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𝟑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𝒚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858085"/>
                <a:ext cx="3990125" cy="4126581"/>
              </a:xfrm>
              <a:blipFill>
                <a:blip r:embed="rId3"/>
                <a:stretch>
                  <a:fillRect l="-611" t="-2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834695-4689-432D-8120-6F3A5EAC1F5C}"/>
              </a:ext>
            </a:extLst>
          </p:cNvPr>
          <p:cNvSpPr txBox="1"/>
          <p:nvPr/>
        </p:nvSpPr>
        <p:spPr>
          <a:xfrm>
            <a:off x="6128586" y="576742"/>
            <a:ext cx="4366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Combination of 2D Vectors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2ECA416-7568-4CF3-984E-4500613D74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0" t="3943" r="28147" b="5822"/>
          <a:stretch/>
        </p:blipFill>
        <p:spPr>
          <a:xfrm>
            <a:off x="6069176" y="1387773"/>
            <a:ext cx="4366067" cy="45214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3F0CA0-2BEB-B20F-DAE5-E4E9DCB19188}"/>
                  </a:ext>
                </a:extLst>
              </p14:cNvPr>
              <p14:cNvContentPartPr/>
              <p14:nvPr/>
            </p14:nvContentPartPr>
            <p14:xfrm>
              <a:off x="728280" y="237240"/>
              <a:ext cx="8119800" cy="6291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3F0CA0-2BEB-B20F-DAE5-E4E9DCB191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920" y="227880"/>
                <a:ext cx="8138520" cy="630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195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Linearly Independent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8788" y="1416550"/>
                <a:ext cx="10874424" cy="489277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600" dirty="0">
                    <a:cs typeface="Times New Roman" pitchFamily="18" charset="0"/>
                  </a:rPr>
                  <a:t>Two of vectors are linearly independent if their linear combination is zero if and only if all the scalars are zero</a:t>
                </a:r>
              </a:p>
              <a:p>
                <a:pPr marL="8255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𝑎</m:t>
                      </m:r>
                      <m:r>
                        <a:rPr lang="en-IN" sz="26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IN" sz="26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IN" sz="2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𝑏</m:t>
                      </m:r>
                      <m:r>
                        <a:rPr lang="en-IN" sz="26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𝒚</m:t>
                      </m:r>
                      <m:r>
                        <a:rPr lang="en-IN" sz="26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IN" sz="26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𝟎</m:t>
                      </m:r>
                      <m:r>
                        <a:rPr lang="en-IN" sz="26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IN" sz="26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600" b="0" i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iff</m:t>
                          </m:r>
                        </m:fName>
                        <m:e>
                          <m: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𝑏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=0</m:t>
                          </m:r>
                        </m:e>
                      </m:func>
                      <m:r>
                        <a:rPr lang="en-IN" sz="26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</m:oMath>
                  </m:oMathPara>
                </a14:m>
                <a:endParaRPr lang="en-IN" sz="2600" b="0" dirty="0">
                  <a:cs typeface="Times New Roman" pitchFamily="18" charset="0"/>
                </a:endParaRPr>
              </a:p>
              <a:p>
                <a:pPr marL="539750" indent="-457200">
                  <a:lnSpc>
                    <a:spcPct val="100000"/>
                  </a:lnSpc>
                </a:pPr>
                <a:r>
                  <a:rPr lang="en-IN" sz="2600" b="0" dirty="0">
                    <a:solidFill>
                      <a:srgbClr val="0070C0"/>
                    </a:solidFill>
                    <a:cs typeface="Times New Roman" pitchFamily="18" charset="0"/>
                  </a:rPr>
                  <a:t>Example 1: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;</m:t>
                    </m:r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𝒚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;</m:t>
                    </m:r>
                    <m:r>
                      <a:rPr lang="en-IN" sz="26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𝑎</m:t>
                    </m:r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IN" sz="26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𝑏</m:t>
                    </m:r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𝒚</m:t>
                    </m:r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600" dirty="0">
                    <a:cs typeface="Times New Roman" pitchFamily="18" charset="0"/>
                  </a:rPr>
                  <a:t> only when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𝑎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=0,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𝑏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=0</m:t>
                    </m:r>
                    <m:r>
                      <a:rPr lang="en-IN" sz="26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IN" sz="2600" dirty="0">
                    <a:cs typeface="Times New Roman" pitchFamily="18" charset="0"/>
                  </a:rPr>
                  <a:t>- Linearly independent vectors</a:t>
                </a:r>
              </a:p>
              <a:p>
                <a:pPr marL="539750" indent="-457200">
                  <a:lnSpc>
                    <a:spcPct val="100000"/>
                  </a:lnSpc>
                </a:pPr>
                <a:r>
                  <a:rPr lang="en-IN" sz="2600" dirty="0">
                    <a:solidFill>
                      <a:srgbClr val="0070C0"/>
                    </a:solidFill>
                    <a:cs typeface="Times New Roman" pitchFamily="18" charset="0"/>
                  </a:rPr>
                  <a:t>Example 2: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;</m:t>
                    </m:r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𝒚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;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𝑎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=2 ;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𝑏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=−1</m:t>
                    </m:r>
                    <m:r>
                      <a:rPr lang="en-IN" sz="26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;</m:t>
                    </m:r>
                    <m:r>
                      <a:rPr lang="en-IN" sz="2600" i="1">
                        <a:latin typeface="Cambria Math" panose="02040503050406030204" pitchFamily="18" charset="0"/>
                        <a:cs typeface="Times New Roman" pitchFamily="18" charset="0"/>
                      </a:rPr>
                      <m:t>𝑎</m:t>
                    </m:r>
                    <m:r>
                      <a:rPr lang="en-IN" sz="26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  <m:r>
                      <a:rPr lang="en-IN" sz="26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  <a:cs typeface="Times New Roman" pitchFamily="18" charset="0"/>
                      </a:rPr>
                      <m:t>𝑏</m:t>
                    </m:r>
                    <m:r>
                      <a:rPr lang="en-IN" sz="26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𝒚</m:t>
                    </m:r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600" dirty="0">
                    <a:cs typeface="Times New Roman" pitchFamily="18" charset="0"/>
                  </a:rPr>
                  <a:t> - Linearly dependent vectors</a:t>
                </a:r>
              </a:p>
              <a:p>
                <a:pPr marL="539750" indent="-457200">
                  <a:lnSpc>
                    <a:spcPct val="100000"/>
                  </a:lnSpc>
                </a:pPr>
                <a:r>
                  <a:rPr lang="en-IN" sz="2600" dirty="0">
                    <a:solidFill>
                      <a:srgbClr val="0070C0"/>
                    </a:solidFill>
                    <a:cs typeface="Times New Roman" pitchFamily="18" charset="0"/>
                  </a:rPr>
                  <a:t>Result:  </a:t>
                </a:r>
                <a:r>
                  <a:rPr lang="en-IN" sz="2600" dirty="0">
                    <a:cs typeface="Times New Roman" pitchFamily="18" charset="0"/>
                  </a:rPr>
                  <a:t>An n-dimensional vector space can contain at the most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IN" sz="2600" dirty="0">
                    <a:cs typeface="Times New Roman" pitchFamily="18" charset="0"/>
                  </a:rPr>
                  <a:t> linearly independent vectors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788" y="1416550"/>
                <a:ext cx="10874424" cy="4892770"/>
              </a:xfrm>
              <a:blipFill>
                <a:blip r:embed="rId2"/>
                <a:stretch>
                  <a:fillRect l="-280" t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A71182-34D9-7F61-C185-1B312F2E0D4C}"/>
                  </a:ext>
                </a:extLst>
              </p14:cNvPr>
              <p14:cNvContentPartPr/>
              <p14:nvPr/>
            </p14:nvContentPartPr>
            <p14:xfrm>
              <a:off x="313200" y="1972800"/>
              <a:ext cx="10829160" cy="4589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A71182-34D9-7F61-C185-1B312F2E0D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840" y="1963440"/>
                <a:ext cx="10847880" cy="46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857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Basis vectors (Basis for a Vector Space)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96752"/>
                <a:ext cx="11233248" cy="525658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600" dirty="0">
                    <a:cs typeface="Times New Roman" pitchFamily="18" charset="0"/>
                  </a:rPr>
                  <a:t>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cs typeface="Times New Roman" pitchFamily="18" charset="0"/>
                  </a:rPr>
                  <a:t> are basis vectors of vector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2600" dirty="0">
                    <a:cs typeface="Times New Roman" pitchFamily="18" charset="0"/>
                  </a:rPr>
                  <a:t> if: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IN" sz="2400" dirty="0">
                    <a:cs typeface="Times New Roman" pitchFamily="18" charset="0"/>
                  </a:rPr>
                  <a:t>every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2400" dirty="0">
                    <a:cs typeface="Times New Roman" pitchFamily="18" charset="0"/>
                  </a:rPr>
                  <a:t>can be written as a linear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2400" dirty="0">
                  <a:cs typeface="Times New Roman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𝑣</m:t>
                      </m:r>
                      <m:r>
                        <a:rPr lang="en-IN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;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𝑣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sz="2400" dirty="0"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solidFill>
                      <a:srgbClr val="0070C0"/>
                    </a:solidFill>
                  </a:rPr>
                  <a:t>Examples:</a:t>
                </a:r>
                <a:endParaRPr lang="en-US" sz="2600" dirty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2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I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I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;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200" dirty="0">
                    <a:cs typeface="Times New Roman" pitchFamily="18" charset="0"/>
                  </a:rPr>
                  <a:t> are basis vectors of vector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200" dirty="0">
                    <a:cs typeface="Times New Roman" pitchFamily="18" charset="0"/>
                  </a:rPr>
                  <a:t> 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=4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+5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;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−6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−2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−6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 ;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2.5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2.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5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2000" dirty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cs typeface="Times New Roman" pitchFamily="18" charset="0"/>
                  </a:rPr>
                  <a:t> form a basis only when they are linearly independent</a:t>
                </a:r>
                <a:endParaRPr lang="en-IN" sz="2600" dirty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solidFill>
                      <a:srgbClr val="0070C0"/>
                    </a:solidFill>
                  </a:rPr>
                  <a:t>Note: </a:t>
                </a:r>
                <a:r>
                  <a:rPr lang="en-US" sz="2600" dirty="0"/>
                  <a:t>Set of basis vectors are not unique for a vector space 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  <a:cs typeface="Times New Roman" pitchFamily="18" charset="0"/>
                      </a:rPr>
                      <m:t>;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  <a:cs typeface="Times New Roman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000" dirty="0">
                    <a:cs typeface="Times New Roman" pitchFamily="18" charset="0"/>
                  </a:rPr>
                  <a:t> are a set of basis 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  <a:cs typeface="Times New Roman" pitchFamily="18" charset="0"/>
                      </a:rPr>
                      <m:t>;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  <a:cs typeface="Times New Roman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000" dirty="0">
                    <a:cs typeface="Times New Roman" pitchFamily="18" charset="0"/>
                  </a:rPr>
                  <a:t> are a set of basis 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96752"/>
                <a:ext cx="11233248" cy="5256584"/>
              </a:xfrm>
              <a:blipFill>
                <a:blip r:embed="rId2"/>
                <a:stretch>
                  <a:fillRect l="-226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0C7214-2C6E-1605-AD31-C6AB04B369AB}"/>
                  </a:ext>
                </a:extLst>
              </p14:cNvPr>
              <p14:cNvContentPartPr/>
              <p14:nvPr/>
            </p14:nvContentPartPr>
            <p14:xfrm>
              <a:off x="609480" y="956880"/>
              <a:ext cx="11464560" cy="5805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0C7214-2C6E-1605-AD31-C6AB04B369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120" y="947520"/>
                <a:ext cx="11483280" cy="582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194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1F60-530D-400F-98FF-05859386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ECA99-644C-46E3-ACFA-EC0FBF25C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96752"/>
            <a:ext cx="10515600" cy="4824536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Vectors and Matrices for Data Science</a:t>
            </a:r>
          </a:p>
          <a:p>
            <a:r>
              <a:rPr lang="en-IN" sz="2800" dirty="0"/>
              <a:t>Properties of  Vectors</a:t>
            </a:r>
          </a:p>
          <a:p>
            <a:r>
              <a:rPr lang="en-IN" sz="2800" dirty="0"/>
              <a:t>Properties of Matrices</a:t>
            </a:r>
          </a:p>
          <a:p>
            <a:pPr lvl="1"/>
            <a:r>
              <a:rPr lang="en-IN" sz="2400" dirty="0"/>
              <a:t>Matrix Subspaces</a:t>
            </a:r>
          </a:p>
          <a:p>
            <a:pPr lvl="1"/>
            <a:r>
              <a:rPr lang="en-IN" sz="2400" dirty="0"/>
              <a:t>Rank and Nullity</a:t>
            </a:r>
          </a:p>
          <a:p>
            <a:r>
              <a:rPr lang="en-IN" sz="2800" dirty="0"/>
              <a:t>Eigenvalues and Eigenvectors</a:t>
            </a:r>
          </a:p>
          <a:p>
            <a:r>
              <a:rPr lang="en-IN" sz="2800" dirty="0"/>
              <a:t>Singular Values, Singular Vectors and Singular Value Decomposition</a:t>
            </a:r>
          </a:p>
          <a:p>
            <a:r>
              <a:rPr lang="en-IN" sz="2800" dirty="0"/>
              <a:t>Vector and Matrix properties applied to Data Science</a:t>
            </a:r>
          </a:p>
          <a:p>
            <a:r>
              <a:rPr lang="en-IN" sz="2800" dirty="0">
                <a:solidFill>
                  <a:srgbClr val="0070C0"/>
                </a:solidFill>
              </a:rPr>
              <a:t>Pre-requisites: </a:t>
            </a:r>
            <a:r>
              <a:rPr lang="en-IN" sz="2800" dirty="0"/>
              <a:t>Transpose, Determinant, Inverse and Multiplication of Matrices, and Types of matrices such as Identity, Symmetric, Diagonal, etc.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65CEC1-6EC3-4F3B-08B2-46F7BC13674E}"/>
                  </a:ext>
                </a:extLst>
              </p14:cNvPr>
              <p14:cNvContentPartPr/>
              <p14:nvPr/>
            </p14:nvContentPartPr>
            <p14:xfrm>
              <a:off x="4453560" y="1109160"/>
              <a:ext cx="7426800" cy="3515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65CEC1-6EC3-4F3B-08B2-46F7BC1367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4200" y="1099800"/>
                <a:ext cx="7445520" cy="353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062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Projection of a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383" y="1416550"/>
                <a:ext cx="6168501" cy="50405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600" dirty="0"/>
                  <a:t>A vector in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600" dirty="0"/>
                  <a:t> dimensional space can be projected (orthogonally) onto a vector in the same space or to another space with different dimension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Suppose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600" dirty="0"/>
                  <a:t> is to be projected onto a1-a2 plane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3" y="1416550"/>
                <a:ext cx="6168501" cy="5040560"/>
              </a:xfrm>
              <a:blipFill>
                <a:blip r:embed="rId2"/>
                <a:stretch>
                  <a:fillRect l="-494" t="-1088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C781F04C-8659-439B-8D44-94FD80684CAA}"/>
              </a:ext>
            </a:extLst>
          </p:cNvPr>
          <p:cNvGrpSpPr/>
          <p:nvPr/>
        </p:nvGrpSpPr>
        <p:grpSpPr>
          <a:xfrm>
            <a:off x="7040488" y="1437821"/>
            <a:ext cx="4600128" cy="3888432"/>
            <a:chOff x="7040488" y="1437821"/>
            <a:chExt cx="4600128" cy="388843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3FEABC7-4A7D-460D-BC14-8223A958E82A}"/>
                </a:ext>
              </a:extLst>
            </p:cNvPr>
            <p:cNvGrpSpPr/>
            <p:nvPr/>
          </p:nvGrpSpPr>
          <p:grpSpPr>
            <a:xfrm>
              <a:off x="7040488" y="1437821"/>
              <a:ext cx="4600128" cy="3888432"/>
              <a:chOff x="5951984" y="1196752"/>
              <a:chExt cx="4600128" cy="388843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5846448A-CE3E-4E3C-AF37-379932DAA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0176" y="1196752"/>
                <a:ext cx="0" cy="2448272"/>
              </a:xfrm>
              <a:prstGeom prst="straightConnector1">
                <a:avLst/>
              </a:prstGeom>
              <a:ln>
                <a:headEnd type="triangle" w="lg" len="lg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DB00652-B8C2-45D9-A34B-502D7836B0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80176" y="3645024"/>
                <a:ext cx="2871936" cy="0"/>
              </a:xfrm>
              <a:prstGeom prst="straightConnector1">
                <a:avLst/>
              </a:prstGeom>
              <a:ln>
                <a:headEnd type="triangle" w="lg" len="lg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BFC54F8-7FC1-4EFF-A11B-FD0AAA72BA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51984" y="3645024"/>
                <a:ext cx="1728192" cy="1440160"/>
              </a:xfrm>
              <a:prstGeom prst="straightConnector1">
                <a:avLst/>
              </a:prstGeom>
              <a:ln>
                <a:headEnd type="triangle" w="lg" len="lg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62BA3BD-4A12-489F-80C2-9CA3C1A06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8680" y="2420888"/>
              <a:ext cx="1647800" cy="1465205"/>
            </a:xfrm>
            <a:prstGeom prst="straightConnector1">
              <a:avLst/>
            </a:prstGeom>
            <a:ln>
              <a:headEnd type="triangle" w="lg" len="lg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145A4BD-1EED-46AA-A883-294CAB7E2410}"/>
                    </a:ext>
                  </a:extLst>
                </p:cNvPr>
                <p:cNvSpPr txBox="1"/>
                <p:nvPr/>
              </p:nvSpPr>
              <p:spPr>
                <a:xfrm>
                  <a:off x="10416480" y="1769990"/>
                  <a:ext cx="908582" cy="7332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145A4BD-1EED-46AA-A883-294CAB7E2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6480" y="1769990"/>
                  <a:ext cx="908582" cy="73327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BF17D1-D478-4C0F-A3B1-3C9A56B56DD7}"/>
                  </a:ext>
                </a:extLst>
              </p:cNvPr>
              <p:cNvSpPr txBox="1"/>
              <p:nvPr/>
            </p:nvSpPr>
            <p:spPr>
              <a:xfrm>
                <a:off x="11640616" y="3659831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BF17D1-D478-4C0F-A3B1-3C9A56B56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0616" y="3659831"/>
                <a:ext cx="320601" cy="276999"/>
              </a:xfrm>
              <a:prstGeom prst="rect">
                <a:avLst/>
              </a:prstGeom>
              <a:blipFill>
                <a:blip r:embed="rId4"/>
                <a:stretch>
                  <a:fillRect l="-17308" r="-1538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DFDB0C-31C2-461D-BDCB-6208DB9ABCE6}"/>
                  </a:ext>
                </a:extLst>
              </p:cNvPr>
              <p:cNvSpPr txBox="1"/>
              <p:nvPr/>
            </p:nvSpPr>
            <p:spPr>
              <a:xfrm>
                <a:off x="7040487" y="5316067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DFDB0C-31C2-461D-BDCB-6208DB9AB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487" y="5316067"/>
                <a:ext cx="320601" cy="276999"/>
              </a:xfrm>
              <a:prstGeom prst="rect">
                <a:avLst/>
              </a:prstGeom>
              <a:blipFill>
                <a:blip r:embed="rId5"/>
                <a:stretch>
                  <a:fillRect l="-16981" r="-1320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818E1D-E1A4-405F-94BE-17C66658953D}"/>
                  </a:ext>
                </a:extLst>
              </p:cNvPr>
              <p:cNvSpPr txBox="1"/>
              <p:nvPr/>
            </p:nvSpPr>
            <p:spPr>
              <a:xfrm>
                <a:off x="8608379" y="1110086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818E1D-E1A4-405F-94BE-17C666589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379" y="1110086"/>
                <a:ext cx="320601" cy="276999"/>
              </a:xfrm>
              <a:prstGeom prst="rect">
                <a:avLst/>
              </a:prstGeom>
              <a:blipFill>
                <a:blip r:embed="rId6"/>
                <a:stretch>
                  <a:fillRect l="-15094" r="-150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489E94-35A9-5701-4B5F-88E0308C76D3}"/>
                  </a:ext>
                </a:extLst>
              </p14:cNvPr>
              <p14:cNvContentPartPr/>
              <p14:nvPr/>
            </p14:nvContentPartPr>
            <p14:xfrm>
              <a:off x="939960" y="1481400"/>
              <a:ext cx="10873080" cy="4563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489E94-35A9-5701-4B5F-88E0308C76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0600" y="1472040"/>
                <a:ext cx="10891800" cy="45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513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Projection of a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384" y="1416550"/>
                <a:ext cx="6264696" cy="50405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600" dirty="0"/>
                  <a:t>A vector in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600" dirty="0"/>
                  <a:t> dimensional space can be projected (orthogonally) onto a vector in the same space or to another space with different dimension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Suppose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600" dirty="0"/>
                  <a:t> is to be projected onto a1-a2 plane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Suppose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600" b="1" dirty="0"/>
                  <a:t> </a:t>
                </a:r>
                <a:r>
                  <a:rPr lang="en-US" sz="2600" dirty="0"/>
                  <a:t>is to be project onto a3 axis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1416550"/>
                <a:ext cx="6264696" cy="5040560"/>
              </a:xfrm>
              <a:blipFill>
                <a:blip r:embed="rId2"/>
                <a:stretch>
                  <a:fillRect l="-486" t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C781F04C-8659-439B-8D44-94FD80684CAA}"/>
              </a:ext>
            </a:extLst>
          </p:cNvPr>
          <p:cNvGrpSpPr/>
          <p:nvPr/>
        </p:nvGrpSpPr>
        <p:grpSpPr>
          <a:xfrm>
            <a:off x="7040488" y="1437821"/>
            <a:ext cx="4600128" cy="3888432"/>
            <a:chOff x="7040488" y="1437821"/>
            <a:chExt cx="4600128" cy="388843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3FEABC7-4A7D-460D-BC14-8223A958E82A}"/>
                </a:ext>
              </a:extLst>
            </p:cNvPr>
            <p:cNvGrpSpPr/>
            <p:nvPr/>
          </p:nvGrpSpPr>
          <p:grpSpPr>
            <a:xfrm>
              <a:off x="7040488" y="1437821"/>
              <a:ext cx="4600128" cy="3888432"/>
              <a:chOff x="5951984" y="1196752"/>
              <a:chExt cx="4600128" cy="388843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5846448A-CE3E-4E3C-AF37-379932DAA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0176" y="1196752"/>
                <a:ext cx="0" cy="2448272"/>
              </a:xfrm>
              <a:prstGeom prst="straightConnector1">
                <a:avLst/>
              </a:prstGeom>
              <a:ln>
                <a:headEnd type="triangle" w="lg" len="lg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DB00652-B8C2-45D9-A34B-502D7836B0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80176" y="3645024"/>
                <a:ext cx="2871936" cy="0"/>
              </a:xfrm>
              <a:prstGeom prst="straightConnector1">
                <a:avLst/>
              </a:prstGeom>
              <a:ln>
                <a:headEnd type="triangle" w="lg" len="lg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BFC54F8-7FC1-4EFF-A11B-FD0AAA72BA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51984" y="3645024"/>
                <a:ext cx="1728192" cy="1440160"/>
              </a:xfrm>
              <a:prstGeom prst="straightConnector1">
                <a:avLst/>
              </a:prstGeom>
              <a:ln>
                <a:headEnd type="triangle" w="lg" len="lg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62BA3BD-4A12-489F-80C2-9CA3C1A06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8680" y="2420888"/>
              <a:ext cx="1647800" cy="1465205"/>
            </a:xfrm>
            <a:prstGeom prst="straightConnector1">
              <a:avLst/>
            </a:prstGeom>
            <a:ln>
              <a:headEnd type="triangle" w="lg" len="lg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145A4BD-1EED-46AA-A883-294CAB7E2410}"/>
                    </a:ext>
                  </a:extLst>
                </p:cNvPr>
                <p:cNvSpPr txBox="1"/>
                <p:nvPr/>
              </p:nvSpPr>
              <p:spPr>
                <a:xfrm>
                  <a:off x="10416480" y="1769990"/>
                  <a:ext cx="1110497" cy="8961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145A4BD-1EED-46AA-A883-294CAB7E2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6480" y="1769990"/>
                  <a:ext cx="1110497" cy="8961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BF17D1-D478-4C0F-A3B1-3C9A56B56DD7}"/>
                  </a:ext>
                </a:extLst>
              </p:cNvPr>
              <p:cNvSpPr txBox="1"/>
              <p:nvPr/>
            </p:nvSpPr>
            <p:spPr>
              <a:xfrm>
                <a:off x="11640616" y="3659831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BF17D1-D478-4C0F-A3B1-3C9A56B56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0616" y="3659831"/>
                <a:ext cx="320601" cy="276999"/>
              </a:xfrm>
              <a:prstGeom prst="rect">
                <a:avLst/>
              </a:prstGeom>
              <a:blipFill>
                <a:blip r:embed="rId4"/>
                <a:stretch>
                  <a:fillRect l="-17308" r="-1538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DFDB0C-31C2-461D-BDCB-6208DB9ABCE6}"/>
                  </a:ext>
                </a:extLst>
              </p:cNvPr>
              <p:cNvSpPr txBox="1"/>
              <p:nvPr/>
            </p:nvSpPr>
            <p:spPr>
              <a:xfrm>
                <a:off x="7040487" y="5316067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DFDB0C-31C2-461D-BDCB-6208DB9AB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487" y="5316067"/>
                <a:ext cx="320601" cy="276999"/>
              </a:xfrm>
              <a:prstGeom prst="rect">
                <a:avLst/>
              </a:prstGeom>
              <a:blipFill>
                <a:blip r:embed="rId5"/>
                <a:stretch>
                  <a:fillRect l="-16981" r="-1320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818E1D-E1A4-405F-94BE-17C66658953D}"/>
                  </a:ext>
                </a:extLst>
              </p:cNvPr>
              <p:cNvSpPr txBox="1"/>
              <p:nvPr/>
            </p:nvSpPr>
            <p:spPr>
              <a:xfrm>
                <a:off x="8608379" y="1110086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818E1D-E1A4-405F-94BE-17C666589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379" y="1110086"/>
                <a:ext cx="320601" cy="276999"/>
              </a:xfrm>
              <a:prstGeom prst="rect">
                <a:avLst/>
              </a:prstGeom>
              <a:blipFill>
                <a:blip r:embed="rId6"/>
                <a:stretch>
                  <a:fillRect l="-15094" r="-150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9268E5-B092-455C-9BFE-040ABBA20423}"/>
              </a:ext>
            </a:extLst>
          </p:cNvPr>
          <p:cNvCxnSpPr>
            <a:cxnSpLocks/>
          </p:cNvCxnSpPr>
          <p:nvPr/>
        </p:nvCxnSpPr>
        <p:spPr>
          <a:xfrm flipH="1" flipV="1">
            <a:off x="8768680" y="3886093"/>
            <a:ext cx="1647800" cy="1055075"/>
          </a:xfrm>
          <a:prstGeom prst="straightConnector1">
            <a:avLst/>
          </a:prstGeom>
          <a:ln>
            <a:solidFill>
              <a:srgbClr val="00B0F0"/>
            </a:solidFill>
            <a:headEnd type="triangle" w="lg" len="lg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D93032-D8F7-4E78-A952-973BCD75FCE8}"/>
              </a:ext>
            </a:extLst>
          </p:cNvPr>
          <p:cNvCxnSpPr/>
          <p:nvPr/>
        </p:nvCxnSpPr>
        <p:spPr>
          <a:xfrm>
            <a:off x="10416480" y="2332869"/>
            <a:ext cx="0" cy="265392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CA7397-F8D8-4E02-9A34-873E99385E70}"/>
                  </a:ext>
                </a:extLst>
              </p:cNvPr>
              <p:cNvSpPr txBox="1"/>
              <p:nvPr/>
            </p:nvSpPr>
            <p:spPr>
              <a:xfrm>
                <a:off x="10322569" y="4781052"/>
                <a:ext cx="1258486" cy="878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IN" sz="2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CA7397-F8D8-4E02-9A34-873E99385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569" y="4781052"/>
                <a:ext cx="1258486" cy="8781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9474B7-F3FC-6480-68D5-4E16A54D5A30}"/>
                  </a:ext>
                </a:extLst>
              </p14:cNvPr>
              <p14:cNvContentPartPr/>
              <p14:nvPr/>
            </p14:nvContentPartPr>
            <p14:xfrm>
              <a:off x="8398800" y="1016280"/>
              <a:ext cx="3497400" cy="4614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9474B7-F3FC-6480-68D5-4E16A54D5A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89440" y="1006920"/>
                <a:ext cx="3516120" cy="463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556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Projection of a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384" y="1416550"/>
                <a:ext cx="6264696" cy="50405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600" dirty="0"/>
                  <a:t>A vector in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600" dirty="0"/>
                  <a:t> dimensional space can be projected (orthogonally) onto a vector in the same space or to another space with different dimension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Suppose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600" dirty="0"/>
                  <a:t> is to be projected onto a1-a2 plane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Suppose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600" b="1" dirty="0"/>
                  <a:t> </a:t>
                </a:r>
                <a:r>
                  <a:rPr lang="en-US" sz="2600" dirty="0"/>
                  <a:t>is to be project onto a3 axis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solidFill>
                      <a:srgbClr val="0070C0"/>
                    </a:solidFill>
                  </a:rPr>
                  <a:t>Observe:  </a:t>
                </a:r>
                <a:r>
                  <a:rPr lang="en-US" sz="2600" dirty="0"/>
                  <a:t>Vector projected onto a lower dimensional space can be represented with lesser number of elements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1416550"/>
                <a:ext cx="6264696" cy="5040560"/>
              </a:xfrm>
              <a:blipFill>
                <a:blip r:embed="rId2"/>
                <a:stretch>
                  <a:fillRect l="-486" t="-1088" r="-1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C781F04C-8659-439B-8D44-94FD80684CAA}"/>
              </a:ext>
            </a:extLst>
          </p:cNvPr>
          <p:cNvGrpSpPr/>
          <p:nvPr/>
        </p:nvGrpSpPr>
        <p:grpSpPr>
          <a:xfrm>
            <a:off x="7040488" y="1437821"/>
            <a:ext cx="4600128" cy="3888432"/>
            <a:chOff x="7040488" y="1437821"/>
            <a:chExt cx="4600128" cy="388843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3FEABC7-4A7D-460D-BC14-8223A958E82A}"/>
                </a:ext>
              </a:extLst>
            </p:cNvPr>
            <p:cNvGrpSpPr/>
            <p:nvPr/>
          </p:nvGrpSpPr>
          <p:grpSpPr>
            <a:xfrm>
              <a:off x="7040488" y="1437821"/>
              <a:ext cx="4600128" cy="3888432"/>
              <a:chOff x="5951984" y="1196752"/>
              <a:chExt cx="4600128" cy="388843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5846448A-CE3E-4E3C-AF37-379932DAA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0176" y="1196752"/>
                <a:ext cx="0" cy="2448272"/>
              </a:xfrm>
              <a:prstGeom prst="straightConnector1">
                <a:avLst/>
              </a:prstGeom>
              <a:ln>
                <a:headEnd type="triangle" w="lg" len="lg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DB00652-B8C2-45D9-A34B-502D7836B0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80176" y="3645024"/>
                <a:ext cx="2871936" cy="0"/>
              </a:xfrm>
              <a:prstGeom prst="straightConnector1">
                <a:avLst/>
              </a:prstGeom>
              <a:ln>
                <a:headEnd type="triangle" w="lg" len="lg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BFC54F8-7FC1-4EFF-A11B-FD0AAA72BA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51984" y="3645024"/>
                <a:ext cx="1728192" cy="1440160"/>
              </a:xfrm>
              <a:prstGeom prst="straightConnector1">
                <a:avLst/>
              </a:prstGeom>
              <a:ln>
                <a:headEnd type="triangle" w="lg" len="lg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62BA3BD-4A12-489F-80C2-9CA3C1A06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8680" y="2420888"/>
              <a:ext cx="1647800" cy="1465205"/>
            </a:xfrm>
            <a:prstGeom prst="straightConnector1">
              <a:avLst/>
            </a:prstGeom>
            <a:ln>
              <a:headEnd type="triangle" w="lg" len="lg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145A4BD-1EED-46AA-A883-294CAB7E2410}"/>
                    </a:ext>
                  </a:extLst>
                </p:cNvPr>
                <p:cNvSpPr txBox="1"/>
                <p:nvPr/>
              </p:nvSpPr>
              <p:spPr>
                <a:xfrm>
                  <a:off x="10416480" y="1769990"/>
                  <a:ext cx="1110497" cy="8961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145A4BD-1EED-46AA-A883-294CAB7E2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6480" y="1769990"/>
                  <a:ext cx="1110497" cy="8961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BF17D1-D478-4C0F-A3B1-3C9A56B56DD7}"/>
                  </a:ext>
                </a:extLst>
              </p:cNvPr>
              <p:cNvSpPr txBox="1"/>
              <p:nvPr/>
            </p:nvSpPr>
            <p:spPr>
              <a:xfrm>
                <a:off x="11640616" y="3659831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BF17D1-D478-4C0F-A3B1-3C9A56B56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0616" y="3659831"/>
                <a:ext cx="320601" cy="276999"/>
              </a:xfrm>
              <a:prstGeom prst="rect">
                <a:avLst/>
              </a:prstGeom>
              <a:blipFill>
                <a:blip r:embed="rId4"/>
                <a:stretch>
                  <a:fillRect l="-17308" r="-1538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DFDB0C-31C2-461D-BDCB-6208DB9ABCE6}"/>
                  </a:ext>
                </a:extLst>
              </p:cNvPr>
              <p:cNvSpPr txBox="1"/>
              <p:nvPr/>
            </p:nvSpPr>
            <p:spPr>
              <a:xfrm>
                <a:off x="7040487" y="5316067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DFDB0C-31C2-461D-BDCB-6208DB9AB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487" y="5316067"/>
                <a:ext cx="320601" cy="276999"/>
              </a:xfrm>
              <a:prstGeom prst="rect">
                <a:avLst/>
              </a:prstGeom>
              <a:blipFill>
                <a:blip r:embed="rId5"/>
                <a:stretch>
                  <a:fillRect l="-16981" r="-1320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818E1D-E1A4-405F-94BE-17C66658953D}"/>
                  </a:ext>
                </a:extLst>
              </p:cNvPr>
              <p:cNvSpPr txBox="1"/>
              <p:nvPr/>
            </p:nvSpPr>
            <p:spPr>
              <a:xfrm>
                <a:off x="8608379" y="1110086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818E1D-E1A4-405F-94BE-17C666589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379" y="1110086"/>
                <a:ext cx="320601" cy="276999"/>
              </a:xfrm>
              <a:prstGeom prst="rect">
                <a:avLst/>
              </a:prstGeom>
              <a:blipFill>
                <a:blip r:embed="rId6"/>
                <a:stretch>
                  <a:fillRect l="-15094" r="-150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9268E5-B092-455C-9BFE-040ABBA20423}"/>
              </a:ext>
            </a:extLst>
          </p:cNvPr>
          <p:cNvCxnSpPr>
            <a:cxnSpLocks/>
          </p:cNvCxnSpPr>
          <p:nvPr/>
        </p:nvCxnSpPr>
        <p:spPr>
          <a:xfrm flipH="1" flipV="1">
            <a:off x="8768680" y="3886093"/>
            <a:ext cx="1647800" cy="1055075"/>
          </a:xfrm>
          <a:prstGeom prst="straightConnector1">
            <a:avLst/>
          </a:prstGeom>
          <a:ln>
            <a:solidFill>
              <a:srgbClr val="00B0F0"/>
            </a:solidFill>
            <a:headEnd type="triangle" w="lg" len="lg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D93032-D8F7-4E78-A952-973BCD75FCE8}"/>
              </a:ext>
            </a:extLst>
          </p:cNvPr>
          <p:cNvCxnSpPr/>
          <p:nvPr/>
        </p:nvCxnSpPr>
        <p:spPr>
          <a:xfrm>
            <a:off x="10416480" y="2332869"/>
            <a:ext cx="0" cy="265392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CA7397-F8D8-4E02-9A34-873E99385E70}"/>
                  </a:ext>
                </a:extLst>
              </p:cNvPr>
              <p:cNvSpPr txBox="1"/>
              <p:nvPr/>
            </p:nvSpPr>
            <p:spPr>
              <a:xfrm>
                <a:off x="10322569" y="4781052"/>
                <a:ext cx="1258486" cy="878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IN" sz="2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CA7397-F8D8-4E02-9A34-873E99385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569" y="4781052"/>
                <a:ext cx="1258486" cy="8781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1B696C-DC37-4457-A162-834847BD8035}"/>
              </a:ext>
            </a:extLst>
          </p:cNvPr>
          <p:cNvCxnSpPr>
            <a:cxnSpLocks/>
          </p:cNvCxnSpPr>
          <p:nvPr/>
        </p:nvCxnSpPr>
        <p:spPr>
          <a:xfrm flipH="1">
            <a:off x="8768680" y="2420888"/>
            <a:ext cx="16478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2C37AD-1C1B-41A1-9102-EC4BEFE2D8CB}"/>
              </a:ext>
            </a:extLst>
          </p:cNvPr>
          <p:cNvCxnSpPr>
            <a:cxnSpLocks/>
          </p:cNvCxnSpPr>
          <p:nvPr/>
        </p:nvCxnSpPr>
        <p:spPr>
          <a:xfrm>
            <a:off x="8768680" y="2420888"/>
            <a:ext cx="0" cy="1465205"/>
          </a:xfrm>
          <a:prstGeom prst="straightConnector1">
            <a:avLst/>
          </a:prstGeom>
          <a:ln>
            <a:solidFill>
              <a:srgbClr val="FFC000"/>
            </a:solidFill>
            <a:headEnd type="triangle" w="lg" len="lg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0963E27-7844-4303-BA9F-AEBD5B00CE10}"/>
                  </a:ext>
                </a:extLst>
              </p:cNvPr>
              <p:cNvSpPr txBox="1"/>
              <p:nvPr/>
            </p:nvSpPr>
            <p:spPr>
              <a:xfrm>
                <a:off x="7388861" y="1868152"/>
                <a:ext cx="1263744" cy="1076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IN" sz="2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0963E27-7844-4303-BA9F-AEBD5B00C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861" y="1868152"/>
                <a:ext cx="1263744" cy="10760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0840A3-81B4-398F-ECF7-5CDBECEE6F3A}"/>
                  </a:ext>
                </a:extLst>
              </p14:cNvPr>
              <p14:cNvContentPartPr/>
              <p14:nvPr/>
            </p14:nvContentPartPr>
            <p14:xfrm>
              <a:off x="914400" y="2751840"/>
              <a:ext cx="11102040" cy="3310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0840A3-81B4-398F-ECF7-5CDBECEE6F3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5040" y="2742480"/>
                <a:ext cx="11120760" cy="33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087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Multiplication with a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5400" y="1268760"/>
                <a:ext cx="7128792" cy="51883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400" dirty="0"/>
                  <a:t>To multiply a matrix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with a vector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, # columns of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sz="2400" dirty="0"/>
                  <a:t> should be equal to the number of elements in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400" b="1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0070C0"/>
                    </a:solidFill>
                  </a:rPr>
                  <a:t>Interpretation:</a:t>
                </a:r>
                <a:r>
                  <a:rPr lang="en-US" sz="2400" dirty="0"/>
                  <a:t> Linear combination of columns of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and results in another vector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be the columns of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b="1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 …</m:t>
                          </m:r>
                          <m:sSub>
                            <m:sSubPr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IN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0070C0"/>
                    </a:solidFill>
                  </a:rPr>
                  <a:t>Note: </a:t>
                </a:r>
                <a:r>
                  <a:rPr lang="en-US" sz="2400" dirty="0"/>
                  <a:t>Number of elements in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equal to the number of rows in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00" y="1268760"/>
                <a:ext cx="7128792" cy="5188350"/>
              </a:xfrm>
              <a:blipFill>
                <a:blip r:embed="rId2"/>
                <a:stretch>
                  <a:fillRect l="-342" t="-940" r="-17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ABCEA7-E773-A806-27FF-EC161DD62AE8}"/>
                  </a:ext>
                </a:extLst>
              </p:cNvPr>
              <p:cNvSpPr txBox="1"/>
              <p:nvPr/>
            </p:nvSpPr>
            <p:spPr>
              <a:xfrm>
                <a:off x="7896200" y="2780928"/>
                <a:ext cx="4104456" cy="31535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ABCEA7-E773-A806-27FF-EC161DD62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2780928"/>
                <a:ext cx="4104456" cy="3153556"/>
              </a:xfrm>
              <a:prstGeom prst="rect">
                <a:avLst/>
              </a:prstGeom>
              <a:blipFill>
                <a:blip r:embed="rId3"/>
                <a:stretch>
                  <a:fillRect l="-2226" t="-15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BD9055-1DE0-682C-C840-DD35D1AA6F24}"/>
                  </a:ext>
                </a:extLst>
              </p14:cNvPr>
              <p14:cNvContentPartPr/>
              <p14:nvPr/>
            </p14:nvContentPartPr>
            <p14:xfrm>
              <a:off x="101520" y="999000"/>
              <a:ext cx="11914920" cy="5358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BD9055-1DE0-682C-C840-DD35D1AA6F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160" y="989640"/>
                <a:ext cx="11933640" cy="537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963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Multiplication with a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2993" y="1393918"/>
                <a:ext cx="5329481" cy="50405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600" dirty="0">
                    <a:solidFill>
                      <a:srgbClr val="0070C0"/>
                    </a:solidFill>
                  </a:rPr>
                  <a:t>Alternate Interpretation: </a:t>
                </a:r>
                <a:r>
                  <a:rPr lang="en-IN" sz="2600" dirty="0">
                    <a:solidFill>
                      <a:schemeClr val="tx1"/>
                    </a:solidFill>
                  </a:rPr>
                  <a:t>Transformation of a vector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into another vector </a:t>
                </a:r>
                <a14:m>
                  <m:oMath xmlns:m="http://schemas.openxmlformats.org/officeDocument/2006/math">
                    <m:r>
                      <a:rPr lang="en-IN" sz="2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IN" sz="2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r>
                  <a:rPr lang="en-US" sz="26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Like a function which maps an input vector to an output vector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>
                    <a:solidFill>
                      <a:schemeClr val="tx1"/>
                    </a:solidFill>
                  </a:rPr>
                  <a:t>is a square matrix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r>
                  <a:rPr 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>
                    <a:solidFill>
                      <a:schemeClr val="tx1"/>
                    </a:solidFill>
                  </a:rPr>
                  <a:t>is a vector in the same vector space</a:t>
                </a:r>
                <a:r>
                  <a:rPr lang="en-US" sz="26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sz="2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b="1" dirty="0">
                    <a:solidFill>
                      <a:schemeClr val="tx1"/>
                    </a:solidFill>
                    <a:latin typeface="Gill Sans"/>
                  </a:rPr>
                  <a:t> – </a:t>
                </a:r>
                <a:r>
                  <a:rPr lang="en-IN" sz="2600" dirty="0">
                    <a:solidFill>
                      <a:srgbClr val="0070C0"/>
                    </a:solidFill>
                    <a:latin typeface="Gill Sans"/>
                  </a:rPr>
                  <a:t>scales and rotates</a:t>
                </a:r>
                <a:endParaRPr lang="en-US" sz="2600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>
                    <a:solidFill>
                      <a:schemeClr val="tx1"/>
                    </a:solidFill>
                  </a:rPr>
                  <a:t>is a rectangular matrix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is a vector in a different vector space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2993" y="1393918"/>
                <a:ext cx="5329481" cy="5040560"/>
              </a:xfrm>
              <a:blipFill>
                <a:blip r:embed="rId2"/>
                <a:stretch>
                  <a:fillRect l="-686" t="-1209" r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819CE33-2BCB-4CEF-B130-8A206551D778}"/>
              </a:ext>
            </a:extLst>
          </p:cNvPr>
          <p:cNvGrpSpPr/>
          <p:nvPr/>
        </p:nvGrpSpPr>
        <p:grpSpPr>
          <a:xfrm>
            <a:off x="6096000" y="2071024"/>
            <a:ext cx="5690541" cy="2715951"/>
            <a:chOff x="3035198" y="843880"/>
            <a:chExt cx="5690541" cy="271595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D7AFC0C-4636-4696-8BF2-16396E35FA11}"/>
                </a:ext>
              </a:extLst>
            </p:cNvPr>
            <p:cNvGrpSpPr/>
            <p:nvPr/>
          </p:nvGrpSpPr>
          <p:grpSpPr>
            <a:xfrm>
              <a:off x="3035198" y="843880"/>
              <a:ext cx="5690541" cy="2715951"/>
              <a:chOff x="3048151" y="2507913"/>
              <a:chExt cx="5690541" cy="271595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1ADEBCA-DCCA-4E60-A528-A0B5DCC07282}"/>
                  </a:ext>
                </a:extLst>
              </p:cNvPr>
              <p:cNvSpPr/>
              <p:nvPr/>
            </p:nvSpPr>
            <p:spPr>
              <a:xfrm rot="17762793">
                <a:off x="2726950" y="2991861"/>
                <a:ext cx="2553204" cy="191080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4668ED-B840-42D2-963C-4DBA2426AB4A}"/>
                  </a:ext>
                </a:extLst>
              </p:cNvPr>
              <p:cNvSpPr/>
              <p:nvPr/>
            </p:nvSpPr>
            <p:spPr>
              <a:xfrm rot="14382171">
                <a:off x="6506689" y="2859498"/>
                <a:ext cx="2553204" cy="191080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19F5A53F-C966-4AB3-BB8E-B85698A42F1A}"/>
                      </a:ext>
                    </a:extLst>
                  </p:cNvPr>
                  <p:cNvSpPr txBox="1"/>
                  <p:nvPr/>
                </p:nvSpPr>
                <p:spPr>
                  <a:xfrm>
                    <a:off x="3763642" y="2835603"/>
                    <a:ext cx="64530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I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19F5A53F-C966-4AB3-BB8E-B85698A42F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63642" y="2835603"/>
                    <a:ext cx="645305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E6F0CD9-EBE4-4AEE-8B3B-8B716A791DAD}"/>
                      </a:ext>
                    </a:extLst>
                  </p:cNvPr>
                  <p:cNvSpPr txBox="1"/>
                  <p:nvPr/>
                </p:nvSpPr>
                <p:spPr>
                  <a:xfrm>
                    <a:off x="7689363" y="2835603"/>
                    <a:ext cx="72545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E6F0CD9-EBE4-4AEE-8B3B-8B716A791D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9363" y="2835603"/>
                    <a:ext cx="725455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D3B39EA-186E-4A9D-9999-B8BC27363CFA}"/>
                      </a:ext>
                    </a:extLst>
                  </p:cNvPr>
                  <p:cNvSpPr txBox="1"/>
                  <p:nvPr/>
                </p:nvSpPr>
                <p:spPr>
                  <a:xfrm>
                    <a:off x="3987773" y="4384605"/>
                    <a:ext cx="226024" cy="33855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IN" sz="2200" b="1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6992C22A-E87E-491E-8FBD-EF69191922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7773" y="4384605"/>
                    <a:ext cx="226024" cy="33855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16216" r="-21622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8B6A963-E0A8-4221-8E2A-287E87B0A35A}"/>
                      </a:ext>
                    </a:extLst>
                  </p:cNvPr>
                  <p:cNvSpPr txBox="1"/>
                  <p:nvPr/>
                </p:nvSpPr>
                <p:spPr>
                  <a:xfrm>
                    <a:off x="7573145" y="4378048"/>
                    <a:ext cx="221214" cy="33855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en-IN" sz="2200" b="1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8B6A963-E0A8-4221-8E2A-287E87B0A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3145" y="4378048"/>
                    <a:ext cx="221214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514" r="-13514" b="-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B09B402-4AA2-4AE0-B315-46DE9A784083}"/>
                      </a:ext>
                    </a:extLst>
                  </p:cNvPr>
                  <p:cNvSpPr txBox="1"/>
                  <p:nvPr/>
                </p:nvSpPr>
                <p:spPr>
                  <a:xfrm>
                    <a:off x="5074575" y="2507913"/>
                    <a:ext cx="172143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I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I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IN" sz="2400" b="1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I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B09B402-4AA2-4AE0-B315-46DE9A7840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4575" y="2507913"/>
                    <a:ext cx="1721433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120" b="-17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DE19142-B42F-4DB5-94AD-355443DDD3DD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20" y="4169162"/>
                    <a:ext cx="1120435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𝑨𝒙</m:t>
                          </m:r>
                          <m:r>
                            <a:rPr lang="en-IN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en-US" sz="2200" b="1" i="1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DE19142-B42F-4DB5-94AD-355443DDD3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20" y="4169162"/>
                    <a:ext cx="1120435" cy="430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71DF454-AD87-4ADB-85C3-78418F2F14EB}"/>
                </a:ext>
              </a:extLst>
            </p:cNvPr>
            <p:cNvCxnSpPr/>
            <p:nvPr/>
          </p:nvCxnSpPr>
          <p:spPr>
            <a:xfrm>
              <a:off x="4332514" y="2906486"/>
              <a:ext cx="31852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E870A93-520C-3049-0324-B7783C7F4345}"/>
                  </a:ext>
                </a:extLst>
              </p14:cNvPr>
              <p14:cNvContentPartPr/>
              <p14:nvPr/>
            </p14:nvContentPartPr>
            <p14:xfrm>
              <a:off x="1600200" y="956880"/>
              <a:ext cx="10008000" cy="5605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E870A93-520C-3049-0324-B7783C7F434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90840" y="947520"/>
                <a:ext cx="10026720" cy="56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853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9DD3465-6605-B880-05E5-0B8F5C224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1" t="6800" r="10763" b="3210"/>
          <a:stretch/>
        </p:blipFill>
        <p:spPr>
          <a:xfrm>
            <a:off x="8688288" y="2799580"/>
            <a:ext cx="3235549" cy="27700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Multiplication with a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511D7B-5C76-46F0-8F41-E1BD1D02E196}"/>
                  </a:ext>
                </a:extLst>
              </p:cNvPr>
              <p:cNvSpPr txBox="1"/>
              <p:nvPr/>
            </p:nvSpPr>
            <p:spPr>
              <a:xfrm>
                <a:off x="1775520" y="1298882"/>
                <a:ext cx="1785361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511D7B-5C76-46F0-8F41-E1BD1D02E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1298882"/>
                <a:ext cx="1785361" cy="613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F977BFCA-6CB7-420B-9423-E04E7E23FD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4" t="5188" r="28147" b="5188"/>
          <a:stretch/>
        </p:blipFill>
        <p:spPr>
          <a:xfrm>
            <a:off x="407368" y="2594323"/>
            <a:ext cx="3757163" cy="38006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DD77B-9D5F-4565-9478-C132E3355512}"/>
                  </a:ext>
                </a:extLst>
              </p:cNvPr>
              <p:cNvSpPr txBox="1"/>
              <p:nvPr/>
            </p:nvSpPr>
            <p:spPr>
              <a:xfrm>
                <a:off x="2842369" y="3573016"/>
                <a:ext cx="889924" cy="547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DD77B-9D5F-4565-9478-C132E3355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369" y="3573016"/>
                <a:ext cx="889924" cy="5477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C088AE-466D-4B94-9A67-162FBADC3348}"/>
                  </a:ext>
                </a:extLst>
              </p:cNvPr>
              <p:cNvSpPr txBox="1"/>
              <p:nvPr/>
            </p:nvSpPr>
            <p:spPr>
              <a:xfrm>
                <a:off x="983432" y="2204864"/>
                <a:ext cx="1716880" cy="547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C088AE-466D-4B94-9A67-162FBADC3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2204864"/>
                <a:ext cx="1716880" cy="5477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D3F80F2-F7D5-400B-A00D-34DFB292EBD4}"/>
                  </a:ext>
                </a:extLst>
              </p:cNvPr>
              <p:cNvSpPr txBox="1"/>
              <p:nvPr/>
            </p:nvSpPr>
            <p:spPr>
              <a:xfrm>
                <a:off x="7536160" y="1298882"/>
                <a:ext cx="181113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D3F80F2-F7D5-400B-A00D-34DFB292E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60" y="1298882"/>
                <a:ext cx="1811137" cy="9766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01705D83-E91A-42F0-BCE7-2DDAEC89B71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1" t="4401" r="15437" b="4401"/>
          <a:stretch/>
        </p:blipFill>
        <p:spPr>
          <a:xfrm>
            <a:off x="4769491" y="2275496"/>
            <a:ext cx="3528392" cy="3509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CEE349-4E90-46A8-BF46-46E81159EA8C}"/>
                  </a:ext>
                </a:extLst>
              </p:cNvPr>
              <p:cNvSpPr txBox="1"/>
              <p:nvPr/>
            </p:nvSpPr>
            <p:spPr>
              <a:xfrm>
                <a:off x="5585671" y="4365104"/>
                <a:ext cx="882870" cy="511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CEE349-4E90-46A8-BF46-46E81159E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671" y="4365104"/>
                <a:ext cx="882870" cy="5111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FC7BAC-ADAD-404F-8F47-E6B669C5E033}"/>
                  </a:ext>
                </a:extLst>
              </p:cNvPr>
              <p:cNvSpPr txBox="1"/>
              <p:nvPr/>
            </p:nvSpPr>
            <p:spPr>
              <a:xfrm>
                <a:off x="6375736" y="5766823"/>
                <a:ext cx="646266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FC7BAC-ADAD-404F-8F47-E6B669C5E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736" y="5766823"/>
                <a:ext cx="646266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A02BB97-E115-4185-8005-6DEDDF510433}"/>
                  </a:ext>
                </a:extLst>
              </p:cNvPr>
              <p:cNvSpPr txBox="1"/>
              <p:nvPr/>
            </p:nvSpPr>
            <p:spPr>
              <a:xfrm>
                <a:off x="10130594" y="5924929"/>
                <a:ext cx="646266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A02BB97-E115-4185-8005-6DEDDF510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594" y="5924929"/>
                <a:ext cx="646266" cy="47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F7987A-2274-43A5-9B70-F17EB582D426}"/>
                  </a:ext>
                </a:extLst>
              </p:cNvPr>
              <p:cNvSpPr txBox="1"/>
              <p:nvPr/>
            </p:nvSpPr>
            <p:spPr>
              <a:xfrm>
                <a:off x="10488959" y="2444274"/>
                <a:ext cx="1727139" cy="813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F7987A-2274-43A5-9B70-F17EB582D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959" y="2444274"/>
                <a:ext cx="1727139" cy="8138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06445E-B778-B5A0-441B-4A7BE521206A}"/>
                  </a:ext>
                </a:extLst>
              </p14:cNvPr>
              <p14:cNvContentPartPr/>
              <p14:nvPr/>
            </p14:nvContentPartPr>
            <p14:xfrm>
              <a:off x="914400" y="295560"/>
              <a:ext cx="11235600" cy="6410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06445E-B778-B5A0-441B-4A7BE52120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5040" y="286200"/>
                <a:ext cx="11254320" cy="642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268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22" grpId="0"/>
      <p:bldP spid="25" grpId="0"/>
      <p:bldP spid="26" grpId="0"/>
      <p:bldP spid="27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2667001"/>
            <a:ext cx="10714191" cy="152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2590800"/>
            <a:ext cx="8128000" cy="1295400"/>
          </a:xfrm>
          <a:effectLst>
            <a:outerShdw dist="2540000" dir="21540000" sx="1000" sy="1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/>
              <a:t>Properties of Matrices</a:t>
            </a:r>
          </a:p>
        </p:txBody>
      </p:sp>
    </p:spTree>
    <p:extLst>
      <p:ext uri="{BB962C8B-B14F-4D97-AF65-F5344CB8AC3E}">
        <p14:creationId xmlns:p14="http://schemas.microsoft.com/office/powerpoint/2010/main" val="3098238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1424" y="1416550"/>
                <a:ext cx="6549853" cy="50405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400" dirty="0">
                    <a:latin typeface="Gill Sans"/>
                  </a:rPr>
                  <a:t>Column space of a matrix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sz="2400" dirty="0">
                    <a:latin typeface="Gill Sans"/>
                  </a:rPr>
                  <a:t> is the vector subspace containing all linear combinations of columns of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IN" sz="2400" dirty="0">
                  <a:latin typeface="Gill Sans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sz="2400" dirty="0">
                    <a:latin typeface="Gill Sans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dirty="0">
                    <a:latin typeface="Gill Sans"/>
                  </a:rPr>
                  <a:t> matrix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IN" sz="2400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2400" b="1" dirty="0">
                    <a:latin typeface="Gill Sans"/>
                  </a:rPr>
                  <a:t> </a:t>
                </a:r>
                <a:r>
                  <a:rPr lang="en-IN" sz="2400" dirty="0">
                    <a:latin typeface="Gill Sans"/>
                  </a:rPr>
                  <a:t>the column space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Gill Sans"/>
                  </a:rPr>
                  <a:t> comprises of all vectors </a:t>
                </a:r>
                <a:endParaRPr lang="en-IN" sz="2400" b="1" dirty="0">
                  <a:latin typeface="Gill Sans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400" dirty="0">
                    <a:solidFill>
                      <a:srgbClr val="0070C0"/>
                    </a:solidFill>
                    <a:latin typeface="Gill Sans"/>
                  </a:rPr>
                  <a:t>Basis: </a:t>
                </a:r>
                <a:r>
                  <a:rPr lang="en-IN" sz="2400" dirty="0">
                    <a:latin typeface="Gill Sans"/>
                  </a:rPr>
                  <a:t>Linearly independent columns of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sz="2400" dirty="0">
                    <a:latin typeface="Gill Sans"/>
                  </a:rPr>
                  <a:t> form a basis for the column space of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IN" sz="2400" b="1" dirty="0">
                  <a:latin typeface="Gill Sans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400" dirty="0">
                    <a:solidFill>
                      <a:srgbClr val="0070C0"/>
                    </a:solidFill>
                    <a:latin typeface="Gill Sans"/>
                  </a:rPr>
                  <a:t>Dimension of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I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dirty="0">
                    <a:latin typeface="Gill Sans"/>
                  </a:rPr>
                  <a:t> Equal to the number of linear independent columns of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IN" sz="2400" b="1" dirty="0">
                  <a:latin typeface="Gill Sans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1424" y="1416550"/>
                <a:ext cx="6549853" cy="5040560"/>
              </a:xfrm>
              <a:blipFill>
                <a:blip r:embed="rId2"/>
                <a:stretch>
                  <a:fillRect l="-372" t="-9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A4C15E9-8AA0-431C-9C0A-EED6986C9B06}"/>
                  </a:ext>
                </a:extLst>
              </p:cNvPr>
              <p:cNvSpPr/>
              <p:nvPr/>
            </p:nvSpPr>
            <p:spPr>
              <a:xfrm>
                <a:off x="4367808" y="3336305"/>
                <a:ext cx="2736304" cy="5428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sz="2400" b="1" dirty="0">
                  <a:solidFill>
                    <a:srgbClr val="002060"/>
                  </a:solidFill>
                  <a:latin typeface="Gill Sans"/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A4C15E9-8AA0-431C-9C0A-EED6986C9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08" y="3336305"/>
                <a:ext cx="2736304" cy="54287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Subspaces: Column space or 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ED6402-01E3-94A7-B164-EC2109EAAEE8}"/>
                  </a:ext>
                </a:extLst>
              </p:cNvPr>
              <p:cNvSpPr txBox="1"/>
              <p:nvPr/>
            </p:nvSpPr>
            <p:spPr>
              <a:xfrm>
                <a:off x="7536160" y="1484784"/>
                <a:ext cx="4394580" cy="41322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200" dirty="0"/>
                  <a:t> lie in the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Gill Sans"/>
                  </a:rPr>
                  <a:t> </a:t>
                </a:r>
                <a:endParaRPr lang="en-US" sz="2200" dirty="0"/>
              </a:p>
              <a:p>
                <a:endParaRPr lang="en-IN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ED6402-01E3-94A7-B164-EC2109EAA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60" y="1484784"/>
                <a:ext cx="4394580" cy="4132285"/>
              </a:xfrm>
              <a:prstGeom prst="rect">
                <a:avLst/>
              </a:prstGeom>
              <a:blipFill>
                <a:blip r:embed="rId4"/>
                <a:stretch>
                  <a:fillRect l="-1803" t="-10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64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3393" y="1340768"/>
                <a:ext cx="6984776" cy="50405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600" dirty="0">
                    <a:latin typeface="Gill Sans" panose="020B0604020202020204" charset="0"/>
                  </a:rPr>
                  <a:t>Null space of a matrix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sz="2600" dirty="0">
                    <a:latin typeface="Gill Sans" panose="020B0604020202020204" charset="0"/>
                  </a:rPr>
                  <a:t> is subspace containing vectors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2600" b="1" dirty="0">
                    <a:latin typeface="Gill Sans" panose="020B0604020202020204" charset="0"/>
                  </a:rPr>
                  <a:t> </a:t>
                </a:r>
                <a:r>
                  <a:rPr lang="en-IN" sz="2600" dirty="0">
                    <a:latin typeface="Gill Sans" panose="020B0604020202020204" charset="0"/>
                  </a:rPr>
                  <a:t>such that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sz="2600" dirty="0">
                  <a:latin typeface="Gill Sans" panose="020B060402020202020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IN" sz="2600" dirty="0">
                  <a:latin typeface="Gill Sans" panose="020B060402020202020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solidFill>
                      <a:srgbClr val="0070C0"/>
                    </a:solidFill>
                    <a:latin typeface="Gill Sans" panose="020B0604020202020204" charset="0"/>
                  </a:rPr>
                  <a:t>Trivial null space: </a:t>
                </a:r>
                <a:r>
                  <a:rPr lang="en-IN" sz="2600" dirty="0">
                    <a:latin typeface="Gill Sans" panose="020B0604020202020204" charset="0"/>
                  </a:rPr>
                  <a:t>If the columns of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sz="2600" b="1" dirty="0">
                    <a:latin typeface="Gill Sans" panose="020B0604020202020204" charset="0"/>
                  </a:rPr>
                  <a:t> </a:t>
                </a:r>
                <a:r>
                  <a:rPr lang="en-IN" sz="2600" dirty="0">
                    <a:latin typeface="Gill Sans" panose="020B0604020202020204" charset="0"/>
                  </a:rPr>
                  <a:t>are linearly independent, then the null space contains only the zero vector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3" y="1340768"/>
                <a:ext cx="6984776" cy="5040560"/>
              </a:xfrm>
              <a:blipFill>
                <a:blip r:embed="rId2"/>
                <a:stretch>
                  <a:fillRect l="-436" t="-967" r="-14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A4C15E9-8AA0-431C-9C0A-EED6986C9B06}"/>
                  </a:ext>
                </a:extLst>
              </p:cNvPr>
              <p:cNvSpPr/>
              <p:nvPr/>
            </p:nvSpPr>
            <p:spPr>
              <a:xfrm>
                <a:off x="2567608" y="2414303"/>
                <a:ext cx="3744416" cy="504056"/>
              </a:xfrm>
              <a:prstGeom prst="round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2400" b="1" dirty="0">
                  <a:solidFill>
                    <a:srgbClr val="002060"/>
                  </a:solidFill>
                  <a:latin typeface="Gill Sans"/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A4C15E9-8AA0-431C-9C0A-EED6986C9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2414303"/>
                <a:ext cx="3744416" cy="504056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b="-91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Subspaces: Null space or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3D09E5-B044-A242-8C85-2E72FDC5DC15}"/>
                  </a:ext>
                </a:extLst>
              </p:cNvPr>
              <p:cNvSpPr txBox="1"/>
              <p:nvPr/>
            </p:nvSpPr>
            <p:spPr>
              <a:xfrm>
                <a:off x="7807626" y="1988840"/>
                <a:ext cx="4394580" cy="4130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200" dirty="0"/>
                  <a:t> lie in the </a:t>
                </a:r>
                <a14:m>
                  <m:oMath xmlns:m="http://schemas.openxmlformats.org/officeDocument/2006/math">
                    <m:r>
                      <a:rPr lang="en-I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endParaRPr lang="en-US" sz="2200" dirty="0"/>
              </a:p>
              <a:p>
                <a:endParaRPr lang="en-IN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3D09E5-B044-A242-8C85-2E72FDC5D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626" y="1988840"/>
                <a:ext cx="4394580" cy="4130105"/>
              </a:xfrm>
              <a:prstGeom prst="rect">
                <a:avLst/>
              </a:prstGeom>
              <a:blipFill>
                <a:blip r:embed="rId4"/>
                <a:stretch>
                  <a:fillRect l="-1803" t="-8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95107-87AF-E879-BC63-D6D362312D92}"/>
                  </a:ext>
                </a:extLst>
              </p14:cNvPr>
              <p14:cNvContentPartPr/>
              <p14:nvPr/>
            </p14:nvContentPartPr>
            <p14:xfrm>
              <a:off x="1092240" y="1329480"/>
              <a:ext cx="10947600" cy="3930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95107-87AF-E879-BC63-D6D362312D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2880" y="1320120"/>
                <a:ext cx="10966320" cy="39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308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1424" y="1416550"/>
                <a:ext cx="9649072" cy="50405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600" dirty="0">
                    <a:latin typeface="Gill Sans"/>
                  </a:rPr>
                  <a:t>Row space of a matrix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sz="2600" dirty="0">
                    <a:latin typeface="Gill Sans"/>
                  </a:rPr>
                  <a:t> is the vector subspace containing all linear combinations of rows of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IN" sz="2600" dirty="0">
                  <a:latin typeface="Gill Sans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sz="2600" dirty="0">
                    <a:latin typeface="Gill Sans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600" dirty="0">
                    <a:latin typeface="Gill Sans"/>
                  </a:rPr>
                  <a:t> matrix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IN" sz="2600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2600" b="1" dirty="0">
                    <a:latin typeface="Gill Sans"/>
                  </a:rPr>
                  <a:t> </a:t>
                </a:r>
                <a:r>
                  <a:rPr lang="en-IN" sz="2600" dirty="0">
                    <a:latin typeface="Gill Sans"/>
                  </a:rPr>
                  <a:t>the row space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>
                    <a:latin typeface="Gill Sans"/>
                  </a:rPr>
                  <a:t> comprises of all vectors </a:t>
                </a:r>
              </a:p>
              <a:p>
                <a:pPr>
                  <a:lnSpc>
                    <a:spcPct val="100000"/>
                  </a:lnSpc>
                </a:pPr>
                <a:endParaRPr lang="en-IN" sz="2600" dirty="0">
                  <a:latin typeface="Gill Sans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sz="2600" b="1" dirty="0">
                  <a:latin typeface="Gill Sans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solidFill>
                      <a:srgbClr val="0070C0"/>
                    </a:solidFill>
                    <a:latin typeface="Gill Sans"/>
                  </a:rPr>
                  <a:t>Basis: </a:t>
                </a:r>
                <a:r>
                  <a:rPr lang="en-IN" sz="2600" dirty="0">
                    <a:latin typeface="Gill Sans"/>
                  </a:rPr>
                  <a:t>Linearly independent rows of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sz="2600" dirty="0">
                    <a:latin typeface="Gill Sans"/>
                  </a:rPr>
                  <a:t> form a basis for the row space of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IN" sz="2600" b="1" dirty="0">
                  <a:latin typeface="Gill Sans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solidFill>
                      <a:srgbClr val="0070C0"/>
                    </a:solidFill>
                    <a:latin typeface="Gill Sans"/>
                  </a:rPr>
                  <a:t>Dimension of </a:t>
                </a:r>
                <a14:m>
                  <m:oMath xmlns:m="http://schemas.openxmlformats.org/officeDocument/2006/math">
                    <m:r>
                      <a:rPr lang="en-IN" sz="2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IN" sz="2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IN" sz="2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>
                    <a:solidFill>
                      <a:srgbClr val="0070C0"/>
                    </a:solidFill>
                    <a:latin typeface="Gill Sans"/>
                  </a:rPr>
                  <a:t>: </a:t>
                </a:r>
                <a:r>
                  <a:rPr lang="en-IN" sz="2600" dirty="0">
                    <a:latin typeface="Gill Sans"/>
                  </a:rPr>
                  <a:t>Equal to the number of linear independent rows of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IN" sz="2600" b="1" dirty="0">
                  <a:latin typeface="Gill Sans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1424" y="1416550"/>
                <a:ext cx="9649072" cy="5040560"/>
              </a:xfrm>
              <a:blipFill>
                <a:blip r:embed="rId2"/>
                <a:stretch>
                  <a:fillRect l="-379" t="-967" r="-17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A4C15E9-8AA0-431C-9C0A-EED6986C9B06}"/>
                  </a:ext>
                </a:extLst>
              </p:cNvPr>
              <p:cNvSpPr/>
              <p:nvPr/>
            </p:nvSpPr>
            <p:spPr>
              <a:xfrm>
                <a:off x="4619836" y="3068960"/>
                <a:ext cx="2736304" cy="5428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p>
                      </m:sSup>
                    </m:oMath>
                  </m:oMathPara>
                </a14:m>
                <a:endParaRPr lang="en-IN" sz="2400" b="1" dirty="0">
                  <a:solidFill>
                    <a:srgbClr val="002060"/>
                  </a:solidFill>
                  <a:latin typeface="Gill Sans"/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A4C15E9-8AA0-431C-9C0A-EED6986C9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836" y="3068960"/>
                <a:ext cx="2736304" cy="54287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Subspaces: Row Space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17CC3A-1170-6EBE-EF8C-291273DF7C7F}"/>
                  </a:ext>
                </a:extLst>
              </p14:cNvPr>
              <p14:cNvContentPartPr/>
              <p14:nvPr/>
            </p14:nvContentPartPr>
            <p14:xfrm>
              <a:off x="1049760" y="1820520"/>
              <a:ext cx="8780400" cy="3294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17CC3A-1170-6EBE-EF8C-291273DF7C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0400" y="1811160"/>
                <a:ext cx="8799120" cy="331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576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2667001"/>
            <a:ext cx="10714191" cy="152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2590800"/>
            <a:ext cx="8128000" cy="1295400"/>
          </a:xfrm>
          <a:effectLst>
            <a:outerShdw dist="2540000" dir="21540000" sx="1000" sy="1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/>
              <a:t>Vectors and Matrices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3015167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4784"/>
                <a:ext cx="10515600" cy="497232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600" dirty="0">
                    <a:latin typeface="Gill Sans"/>
                  </a:rPr>
                  <a:t>Rank is the Number of linearly independent rows or columns of a matrix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IN" sz="2600" b="1" dirty="0">
                  <a:latin typeface="Gill Sans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latin typeface="Gill Sans"/>
                  </a:rPr>
                  <a:t>Dimension of the column space and row space are equal to the rank of a matrix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I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  <m: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I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  <m: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I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IN" sz="2600" dirty="0">
                  <a:latin typeface="Gill Sans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latin typeface="Gill Sans"/>
                  </a:rPr>
                  <a:t>Nullity is the dimension of the null space of a matrix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IN" sz="2800" dirty="0">
                    <a:solidFill>
                      <a:srgbClr val="002060"/>
                    </a:solidFill>
                  </a:rPr>
                  <a:t>Nullity</a:t>
                </a:r>
                <a14:m>
                  <m:oMath xmlns:m="http://schemas.openxmlformats.org/officeDocument/2006/math">
                    <m:r>
                      <a:rPr lang="en-IN" sz="28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sz="28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IN" sz="28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r>
                          <a:rPr lang="en-I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r>
                          <a:rPr lang="en-I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I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IN" sz="2600" dirty="0">
                  <a:latin typeface="Gill Sans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latin typeface="Gill Sans"/>
                  </a:rPr>
                  <a:t>Nullity is zero if the null space contains only the zero vector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4784"/>
                <a:ext cx="10515600" cy="4972326"/>
              </a:xfrm>
              <a:blipFill>
                <a:blip r:embed="rId2"/>
                <a:stretch>
                  <a:fillRect l="-348" t="-11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Rank and Nullity of a Matrix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9B24CA-5302-B883-8DC2-340D19DA6C18}"/>
                  </a:ext>
                </a:extLst>
              </p14:cNvPr>
              <p14:cNvContentPartPr/>
              <p14:nvPr/>
            </p14:nvContentPartPr>
            <p14:xfrm>
              <a:off x="4411080" y="406440"/>
              <a:ext cx="7366680" cy="4284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9B24CA-5302-B883-8DC2-340D19DA6C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1720" y="397080"/>
                <a:ext cx="7385400" cy="430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927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Rank of a matrix: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55440" y="1268760"/>
                <a:ext cx="10515600" cy="4896544"/>
              </a:xfrm>
            </p:spPr>
            <p:txBody>
              <a:bodyPr>
                <a:normAutofit/>
              </a:bodyPr>
              <a:lstStyle/>
              <a:p>
                <a:r>
                  <a:rPr lang="en-IN" sz="2600" dirty="0">
                    <a:cs typeface="Times New Roman" pitchFamily="18" charset="0"/>
                  </a:rPr>
                  <a:t>Consider 	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dirty="0" smtClean="0">
                          <a:latin typeface="Cambria Math"/>
                          <a:cs typeface="Times New Roman" pitchFamily="18" charset="0"/>
                        </a:rPr>
                        <m:t>𝐴</m:t>
                      </m:r>
                      <m:r>
                        <a:rPr lang="en-IN" sz="2600" b="0" i="1" dirty="0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i="1" dirty="0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6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6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6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sz="26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sz="26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IN" sz="26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600" dirty="0">
                  <a:cs typeface="Times New Roman" pitchFamily="18" charset="0"/>
                </a:endParaRPr>
              </a:p>
              <a:p>
                <a:r>
                  <a:rPr lang="en-IN" sz="2600" dirty="0">
                    <a:cs typeface="Times New Roman" pitchFamily="18" charset="0"/>
                  </a:rPr>
                  <a:t>Observe that </a:t>
                </a:r>
              </a:p>
              <a:p>
                <a:pPr lvl="1"/>
                <a:r>
                  <a:rPr lang="en-IN" sz="2600" dirty="0">
                    <a:cs typeface="Times New Roman" pitchFamily="18" charset="0"/>
                  </a:rPr>
                  <a:t>(Col. 2)=2 x (Col. 1)</a:t>
                </a:r>
              </a:p>
              <a:p>
                <a:pPr lvl="1"/>
                <a:r>
                  <a:rPr lang="en-IN" sz="2600" dirty="0">
                    <a:cs typeface="Times New Roman" pitchFamily="18" charset="0"/>
                  </a:rPr>
                  <a:t>Col. 1 and Col 3 are independent</a:t>
                </a:r>
              </a:p>
              <a:p>
                <a:pPr lvl="1"/>
                <a:r>
                  <a:rPr lang="en-IN" sz="2600" dirty="0">
                    <a:cs typeface="Times New Roman" pitchFamily="18" charset="0"/>
                  </a:rPr>
                  <a:t>Col. 2 and Col 3 are independent</a:t>
                </a:r>
              </a:p>
              <a:p>
                <a:r>
                  <a:rPr lang="en-IN" sz="2600" dirty="0">
                    <a:cs typeface="Times New Roman" pitchFamily="18" charset="0"/>
                  </a:rPr>
                  <a:t>Thus, the rank of this matrix is 2</a:t>
                </a:r>
              </a:p>
              <a:p>
                <a:r>
                  <a:rPr lang="en-IN" sz="2600" dirty="0">
                    <a:cs typeface="Times New Roman" pitchFamily="18" charset="0"/>
                  </a:rPr>
                  <a:t>What is the rank of </a:t>
                </a:r>
                <a14:m>
                  <m:oMath xmlns:m="http://schemas.openxmlformats.org/officeDocument/2006/math">
                    <m:r>
                      <a:rPr lang="en-IN" sz="2600" dirty="0">
                        <a:latin typeface="Cambria Math" panose="02040503050406030204" pitchFamily="18" charset="0"/>
                        <a:cs typeface="Times New Roman" pitchFamily="18" charset="0"/>
                      </a:rPr>
                      <m:t>𝐴</m:t>
                    </m:r>
                    <m:r>
                      <a:rPr lang="en-IN" sz="2600" dirty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6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6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dirty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dirty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600" dirty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600" dirty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600" dirty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600" dirty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600" dirty="0"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dirty="0">
                        <a:latin typeface="Cambria Math" panose="02040503050406030204" pitchFamily="18" charset="0"/>
                        <a:cs typeface="Times New Roman" pitchFamily="18" charset="0"/>
                      </a:rPr>
                      <m:t>𝐴</m:t>
                    </m:r>
                    <m:r>
                      <a:rPr lang="en-IN" sz="2600" dirty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6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6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dirty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dirty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600" dirty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600" dirty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dirty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600" dirty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600" dirty="0">
                    <a:cs typeface="Times New Roman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5440" y="1268760"/>
                <a:ext cx="10515600" cy="4896544"/>
              </a:xfrm>
              <a:blipFill>
                <a:blip r:embed="rId2"/>
                <a:stretch>
                  <a:fillRect l="-290" t="-18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6CC7D2-49D3-BBAB-33C1-0DD04A9D5F31}"/>
                  </a:ext>
                </a:extLst>
              </p14:cNvPr>
              <p14:cNvContentPartPr/>
              <p14:nvPr/>
            </p14:nvContentPartPr>
            <p14:xfrm>
              <a:off x="211320" y="1033200"/>
              <a:ext cx="11806560" cy="555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6CC7D2-49D3-BBAB-33C1-0DD04A9D5F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960" y="1023840"/>
                <a:ext cx="11825280" cy="55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5664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550"/>
                <a:ext cx="10515600" cy="50405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600" dirty="0">
                    <a:latin typeface="Gill Sans"/>
                  </a:rPr>
                  <a:t>Matrix is said to have full rank when it rank is equal to the number of rows or number of columns of the matrix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I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IN" sz="2600" b="1" dirty="0">
                  <a:solidFill>
                    <a:srgbClr val="0070C0"/>
                  </a:solidFill>
                  <a:latin typeface="Gill Sans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sz="2600" dirty="0">
                    <a:solidFill>
                      <a:schemeClr val="tx1"/>
                    </a:solidFill>
                    <a:latin typeface="Gill Sans"/>
                  </a:rPr>
                  <a:t>A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sz="2600" dirty="0">
                    <a:solidFill>
                      <a:schemeClr val="tx1"/>
                    </a:solidFill>
                    <a:latin typeface="Gill Sans"/>
                  </a:rPr>
                  <a:t> square matrix has full rank when: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IN" sz="2600" dirty="0">
                  <a:solidFill>
                    <a:srgbClr val="0070C0"/>
                  </a:solidFill>
                  <a:latin typeface="Gill Sans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sz="2600" dirty="0">
                    <a:solidFill>
                      <a:srgbClr val="0070C0"/>
                    </a:solidFill>
                    <a:latin typeface="Gill Sans"/>
                  </a:rPr>
                  <a:t>Rank deficient matrix: </a:t>
                </a:r>
                <a:r>
                  <a:rPr lang="en-IN" sz="2600" dirty="0">
                    <a:latin typeface="Gill Sans"/>
                  </a:rPr>
                  <a:t>A matrix not having full rank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550"/>
                <a:ext cx="10515600" cy="5040560"/>
              </a:xfrm>
              <a:blipFill>
                <a:blip r:embed="rId2"/>
                <a:stretch>
                  <a:fillRect l="-348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Rank Matrix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23E39A-CABD-1C8B-DE46-FDF3615E0E5F}"/>
                  </a:ext>
                </a:extLst>
              </p14:cNvPr>
              <p14:cNvContentPartPr/>
              <p14:nvPr/>
            </p14:nvContentPartPr>
            <p14:xfrm>
              <a:off x="1388520" y="1972440"/>
              <a:ext cx="9178200" cy="2896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23E39A-CABD-1C8B-DE46-FDF3615E0E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9160" y="1963080"/>
                <a:ext cx="9196920" cy="29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458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7408" y="1416550"/>
                <a:ext cx="8856984" cy="490031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3300" dirty="0">
                    <a:solidFill>
                      <a:srgbClr val="0070C0"/>
                    </a:solidFill>
                    <a:latin typeface="Gill Sans"/>
                  </a:rPr>
                  <a:t>Rank-Nullity Theorem: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sz="3100" dirty="0">
                    <a:latin typeface="Gill Sans"/>
                  </a:rPr>
                  <a:t>For an </a:t>
                </a:r>
                <a14:m>
                  <m:oMath xmlns:m="http://schemas.openxmlformats.org/officeDocument/2006/math">
                    <m:r>
                      <a:rPr lang="en-IN" sz="31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31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3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3100" dirty="0">
                    <a:latin typeface="Gill Sans"/>
                  </a:rPr>
                  <a:t> matrix </a:t>
                </a:r>
                <a14:m>
                  <m:oMath xmlns:m="http://schemas.openxmlformats.org/officeDocument/2006/math">
                    <m:r>
                      <a:rPr lang="en-IN" sz="31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IN" sz="3100" b="1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IN" sz="3100" b="1" dirty="0">
                  <a:latin typeface="Gill Sans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IN" sz="3100" b="0" dirty="0"/>
                  <a:t> </a:t>
                </a:r>
                <a14:m>
                  <m:oMath xmlns:m="http://schemas.openxmlformats.org/officeDocument/2006/math">
                    <m:r>
                      <a:rPr lang="en-IN" sz="3100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IN" sz="31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1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IN" sz="31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3100" b="0" i="1" smtClean="0">
                        <a:latin typeface="Cambria Math" panose="02040503050406030204" pitchFamily="18" charset="0"/>
                      </a:rPr>
                      <m:t>𝑛𝑢𝑙𝑙𝑖𝑡𝑦</m:t>
                    </m:r>
                    <m:d>
                      <m:dPr>
                        <m:ctrlPr>
                          <a:rPr lang="en-IN" sz="31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1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IN" sz="31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sz="2200" dirty="0">
                  <a:latin typeface="Gill Sans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3000" dirty="0">
                    <a:solidFill>
                      <a:srgbClr val="0070C0"/>
                    </a:solidFill>
                    <a:latin typeface="Gill Sans"/>
                  </a:rPr>
                  <a:t>Fundamental theorem of Linear Algebra: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sz="2800" dirty="0">
                    <a:latin typeface="Gill Sans"/>
                  </a:rPr>
                  <a:t>Null space of a matrix is orthogonal to its row space: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IN" sz="2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sSup>
                      <m:sSupPr>
                        <m:ctrlPr>
                          <a:rPr lang="en-I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I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IN" sz="2800" dirty="0">
                    <a:solidFill>
                      <a:srgbClr val="0070C0"/>
                    </a:solidFill>
                    <a:latin typeface="Gill Sans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7408" y="1416550"/>
                <a:ext cx="8856984" cy="4900318"/>
              </a:xfrm>
              <a:blipFill>
                <a:blip r:embed="rId2"/>
                <a:stretch>
                  <a:fillRect l="-1858" t="-16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relating Matrix Subspaces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C5C4EB-B872-094D-0787-C53557DFFD98}"/>
                  </a:ext>
                </a:extLst>
              </p14:cNvPr>
              <p14:cNvContentPartPr/>
              <p14:nvPr/>
            </p14:nvContentPartPr>
            <p14:xfrm>
              <a:off x="507960" y="2074320"/>
              <a:ext cx="8170560" cy="3514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C5C4EB-B872-094D-0787-C53557DFFD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600" y="2064960"/>
                <a:ext cx="8189280" cy="353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500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8800"/>
                <a:ext cx="10515600" cy="446449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600" dirty="0">
                    <a:latin typeface="Gill Sans" panose="020B0604020202020204"/>
                  </a:rPr>
                  <a:t>Consider a square matrix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sz="2600" dirty="0">
                    <a:latin typeface="Gill Sans"/>
                  </a:rPr>
                  <a:t> of size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IN" sz="2600" dirty="0">
                  <a:latin typeface="Gill Sans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latin typeface="Gill Sans"/>
                  </a:rPr>
                  <a:t>Following statements are equivalent: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func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IN" sz="2400" dirty="0">
                  <a:latin typeface="Gill Sans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sz="2400" b="1" dirty="0">
                    <a:latin typeface="Gill Sans"/>
                  </a:rPr>
                  <a:t> </a:t>
                </a:r>
                <a:r>
                  <a:rPr lang="en-IN" sz="2400" dirty="0">
                    <a:latin typeface="Gill Sans"/>
                  </a:rPr>
                  <a:t>is invertible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IN" sz="2400" dirty="0">
                  <a:latin typeface="Gill Sans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sz="2400" b="1" dirty="0">
                    <a:latin typeface="Gill Sans"/>
                  </a:rPr>
                  <a:t> </a:t>
                </a:r>
                <a:r>
                  <a:rPr lang="en-IN" sz="2400" dirty="0">
                    <a:latin typeface="Gill Sans"/>
                  </a:rPr>
                  <a:t>has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sz="2400" dirty="0">
                    <a:latin typeface="Gill Sans"/>
                  </a:rPr>
                  <a:t> linearly independent rows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sz="2400" dirty="0">
                    <a:latin typeface="Gill Sans"/>
                  </a:rPr>
                  <a:t> linearly independent columns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sz="2400" b="1" dirty="0">
                    <a:latin typeface="Gill Sans"/>
                  </a:rPr>
                  <a:t> </a:t>
                </a:r>
                <a:r>
                  <a:rPr lang="en-IN" sz="2400" dirty="0">
                    <a:latin typeface="Gill Sans"/>
                  </a:rPr>
                  <a:t>is a non-singular matrix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𝑛𝑢𝑙𝑙𝑖𝑡𝑦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400" dirty="0">
                    <a:latin typeface="Gill Sans"/>
                  </a:rPr>
                  <a:t> and null space contains only the zero vector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solidFill>
                      <a:srgbClr val="0070C0"/>
                    </a:solidFill>
                    <a:latin typeface="Gill Sans"/>
                  </a:rPr>
                  <a:t>Note:</a:t>
                </a:r>
                <a:r>
                  <a:rPr lang="en-IN" sz="2600" dirty="0">
                    <a:latin typeface="Gill Sans"/>
                  </a:rPr>
                  <a:t> All the converse statements are also equivalent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8800"/>
                <a:ext cx="10515600" cy="4464496"/>
              </a:xfrm>
              <a:blipFill>
                <a:blip r:embed="rId2"/>
                <a:stretch>
                  <a:fillRect l="-362" t="-1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60" y="90987"/>
            <a:ext cx="9075100" cy="1325563"/>
          </a:xfrm>
        </p:spPr>
        <p:txBody>
          <a:bodyPr>
            <a:normAutofit/>
          </a:bodyPr>
          <a:lstStyle/>
          <a:p>
            <a:r>
              <a:rPr lang="en-US" dirty="0"/>
              <a:t>Determinant, Inverse, Singularity and Rank of a Square Matrix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A3680A-27FF-A873-16ED-E6BE64693D9D}"/>
                  </a:ext>
                </a:extLst>
              </p14:cNvPr>
              <p14:cNvContentPartPr/>
              <p14:nvPr/>
            </p14:nvContentPartPr>
            <p14:xfrm>
              <a:off x="625320" y="820800"/>
              <a:ext cx="11101320" cy="4539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A3680A-27FF-A873-16ED-E6BE64693D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960" y="811440"/>
                <a:ext cx="11120040" cy="45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431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2667001"/>
            <a:ext cx="10714191" cy="152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2590800"/>
            <a:ext cx="8128000" cy="1295400"/>
          </a:xfrm>
          <a:effectLst>
            <a:outerShdw dist="2540000" dir="21540000" sx="1000" sy="1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/>
              <a:t>Eigenvectors and Eigenvalues</a:t>
            </a:r>
          </a:p>
        </p:txBody>
      </p:sp>
    </p:spTree>
    <p:extLst>
      <p:ext uri="{BB962C8B-B14F-4D97-AF65-F5344CB8AC3E}">
        <p14:creationId xmlns:p14="http://schemas.microsoft.com/office/powerpoint/2010/main" val="2307321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Eigenvectors and Eigenvalues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9376" y="1268760"/>
                <a:ext cx="6480720" cy="49530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N" sz="2600" dirty="0">
                    <a:solidFill>
                      <a:schemeClr val="tx1"/>
                    </a:solidFill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IN" sz="2600" b="1" dirty="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  <a:r>
                  <a:rPr lang="en-IN" sz="2600" dirty="0">
                    <a:solidFill>
                      <a:schemeClr val="tx1"/>
                    </a:solidFill>
                    <a:cs typeface="Times New Roman" pitchFamily="18" charset="0"/>
                  </a:rPr>
                  <a:t>be a square matrix </a:t>
                </a:r>
              </a:p>
              <a:p>
                <a:pPr algn="just"/>
                <a:r>
                  <a:rPr lang="en-IN" sz="2600" dirty="0">
                    <a:solidFill>
                      <a:srgbClr val="0070C0"/>
                    </a:solidFill>
                    <a:cs typeface="Times New Roman" pitchFamily="18" charset="0"/>
                  </a:rPr>
                  <a:t>Recall: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𝑨𝒙</m:t>
                    </m:r>
                  </m:oMath>
                </a14:m>
                <a:r>
                  <a:rPr lang="en-IN" sz="2600" dirty="0">
                    <a:cs typeface="Times New Roman" pitchFamily="18" charset="0"/>
                  </a:rPr>
                  <a:t> transforms vector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</m:oMath>
                </a14:m>
                <a:r>
                  <a:rPr lang="en-IN" sz="2600" dirty="0">
                    <a:cs typeface="Times New Roman" pitchFamily="18" charset="0"/>
                  </a:rPr>
                  <a:t> into a new vector having a different magnitude (scaled) and direction</a:t>
                </a:r>
              </a:p>
              <a:p>
                <a:pPr algn="just"/>
                <a:r>
                  <a:rPr lang="en-IN" sz="2600" dirty="0">
                    <a:solidFill>
                      <a:srgbClr val="0070C0"/>
                    </a:solidFill>
                    <a:cs typeface="Times New Roman" pitchFamily="18" charset="0"/>
                  </a:rPr>
                  <a:t>Question</a:t>
                </a:r>
                <a:r>
                  <a:rPr lang="en-IN" sz="2600" dirty="0">
                    <a:cs typeface="Times New Roman" pitchFamily="18" charset="0"/>
                  </a:rPr>
                  <a:t>: Are there vectors which do not change direction when multiplied by</a:t>
                </a:r>
                <a:r>
                  <a:rPr lang="en-IN" sz="2600" b="1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IN" sz="2600" b="1" dirty="0">
                    <a:cs typeface="Times New Roman" pitchFamily="18" charset="0"/>
                  </a:rPr>
                  <a:t>?</a:t>
                </a:r>
              </a:p>
              <a:p>
                <a:pPr algn="just"/>
                <a:r>
                  <a:rPr lang="en-IN" sz="2600" dirty="0">
                    <a:solidFill>
                      <a:srgbClr val="0070C0"/>
                    </a:solidFill>
                    <a:cs typeface="Times New Roman" pitchFamily="18" charset="0"/>
                  </a:rPr>
                  <a:t>Eigenvectors: </a:t>
                </a:r>
                <a:r>
                  <a:rPr lang="en-IN" sz="2600" dirty="0">
                    <a:cs typeface="Times New Roman" pitchFamily="18" charset="0"/>
                  </a:rPr>
                  <a:t>Special vectors which do not  change direction but only scale in magnitude when transformed by A</a:t>
                </a:r>
              </a:p>
              <a:p>
                <a:pPr algn="just"/>
                <a:r>
                  <a:rPr lang="en-IN" sz="2600" dirty="0">
                    <a:cs typeface="Times New Roman" pitchFamily="18" charset="0"/>
                  </a:rPr>
                  <a:t>Scaling factor is referred to as </a:t>
                </a:r>
                <a:r>
                  <a:rPr lang="en-IN" sz="2600" dirty="0">
                    <a:solidFill>
                      <a:srgbClr val="0070C0"/>
                    </a:solidFill>
                    <a:cs typeface="Times New Roman" pitchFamily="18" charset="0"/>
                  </a:rPr>
                  <a:t>eigenvalue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IN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𝜆</m:t>
                    </m:r>
                    <m:r>
                      <a:rPr lang="en-IN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IN" sz="2600" dirty="0">
                  <a:solidFill>
                    <a:srgbClr val="0070C0"/>
                  </a:solidFill>
                  <a:cs typeface="Times New Roman" pitchFamily="18" charset="0"/>
                </a:endParaRPr>
              </a:p>
              <a:p>
                <a:pPr algn="just"/>
                <a:endParaRPr lang="en-IN" sz="26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268760"/>
                <a:ext cx="6480720" cy="4953000"/>
              </a:xfrm>
              <a:blipFill>
                <a:blip r:embed="rId2"/>
                <a:stretch>
                  <a:fillRect l="-564" t="-1845" r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9D1AB80-C81D-43B5-B9B4-006508DB9E72}"/>
                  </a:ext>
                </a:extLst>
              </p:cNvPr>
              <p:cNvSpPr/>
              <p:nvPr/>
            </p:nvSpPr>
            <p:spPr>
              <a:xfrm>
                <a:off x="3071664" y="5589240"/>
                <a:ext cx="1853434" cy="720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9D1AB80-C81D-43B5-B9B4-006508DB9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5589240"/>
                <a:ext cx="1853434" cy="72008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6E2E2F34-CCA2-42F7-8A9A-A51A802D5F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0" t="5600" r="14901" b="3459"/>
          <a:stretch/>
        </p:blipFill>
        <p:spPr>
          <a:xfrm>
            <a:off x="7357474" y="1860375"/>
            <a:ext cx="4533836" cy="45209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2B77D1-13F1-4F31-9E15-E9411676A3D4}"/>
                  </a:ext>
                </a:extLst>
              </p:cNvPr>
              <p:cNvSpPr txBox="1"/>
              <p:nvPr/>
            </p:nvSpPr>
            <p:spPr>
              <a:xfrm>
                <a:off x="8472264" y="5078074"/>
                <a:ext cx="882870" cy="511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2B77D1-13F1-4F31-9E15-E9411676A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264" y="5078074"/>
                <a:ext cx="882870" cy="5111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C67B2B-6D9B-41F8-B6F3-FFDC1427A8CB}"/>
                  </a:ext>
                </a:extLst>
              </p:cNvPr>
              <p:cNvSpPr txBox="1"/>
              <p:nvPr/>
            </p:nvSpPr>
            <p:spPr>
              <a:xfrm>
                <a:off x="9277623" y="2995884"/>
                <a:ext cx="1910138" cy="547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C67B2B-6D9B-41F8-B6F3-FFDC1427A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623" y="2995884"/>
                <a:ext cx="1910138" cy="5477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5AB855-F9F4-43DF-BE69-6476D8AF178F}"/>
                  </a:ext>
                </a:extLst>
              </p:cNvPr>
              <p:cNvSpPr txBox="1"/>
              <p:nvPr/>
            </p:nvSpPr>
            <p:spPr>
              <a:xfrm>
                <a:off x="8475608" y="1154754"/>
                <a:ext cx="1561133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5AB855-F9F4-43DF-BE69-6476D8AF1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608" y="1154754"/>
                <a:ext cx="1561133" cy="613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800697-68A5-6640-7A7A-F91E6CE55098}"/>
                  </a:ext>
                </a:extLst>
              </p14:cNvPr>
              <p14:cNvContentPartPr/>
              <p14:nvPr/>
            </p14:nvContentPartPr>
            <p14:xfrm>
              <a:off x="1168560" y="550440"/>
              <a:ext cx="10896840" cy="6172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800697-68A5-6640-7A7A-F91E6CE550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9200" y="541080"/>
                <a:ext cx="10915560" cy="61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268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6938"/>
            <a:ext cx="9230810" cy="709469"/>
          </a:xfrm>
        </p:spPr>
        <p:txBody>
          <a:bodyPr>
            <a:noAutofit/>
          </a:bodyPr>
          <a:lstStyle/>
          <a:p>
            <a:r>
              <a:rPr lang="en-IN" sz="3600" dirty="0"/>
              <a:t>Properties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8E44E2-9BCF-4EE0-878F-DF43EBAC3501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31838" y="1401763"/>
                <a:ext cx="11124802" cy="479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800" dirty="0">
                    <a:latin typeface="Gill Sans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sz="2800" dirty="0">
                    <a:latin typeface="Gill Sans"/>
                    <a:cs typeface="Times New Roman" pitchFamily="18" charset="0"/>
                  </a:rPr>
                  <a:t> be set of eigenvalues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sz="2800" dirty="0">
                    <a:latin typeface="Gill Sans"/>
                    <a:cs typeface="Times New Roman" pitchFamily="18" charset="0"/>
                  </a:rPr>
                  <a:t> be corresponding eigenvectors of  a square matrix </a:t>
                </a:r>
                <a14:m>
                  <m:oMath xmlns:m="http://schemas.openxmlformats.org/officeDocument/2006/math">
                    <m:r>
                      <a:rPr lang="en-IN" sz="28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endParaRPr lang="en-IN" sz="2800" b="1" dirty="0">
                  <a:latin typeface="Gill Sans"/>
                  <a:cs typeface="Times New Roman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800" dirty="0">
                    <a:latin typeface="Gill Sans"/>
                    <a:cs typeface="Times New Roman" pitchFamily="18" charset="0"/>
                  </a:rPr>
                  <a:t>Following are some of their properties: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IN" sz="2400" dirty="0">
                    <a:latin typeface="Gill Sans"/>
                    <a:cs typeface="Times New Roman" pitchFamily="18" charset="0"/>
                  </a:rPr>
                  <a:t> </a:t>
                </a:r>
                <a:r>
                  <a:rPr lang="en-IN" sz="2600" dirty="0">
                    <a:latin typeface="Gill Sans"/>
                    <a:cs typeface="Times New Roman" pitchFamily="18" charset="0"/>
                  </a:rPr>
                  <a:t>Set of eigenvalues are unique for a matrix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600" dirty="0">
                    <a:latin typeface="Gill Sans"/>
                    <a:cs typeface="Times New Roman" pitchFamily="18" charset="0"/>
                  </a:rPr>
                  <a:t> is not unique for a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sz="2600" dirty="0">
                  <a:latin typeface="Gill Sans"/>
                  <a:cs typeface="Times New Roman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I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600" dirty="0">
                  <a:solidFill>
                    <a:schemeClr val="tx1"/>
                  </a:solidFill>
                  <a:latin typeface="Gill Sans"/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IN" sz="2600" dirty="0">
                    <a:latin typeface="Gill Sans"/>
                    <a:cs typeface="Times New Roman" pitchFamily="18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IN" sz="2600" dirty="0">
                    <a:latin typeface="Gill Sans"/>
                    <a:cs typeface="Times New Roman" pitchFamily="18" charset="0"/>
                  </a:rPr>
                  <a:t>are distinct,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IN" sz="2600" dirty="0">
                    <a:latin typeface="Gill Sans"/>
                    <a:cs typeface="Times New Roman" pitchFamily="18" charset="0"/>
                  </a:rPr>
                  <a:t>are linearly independent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IN" sz="2600" b="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…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unc>
                      <m:func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60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det</m:t>
                        </m:r>
                      </m:fName>
                      <m:e>
                        <m:r>
                          <a:rPr lang="en-IN" sz="26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𝑨</m:t>
                        </m:r>
                      </m:e>
                    </m:func>
                  </m:oMath>
                </a14:m>
                <a:endParaRPr lang="en-IN" sz="2600" dirty="0">
                  <a:latin typeface="Gill Sans"/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IN" sz="2600" dirty="0">
                    <a:latin typeface="Gill Sans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+…+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IN" sz="2600" dirty="0">
                    <a:latin typeface="Gill Sans"/>
                    <a:cs typeface="Times New Roman" pitchFamily="18" charset="0"/>
                  </a:rPr>
                  <a:t> Sum of diagonal elements of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IN" sz="2600" b="1" dirty="0">
                    <a:latin typeface="Gill Sans"/>
                    <a:cs typeface="Times New Roman" pitchFamily="18" charset="0"/>
                  </a:rPr>
                  <a:t> </a:t>
                </a:r>
                <a:r>
                  <a:rPr lang="en-IN" sz="2600" dirty="0">
                    <a:latin typeface="Gill Sans"/>
                    <a:cs typeface="Times New Roman" pitchFamily="18" charset="0"/>
                  </a:rPr>
                  <a:t>(trace)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IN" sz="2600" dirty="0">
                    <a:latin typeface="Gill Sans"/>
                    <a:cs typeface="Times New Roman" pitchFamily="18" charset="0"/>
                  </a:rPr>
                  <a:t> Number of non-zero eigenvalues is equal to the rank of the matrix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>
                  <a:latin typeface="Gill Sans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8E44E2-9BCF-4EE0-878F-DF43EBAC350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838" y="1401763"/>
                <a:ext cx="11124802" cy="4793620"/>
              </a:xfrm>
              <a:prstGeom prst="rect">
                <a:avLst/>
              </a:prstGeom>
              <a:blipFill>
                <a:blip r:embed="rId2"/>
                <a:stretch>
                  <a:fillRect l="-384" t="-12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30B8B3-55E5-2B16-1F00-F638FF4AEA8B}"/>
                  </a:ext>
                </a:extLst>
              </p14:cNvPr>
              <p14:cNvContentPartPr/>
              <p14:nvPr/>
            </p14:nvContentPartPr>
            <p14:xfrm>
              <a:off x="1490040" y="1151640"/>
              <a:ext cx="10287360" cy="5164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30B8B3-55E5-2B16-1F00-F638FF4AEA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0680" y="1142280"/>
                <a:ext cx="10306080" cy="51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671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2667001"/>
            <a:ext cx="10714191" cy="152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2781300"/>
            <a:ext cx="8128000" cy="1295400"/>
          </a:xfrm>
          <a:effectLst>
            <a:outerShdw dist="2540000" dir="21540000" sx="1000" sy="1000" algn="ctr" rotWithShape="0">
              <a:srgbClr val="000000"/>
            </a:outerShdw>
          </a:effectLst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/>
              <a:t>Singular Values and Singular Vectors</a:t>
            </a:r>
          </a:p>
        </p:txBody>
      </p:sp>
    </p:spTree>
    <p:extLst>
      <p:ext uri="{BB962C8B-B14F-4D97-AF65-F5344CB8AC3E}">
        <p14:creationId xmlns:p14="http://schemas.microsoft.com/office/powerpoint/2010/main" val="42808377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3392" y="1268760"/>
                <a:ext cx="10657184" cy="49530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N" sz="2600" dirty="0">
                    <a:solidFill>
                      <a:srgbClr val="0070C0"/>
                    </a:solidFill>
                    <a:latin typeface="Gill Sans" panose="020B0604020202020204" charset="0"/>
                    <a:cs typeface="Times New Roman" pitchFamily="18" charset="0"/>
                  </a:rPr>
                  <a:t>Recall: </a:t>
                </a:r>
                <a:r>
                  <a:rPr lang="en-IN" sz="2600" i="0" dirty="0">
                    <a:latin typeface="Gill Sans" panose="020B0604020202020204" charset="0"/>
                    <a:cs typeface="Times New Roman" pitchFamily="18" charset="0"/>
                  </a:rPr>
                  <a:t>Eigenvalues and eigenvectors are defined only for square matrices</a:t>
                </a:r>
              </a:p>
              <a:p>
                <a:pPr algn="just"/>
                <a:r>
                  <a:rPr lang="en-IN" sz="2600" dirty="0">
                    <a:solidFill>
                      <a:srgbClr val="0070C0"/>
                    </a:solidFill>
                    <a:latin typeface="Gill Sans" panose="020B0604020202020204" charset="0"/>
                    <a:cs typeface="Times New Roman" pitchFamily="18" charset="0"/>
                  </a:rPr>
                  <a:t>Question:</a:t>
                </a:r>
                <a:r>
                  <a:rPr lang="en-IN" sz="2600" dirty="0">
                    <a:latin typeface="Gill Sans" panose="020B0604020202020204" charset="0"/>
                    <a:cs typeface="Times New Roman" pitchFamily="18" charset="0"/>
                  </a:rPr>
                  <a:t> Can something similar to eigenvalues and vectors be defined for any matrix in general (square or rectangular)?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𝜎</m:t>
                    </m:r>
                  </m:oMath>
                </a14:m>
                <a:r>
                  <a:rPr lang="en-IN" sz="2600" dirty="0">
                    <a:latin typeface="Gill Sans" panose="020B0604020202020204" charset="0"/>
                    <a:cs typeface="Times New Roman" pitchFamily="18" charset="0"/>
                  </a:rPr>
                  <a:t> is a singular value and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𝒖</m:t>
                    </m:r>
                  </m:oMath>
                </a14:m>
                <a:r>
                  <a:rPr lang="en-IN" sz="2600" dirty="0">
                    <a:latin typeface="Gill Sans" panose="020B0604020202020204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𝒗</m:t>
                    </m:r>
                  </m:oMath>
                </a14:m>
                <a:r>
                  <a:rPr lang="en-IN" sz="2600" dirty="0">
                    <a:latin typeface="Gill Sans" panose="020B0604020202020204" charset="0"/>
                    <a:cs typeface="Times New Roman" pitchFamily="18" charset="0"/>
                  </a:rPr>
                  <a:t> are corresponding singular vectors (unit vectors) of a matrix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IN" sz="2600" b="1" dirty="0">
                    <a:latin typeface="Gill Sans" panose="020B0604020202020204" charset="0"/>
                    <a:cs typeface="Times New Roman" pitchFamily="18" charset="0"/>
                  </a:rPr>
                  <a:t> </a:t>
                </a:r>
                <a:r>
                  <a:rPr lang="en-IN" sz="2600" dirty="0">
                    <a:latin typeface="Gill Sans" panose="020B0604020202020204" charset="0"/>
                    <a:cs typeface="Times New Roman" pitchFamily="18" charset="0"/>
                  </a:rPr>
                  <a:t>of size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×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IN" sz="2600" dirty="0">
                    <a:latin typeface="Gill Sans" panose="020B0604020202020204" charset="0"/>
                    <a:cs typeface="Times New Roman" pitchFamily="18" charset="0"/>
                  </a:rPr>
                  <a:t> if: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𝑨𝒗</m:t>
                      </m:r>
                      <m:r>
                        <a:rPr lang="en-IN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I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𝜎</m:t>
                      </m:r>
                      <m:r>
                        <a:rPr lang="en-IN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𝒖</m:t>
                      </m:r>
                    </m:oMath>
                  </m:oMathPara>
                </a14:m>
                <a:endParaRPr lang="en-IN" sz="2800" b="1" dirty="0">
                  <a:solidFill>
                    <a:srgbClr val="002060"/>
                  </a:solidFill>
                  <a:latin typeface="Gill Sans" panose="020B0604020202020204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𝒖</m:t>
                      </m:r>
                      <m:r>
                        <a:rPr lang="en-IN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I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𝜎</m:t>
                      </m:r>
                      <m:r>
                        <a:rPr lang="en-IN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𝒗</m:t>
                      </m:r>
                    </m:oMath>
                  </m:oMathPara>
                </a14:m>
                <a:endParaRPr lang="en-IN" sz="2800" b="1" dirty="0">
                  <a:solidFill>
                    <a:srgbClr val="002060"/>
                  </a:solidFill>
                  <a:latin typeface="Gill Sans" panose="020B0604020202020204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𝒖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Gill Sans" panose="020B0604020202020204" charset="0"/>
                    <a:cs typeface="Times New Roman" pitchFamily="18" charset="0"/>
                  </a:rPr>
                  <a:t>: Left singular vector of size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Gill Sans" panose="020B0604020202020204" charset="0"/>
                    <a:cs typeface="Times New Roman" pitchFamily="18" charset="0"/>
                  </a:rPr>
                  <a:t>  ;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𝒗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Gill Sans" panose="020B0604020202020204" charset="0"/>
                    <a:cs typeface="Times New Roman" pitchFamily="18" charset="0"/>
                  </a:rPr>
                  <a:t>: Right singular vector </a:t>
                </a:r>
                <a:r>
                  <a:rPr lang="en-IN" sz="2400" dirty="0">
                    <a:latin typeface="Gill Sans" panose="020B0604020202020204" charset="0"/>
                    <a:cs typeface="Times New Roman" pitchFamily="18" charset="0"/>
                  </a:rPr>
                  <a:t>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endParaRPr lang="en-IN" sz="2400" dirty="0">
                  <a:solidFill>
                    <a:schemeClr val="tx1"/>
                  </a:solidFill>
                  <a:latin typeface="Gill Sans" panose="020B0604020202020204" charset="0"/>
                  <a:cs typeface="Times New Roman" pitchFamily="18" charset="0"/>
                </a:endParaRPr>
              </a:p>
              <a:p>
                <a:pPr algn="just"/>
                <a:r>
                  <a:rPr lang="en-IN" sz="2600" dirty="0">
                    <a:latin typeface="Gill Sans" panose="020B0604020202020204" charset="0"/>
                    <a:cs typeface="Times New Roman" pitchFamily="18" charset="0"/>
                  </a:rPr>
                  <a:t>For any matrix </a:t>
                </a:r>
                <a14:m>
                  <m:oMath xmlns:m="http://schemas.openxmlformats.org/officeDocument/2006/math">
                    <m:r>
                      <a:rPr lang="en-IN" sz="26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  <m:r>
                      <a:rPr lang="en-US" sz="26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</m:oMath>
                </a14:m>
                <a:r>
                  <a:rPr lang="en-IN" sz="2600" dirty="0">
                    <a:latin typeface="Gill Sans" panose="020B0604020202020204" charset="0"/>
                    <a:cs typeface="Times New Roman" pitchFamily="18" charset="0"/>
                  </a:rPr>
                  <a:t> there always exist combinations of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𝒖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𝒗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𝜎</m:t>
                    </m:r>
                  </m:oMath>
                </a14:m>
                <a:r>
                  <a:rPr lang="en-IN" sz="2600" dirty="0">
                    <a:latin typeface="Gill Sans" panose="020B0604020202020204" charset="0"/>
                    <a:cs typeface="Times New Roman" pitchFamily="18" charset="0"/>
                  </a:rPr>
                  <a:t> which satisfy the above condition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268760"/>
                <a:ext cx="10657184" cy="4953000"/>
              </a:xfrm>
              <a:blipFill>
                <a:blip r:embed="rId2"/>
                <a:stretch>
                  <a:fillRect l="-286" t="-1845" r="-10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Gill Sans" panose="020B0604020202020204" charset="0"/>
              </a:rPr>
              <a:t>Singular Values and Singular Vectors</a:t>
            </a:r>
            <a:endParaRPr lang="en-IN" dirty="0">
              <a:latin typeface="Gill Sans" panose="020B060402020202020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BDB529-E4E2-BBF5-24E2-2B15013C6C25}"/>
                  </a:ext>
                </a:extLst>
              </p14:cNvPr>
              <p14:cNvContentPartPr/>
              <p14:nvPr/>
            </p14:nvContentPartPr>
            <p14:xfrm>
              <a:off x="4766760" y="702720"/>
              <a:ext cx="6798960" cy="5842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BDB529-E4E2-BBF5-24E2-2B15013C6C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7400" y="693360"/>
                <a:ext cx="6817680" cy="586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98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Vectors and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9376" y="1268760"/>
                <a:ext cx="10871200" cy="49530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N" sz="2800" dirty="0">
                    <a:cs typeface="Times New Roman" pitchFamily="18" charset="0"/>
                  </a:rPr>
                  <a:t>Vectors and Matrices are fundamental elements of linear algebra which play an important role in data science </a:t>
                </a:r>
              </a:p>
              <a:p>
                <a:pPr algn="just"/>
                <a:r>
                  <a:rPr lang="en-IN" sz="2800" dirty="0">
                    <a:cs typeface="Times New Roman" pitchFamily="18" charset="0"/>
                  </a:rPr>
                  <a:t>Vectors are 1D array of numbers arranged in a column form</a:t>
                </a:r>
              </a:p>
              <a:p>
                <a:pPr algn="just"/>
                <a:endParaRPr lang="en-IN" sz="2800" dirty="0"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2800" dirty="0">
                  <a:cs typeface="Times New Roman" pitchFamily="18" charset="0"/>
                </a:endParaRPr>
              </a:p>
              <a:p>
                <a:pPr algn="just"/>
                <a:r>
                  <a:rPr lang="en-IN" sz="2800" dirty="0">
                    <a:cs typeface="Times New Roman" pitchFamily="18" charset="0"/>
                  </a:rPr>
                  <a:t>Vector in row form is represented using a transpose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IN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e>
                      </m:mr>
                    </m:m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endParaRPr lang="en-IN" sz="2800" dirty="0">
                  <a:cs typeface="Times New Roman" pitchFamily="18" charset="0"/>
                </a:endParaRPr>
              </a:p>
              <a:p>
                <a:pPr algn="just"/>
                <a:r>
                  <a:rPr lang="en-IN" sz="2800" dirty="0">
                    <a:cs typeface="Times New Roman" pitchFamily="18" charset="0"/>
                  </a:rPr>
                  <a:t>Matrices are 2D array of numbers (rows and columns) of size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×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endParaRPr lang="en-IN" sz="2800" dirty="0"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28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268760"/>
                <a:ext cx="10871200" cy="4953000"/>
              </a:xfrm>
              <a:blipFill>
                <a:blip r:embed="rId2"/>
                <a:stretch>
                  <a:fillRect l="-350" t="-2041" r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5A120F-4BA2-4DCE-A86B-11D511EC9F0D}"/>
                  </a:ext>
                </a:extLst>
              </p:cNvPr>
              <p:cNvSpPr txBox="1"/>
              <p:nvPr/>
            </p:nvSpPr>
            <p:spPr>
              <a:xfrm>
                <a:off x="5015880" y="2724757"/>
                <a:ext cx="1319808" cy="70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5A120F-4BA2-4DCE-A86B-11D511EC9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2724757"/>
                <a:ext cx="1319808" cy="705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44D20B-B3DA-47F2-B1A7-4CBFF5ECE40F}"/>
                  </a:ext>
                </a:extLst>
              </p:cNvPr>
              <p:cNvSpPr txBox="1"/>
              <p:nvPr/>
            </p:nvSpPr>
            <p:spPr>
              <a:xfrm>
                <a:off x="3803576" y="4738735"/>
                <a:ext cx="3744416" cy="10984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𝑿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44D20B-B3DA-47F2-B1A7-4CBFF5ECE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576" y="4738735"/>
                <a:ext cx="3744416" cy="10984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C154D0-6429-8E60-A39C-7E5F8D0058BC}"/>
                  </a:ext>
                </a:extLst>
              </p14:cNvPr>
              <p14:cNvContentPartPr/>
              <p14:nvPr/>
            </p14:nvContentPartPr>
            <p14:xfrm>
              <a:off x="6409440" y="3005640"/>
              <a:ext cx="1134720" cy="2371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C154D0-6429-8E60-A39C-7E5F8D0058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00080" y="2996280"/>
                <a:ext cx="1153440" cy="239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679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6938"/>
            <a:ext cx="9433048" cy="709469"/>
          </a:xfrm>
        </p:spPr>
        <p:txBody>
          <a:bodyPr>
            <a:noAutofit/>
          </a:bodyPr>
          <a:lstStyle/>
          <a:p>
            <a:r>
              <a:rPr lang="en-IN" sz="3600" dirty="0"/>
              <a:t>Properties of Singular values and Singular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8E44E2-9BCF-4EE0-878F-DF43EBAC3501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551384" y="1484784"/>
                <a:ext cx="10728325" cy="3706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800" dirty="0">
                    <a:latin typeface="Gill Sans" panose="020B0604020202020204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…</m:t>
                    </m:r>
                  </m:oMath>
                </a14:m>
                <a:r>
                  <a:rPr lang="en-IN" sz="2800" dirty="0">
                    <a:latin typeface="Gill Sans" panose="020B0604020202020204" charset="0"/>
                    <a:cs typeface="Times New Roman" pitchFamily="18" charset="0"/>
                  </a:rPr>
                  <a:t> be the set of singular values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𝒖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𝒖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…</m:t>
                    </m:r>
                  </m:oMath>
                </a14:m>
                <a:r>
                  <a:rPr lang="en-IN" sz="2800" dirty="0">
                    <a:latin typeface="Gill Sans" panose="020B0604020202020204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,…</m:t>
                    </m:r>
                  </m:oMath>
                </a14:m>
                <a:r>
                  <a:rPr lang="en-IN" sz="2800" dirty="0">
                    <a:latin typeface="Gill Sans" panose="020B0604020202020204" charset="0"/>
                    <a:cs typeface="Times New Roman" pitchFamily="18" charset="0"/>
                  </a:rPr>
                  <a:t> be corresponding pairs of singular vectors of a matrix </a:t>
                </a:r>
                <a14:m>
                  <m:oMath xmlns:m="http://schemas.openxmlformats.org/officeDocument/2006/math">
                    <m:r>
                      <a:rPr lang="en-IN" sz="28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endParaRPr lang="en-IN" sz="2800" b="1" dirty="0">
                  <a:latin typeface="Gill Sans" panose="020B0604020202020204" charset="0"/>
                  <a:cs typeface="Times New Roman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800" dirty="0">
                    <a:latin typeface="Gill Sans" panose="020B0604020202020204" charset="0"/>
                    <a:cs typeface="Times New Roman" pitchFamily="18" charset="0"/>
                  </a:rPr>
                  <a:t>Following are some of their properties: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IN" sz="2400" dirty="0">
                    <a:latin typeface="Gill Sans" panose="020B0604020202020204" charset="0"/>
                    <a:cs typeface="Times New Roman" pitchFamily="18" charset="0"/>
                  </a:rPr>
                  <a:t> </a:t>
                </a:r>
                <a:r>
                  <a:rPr lang="en-IN" sz="2600" dirty="0">
                    <a:latin typeface="Gill Sans" panose="020B0604020202020204" charset="0"/>
                    <a:cs typeface="Times New Roman" pitchFamily="18" charset="0"/>
                  </a:rPr>
                  <a:t>Set of singular values are unique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𝒖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600" dirty="0">
                    <a:latin typeface="Gill Sans" panose="020B0604020202020204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600" dirty="0">
                    <a:latin typeface="Gill Sans" panose="020B0604020202020204" charset="0"/>
                    <a:cs typeface="Times New Roman" pitchFamily="18" charset="0"/>
                  </a:rPr>
                  <a:t> is not unique for a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sz="2600" dirty="0">
                  <a:latin typeface="Gill Sans" panose="020B0604020202020204" charset="0"/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IN" sz="2600" dirty="0">
                    <a:latin typeface="Gill Sans" panose="020B0604020202020204" charset="0"/>
                    <a:cs typeface="Times New Roman" pitchFamily="18" charset="0"/>
                  </a:rPr>
                  <a:t> Number of non-zero singular values is equal to the rank of the matrix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IN" sz="2600" dirty="0">
                    <a:latin typeface="Gill Sans" panose="020B0604020202020204" charset="0"/>
                    <a:cs typeface="Times New Roman" pitchFamily="18" charset="0"/>
                  </a:rPr>
                  <a:t> Set of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𝒖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𝒖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IN" sz="24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…</m:t>
                    </m:r>
                  </m:oMath>
                </a14:m>
                <a:r>
                  <a:rPr lang="en-IN" sz="2600" dirty="0">
                    <a:latin typeface="Gill Sans" panose="020B0604020202020204" charset="0"/>
                    <a:cs typeface="Times New Roman" pitchFamily="18" charset="0"/>
                  </a:rPr>
                  <a:t> are orthogonal (or orthonormal) and set of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,…</m:t>
                    </m:r>
                  </m:oMath>
                </a14:m>
                <a:r>
                  <a:rPr lang="en-IN" sz="2600" dirty="0">
                    <a:latin typeface="Gill Sans" panose="020B0604020202020204" charset="0"/>
                    <a:cs typeface="Times New Roman" pitchFamily="18" charset="0"/>
                  </a:rPr>
                  <a:t> are orthogonal (or orthonormal)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8E44E2-9BCF-4EE0-878F-DF43EBAC350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1484784"/>
                <a:ext cx="10728325" cy="3706143"/>
              </a:xfrm>
              <a:prstGeom prst="rect">
                <a:avLst/>
              </a:prstGeom>
              <a:blipFill>
                <a:blip r:embed="rId2"/>
                <a:stretch>
                  <a:fillRect l="-398" t="-1645" r="-455" b="-32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69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6938"/>
            <a:ext cx="9433048" cy="709469"/>
          </a:xfrm>
        </p:spPr>
        <p:txBody>
          <a:bodyPr>
            <a:noAutofit/>
          </a:bodyPr>
          <a:lstStyle/>
          <a:p>
            <a:r>
              <a:rPr lang="en-IN" sz="3600" dirty="0"/>
              <a:t>Interpretation of Singular values and Singular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66CBD87-F4DA-4095-BF17-6B03E72D5A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351" y="1586366"/>
                <a:ext cx="6141133" cy="4904695"/>
              </a:xfrm>
            </p:spPr>
            <p:txBody>
              <a:bodyPr>
                <a:normAutofit/>
              </a:bodyPr>
              <a:lstStyle/>
              <a:p>
                <a:r>
                  <a:rPr lang="en-IN" sz="2600" dirty="0">
                    <a:solidFill>
                      <a:srgbClr val="0070C0"/>
                    </a:solidFill>
                  </a:rPr>
                  <a:t>Interpretation:  </a:t>
                </a:r>
                <a:r>
                  <a:rPr lang="en-IN" sz="2600" dirty="0"/>
                  <a:t>A set of orthonormal vectors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-US" sz="2600" dirty="0"/>
                  <a:t> in an input space get mapped to a set of orthonormal vectors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-US" sz="2600" dirty="0"/>
                  <a:t> in an output space</a:t>
                </a:r>
              </a:p>
              <a:p>
                <a:r>
                  <a:rPr lang="en-US" sz="2600" dirty="0">
                    <a:solidFill>
                      <a:srgbClr val="0070C0"/>
                    </a:solidFill>
                  </a:rPr>
                  <a:t>Example: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𝑨</m:t>
                      </m:r>
                      <m:r>
                        <a:rPr lang="en-US" sz="26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6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;</m:t>
                      </m:r>
                      <m:r>
                        <a:rPr lang="en-US" sz="26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6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;</m:t>
                      </m:r>
                      <m:r>
                        <a:rPr lang="en-US" sz="26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𝒗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6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;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𝜎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=2</m:t>
                      </m:r>
                    </m:oMath>
                  </m:oMathPara>
                </a14:m>
                <a:endParaRPr lang="en-US" sz="2600" b="1" i="1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𝑨</m:t>
                      </m:r>
                      <m:r>
                        <a:rPr lang="en-US" sz="26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𝒗</m:t>
                      </m:r>
                      <m:r>
                        <a:rPr lang="en-IN" sz="26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6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𝝈</m:t>
                      </m:r>
                      <m:r>
                        <a:rPr lang="en-US" sz="26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𝒖</m:t>
                      </m:r>
                    </m:oMath>
                  </m:oMathPara>
                </a14:m>
                <a:endParaRPr lang="en-US" sz="2600" b="1" i="1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6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6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=2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6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600" dirty="0"/>
              </a:p>
              <a:p>
                <a:pPr marL="0" indent="0">
                  <a:buNone/>
                </a:pPr>
                <a:endParaRPr lang="en-US" sz="2600" dirty="0">
                  <a:solidFill>
                    <a:srgbClr val="0070C0"/>
                  </a:solidFill>
                </a:endParaRPr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66CBD87-F4DA-4095-BF17-6B03E72D5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351" y="1586366"/>
                <a:ext cx="6141133" cy="4904695"/>
              </a:xfrm>
              <a:blipFill>
                <a:blip r:embed="rId2"/>
                <a:stretch>
                  <a:fillRect l="-496" t="-18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08D0E524-011C-7D40-5729-73A5C718D52D}"/>
              </a:ext>
            </a:extLst>
          </p:cNvPr>
          <p:cNvGrpSpPr/>
          <p:nvPr/>
        </p:nvGrpSpPr>
        <p:grpSpPr>
          <a:xfrm>
            <a:off x="7013453" y="2060848"/>
            <a:ext cx="4672961" cy="2506362"/>
            <a:chOff x="7013453" y="2060848"/>
            <a:chExt cx="4672961" cy="250636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16D96C-5AF8-43A4-905C-A6B1E55E03C0}"/>
                </a:ext>
              </a:extLst>
            </p:cNvPr>
            <p:cNvSpPr/>
            <p:nvPr/>
          </p:nvSpPr>
          <p:spPr>
            <a:xfrm rot="17762793">
              <a:off x="6729643" y="2557379"/>
              <a:ext cx="2069440" cy="15018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D5006D-C09D-45B4-AACE-D50794A3036C}"/>
                </a:ext>
              </a:extLst>
            </p:cNvPr>
            <p:cNvSpPr/>
            <p:nvPr/>
          </p:nvSpPr>
          <p:spPr>
            <a:xfrm rot="14382171">
              <a:off x="9793944" y="2439961"/>
              <a:ext cx="2236062" cy="154887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51B696D-83CF-46A1-8665-82E3EA980572}"/>
                    </a:ext>
                  </a:extLst>
                </p:cNvPr>
                <p:cNvSpPr txBox="1"/>
                <p:nvPr/>
              </p:nvSpPr>
              <p:spPr>
                <a:xfrm>
                  <a:off x="7387547" y="2363702"/>
                  <a:ext cx="580355" cy="4266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51B696D-83CF-46A1-8665-82E3EA9805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7547" y="2363702"/>
                  <a:ext cx="580355" cy="426675"/>
                </a:xfrm>
                <a:prstGeom prst="rect">
                  <a:avLst/>
                </a:prstGeom>
                <a:blipFill>
                  <a:blip r:embed="rId3"/>
                  <a:stretch>
                    <a:fillRect l="-2105" b="-571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A0992C4-5273-4875-A842-DF627180D4E7}"/>
                    </a:ext>
                  </a:extLst>
                </p:cNvPr>
                <p:cNvSpPr txBox="1"/>
                <p:nvPr/>
              </p:nvSpPr>
              <p:spPr>
                <a:xfrm>
                  <a:off x="10682719" y="2201217"/>
                  <a:ext cx="652438" cy="4266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A0992C4-5273-4875-A842-DF627180D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2719" y="2201217"/>
                  <a:ext cx="652438" cy="426675"/>
                </a:xfrm>
                <a:prstGeom prst="rect">
                  <a:avLst/>
                </a:prstGeom>
                <a:blipFill>
                  <a:blip r:embed="rId4"/>
                  <a:stretch>
                    <a:fillRect l="-935" b="-571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8B8B7A9-34FD-4271-A155-F9B3B5016525}"/>
                    </a:ext>
                  </a:extLst>
                </p:cNvPr>
                <p:cNvSpPr txBox="1"/>
                <p:nvPr/>
              </p:nvSpPr>
              <p:spPr>
                <a:xfrm>
                  <a:off x="7589120" y="3284984"/>
                  <a:ext cx="223457" cy="312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IN" sz="2200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8B8B7A9-34FD-4271-A155-F9B3B50165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9120" y="3284984"/>
                  <a:ext cx="223457" cy="312894"/>
                </a:xfrm>
                <a:prstGeom prst="rect">
                  <a:avLst/>
                </a:prstGeom>
                <a:blipFill>
                  <a:blip r:embed="rId5"/>
                  <a:stretch>
                    <a:fillRect l="-21622" r="-18919" b="-1176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22ED1A9-685C-4125-9DDD-F48A5FE75784}"/>
                    </a:ext>
                  </a:extLst>
                </p:cNvPr>
                <p:cNvSpPr txBox="1"/>
                <p:nvPr/>
              </p:nvSpPr>
              <p:spPr>
                <a:xfrm>
                  <a:off x="10813622" y="3284984"/>
                  <a:ext cx="234990" cy="312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en-IN" sz="2200" b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22ED1A9-685C-4125-9DDD-F48A5FE75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3622" y="3284984"/>
                  <a:ext cx="234990" cy="312894"/>
                </a:xfrm>
                <a:prstGeom prst="rect">
                  <a:avLst/>
                </a:prstGeom>
                <a:blipFill>
                  <a:blip r:embed="rId6"/>
                  <a:stretch>
                    <a:fillRect l="-21053" r="-21053" b="-1176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441F2B5-F1BD-4A24-B963-17C41D387DA6}"/>
                    </a:ext>
                  </a:extLst>
                </p:cNvPr>
                <p:cNvSpPr txBox="1"/>
                <p:nvPr/>
              </p:nvSpPr>
              <p:spPr>
                <a:xfrm>
                  <a:off x="8566534" y="2060848"/>
                  <a:ext cx="1548170" cy="4266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I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IN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IN" sz="2400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I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441F2B5-F1BD-4A24-B963-17C41D387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6534" y="2060848"/>
                  <a:ext cx="1548170" cy="426675"/>
                </a:xfrm>
                <a:prstGeom prst="rect">
                  <a:avLst/>
                </a:prstGeom>
                <a:blipFill>
                  <a:blip r:embed="rId7"/>
                  <a:stretch>
                    <a:fillRect l="-2362" r="-7480" b="-2571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23ABF93-03B6-4675-98F4-2D9DD5B62BEC}"/>
                    </a:ext>
                  </a:extLst>
                </p:cNvPr>
                <p:cNvSpPr txBox="1"/>
                <p:nvPr/>
              </p:nvSpPr>
              <p:spPr>
                <a:xfrm>
                  <a:off x="8795639" y="3140968"/>
                  <a:ext cx="1210937" cy="3982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𝑨𝒗</m:t>
                        </m:r>
                        <m:r>
                          <a:rPr lang="en-I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I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en-US" sz="2200" b="1" i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23ABF93-03B6-4675-98F4-2D9DD5B62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639" y="3140968"/>
                  <a:ext cx="1210937" cy="398229"/>
                </a:xfrm>
                <a:prstGeom prst="rect">
                  <a:avLst/>
                </a:prstGeom>
                <a:blipFill>
                  <a:blip r:embed="rId8"/>
                  <a:stretch>
                    <a:fillRect l="-505" r="-1515" b="-454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6D40C79-BEDC-48C1-806C-DC20E707FCB8}"/>
                </a:ext>
              </a:extLst>
            </p:cNvPr>
            <p:cNvCxnSpPr/>
            <p:nvPr/>
          </p:nvCxnSpPr>
          <p:spPr>
            <a:xfrm>
              <a:off x="7910811" y="3511905"/>
              <a:ext cx="28646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DF5EDD6-E721-AEE5-DAED-FCD095DA3F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7836" y="4149080"/>
              <a:ext cx="31055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1F4341-A271-0BE3-DF43-4BCC37D51ACB}"/>
                    </a:ext>
                  </a:extLst>
                </p:cNvPr>
                <p:cNvSpPr txBox="1"/>
                <p:nvPr/>
              </p:nvSpPr>
              <p:spPr>
                <a:xfrm>
                  <a:off x="10966022" y="3908194"/>
                  <a:ext cx="234990" cy="312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en-IN" sz="2200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1F4341-A271-0BE3-DF43-4BCC37D51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6022" y="3908194"/>
                  <a:ext cx="234990" cy="312894"/>
                </a:xfrm>
                <a:prstGeom prst="rect">
                  <a:avLst/>
                </a:prstGeom>
                <a:blipFill>
                  <a:blip r:embed="rId9"/>
                  <a:stretch>
                    <a:fillRect l="-21053" r="-21053" b="-1176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7B36F29-916A-4191-5CE6-17EADAD0B601}"/>
                    </a:ext>
                  </a:extLst>
                </p:cNvPr>
                <p:cNvSpPr txBox="1"/>
                <p:nvPr/>
              </p:nvSpPr>
              <p:spPr>
                <a:xfrm>
                  <a:off x="7528069" y="3900254"/>
                  <a:ext cx="223457" cy="312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IN" sz="2200" b="1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7B36F29-916A-4191-5CE6-17EADAD0B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069" y="3900254"/>
                  <a:ext cx="223457" cy="312894"/>
                </a:xfrm>
                <a:prstGeom prst="rect">
                  <a:avLst/>
                </a:prstGeom>
                <a:blipFill>
                  <a:blip r:embed="rId10"/>
                  <a:stretch>
                    <a:fillRect l="-21622" r="-18919" b="-1176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5D06043-DC8C-9260-D78A-A25E3E577B0A}"/>
                    </a:ext>
                  </a:extLst>
                </p:cNvPr>
                <p:cNvSpPr txBox="1"/>
                <p:nvPr/>
              </p:nvSpPr>
              <p:spPr>
                <a:xfrm>
                  <a:off x="8713393" y="4136323"/>
                  <a:ext cx="147046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en-I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sz="2200" b="1" i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5D06043-DC8C-9260-D78A-A25E3E577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3393" y="4136323"/>
                  <a:ext cx="1470467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25A2DC-8091-9487-DE94-3AC9D79AB767}"/>
                  </a:ext>
                </a:extLst>
              </p:cNvPr>
              <p:cNvSpPr txBox="1"/>
              <p:nvPr/>
            </p:nvSpPr>
            <p:spPr>
              <a:xfrm>
                <a:off x="5159896" y="4991456"/>
                <a:ext cx="3085138" cy="147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𝒖</m:t>
                      </m:r>
                      <m:r>
                        <a:rPr lang="en-IN" sz="24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𝒗</m:t>
                      </m:r>
                    </m:oMath>
                  </m:oMathPara>
                </a14:m>
                <a:endParaRPr lang="en-US" sz="2400" b="1" i="1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=2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25A2DC-8091-9487-DE94-3AC9D79AB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96" y="4991456"/>
                <a:ext cx="3085138" cy="147431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37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2667001"/>
            <a:ext cx="10714191" cy="152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2781300"/>
            <a:ext cx="8128000" cy="1295400"/>
          </a:xfrm>
          <a:effectLst>
            <a:outerShdw dist="2540000" dir="21540000" sx="1000" sy="1000" algn="ctr" rotWithShape="0">
              <a:srgbClr val="000000"/>
            </a:outerShdw>
          </a:effectLst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dirty="0"/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846331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60" y="90987"/>
            <a:ext cx="10515600" cy="1033757"/>
          </a:xfrm>
        </p:spPr>
        <p:txBody>
          <a:bodyPr>
            <a:normAutofit/>
          </a:bodyPr>
          <a:lstStyle/>
          <a:p>
            <a:r>
              <a:rPr lang="en-US" sz="3600" dirty="0">
                <a:cs typeface="Times New Roman" pitchFamily="18" charset="0"/>
              </a:rPr>
              <a:t>Singular Value Decomposition (SVD)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7388" y="1124744"/>
                <a:ext cx="11017224" cy="525658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600" dirty="0">
                    <a:latin typeface="Gill Sans"/>
                    <a:cs typeface="Times New Roman" pitchFamily="18" charset="0"/>
                  </a:rPr>
                  <a:t>Any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×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sz="2600" dirty="0">
                    <a:latin typeface="Gill Sans"/>
                    <a:cs typeface="Times New Roman" pitchFamily="18" charset="0"/>
                  </a:rPr>
                  <a:t> matrix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US" sz="2600" dirty="0">
                    <a:latin typeface="Gill Sans"/>
                    <a:cs typeface="Times New Roman" pitchFamily="18" charset="0"/>
                  </a:rPr>
                  <a:t> can be factorized (decomposed) into three matrices based on singular values and singular vectors</a:t>
                </a:r>
              </a:p>
              <a:p>
                <a:pPr algn="just">
                  <a:buNone/>
                </a:pPr>
                <a:endParaRPr lang="en-US" sz="2600" dirty="0">
                  <a:latin typeface="Gill Sans"/>
                  <a:cs typeface="Times New Roman" pitchFamily="18" charset="0"/>
                </a:endParaRPr>
              </a:p>
              <a:p>
                <a:pPr algn="just">
                  <a:buNone/>
                </a:pPr>
                <a:endParaRPr lang="en-US" sz="2600" dirty="0">
                  <a:latin typeface="Gill Sans"/>
                  <a:cs typeface="Times New Roman" pitchFamily="18" charset="0"/>
                </a:endParaRPr>
              </a:p>
              <a:p>
                <a:pPr algn="just"/>
                <a:r>
                  <a:rPr lang="en-US" sz="2400" dirty="0">
                    <a:solidFill>
                      <a:srgbClr val="0070C0"/>
                    </a:solidFill>
                    <a:latin typeface="Gill Sans"/>
                    <a:cs typeface="Times New Roman" pitchFamily="18" charset="0"/>
                  </a:rPr>
                  <a:t>Columns of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𝑼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Gill Sans"/>
                    <a:cs typeface="Times New Roman" pitchFamily="18" charset="0"/>
                  </a:rPr>
                  <a:t>: </a:t>
                </a:r>
                <a:r>
                  <a:rPr lang="en-US" sz="2400" dirty="0">
                    <a:latin typeface="Gill Sans"/>
                    <a:cs typeface="Times New Roman" pitchFamily="18" charset="0"/>
                  </a:rPr>
                  <a:t>Left singular vectors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𝒖</m:t>
                    </m:r>
                  </m:oMath>
                </a14:m>
                <a:r>
                  <a:rPr lang="en-US" sz="2400" dirty="0">
                    <a:latin typeface="Gill Sans"/>
                    <a:cs typeface="Times New Roman" pitchFamily="18" charset="0"/>
                  </a:rPr>
                  <a:t> </a:t>
                </a:r>
              </a:p>
              <a:p>
                <a:pPr algn="just"/>
                <a:r>
                  <a:rPr lang="en-US" sz="2400" dirty="0">
                    <a:solidFill>
                      <a:srgbClr val="0070C0"/>
                    </a:solidFill>
                    <a:latin typeface="Gill Sans"/>
                    <a:cs typeface="Times New Roman" pitchFamily="18" charset="0"/>
                  </a:rPr>
                  <a:t>Columns of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𝑽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Gill Sans"/>
                    <a:cs typeface="Times New Roman" pitchFamily="18" charset="0"/>
                  </a:rPr>
                  <a:t>: </a:t>
                </a:r>
                <a:r>
                  <a:rPr lang="en-US" sz="2400" dirty="0">
                    <a:latin typeface="Gill Sans"/>
                    <a:cs typeface="Times New Roman" pitchFamily="18" charset="0"/>
                  </a:rPr>
                  <a:t>Right singular vectors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𝒗</m:t>
                    </m:r>
                  </m:oMath>
                </a14:m>
                <a:r>
                  <a:rPr lang="en-US" sz="2400" dirty="0">
                    <a:latin typeface="Gill Sans"/>
                    <a:cs typeface="Times New Roman" pitchFamily="18" charset="0"/>
                  </a:rPr>
                  <a:t> </a:t>
                </a:r>
              </a:p>
              <a:p>
                <a:pPr algn="just"/>
                <a:r>
                  <a:rPr lang="en-US" sz="2400" dirty="0">
                    <a:latin typeface="Gill Sans"/>
                    <a:cs typeface="Times New Roman" pitchFamily="18" charset="0"/>
                  </a:rPr>
                  <a:t>Matrix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𝑺</m:t>
                    </m:r>
                  </m:oMath>
                </a14:m>
                <a:r>
                  <a:rPr lang="en-US" sz="2400" dirty="0">
                    <a:latin typeface="Gill Sans"/>
                    <a:cs typeface="Times New Roman" pitchFamily="18" charset="0"/>
                  </a:rPr>
                  <a:t> has singular values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Gill Sans"/>
                    <a:cs typeface="Times New Roman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US" sz="2400" dirty="0">
                    <a:latin typeface="Gill Sans"/>
                    <a:cs typeface="Times New Roman" pitchFamily="18" charset="0"/>
                  </a:rPr>
                  <a:t> along the main diagonal</a:t>
                </a:r>
              </a:p>
              <a:p>
                <a:pPr algn="just"/>
                <a:r>
                  <a:rPr lang="en-US" sz="2600" dirty="0">
                    <a:solidFill>
                      <a:srgbClr val="0070C0"/>
                    </a:solidFill>
                    <a:latin typeface="Gill Sans"/>
                    <a:cs typeface="Times New Roman" pitchFamily="18" charset="0"/>
                  </a:rPr>
                  <a:t>Note: </a:t>
                </a:r>
              </a:p>
              <a:p>
                <a:pPr lvl="1" algn="just"/>
                <a:r>
                  <a:rPr lang="en-US" sz="2400" dirty="0">
                    <a:latin typeface="Gill Sans"/>
                    <a:cs typeface="Times New Roman" pitchFamily="18" charset="0"/>
                  </a:rPr>
                  <a:t>Left singular vectors have same direction as eigen vectors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b="1" dirty="0">
                  <a:latin typeface="Gill Sans"/>
                  <a:cs typeface="Times New Roman" pitchFamily="18" charset="0"/>
                </a:endParaRPr>
              </a:p>
              <a:p>
                <a:pPr lvl="1" algn="just"/>
                <a:r>
                  <a:rPr lang="en-US" sz="2400" dirty="0">
                    <a:latin typeface="Gill Sans"/>
                    <a:cs typeface="Times New Roman" pitchFamily="18" charset="0"/>
                  </a:rPr>
                  <a:t>Right singular vectors have same direction as eigen 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endParaRPr lang="en-US" sz="2600" b="1" dirty="0">
                  <a:latin typeface="Gill Sans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388" y="1124744"/>
                <a:ext cx="11017224" cy="5256584"/>
              </a:xfrm>
              <a:blipFill>
                <a:blip r:embed="rId2"/>
                <a:stretch>
                  <a:fillRect l="-277" t="-1856" r="-9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BCAD7A5-A634-41D6-B037-DAAADBADCDA8}"/>
                  </a:ext>
                </a:extLst>
              </p:cNvPr>
              <p:cNvSpPr/>
              <p:nvPr/>
            </p:nvSpPr>
            <p:spPr>
              <a:xfrm>
                <a:off x="4223792" y="2060848"/>
                <a:ext cx="4104456" cy="57606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255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×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×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×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×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IN" sz="2400" b="1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BCAD7A5-A634-41D6-B037-DAAADBADC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2060848"/>
                <a:ext cx="4104456" cy="57606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7460A0-2E65-B7FD-4651-1720E80BCC45}"/>
                  </a:ext>
                </a:extLst>
              </p14:cNvPr>
              <p14:cNvContentPartPr/>
              <p14:nvPr/>
            </p14:nvContentPartPr>
            <p14:xfrm>
              <a:off x="2345400" y="1794960"/>
              <a:ext cx="9245880" cy="502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7460A0-2E65-B7FD-4651-1720E80BCC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36040" y="1785600"/>
                <a:ext cx="9264600" cy="504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Times New Roman" pitchFamily="18" charset="0"/>
              </a:rPr>
              <a:t>Singular Value Decomposition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792"/>
                <a:ext cx="669796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Example:</a:t>
                </a:r>
              </a:p>
              <a:p>
                <a:pPr>
                  <a:buNone/>
                </a:pPr>
                <a:r>
                  <a:rPr lang="en-US" sz="2400" dirty="0">
                    <a:latin typeface="Symbol" pitchFamily="18" charset="2"/>
                    <a:cs typeface="Times New Roman" pitchFamily="18" charset="0"/>
                  </a:rPr>
                  <a:t>	</a:t>
                </a:r>
              </a:p>
              <a:p>
                <a:pPr>
                  <a:buNone/>
                </a:pPr>
                <a:r>
                  <a:rPr lang="en-US" sz="2400" dirty="0">
                    <a:latin typeface="Symbol" pitchFamily="18" charset="2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4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  <m:r>
                      <a:rPr lang="en-IN" sz="2400" b="0" i="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</m:oMath>
                </a14:m>
                <a:endParaRPr lang="en-US" sz="2400" dirty="0">
                  <a:latin typeface="Symbol" pitchFamily="18" charset="2"/>
                  <a:cs typeface="Times New Roman" pitchFamily="18" charset="0"/>
                </a:endParaRPr>
              </a:p>
              <a:p>
                <a:pPr>
                  <a:buNone/>
                </a:pPr>
                <a:endParaRPr lang="en-US" sz="2400" dirty="0">
                  <a:latin typeface="Symbol" pitchFamily="18" charset="2"/>
                  <a:cs typeface="Times New Roman" pitchFamily="18" charset="0"/>
                </a:endParaRP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SVD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is given by:</a:t>
                </a:r>
              </a:p>
              <a:p>
                <a:pPr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</a:p>
              <a:p>
                <a:pPr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= 				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792"/>
                <a:ext cx="6697960" cy="4351338"/>
              </a:xfrm>
              <a:blipFill>
                <a:blip r:embed="rId2"/>
                <a:stretch>
                  <a:fillRect l="-364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919536" y="3858142"/>
            <a:ext cx="5976664" cy="2049988"/>
            <a:chOff x="2483768" y="2955925"/>
            <a:chExt cx="4897438" cy="2057251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74820" name="Object 4"/>
                <p:cNvGraphicFramePr>
                  <a:graphicFrameLocks noChangeAspect="1"/>
                </p:cNvGraphicFramePr>
                <p:nvPr/>
              </p:nvGraphicFramePr>
              <p:xfrm>
                <a:off x="2483768" y="2955925"/>
                <a:ext cx="4897438" cy="11938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3" imgW="3504960" imgH="711000" progId="Equation.3">
                        <p:embed/>
                      </p:oleObj>
                    </mc:Choice>
                    <mc:Fallback>
                      <p:oleObj name="Equation" r:id="rId3" imgW="3504960" imgH="711000" progId="Equation.3">
                        <p:embed/>
                        <p:pic>
                          <p:nvPicPr>
                            <p:cNvPr id="67482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83768" y="2955925"/>
                              <a:ext cx="4897438" cy="11938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74820" name="Object 4"/>
                <p:cNvGraphicFramePr>
                  <a:graphicFrameLocks noChangeAspect="1"/>
                </p:cNvGraphicFramePr>
                <p:nvPr/>
              </p:nvGraphicFramePr>
              <p:xfrm>
                <a:off x="2483768" y="2955925"/>
                <a:ext cx="4897438" cy="11938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162" name="Equation" r:id="rId6" imgW="3504960" imgH="711000" progId="Equation.3">
                        <p:embed/>
                      </p:oleObj>
                    </mc:Choice>
                    <mc:Fallback>
                      <p:oleObj name="Equation" r:id="rId6" imgW="3504960" imgH="711000" progId="Equation.3">
                        <p:embed/>
                        <p:pic>
                          <p:nvPicPr>
                            <p:cNvPr id="67482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83768" y="2955925"/>
                              <a:ext cx="4897438" cy="11938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6" name="Left Brace 5"/>
            <p:cNvSpPr/>
            <p:nvPr/>
          </p:nvSpPr>
          <p:spPr>
            <a:xfrm rot="16200000">
              <a:off x="2627784" y="4109010"/>
              <a:ext cx="360040" cy="504056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Brace 6"/>
            <p:cNvSpPr/>
            <p:nvPr/>
          </p:nvSpPr>
          <p:spPr>
            <a:xfrm rot="16200000">
              <a:off x="5148064" y="3645025"/>
              <a:ext cx="360040" cy="1368152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/>
            <p:cNvSpPr/>
            <p:nvPr/>
          </p:nvSpPr>
          <p:spPr>
            <a:xfrm rot="16200000">
              <a:off x="3635896" y="3820978"/>
              <a:ext cx="360040" cy="108012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27784" y="4613066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635896" y="4613066"/>
                  <a:ext cx="360040" cy="328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𝑺</m:t>
                        </m:r>
                      </m:oMath>
                    </m:oMathPara>
                  </a14:m>
                  <a:endParaRPr lang="en-US" sz="2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4613066"/>
                  <a:ext cx="360040" cy="3286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5076056" y="461306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sz="2000" b="1" baseline="30000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6660D4CA-EEEA-4C40-B4A6-1FEFBF08FC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973451"/>
              </p:ext>
            </p:extLst>
          </p:nvPr>
        </p:nvGraphicFramePr>
        <p:xfrm>
          <a:off x="1703296" y="2179265"/>
          <a:ext cx="1584608" cy="1056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85800" imgH="457200" progId="Equation.3">
                  <p:embed/>
                </p:oleObj>
              </mc:Choice>
              <mc:Fallback>
                <p:oleObj name="Equation" r:id="rId9" imgW="685800" imgH="4572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6660D4CA-EEEA-4C40-B4A6-1FEFBF08FC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296" y="2179265"/>
                        <a:ext cx="1584608" cy="10564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BB870F-124B-7248-29A3-7844FBE8B83E}"/>
                  </a:ext>
                </a:extLst>
              </p14:cNvPr>
              <p14:cNvContentPartPr/>
              <p14:nvPr/>
            </p14:nvContentPartPr>
            <p14:xfrm>
              <a:off x="1210680" y="350280"/>
              <a:ext cx="10561680" cy="6415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BB870F-124B-7248-29A3-7844FBE8B8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01320" y="340920"/>
                <a:ext cx="10580400" cy="6433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6938"/>
            <a:ext cx="9433048" cy="709469"/>
          </a:xfrm>
        </p:spPr>
        <p:txBody>
          <a:bodyPr>
            <a:noAutofit/>
          </a:bodyPr>
          <a:lstStyle/>
          <a:p>
            <a:r>
              <a:rPr lang="en-IN" sz="3600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E44E2-9BCF-4EE0-878F-DF43EBAC35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31838" y="1401763"/>
            <a:ext cx="1072832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800" dirty="0">
                <a:latin typeface="Gill Sans"/>
                <a:cs typeface="Times New Roman" pitchFamily="18" charset="0"/>
              </a:rPr>
              <a:t>Vectors representation in a vector space</a:t>
            </a:r>
          </a:p>
          <a:p>
            <a:pPr>
              <a:lnSpc>
                <a:spcPct val="100000"/>
              </a:lnSpc>
            </a:pPr>
            <a:r>
              <a:rPr lang="en-IN" sz="2800" dirty="0">
                <a:latin typeface="Gill Sans"/>
                <a:cs typeface="Times New Roman" pitchFamily="18" charset="0"/>
              </a:rPr>
              <a:t>Vectors properties of magnitude, direction, addition, scaling and dot product</a:t>
            </a:r>
          </a:p>
          <a:p>
            <a:pPr>
              <a:lnSpc>
                <a:spcPct val="100000"/>
              </a:lnSpc>
            </a:pPr>
            <a:r>
              <a:rPr lang="en-IN" sz="2800" dirty="0">
                <a:latin typeface="Gill Sans"/>
                <a:cs typeface="Times New Roman" pitchFamily="18" charset="0"/>
              </a:rPr>
              <a:t>Linear combination and linear independence of vectors</a:t>
            </a:r>
          </a:p>
          <a:p>
            <a:pPr>
              <a:lnSpc>
                <a:spcPct val="100000"/>
              </a:lnSpc>
            </a:pPr>
            <a:r>
              <a:rPr lang="en-IN" sz="2800" dirty="0">
                <a:latin typeface="Gill Sans"/>
                <a:cs typeface="Times New Roman" pitchFamily="18" charset="0"/>
              </a:rPr>
              <a:t>Basis of a vector space</a:t>
            </a:r>
          </a:p>
          <a:p>
            <a:pPr>
              <a:lnSpc>
                <a:spcPct val="100000"/>
              </a:lnSpc>
            </a:pPr>
            <a:r>
              <a:rPr lang="en-IN" sz="2800" dirty="0">
                <a:latin typeface="Gill Sans"/>
                <a:cs typeface="Times New Roman" pitchFamily="18" charset="0"/>
              </a:rPr>
              <a:t>Projection and Matrix multiplication of a vector</a:t>
            </a:r>
          </a:p>
          <a:p>
            <a:pPr>
              <a:lnSpc>
                <a:spcPct val="100000"/>
              </a:lnSpc>
            </a:pPr>
            <a:r>
              <a:rPr lang="en-IN" sz="2800" dirty="0">
                <a:latin typeface="Gill Sans"/>
                <a:cs typeface="Times New Roman" pitchFamily="18" charset="0"/>
              </a:rPr>
              <a:t>Matrix subspaces- column space, null space and row space</a:t>
            </a:r>
          </a:p>
          <a:p>
            <a:pPr>
              <a:lnSpc>
                <a:spcPct val="100000"/>
              </a:lnSpc>
            </a:pPr>
            <a:r>
              <a:rPr lang="en-IN" sz="2800" dirty="0">
                <a:latin typeface="Gill Sans"/>
                <a:cs typeface="Times New Roman" pitchFamily="18" charset="0"/>
              </a:rPr>
              <a:t>Rank and nullity of a matrix</a:t>
            </a:r>
            <a:endParaRPr lang="en-IN" sz="2600" dirty="0">
              <a:latin typeface="Gill Sans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B328A6-C5B8-FA1A-D330-67B8075C4C64}"/>
                  </a:ext>
                </a:extLst>
              </p14:cNvPr>
              <p14:cNvContentPartPr/>
              <p14:nvPr/>
            </p14:nvContentPartPr>
            <p14:xfrm>
              <a:off x="999000" y="1447920"/>
              <a:ext cx="11074680" cy="4809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B328A6-C5B8-FA1A-D330-67B8075C4C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9640" y="1438560"/>
                <a:ext cx="11093400" cy="48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4121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6938"/>
            <a:ext cx="9433048" cy="709469"/>
          </a:xfrm>
        </p:spPr>
        <p:txBody>
          <a:bodyPr>
            <a:noAutofit/>
          </a:bodyPr>
          <a:lstStyle/>
          <a:p>
            <a:r>
              <a:rPr lang="en-IN" sz="3600" dirty="0"/>
              <a:t>Summary – </a:t>
            </a:r>
            <a:r>
              <a:rPr lang="en-IN" sz="3600" dirty="0" err="1"/>
              <a:t>Cont</a:t>
            </a:r>
            <a:r>
              <a:rPr lang="en-IN" sz="3600" dirty="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E44E2-9BCF-4EE0-878F-DF43EBAC35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31838" y="1401763"/>
            <a:ext cx="10728325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800" dirty="0">
                <a:latin typeface="Gill Sans"/>
                <a:cs typeface="Times New Roman" pitchFamily="18" charset="0"/>
              </a:rPr>
              <a:t>Eigenvalues and Eigenvectors of a matrix</a:t>
            </a:r>
          </a:p>
          <a:p>
            <a:pPr>
              <a:lnSpc>
                <a:spcPct val="100000"/>
              </a:lnSpc>
            </a:pPr>
            <a:r>
              <a:rPr lang="en-IN" sz="2800" dirty="0">
                <a:latin typeface="Gill Sans"/>
                <a:cs typeface="Times New Roman" pitchFamily="18" charset="0"/>
              </a:rPr>
              <a:t>Singular values and Singular vectors of a matrix</a:t>
            </a:r>
          </a:p>
          <a:p>
            <a:pPr>
              <a:lnSpc>
                <a:spcPct val="100000"/>
              </a:lnSpc>
            </a:pPr>
            <a:r>
              <a:rPr lang="en-IN" sz="2800" dirty="0">
                <a:latin typeface="Gill Sans"/>
                <a:cs typeface="Times New Roman" pitchFamily="18" charset="0"/>
              </a:rPr>
              <a:t>Singular Value Decomposition</a:t>
            </a:r>
            <a:endParaRPr lang="en-IN" sz="2600" dirty="0">
              <a:latin typeface="Gill Sans"/>
              <a:cs typeface="Times New Roman" pitchFamily="18" charset="0"/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B31559BB-9EDF-4D48-B379-04A281F0FD1E}"/>
              </a:ext>
            </a:extLst>
          </p:cNvPr>
          <p:cNvSpPr/>
          <p:nvPr/>
        </p:nvSpPr>
        <p:spPr>
          <a:xfrm>
            <a:off x="2963652" y="3927721"/>
            <a:ext cx="6264696" cy="23025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>
                <a:solidFill>
                  <a:srgbClr val="002060"/>
                </a:solidFill>
              </a:rPr>
              <a:t>What is the relevance of these concepts in relation to Data Science?</a:t>
            </a:r>
            <a:endParaRPr lang="en-US" sz="2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F2CC564-D41D-4E09-B075-056EB6928898}"/>
                  </a:ext>
                </a:extLst>
              </p14:cNvPr>
              <p14:cNvContentPartPr/>
              <p14:nvPr/>
            </p14:nvContentPartPr>
            <p14:xfrm>
              <a:off x="6561720" y="1583280"/>
              <a:ext cx="1837440" cy="1524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F2CC564-D41D-4E09-B075-056EB69288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52360" y="1573920"/>
                <a:ext cx="1856160" cy="154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90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2667001"/>
            <a:ext cx="10714191" cy="152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2781300"/>
            <a:ext cx="8128000" cy="1295400"/>
          </a:xfrm>
          <a:effectLst>
            <a:outerShdw dist="2540000" dir="21540000" sx="1000" sy="1000" algn="ctr" rotWithShape="0">
              <a:srgbClr val="000000"/>
            </a:outerShdw>
          </a:effectLst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dirty="0"/>
              <a:t>Vector and Matrix Properties Applied to Data Matrix</a:t>
            </a:r>
          </a:p>
        </p:txBody>
      </p:sp>
    </p:spTree>
    <p:extLst>
      <p:ext uri="{BB962C8B-B14F-4D97-AF65-F5344CB8AC3E}">
        <p14:creationId xmlns:p14="http://schemas.microsoft.com/office/powerpoint/2010/main" val="1787122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2144672" cy="819944"/>
          </a:xfrm>
        </p:spPr>
        <p:txBody>
          <a:bodyPr>
            <a:noAutofit/>
          </a:bodyPr>
          <a:lstStyle/>
          <a:p>
            <a:r>
              <a:rPr lang="en-IN" sz="3600" dirty="0"/>
              <a:t>Finding Number of Independent Features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288" y="1340768"/>
                <a:ext cx="11255424" cy="5040560"/>
              </a:xfrm>
            </p:spPr>
            <p:txBody>
              <a:bodyPr>
                <a:normAutofit/>
              </a:bodyPr>
              <a:lstStyle/>
              <a:p>
                <a:r>
                  <a:rPr lang="en-IN" sz="2600" dirty="0">
                    <a:cs typeface="Times New Roman" pitchFamily="18" charset="0"/>
                  </a:rPr>
                  <a:t>Suppose among the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</m:oMath>
                </a14:m>
                <a:r>
                  <a:rPr lang="en-US" sz="2600" dirty="0">
                    <a:cs typeface="Times New Roman" pitchFamily="18" charset="0"/>
                  </a:rPr>
                  <a:t> features only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cs typeface="Times New Roman" pitchFamily="18" charset="0"/>
                  </a:rPr>
                  <a:t> of them are independent while the rest are dependent (linearly)</a:t>
                </a:r>
              </a:p>
              <a:p>
                <a:r>
                  <a:rPr lang="en-US" sz="2600" dirty="0">
                    <a:solidFill>
                      <a:srgbClr val="0070C0"/>
                    </a:solidFill>
                    <a:cs typeface="Times New Roman" pitchFamily="18" charset="0"/>
                  </a:rPr>
                  <a:t>Implies: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cs typeface="Times New Roman" pitchFamily="18" charset="0"/>
                  </a:rPr>
                  <a:t> features can be determined from the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cs typeface="Times New Roman" pitchFamily="18" charset="0"/>
                  </a:rPr>
                  <a:t> independent features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288" y="1340768"/>
                <a:ext cx="11255424" cy="5040560"/>
              </a:xfrm>
              <a:blipFill>
                <a:blip r:embed="rId2"/>
                <a:stretch>
                  <a:fillRect l="-325" t="-1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C3A993F-1F99-424F-8465-51A26D954B1C}"/>
                  </a:ext>
                </a:extLst>
              </p:cNvPr>
              <p:cNvSpPr/>
              <p:nvPr/>
            </p:nvSpPr>
            <p:spPr>
              <a:xfrm>
                <a:off x="4511824" y="2996952"/>
                <a:ext cx="2376264" cy="8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features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C3A993F-1F99-424F-8465-51A26D954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24" y="2996952"/>
                <a:ext cx="2376264" cy="864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2D86AAB-7DC4-4CBB-B02D-E5191181E487}"/>
                  </a:ext>
                </a:extLst>
              </p:cNvPr>
              <p:cNvSpPr/>
              <p:nvPr/>
            </p:nvSpPr>
            <p:spPr>
              <a:xfrm>
                <a:off x="3071664" y="4612940"/>
                <a:ext cx="2376264" cy="8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independent features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2D86AAB-7DC4-4CBB-B02D-E5191181E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4612940"/>
                <a:ext cx="2376264" cy="864096"/>
              </a:xfrm>
              <a:prstGeom prst="rect">
                <a:avLst/>
              </a:prstGeom>
              <a:blipFill>
                <a:blip r:embed="rId4"/>
                <a:stretch>
                  <a:fillRect t="-1379" r="-1015" b="-1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51309EF-1CF4-4DFF-8F84-64664364F73C}"/>
                  </a:ext>
                </a:extLst>
              </p:cNvPr>
              <p:cNvSpPr/>
              <p:nvPr/>
            </p:nvSpPr>
            <p:spPr>
              <a:xfrm>
                <a:off x="6191554" y="4612940"/>
                <a:ext cx="2520280" cy="8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dependent features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51309EF-1CF4-4DFF-8F84-64664364F7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554" y="4612940"/>
                <a:ext cx="2520280" cy="864096"/>
              </a:xfrm>
              <a:prstGeom prst="rect">
                <a:avLst/>
              </a:prstGeom>
              <a:blipFill>
                <a:blip r:embed="rId5"/>
                <a:stretch>
                  <a:fillRect t="-1379" r="-5995" b="-1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BB9677-5CFB-45DF-BFC1-F50E9AA25F4C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259796" y="3861048"/>
            <a:ext cx="1440160" cy="75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EF78AD-E369-4DBF-BC9E-AB8DA32C664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699956" y="3861048"/>
            <a:ext cx="1751738" cy="75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BC5D3A-73B0-1A98-2FB9-D28C36EE38DB}"/>
                  </a:ext>
                </a:extLst>
              </p14:cNvPr>
              <p14:cNvContentPartPr/>
              <p14:nvPr/>
            </p14:nvContentPartPr>
            <p14:xfrm>
              <a:off x="2319840" y="2184120"/>
              <a:ext cx="9153360" cy="4480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BC5D3A-73B0-1A98-2FB9-D28C36EE38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10480" y="2174760"/>
                <a:ext cx="9172080" cy="449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619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2144672" cy="819944"/>
          </a:xfrm>
        </p:spPr>
        <p:txBody>
          <a:bodyPr>
            <a:noAutofit/>
          </a:bodyPr>
          <a:lstStyle/>
          <a:p>
            <a:r>
              <a:rPr lang="en-IN" sz="3600" dirty="0"/>
              <a:t>Finding Number of Independent Features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288" y="1340768"/>
                <a:ext cx="11255424" cy="5040560"/>
              </a:xfrm>
            </p:spPr>
            <p:txBody>
              <a:bodyPr>
                <a:normAutofit/>
              </a:bodyPr>
              <a:lstStyle/>
              <a:p>
                <a:r>
                  <a:rPr lang="en-IN" sz="2600" dirty="0">
                    <a:cs typeface="Times New Roman" pitchFamily="18" charset="0"/>
                  </a:rPr>
                  <a:t>Suppose among the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</m:oMath>
                </a14:m>
                <a:r>
                  <a:rPr lang="en-US" sz="2600" dirty="0">
                    <a:cs typeface="Times New Roman" pitchFamily="18" charset="0"/>
                  </a:rPr>
                  <a:t> features only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cs typeface="Times New Roman" pitchFamily="18" charset="0"/>
                  </a:rPr>
                  <a:t> of them are independent while the rest are dependent (linearly)</a:t>
                </a:r>
              </a:p>
              <a:p>
                <a:r>
                  <a:rPr lang="en-US" sz="2600" dirty="0">
                    <a:solidFill>
                      <a:srgbClr val="0070C0"/>
                    </a:solidFill>
                    <a:cs typeface="Times New Roman" pitchFamily="18" charset="0"/>
                  </a:rPr>
                  <a:t>Implies: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cs typeface="Times New Roman" pitchFamily="18" charset="0"/>
                  </a:rPr>
                  <a:t> features can be determined from the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cs typeface="Times New Roman" pitchFamily="18" charset="0"/>
                  </a:rPr>
                  <a:t> independent features</a:t>
                </a:r>
              </a:p>
              <a:p>
                <a:r>
                  <a:rPr lang="en-US" sz="2600" dirty="0">
                    <a:solidFill>
                      <a:srgbClr val="0070C0"/>
                    </a:solidFill>
                    <a:cs typeface="Times New Roman" pitchFamily="18" charset="0"/>
                  </a:rPr>
                  <a:t>Question: </a:t>
                </a:r>
                <a:r>
                  <a:rPr lang="en-US" sz="2600" dirty="0">
                    <a:cs typeface="Times New Roman" pitchFamily="18" charset="0"/>
                  </a:rPr>
                  <a:t>How to determine the value of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cs typeface="Times New Roman" pitchFamily="18" charset="0"/>
                  </a:rPr>
                  <a:t> from data matrix? </a:t>
                </a:r>
              </a:p>
              <a:p>
                <a:r>
                  <a:rPr lang="en-US" sz="2600" dirty="0">
                    <a:cs typeface="Times New Roman" pitchFamily="18" charset="0"/>
                  </a:rPr>
                  <a:t>Here, each feature is a row and all features are not independent (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𝑿</m:t>
                    </m:r>
                  </m:oMath>
                </a14:m>
                <a:r>
                  <a:rPr lang="en-US" sz="2600" dirty="0">
                    <a:cs typeface="Times New Roman" pitchFamily="18" charset="0"/>
                  </a:rPr>
                  <a:t> is rank deficient)</a:t>
                </a:r>
              </a:p>
              <a:p>
                <a:r>
                  <a:rPr lang="en-US" sz="2600" dirty="0">
                    <a:cs typeface="Times New Roman" pitchFamily="18" charset="0"/>
                  </a:rPr>
                  <a:t>Number of independent features is equal to the number of linearly independent rows in the matrix </a:t>
                </a:r>
              </a:p>
              <a:p>
                <a:r>
                  <a:rPr lang="en-US" sz="2600" dirty="0">
                    <a:solidFill>
                      <a:srgbClr val="0070C0"/>
                    </a:solidFill>
                    <a:cs typeface="Times New Roman" pitchFamily="18" charset="0"/>
                  </a:rPr>
                  <a:t>Implies: </a:t>
                </a:r>
                <a:r>
                  <a:rPr lang="en-US" sz="2600" dirty="0">
                    <a:cs typeface="Times New Roman" pitchFamily="18" charset="0"/>
                  </a:rPr>
                  <a:t>Number of independent features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US" sz="26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𝑟𝑎𝑛𝑘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IN" sz="26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𝑿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2600" dirty="0">
                  <a:cs typeface="Times New Roman" pitchFamily="18" charset="0"/>
                </a:endParaRPr>
              </a:p>
              <a:p>
                <a:r>
                  <a:rPr lang="en-US" sz="2600" dirty="0">
                    <a:solidFill>
                      <a:srgbClr val="0070C0"/>
                    </a:solidFill>
                    <a:cs typeface="Times New Roman" pitchFamily="18" charset="0"/>
                  </a:rPr>
                  <a:t>Note: </a:t>
                </a:r>
                <a:r>
                  <a:rPr lang="en-US" sz="2600" dirty="0">
                    <a:cs typeface="Times New Roman" pitchFamily="18" charset="0"/>
                  </a:rPr>
                  <a:t>Interpretation changes if the features are along the columns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288" y="1340768"/>
                <a:ext cx="11255424" cy="5040560"/>
              </a:xfrm>
              <a:blipFill>
                <a:blip r:embed="rId2"/>
                <a:stretch>
                  <a:fillRect l="-325" t="-1814" r="-2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05AEB9-88D9-14D8-70A7-0515297319AB}"/>
                  </a:ext>
                </a:extLst>
              </p14:cNvPr>
              <p14:cNvContentPartPr/>
              <p14:nvPr/>
            </p14:nvContentPartPr>
            <p14:xfrm>
              <a:off x="719640" y="1998360"/>
              <a:ext cx="9914760" cy="3497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05AEB9-88D9-14D8-70A7-0515297319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0280" y="1989000"/>
                <a:ext cx="9933480" cy="351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66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260648"/>
            <a:ext cx="9721080" cy="1128947"/>
          </a:xfrm>
        </p:spPr>
        <p:txBody>
          <a:bodyPr>
            <a:normAutofit/>
          </a:bodyPr>
          <a:lstStyle/>
          <a:p>
            <a:r>
              <a:rPr lang="en-US" dirty="0"/>
              <a:t>Vectors for Data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389595"/>
            <a:ext cx="6408712" cy="484771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2800" dirty="0">
                <a:latin typeface="Gill Sans" panose="020B0604020202020204" charset="0"/>
                <a:cs typeface="Times New Roman" pitchFamily="18" charset="0"/>
              </a:rPr>
              <a:t>Vectors are useful to represent data which has more than one feature (variable)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latin typeface="Gill Sans" panose="020B0604020202020204" charset="0"/>
                <a:cs typeface="Times New Roman" pitchFamily="18" charset="0"/>
              </a:rPr>
              <a:t>Encode information in a format which ML models can process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latin typeface="Gill Sans" panose="020B0604020202020204" charset="0"/>
                <a:cs typeface="Times New Roman" pitchFamily="18" charset="0"/>
              </a:rPr>
              <a:t>Examples:</a:t>
            </a:r>
          </a:p>
          <a:p>
            <a:pPr lvl="1" algn="just">
              <a:lnSpc>
                <a:spcPct val="100000"/>
              </a:lnSpc>
            </a:pPr>
            <a:r>
              <a:rPr lang="en-US" sz="2600" dirty="0">
                <a:latin typeface="Gill Sans" panose="020B0604020202020204" charset="0"/>
                <a:cs typeface="Times New Roman" pitchFamily="18" charset="0"/>
              </a:rPr>
              <a:t>Vector containing features of a person: age, gender, weight, height, BMI, etc.</a:t>
            </a:r>
          </a:p>
          <a:p>
            <a:pPr lvl="1" algn="just">
              <a:lnSpc>
                <a:spcPct val="100000"/>
              </a:lnSpc>
            </a:pPr>
            <a:r>
              <a:rPr lang="en-US" sz="2600" dirty="0">
                <a:latin typeface="Gill Sans" panose="020B0604020202020204" charset="0"/>
                <a:cs typeface="Times New Roman" pitchFamily="18" charset="0"/>
              </a:rPr>
              <a:t>Vector containing features of a house: area, number of bedrooms, garden present or not, etc.</a:t>
            </a:r>
            <a:endParaRPr lang="en-US" dirty="0">
              <a:latin typeface="Gill Sans" panose="020B060402020202020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0A87C8-E03D-4347-8CC3-74DC2B040F9C}"/>
                  </a:ext>
                </a:extLst>
              </p:cNvPr>
              <p:cNvSpPr txBox="1"/>
              <p:nvPr/>
            </p:nvSpPr>
            <p:spPr>
              <a:xfrm>
                <a:off x="6816080" y="1628800"/>
                <a:ext cx="5256584" cy="1911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400" dirty="0">
                    <a:latin typeface="Gill Sans"/>
                    <a:cs typeface="Times New Roman" pitchFamily="18" charset="0"/>
                  </a:rPr>
                  <a:t>Person</a:t>
                </a:r>
                <a:r>
                  <a:rPr lang="en-IN" sz="2400" b="1" dirty="0">
                    <a:latin typeface="Gill Sans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𝐚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𝑔𝑒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𝑔𝑒𝑛𝑑𝑒𝑟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𝑤𝑒𝑖𝑔h𝑡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𝑖𝑛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𝑘𝑔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h𝑒𝑖𝑔h𝑡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𝑖𝑛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𝑐𝑚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𝐵𝑀𝐼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𝑖𝑛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𝑘𝑔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3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70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170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24.2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Gill San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0A87C8-E03D-4347-8CC3-74DC2B040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80" y="1628800"/>
                <a:ext cx="5256584" cy="1911614"/>
              </a:xfrm>
              <a:prstGeom prst="rect">
                <a:avLst/>
              </a:prstGeom>
              <a:blipFill>
                <a:blip r:embed="rId2"/>
                <a:stretch>
                  <a:fillRect l="-1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8C74CA-6DDD-4CA1-A7A6-32898BBA3487}"/>
                  </a:ext>
                </a:extLst>
              </p:cNvPr>
              <p:cNvSpPr txBox="1"/>
              <p:nvPr/>
            </p:nvSpPr>
            <p:spPr>
              <a:xfrm>
                <a:off x="6888088" y="4293096"/>
                <a:ext cx="5040560" cy="1266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400" dirty="0">
                    <a:latin typeface="Gill Sans"/>
                    <a:cs typeface="Times New Roman" pitchFamily="18" charset="0"/>
                  </a:rPr>
                  <a:t>House</a:t>
                </a:r>
                <a:r>
                  <a:rPr lang="en-IN" sz="2400" b="1" dirty="0">
                    <a:latin typeface="Gill Sans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𝐚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𝑟𝑒𝑎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𝑖𝑛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𝑠𝑓𝑡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#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𝑏𝑒𝑑𝑟𝑜𝑜𝑚𝑠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𝑔𝑎𝑟𝑑𝑒𝑛</m:t>
                              </m:r>
                            </m:e>
                          </m:mr>
                        </m:m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3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Gill San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8C74CA-6DDD-4CA1-A7A6-32898BBA3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88" y="4293096"/>
                <a:ext cx="5040560" cy="1266180"/>
              </a:xfrm>
              <a:prstGeom prst="rect">
                <a:avLst/>
              </a:prstGeom>
              <a:blipFill>
                <a:blip r:embed="rId3"/>
                <a:stretch>
                  <a:fillRect l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2EA3B0-104F-BAC2-E263-917623BBDCD2}"/>
                  </a:ext>
                </a:extLst>
              </p14:cNvPr>
              <p14:cNvContentPartPr/>
              <p14:nvPr/>
            </p14:nvContentPartPr>
            <p14:xfrm>
              <a:off x="2209680" y="1134720"/>
              <a:ext cx="9686520" cy="4301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2EA3B0-104F-BAC2-E263-917623BBDC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00320" y="1125360"/>
                <a:ext cx="9705240" cy="432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035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2144672" cy="819944"/>
          </a:xfrm>
        </p:spPr>
        <p:txBody>
          <a:bodyPr>
            <a:noAutofit/>
          </a:bodyPr>
          <a:lstStyle/>
          <a:p>
            <a:r>
              <a:rPr lang="en-IN" sz="3600" dirty="0"/>
              <a:t>Dimensionality Reduction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88" y="1340768"/>
            <a:ext cx="6131766" cy="5040560"/>
          </a:xfrm>
        </p:spPr>
        <p:txBody>
          <a:bodyPr>
            <a:normAutofit/>
          </a:bodyPr>
          <a:lstStyle/>
          <a:p>
            <a:r>
              <a:rPr lang="en-IN" sz="2600" dirty="0">
                <a:cs typeface="Times New Roman" pitchFamily="18" charset="0"/>
              </a:rPr>
              <a:t>Suppose there are too many features in the dataset </a:t>
            </a:r>
          </a:p>
          <a:p>
            <a:r>
              <a:rPr lang="en-IN" sz="2600" dirty="0">
                <a:solidFill>
                  <a:srgbClr val="0070C0"/>
                </a:solidFill>
                <a:cs typeface="Times New Roman" pitchFamily="18" charset="0"/>
              </a:rPr>
              <a:t>Question: </a:t>
            </a:r>
            <a:r>
              <a:rPr lang="en-IN" sz="2600" dirty="0">
                <a:cs typeface="Times New Roman" pitchFamily="18" charset="0"/>
              </a:rPr>
              <a:t>How to reduce the number of features without losing information?</a:t>
            </a:r>
          </a:p>
          <a:p>
            <a:r>
              <a:rPr lang="en-US" sz="2600" dirty="0">
                <a:solidFill>
                  <a:srgbClr val="0070C0"/>
                </a:solidFill>
                <a:cs typeface="Times New Roman" pitchFamily="18" charset="0"/>
              </a:rPr>
              <a:t>Answer: </a:t>
            </a:r>
            <a:r>
              <a:rPr lang="en-US" sz="2600" dirty="0">
                <a:cs typeface="Times New Roman" pitchFamily="18" charset="0"/>
              </a:rPr>
              <a:t>Project the feature vectors to a lower dimension space</a:t>
            </a:r>
          </a:p>
          <a:p>
            <a:pPr marL="0" indent="0">
              <a:buNone/>
            </a:pPr>
            <a:endParaRPr lang="en-US" sz="2600" dirty="0">
              <a:cs typeface="Times New Roman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EBECF5-8B6C-4CA8-83B0-3B8116B435F6}"/>
              </a:ext>
            </a:extLst>
          </p:cNvPr>
          <p:cNvGrpSpPr/>
          <p:nvPr/>
        </p:nvGrpSpPr>
        <p:grpSpPr>
          <a:xfrm>
            <a:off x="6822726" y="1013033"/>
            <a:ext cx="5104185" cy="4549092"/>
            <a:chOff x="6822726" y="1013033"/>
            <a:chExt cx="5104185" cy="454909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7E9FD16-3719-4243-9DED-AD52F304EDEC}"/>
                </a:ext>
              </a:extLst>
            </p:cNvPr>
            <p:cNvGrpSpPr/>
            <p:nvPr/>
          </p:nvGrpSpPr>
          <p:grpSpPr>
            <a:xfrm>
              <a:off x="6822727" y="1340768"/>
              <a:ext cx="4600128" cy="3888432"/>
              <a:chOff x="7040488" y="1437821"/>
              <a:chExt cx="4600128" cy="388843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89E792E-6B81-4559-9643-E3EFE8F4BE82}"/>
                  </a:ext>
                </a:extLst>
              </p:cNvPr>
              <p:cNvGrpSpPr/>
              <p:nvPr/>
            </p:nvGrpSpPr>
            <p:grpSpPr>
              <a:xfrm>
                <a:off x="7040488" y="1437821"/>
                <a:ext cx="4600128" cy="3888432"/>
                <a:chOff x="5951984" y="1196752"/>
                <a:chExt cx="4600128" cy="3888432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8BDE0B91-F767-4106-B2BE-56B4C61D78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0176" y="1196752"/>
                  <a:ext cx="0" cy="2448272"/>
                </a:xfrm>
                <a:prstGeom prst="straightConnector1">
                  <a:avLst/>
                </a:prstGeom>
                <a:ln>
                  <a:headEnd type="triangle" w="lg" len="lg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61FE4434-4FF8-41DA-BB3E-F1CBC555B3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80176" y="3645024"/>
                  <a:ext cx="2871936" cy="0"/>
                </a:xfrm>
                <a:prstGeom prst="straightConnector1">
                  <a:avLst/>
                </a:prstGeom>
                <a:ln>
                  <a:headEnd type="triangle" w="lg" len="lg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4E6C50D4-7D09-4106-A834-BBDEEBA8A0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51984" y="3645024"/>
                  <a:ext cx="1728192" cy="1440160"/>
                </a:xfrm>
                <a:prstGeom prst="straightConnector1">
                  <a:avLst/>
                </a:prstGeom>
                <a:ln>
                  <a:headEnd type="triangle" w="lg" len="lg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AA0A5E41-7C2D-498D-AAFD-E1BA3FA766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68680" y="2420888"/>
                <a:ext cx="1647800" cy="1465205"/>
              </a:xfrm>
              <a:prstGeom prst="straightConnector1">
                <a:avLst/>
              </a:prstGeom>
              <a:ln>
                <a:headEnd type="triangle" w="lg" len="lg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13E33551-89C6-4750-B9E4-554BC6FB45FE}"/>
                      </a:ext>
                    </a:extLst>
                  </p:cNvPr>
                  <p:cNvSpPr txBox="1"/>
                  <p:nvPr/>
                </p:nvSpPr>
                <p:spPr>
                  <a:xfrm>
                    <a:off x="10416480" y="1769990"/>
                    <a:ext cx="1110497" cy="8961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IN" sz="2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13E33551-89C6-4750-B9E4-554BC6FB45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16480" y="1769990"/>
                    <a:ext cx="1110497" cy="8961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E1FFEFB-1DD9-457B-B3B2-C86745174AD2}"/>
                    </a:ext>
                  </a:extLst>
                </p:cNvPr>
                <p:cNvSpPr txBox="1"/>
                <p:nvPr/>
              </p:nvSpPr>
              <p:spPr>
                <a:xfrm>
                  <a:off x="10939461" y="3384170"/>
                  <a:ext cx="9874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b="0" dirty="0">
                      <a:solidFill>
                        <a:srgbClr val="002060"/>
                      </a:solidFill>
                    </a:rPr>
                    <a:t>Feature </a:t>
                  </a:r>
                  <a14:m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E1FFEFB-1DD9-457B-B3B2-C86745174A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9461" y="3384170"/>
                  <a:ext cx="98745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4815" t="-28261" r="-740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16D4879-ADE7-4ADF-A976-C9E02DF655B9}"/>
                    </a:ext>
                  </a:extLst>
                </p:cNvPr>
                <p:cNvSpPr txBox="1"/>
                <p:nvPr/>
              </p:nvSpPr>
              <p:spPr>
                <a:xfrm>
                  <a:off x="6822726" y="5219014"/>
                  <a:ext cx="9874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b="0" dirty="0">
                      <a:solidFill>
                        <a:srgbClr val="002060"/>
                      </a:solidFill>
                    </a:rPr>
                    <a:t>Feature </a:t>
                  </a:r>
                  <a14:m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16D4879-ADE7-4ADF-A976-C9E02DF65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726" y="5219014"/>
                  <a:ext cx="98745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4198" t="-28261" r="-8025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9F7D0AA-8143-453A-A2DC-9D87E6CEBC89}"/>
                    </a:ext>
                  </a:extLst>
                </p:cNvPr>
                <p:cNvSpPr txBox="1"/>
                <p:nvPr/>
              </p:nvSpPr>
              <p:spPr>
                <a:xfrm>
                  <a:off x="8390618" y="1013033"/>
                  <a:ext cx="9874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b="0" dirty="0">
                      <a:solidFill>
                        <a:srgbClr val="002060"/>
                      </a:solidFill>
                    </a:rPr>
                    <a:t>Feature </a:t>
                  </a:r>
                  <a14:m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9F7D0AA-8143-453A-A2DC-9D87E6CEB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618" y="1013033"/>
                  <a:ext cx="98745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198" t="-28261" r="-8025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74374C4-BE0B-4F8A-A81C-A8F6B888B2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50919" y="3789040"/>
              <a:ext cx="1647800" cy="1055075"/>
            </a:xfrm>
            <a:prstGeom prst="straightConnector1">
              <a:avLst/>
            </a:prstGeom>
            <a:ln>
              <a:solidFill>
                <a:srgbClr val="00B0F0"/>
              </a:solidFill>
              <a:headEnd type="triangle" w="lg" len="lg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19A7AF4-11F0-4CF5-8C1C-40158A2A4BCE}"/>
                </a:ext>
              </a:extLst>
            </p:cNvPr>
            <p:cNvCxnSpPr/>
            <p:nvPr/>
          </p:nvCxnSpPr>
          <p:spPr>
            <a:xfrm>
              <a:off x="10198719" y="2235816"/>
              <a:ext cx="0" cy="265392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674DEC5-8F65-4460-9C58-297B421FF48C}"/>
                    </a:ext>
                  </a:extLst>
                </p:cNvPr>
                <p:cNvSpPr txBox="1"/>
                <p:nvPr/>
              </p:nvSpPr>
              <p:spPr>
                <a:xfrm>
                  <a:off x="10104808" y="4683999"/>
                  <a:ext cx="1258486" cy="878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IN" sz="2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674DEC5-8F65-4460-9C58-297B421FF4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4808" y="4683999"/>
                  <a:ext cx="1258486" cy="87812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A01976-DD42-4349-8576-C20A39C1FA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50919" y="2323835"/>
              <a:ext cx="16478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673C804-5632-42DA-9AEA-84FD3FED9C0B}"/>
                </a:ext>
              </a:extLst>
            </p:cNvPr>
            <p:cNvCxnSpPr>
              <a:cxnSpLocks/>
            </p:cNvCxnSpPr>
            <p:nvPr/>
          </p:nvCxnSpPr>
          <p:spPr>
            <a:xfrm>
              <a:off x="8550919" y="2323835"/>
              <a:ext cx="0" cy="1465205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 w="lg" len="lg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A21CCC3-2399-4BAD-8390-26BD4E387113}"/>
                    </a:ext>
                  </a:extLst>
                </p:cNvPr>
                <p:cNvSpPr txBox="1"/>
                <p:nvPr/>
              </p:nvSpPr>
              <p:spPr>
                <a:xfrm>
                  <a:off x="7171100" y="1771099"/>
                  <a:ext cx="1263744" cy="10760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IN" sz="2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A21CCC3-2399-4BAD-8390-26BD4E3871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1100" y="1771099"/>
                  <a:ext cx="1263744" cy="10760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626687E-0D72-F182-8B0C-6EFFF184A024}"/>
                  </a:ext>
                </a:extLst>
              </p14:cNvPr>
              <p14:cNvContentPartPr/>
              <p14:nvPr/>
            </p14:nvContentPartPr>
            <p14:xfrm>
              <a:off x="2895480" y="1371600"/>
              <a:ext cx="8691840" cy="4470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626687E-0D72-F182-8B0C-6EFFF184A0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86120" y="1362240"/>
                <a:ext cx="8710560" cy="448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204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2144672" cy="819944"/>
          </a:xfrm>
        </p:spPr>
        <p:txBody>
          <a:bodyPr>
            <a:noAutofit/>
          </a:bodyPr>
          <a:lstStyle/>
          <a:p>
            <a:r>
              <a:rPr lang="en-IN" sz="3600" dirty="0"/>
              <a:t>Dimensionality Reduction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88" y="1340768"/>
            <a:ext cx="11255424" cy="5040560"/>
          </a:xfrm>
        </p:spPr>
        <p:txBody>
          <a:bodyPr>
            <a:normAutofit/>
          </a:bodyPr>
          <a:lstStyle/>
          <a:p>
            <a:r>
              <a:rPr lang="en-IN" sz="2600" dirty="0">
                <a:cs typeface="Times New Roman" pitchFamily="18" charset="0"/>
              </a:rPr>
              <a:t>Suppose there are too many features in the dataset </a:t>
            </a:r>
          </a:p>
          <a:p>
            <a:r>
              <a:rPr lang="en-IN" sz="2600" dirty="0">
                <a:solidFill>
                  <a:srgbClr val="0070C0"/>
                </a:solidFill>
                <a:cs typeface="Times New Roman" pitchFamily="18" charset="0"/>
              </a:rPr>
              <a:t>Question: </a:t>
            </a:r>
            <a:r>
              <a:rPr lang="en-IN" sz="2600" dirty="0">
                <a:cs typeface="Times New Roman" pitchFamily="18" charset="0"/>
              </a:rPr>
              <a:t>How to reduce the number of features without losing information?</a:t>
            </a:r>
          </a:p>
          <a:p>
            <a:r>
              <a:rPr lang="en-US" sz="2600" dirty="0">
                <a:solidFill>
                  <a:srgbClr val="0070C0"/>
                </a:solidFill>
                <a:cs typeface="Times New Roman" pitchFamily="18" charset="0"/>
              </a:rPr>
              <a:t>Answer: </a:t>
            </a:r>
            <a:r>
              <a:rPr lang="en-US" sz="2600" dirty="0">
                <a:cs typeface="Times New Roman" pitchFamily="18" charset="0"/>
              </a:rPr>
              <a:t>Project the feature vectors to a lower dimension space</a:t>
            </a:r>
          </a:p>
          <a:p>
            <a:r>
              <a:rPr lang="en-US" sz="2600" dirty="0">
                <a:solidFill>
                  <a:srgbClr val="0070C0"/>
                </a:solidFill>
                <a:cs typeface="Times New Roman" pitchFamily="18" charset="0"/>
              </a:rPr>
              <a:t>Question:  </a:t>
            </a:r>
            <a:r>
              <a:rPr lang="en-US" sz="2600" dirty="0">
                <a:cs typeface="Times New Roman" pitchFamily="18" charset="0"/>
              </a:rPr>
              <a:t>Which space to project and what is its basis ? </a:t>
            </a:r>
          </a:p>
          <a:p>
            <a:r>
              <a:rPr lang="en-US" sz="2600" dirty="0">
                <a:solidFill>
                  <a:srgbClr val="0070C0"/>
                </a:solidFill>
                <a:cs typeface="Times New Roman" pitchFamily="18" charset="0"/>
              </a:rPr>
              <a:t>Answer: </a:t>
            </a:r>
            <a:r>
              <a:rPr lang="en-US" sz="2600" dirty="0">
                <a:cs typeface="Times New Roman" pitchFamily="18" charset="0"/>
              </a:rPr>
              <a:t>Find a space in which maximum information is retained when the vectors are projected</a:t>
            </a:r>
          </a:p>
          <a:p>
            <a:r>
              <a:rPr lang="en-US" sz="2600" dirty="0">
                <a:cs typeface="Times New Roman" pitchFamily="18" charset="0"/>
              </a:rPr>
              <a:t>Basis of such a space can be obtained from Singular Value Decomposition (Singular vectors corresponding to high singular values)</a:t>
            </a:r>
          </a:p>
          <a:p>
            <a:r>
              <a:rPr lang="en-US" sz="2600" dirty="0">
                <a:solidFill>
                  <a:srgbClr val="0070C0"/>
                </a:solidFill>
                <a:cs typeface="Times New Roman" pitchFamily="18" charset="0"/>
              </a:rPr>
              <a:t>Note:  </a:t>
            </a:r>
            <a:r>
              <a:rPr lang="en-US" sz="2600" dirty="0">
                <a:cs typeface="Times New Roman" pitchFamily="18" charset="0"/>
              </a:rPr>
              <a:t>Whether left or right singular vectors are to be used depends on whether the features are along rows or columns</a:t>
            </a:r>
          </a:p>
          <a:p>
            <a:endParaRPr lang="en-US" sz="2600" dirty="0">
              <a:cs typeface="Times New Roman" pitchFamily="18" charset="0"/>
            </a:endParaRPr>
          </a:p>
          <a:p>
            <a:endParaRPr lang="en-US" sz="2600" dirty="0"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430545-166C-A9B1-019C-C2DDBD9F97ED}"/>
                  </a:ext>
                </a:extLst>
              </p14:cNvPr>
              <p14:cNvContentPartPr/>
              <p14:nvPr/>
            </p14:nvContentPartPr>
            <p14:xfrm>
              <a:off x="1049760" y="685800"/>
              <a:ext cx="10948320" cy="6089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430545-166C-A9B1-019C-C2DDBD9F9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0400" y="676440"/>
                <a:ext cx="10967040" cy="610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16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Eigenvalues and eigenvectors: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1424" y="1124744"/>
                <a:ext cx="10726216" cy="531452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sz="2600" b="0" dirty="0">
                    <a:cs typeface="Times New Roman" panose="02020603050405020304" pitchFamily="18" charset="0"/>
                  </a:rPr>
                  <a:t>Consider the following example with the given A matrix</a:t>
                </a:r>
              </a:p>
              <a:p>
                <a:endParaRPr lang="en-IN" sz="2600" b="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b="0" i="1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N" sz="2600" b="0" i="1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b="0" i="1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600" b="0" i="1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d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600" b="0" i="1" smtClean="0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IN" sz="2600" b="0" i="1" smtClean="0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sz="2600" b="0" i="1" smtClean="0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IN" sz="2600" b="0" i="1" smtClean="0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600" b="0" i="1" smtClean="0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IN" sz="2600" b="0" i="1" smtClean="0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sz="2600" b="0" i="1" smtClean="0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N" sz="2600" b="0" i="1" smtClean="0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600" i="1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  <m:r>
                                      <a:rPr lang="en-IN" sz="2600" b="0" i="1" smtClean="0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600" b="0" i="1" smtClean="0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en-IN" sz="2600" i="1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sz="2600" i="1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IN" sz="2600" i="1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IN" sz="2600" b="0" i="1" smtClean="0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600" b="0" i="1" smtClean="0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N" sz="2600" b="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2600" b="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8−</m:t>
                          </m:r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d>
                        <m:d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3−</m:t>
                          </m:r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−14=0</m:t>
                      </m:r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−11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+10=0</m:t>
                      </m:r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=(10,1)</m:t>
                      </m:r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r>
                  <a:rPr lang="en-IN" sz="2600" dirty="0">
                    <a:cs typeface="Times New Roman" panose="02020603050405020304" pitchFamily="18" charset="0"/>
                  </a:rPr>
                  <a:t>Thus we identify two eigenvalues and now we proceed to find the corresponding eigenvectors</a:t>
                </a:r>
              </a:p>
              <a:p>
                <a:pPr marL="82550" indent="0" algn="ctr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1424" y="1124744"/>
                <a:ext cx="10726216" cy="5314528"/>
              </a:xfrm>
              <a:blipFill rotWithShape="1">
                <a:blip r:embed="rId2"/>
                <a:stretch>
                  <a:fillRect l="-2" t="-744" r="6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CCD096-CF32-DACF-BD56-638EA530B101}"/>
                  </a:ext>
                </a:extLst>
              </p14:cNvPr>
              <p14:cNvContentPartPr/>
              <p14:nvPr/>
            </p14:nvContentPartPr>
            <p14:xfrm>
              <a:off x="2806200" y="1424520"/>
              <a:ext cx="9238320" cy="4271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CCD096-CF32-DACF-BD56-638EA530B1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6840" y="1415160"/>
                <a:ext cx="9257040" cy="4290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Eigenvalues and eigenvectors: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6366"/>
                <a:ext cx="10802416" cy="4794961"/>
              </a:xfrm>
            </p:spPr>
            <p:txBody>
              <a:bodyPr>
                <a:normAutofit fontScale="77500" lnSpcReduction="20000"/>
              </a:bodyPr>
              <a:lstStyle/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2600" i="1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600" i="1">
                          <a:latin typeface="Cambria Math" panose="02040503050406030204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2600" i="1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+7</m:t>
                              </m:r>
                              <m:sSub>
                                <m:sSub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2600" i="1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r>
                  <a:rPr lang="en-IN" sz="2600" dirty="0">
                    <a:cs typeface="Times New Roman" panose="02020603050405020304" pitchFamily="18" charset="0"/>
                  </a:rPr>
                  <a:t>Thus the eigenvector (unit) corresponding to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IN" sz="2600" dirty="0">
                    <a:cs typeface="Times New Roman" panose="02020603050405020304" pitchFamily="18" charset="0"/>
                  </a:rPr>
                  <a:t>is</a:t>
                </a:r>
              </a:p>
              <a:p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600" b="0" i="1" smtClean="0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600" b="0" i="1" smtClean="0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6366"/>
                <a:ext cx="10802416" cy="4794961"/>
              </a:xfrm>
              <a:blipFill rotWithShape="1">
                <a:blip r:embed="rId2"/>
                <a:stretch>
                  <a:fillRect t="-519" r="4" b="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F42C80-5D38-5343-46D7-467F75FDC8B5}"/>
                  </a:ext>
                </a:extLst>
              </p14:cNvPr>
              <p14:cNvContentPartPr/>
              <p14:nvPr/>
            </p14:nvContentPartPr>
            <p14:xfrm>
              <a:off x="1212480" y="2003400"/>
              <a:ext cx="10257480" cy="4424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F42C80-5D38-5343-46D7-467F75FDC8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3120" y="1994040"/>
                <a:ext cx="10276200" cy="444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94" y="175418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Eigenvalues and eigenvectors: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99456" y="1268760"/>
                <a:ext cx="9982132" cy="5413822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2600" i="1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600" i="1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+7</m:t>
                              </m:r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600" i="1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600" i="1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2600" i="1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7</m:t>
                      </m:r>
                      <m:sSub>
                        <m:sSub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r>
                  <a:rPr lang="en-IN" sz="2600" dirty="0">
                    <a:cs typeface="Times New Roman" panose="02020603050405020304" pitchFamily="18" charset="0"/>
                  </a:rPr>
                  <a:t>Thus the eigenvector (unit) corresponding to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i="1">
                          <a:latin typeface="Cambria Math" panose="02040503050406030204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IN" sz="2600" i="1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600" b="0" i="1" smtClean="0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53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600" b="0" i="1" smtClean="0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53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9456" y="1268760"/>
                <a:ext cx="9982132" cy="5413822"/>
              </a:xfrm>
              <a:blipFill rotWithShape="1">
                <a:blip r:embed="rId2"/>
                <a:stretch>
                  <a:fillRect l="-6" t="-1" r="5" b="-1165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86CA3A-7644-EC13-6C21-E28C7A71CC06}"/>
                  </a:ext>
                </a:extLst>
              </p14:cNvPr>
              <p14:cNvContentPartPr/>
              <p14:nvPr/>
            </p14:nvContentPartPr>
            <p14:xfrm>
              <a:off x="792000" y="1735200"/>
              <a:ext cx="10872000" cy="4878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86CA3A-7644-EC13-6C21-E28C7A71CC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2640" y="1725840"/>
                <a:ext cx="10890720" cy="4897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92" y="1141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Singular Value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6752"/>
            <a:ext cx="11128908" cy="51845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a matrix A = 	            To factorize A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AA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                		       ;  eigenvalues = 4, 2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Eigen vectors of AA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   for the eigenvalue 4 and       for the eigenvalue 2   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the vectors orthonormal, divide them by its length, which will 	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give        and        ;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007768" y="4204562"/>
          <a:ext cx="330037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" imgH="457200" progId="Equation.3">
                  <p:embed/>
                </p:oleObj>
              </mc:Choice>
              <mc:Fallback>
                <p:oleObj name="Equation" r:id="rId2" imgW="254000" imgH="4572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768" y="4204562"/>
                        <a:ext cx="330037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6" name="Object 16"/>
          <p:cNvGraphicFramePr>
            <a:graphicFrameLocks noChangeAspect="1"/>
          </p:cNvGraphicFramePr>
          <p:nvPr/>
        </p:nvGraphicFramePr>
        <p:xfrm>
          <a:off x="4100346" y="5205416"/>
          <a:ext cx="650552" cy="793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900" imgH="457200" progId="Equation.3">
                  <p:embed/>
                </p:oleObj>
              </mc:Choice>
              <mc:Fallback>
                <p:oleObj name="Equation" r:id="rId4" imgW="469900" imgH="457200" progId="Equation.3">
                  <p:embed/>
                  <p:pic>
                    <p:nvPicPr>
                      <p:cNvPr id="1280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346" y="5205416"/>
                        <a:ext cx="650552" cy="7931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418031" y="1533442"/>
          <a:ext cx="1044115" cy="696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5800" imgH="457200" progId="Equation.3">
                  <p:embed/>
                </p:oleObj>
              </mc:Choice>
              <mc:Fallback>
                <p:oleObj name="Equation" r:id="rId6" imgW="685800" imgH="4572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8031" y="1533442"/>
                        <a:ext cx="1044115" cy="6960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08" name="Object 12"/>
          <p:cNvGraphicFramePr>
            <a:graphicFrameLocks noChangeAspect="1"/>
          </p:cNvGraphicFramePr>
          <p:nvPr/>
        </p:nvGraphicFramePr>
        <p:xfrm>
          <a:off x="2028383" y="2975040"/>
          <a:ext cx="2782888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28800" imgH="711200" progId="Equation.3">
                  <p:embed/>
                </p:oleObj>
              </mc:Choice>
              <mc:Fallback>
                <p:oleObj name="Equation" r:id="rId8" imgW="1828800" imgH="711200" progId="Equation.3">
                  <p:embed/>
                  <p:pic>
                    <p:nvPicPr>
                      <p:cNvPr id="6697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383" y="2975040"/>
                        <a:ext cx="2782888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10" name="Object 14"/>
          <p:cNvGraphicFramePr>
            <a:graphicFrameLocks noChangeAspect="1"/>
          </p:cNvGraphicFramePr>
          <p:nvPr/>
        </p:nvGraphicFramePr>
        <p:xfrm>
          <a:off x="1698183" y="5245445"/>
          <a:ext cx="3302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4000" imgH="457200" progId="Equation.3">
                  <p:embed/>
                </p:oleObj>
              </mc:Choice>
              <mc:Fallback>
                <p:oleObj name="Equation" r:id="rId10" imgW="254000" imgH="457200" progId="Equation.3">
                  <p:embed/>
                  <p:pic>
                    <p:nvPicPr>
                      <p:cNvPr id="6697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183" y="5245445"/>
                        <a:ext cx="3302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11" name="Object 15"/>
          <p:cNvGraphicFramePr>
            <a:graphicFrameLocks noChangeAspect="1"/>
          </p:cNvGraphicFramePr>
          <p:nvPr/>
        </p:nvGraphicFramePr>
        <p:xfrm>
          <a:off x="2749246" y="5196201"/>
          <a:ext cx="3302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4000" imgH="457200" progId="Equation.3">
                  <p:embed/>
                </p:oleObj>
              </mc:Choice>
              <mc:Fallback>
                <p:oleObj name="Equation" r:id="rId11" imgW="254000" imgH="457200" progId="Equation.3">
                  <p:embed/>
                  <p:pic>
                    <p:nvPicPr>
                      <p:cNvPr id="6697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246" y="5196201"/>
                        <a:ext cx="3302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462520" y="4203700"/>
          <a:ext cx="309880" cy="751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30200" imgH="792480" progId="Equation.3">
                  <p:embed/>
                </p:oleObj>
              </mc:Choice>
              <mc:Fallback>
                <p:oleObj name="Equation" r:id="rId13" imgW="330200" imgH="7924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2520" y="4203700"/>
                        <a:ext cx="309880" cy="7512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735A5C-14C6-DFA1-D86F-A89452EEAD9C}"/>
                  </a:ext>
                </a:extLst>
              </p14:cNvPr>
              <p14:cNvContentPartPr/>
              <p14:nvPr/>
            </p14:nvContentPartPr>
            <p14:xfrm>
              <a:off x="465840" y="1446480"/>
              <a:ext cx="11600640" cy="3015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735A5C-14C6-DFA1-D86F-A89452EEAD9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6480" y="1437120"/>
                <a:ext cx="11619360" cy="303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Singular Value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314" y="1147828"/>
            <a:ext cx="11596426" cy="508948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                                        ;  eigenvalues = 4, 2, 0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Eigenvectors of 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       for the eigenvalue 4 ,       for the eigenvalue 2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and         for the eigenvalue 0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the vectors orthonormal, divide them by its length, which will 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give        ,              and                 ;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670731" name="Object 11"/>
          <p:cNvGraphicFramePr>
            <a:graphicFrameLocks noChangeAspect="1"/>
          </p:cNvGraphicFramePr>
          <p:nvPr/>
        </p:nvGraphicFramePr>
        <p:xfrm>
          <a:off x="1452466" y="1696798"/>
          <a:ext cx="2952329" cy="101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70100" imgH="711200" progId="Equation.3">
                  <p:embed/>
                </p:oleObj>
              </mc:Choice>
              <mc:Fallback>
                <p:oleObj name="Equation" r:id="rId2" imgW="2070100" imgH="711200" progId="Equation.3">
                  <p:embed/>
                  <p:pic>
                    <p:nvPicPr>
                      <p:cNvPr id="6707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466" y="1696798"/>
                        <a:ext cx="2952329" cy="101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32" name="Object 12"/>
          <p:cNvGraphicFramePr>
            <a:graphicFrameLocks noChangeAspect="1"/>
          </p:cNvGraphicFramePr>
          <p:nvPr/>
        </p:nvGraphicFramePr>
        <p:xfrm>
          <a:off x="3411315" y="2773322"/>
          <a:ext cx="330200" cy="93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711200" progId="Equation.3">
                  <p:embed/>
                </p:oleObj>
              </mc:Choice>
              <mc:Fallback>
                <p:oleObj name="Equation" r:id="rId4" imgW="254000" imgH="711200" progId="Equation.3">
                  <p:embed/>
                  <p:pic>
                    <p:nvPicPr>
                      <p:cNvPr id="6707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315" y="2773322"/>
                        <a:ext cx="330200" cy="9361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33" name="Object 13"/>
          <p:cNvGraphicFramePr>
            <a:graphicFrameLocks noChangeAspect="1"/>
          </p:cNvGraphicFramePr>
          <p:nvPr/>
        </p:nvGraphicFramePr>
        <p:xfrm>
          <a:off x="6567198" y="2761891"/>
          <a:ext cx="330200" cy="86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4000" imgH="711200" progId="Equation.3">
                  <p:embed/>
                </p:oleObj>
              </mc:Choice>
              <mc:Fallback>
                <p:oleObj name="Equation" r:id="rId6" imgW="254000" imgH="711200" progId="Equation.3">
                  <p:embed/>
                  <p:pic>
                    <p:nvPicPr>
                      <p:cNvPr id="6707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198" y="2761891"/>
                        <a:ext cx="330200" cy="8640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34" name="Object 14"/>
          <p:cNvGraphicFramePr>
            <a:graphicFrameLocks noChangeAspect="1"/>
          </p:cNvGraphicFramePr>
          <p:nvPr/>
        </p:nvGraphicFramePr>
        <p:xfrm>
          <a:off x="1222943" y="3522809"/>
          <a:ext cx="428625" cy="86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200" imgH="711200" progId="Equation.3">
                  <p:embed/>
                </p:oleObj>
              </mc:Choice>
              <mc:Fallback>
                <p:oleObj name="Equation" r:id="rId8" imgW="330200" imgH="711200" progId="Equation.3">
                  <p:embed/>
                  <p:pic>
                    <p:nvPicPr>
                      <p:cNvPr id="6707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943" y="3522809"/>
                        <a:ext cx="428625" cy="8640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35" name="Object 15"/>
          <p:cNvGraphicFramePr>
            <a:graphicFrameLocks noChangeAspect="1"/>
          </p:cNvGraphicFramePr>
          <p:nvPr/>
        </p:nvGraphicFramePr>
        <p:xfrm>
          <a:off x="1262147" y="5187597"/>
          <a:ext cx="330200" cy="1007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4000" imgH="711200" progId="Equation.3">
                  <p:embed/>
                </p:oleObj>
              </mc:Choice>
              <mc:Fallback>
                <p:oleObj name="Equation" r:id="rId10" imgW="254000" imgH="711200" progId="Equation.3">
                  <p:embed/>
                  <p:pic>
                    <p:nvPicPr>
                      <p:cNvPr id="6707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147" y="5187597"/>
                        <a:ext cx="330200" cy="10073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36" name="Object 16"/>
          <p:cNvGraphicFramePr>
            <a:graphicFrameLocks noChangeAspect="1"/>
          </p:cNvGraphicFramePr>
          <p:nvPr/>
        </p:nvGraphicFramePr>
        <p:xfrm>
          <a:off x="2021022" y="5157192"/>
          <a:ext cx="660400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08000" imgH="761365" progId="Equation.3">
                  <p:embed/>
                </p:oleObj>
              </mc:Choice>
              <mc:Fallback>
                <p:oleObj name="Equation" r:id="rId11" imgW="508000" imgH="761365" progId="Equation.3">
                  <p:embed/>
                  <p:pic>
                    <p:nvPicPr>
                      <p:cNvPr id="67073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022" y="5157192"/>
                        <a:ext cx="660400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37" name="Object 17"/>
          <p:cNvGraphicFramePr>
            <a:graphicFrameLocks noChangeAspect="1"/>
          </p:cNvGraphicFramePr>
          <p:nvPr/>
        </p:nvGraphicFramePr>
        <p:xfrm>
          <a:off x="3538773" y="5157192"/>
          <a:ext cx="736029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22300" imgH="761365" progId="Equation.3">
                  <p:embed/>
                </p:oleObj>
              </mc:Choice>
              <mc:Fallback>
                <p:oleObj name="Equation" r:id="rId13" imgW="622300" imgH="761365" progId="Equation.3">
                  <p:embed/>
                  <p:pic>
                    <p:nvPicPr>
                      <p:cNvPr id="67073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773" y="5157192"/>
                        <a:ext cx="736029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5491722" y="5187597"/>
          <a:ext cx="1854206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07465" imgH="761365" progId="Equation.3">
                  <p:embed/>
                </p:oleObj>
              </mc:Choice>
              <mc:Fallback>
                <p:oleObj name="Equation" r:id="rId15" imgW="1307465" imgH="761365" progId="Equation.3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722" y="5187597"/>
                        <a:ext cx="1854206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613297-AF47-457D-8C31-B2C1540A4E7D}"/>
                  </a:ext>
                </a:extLst>
              </p14:cNvPr>
              <p14:cNvContentPartPr/>
              <p14:nvPr/>
            </p14:nvContentPartPr>
            <p14:xfrm>
              <a:off x="7817040" y="1263240"/>
              <a:ext cx="1800" cy="2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613297-AF47-457D-8C31-B2C1540A4E7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7200" y="695520"/>
                <a:ext cx="11408040" cy="56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2B7A174-E2BA-ECFF-D63F-6A63C62C8A13}"/>
                  </a:ext>
                </a:extLst>
              </p14:cNvPr>
              <p14:cNvContentPartPr/>
              <p14:nvPr/>
            </p14:nvContentPartPr>
            <p14:xfrm>
              <a:off x="735840" y="1128240"/>
              <a:ext cx="7259400" cy="5287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2B7A174-E2BA-ECFF-D63F-6A63C62C8A1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6480" y="1118880"/>
                <a:ext cx="7278120" cy="5306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Singular Value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diagonal matrix </a:t>
            </a:r>
            <a:r>
              <a:rPr lang="en-US" sz="2400" b="1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the square root of the nonzero eigenvalues</a:t>
            </a:r>
          </a:p>
          <a:p>
            <a:pPr>
              <a:buNone/>
            </a:pPr>
            <a:r>
              <a:rPr lang="en-US" sz="2400" dirty="0">
                <a:latin typeface="Symbol" panose="05050102010706020507" pitchFamily="18" charset="2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Symbol" panose="05050102010706020507" pitchFamily="18" charset="2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Symbol" panose="05050102010706020507" pitchFamily="18" charset="2"/>
                <a:cs typeface="Times New Roman" panose="02020603050405020304" pitchFamily="18" charset="0"/>
              </a:rPr>
              <a:t> =</a:t>
            </a:r>
          </a:p>
          <a:p>
            <a:pPr>
              <a:buNone/>
            </a:pPr>
            <a:endParaRPr lang="en-US" sz="2400" dirty="0"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we have,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= 						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39516" y="2265103"/>
          <a:ext cx="1368152" cy="749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100" imgH="508000" progId="Equation.3">
                  <p:embed/>
                </p:oleObj>
              </mc:Choice>
              <mc:Fallback>
                <p:oleObj name="Equation" r:id="rId2" imgW="927100" imgH="5080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516" y="2265103"/>
                        <a:ext cx="1368152" cy="7496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919536" y="3732461"/>
            <a:ext cx="4897438" cy="2057251"/>
            <a:chOff x="2483768" y="2955925"/>
            <a:chExt cx="4897438" cy="2057251"/>
          </a:xfrm>
        </p:grpSpPr>
        <p:graphicFrame>
          <p:nvGraphicFramePr>
            <p:cNvPr id="674820" name="Object 4"/>
            <p:cNvGraphicFramePr>
              <a:graphicFrameLocks noChangeAspect="1"/>
            </p:cNvGraphicFramePr>
            <p:nvPr/>
          </p:nvGraphicFramePr>
          <p:xfrm>
            <a:off x="2483768" y="2955925"/>
            <a:ext cx="4897438" cy="1193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05200" imgH="711200" progId="Equation.3">
                    <p:embed/>
                  </p:oleObj>
                </mc:Choice>
                <mc:Fallback>
                  <p:oleObj name="Equation" r:id="rId4" imgW="3505200" imgH="711200" progId="Equation.3">
                    <p:embed/>
                    <p:pic>
                      <p:nvPicPr>
                        <p:cNvPr id="67482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768" y="2955925"/>
                          <a:ext cx="4897438" cy="1193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eft Brace 5"/>
            <p:cNvSpPr/>
            <p:nvPr/>
          </p:nvSpPr>
          <p:spPr>
            <a:xfrm rot="16200000">
              <a:off x="2627784" y="4109010"/>
              <a:ext cx="360040" cy="504056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Brace 6"/>
            <p:cNvSpPr/>
            <p:nvPr/>
          </p:nvSpPr>
          <p:spPr>
            <a:xfrm rot="16200000">
              <a:off x="5148064" y="3645025"/>
              <a:ext cx="360040" cy="1368152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/>
            <p:cNvSpPr/>
            <p:nvPr/>
          </p:nvSpPr>
          <p:spPr>
            <a:xfrm rot="16200000">
              <a:off x="3635896" y="3820978"/>
              <a:ext cx="360040" cy="108012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27784" y="4613066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5896" y="4613066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Symbol" panose="05050102010706020507" pitchFamily="18" charset="2"/>
                  <a:cs typeface="Times New Roman" panose="02020603050405020304" pitchFamily="18" charset="0"/>
                </a:rPr>
                <a:t>S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76056" y="461306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/>
              <p14:cNvContentPartPr/>
              <p14:nvPr/>
            </p14:nvContentPartPr>
            <p14:xfrm>
              <a:off x="2857041" y="4144548"/>
              <a:ext cx="12240" cy="1224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8"/>
            </p:blipFill>
            <p:spPr>
              <a:xfrm>
                <a:off x="2857041" y="4144548"/>
                <a:ext cx="12240" cy="12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BE3A11D-461B-C609-D24B-059E594FF9DA}"/>
                  </a:ext>
                </a:extLst>
              </p14:cNvPr>
              <p14:cNvContentPartPr/>
              <p14:nvPr/>
            </p14:nvContentPartPr>
            <p14:xfrm>
              <a:off x="1882080" y="1906920"/>
              <a:ext cx="9500400" cy="3587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BE3A11D-461B-C609-D24B-059E594FF9D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72720" y="1897560"/>
                <a:ext cx="9519120" cy="360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Singular Value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396" y="1196857"/>
            <a:ext cx="10873208" cy="50405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a matrix A = 	     To factorize A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AA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                 		         ;  eigenvalues = 3, 1, 0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Eigenvectors of AA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    for the eigenvalue 3 ,       for the eigenvalue 1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and         for the eigenvalue 0       </a:t>
            </a:r>
          </a:p>
          <a:p>
            <a:pPr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69708" name="Object 12"/>
          <p:cNvGraphicFramePr>
            <a:graphicFrameLocks noChangeAspect="1"/>
          </p:cNvGraphicFramePr>
          <p:nvPr/>
        </p:nvGraphicFramePr>
        <p:xfrm>
          <a:off x="1733005" y="3068960"/>
          <a:ext cx="305435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600" imgH="711200" progId="Equation.3">
                  <p:embed/>
                </p:oleObj>
              </mc:Choice>
              <mc:Fallback>
                <p:oleObj name="Equation" r:id="rId2" imgW="2006600" imgH="711200" progId="Equation.3">
                  <p:embed/>
                  <p:pic>
                    <p:nvPicPr>
                      <p:cNvPr id="6697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005" y="3068960"/>
                        <a:ext cx="3054350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111898" y="1419191"/>
          <a:ext cx="61849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900" imgH="711200" progId="Equation.3">
                  <p:embed/>
                </p:oleObj>
              </mc:Choice>
              <mc:Fallback>
                <p:oleObj name="Equation" r:id="rId4" imgW="469900" imgH="7112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898" y="1419191"/>
                        <a:ext cx="618498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730396" y="4261242"/>
          <a:ext cx="288032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4000" imgH="711200" progId="Equation.3">
                  <p:embed/>
                </p:oleObj>
              </mc:Choice>
              <mc:Fallback>
                <p:oleObj name="Equation" r:id="rId6" imgW="254000" imgH="71120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396" y="4261242"/>
                        <a:ext cx="288032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1" name="Object 11"/>
          <p:cNvGraphicFramePr>
            <a:graphicFrameLocks noChangeAspect="1"/>
          </p:cNvGraphicFramePr>
          <p:nvPr/>
        </p:nvGraphicFramePr>
        <p:xfrm>
          <a:off x="6849753" y="4365104"/>
          <a:ext cx="3730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200" imgH="711200" progId="Equation.3">
                  <p:embed/>
                </p:oleObj>
              </mc:Choice>
              <mc:Fallback>
                <p:oleObj name="Equation" r:id="rId8" imgW="330200" imgH="711200" progId="Equation.3">
                  <p:embed/>
                  <p:pic>
                    <p:nvPicPr>
                      <p:cNvPr id="6758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9753" y="4365104"/>
                        <a:ext cx="373062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2" name="Object 12"/>
          <p:cNvGraphicFramePr>
            <a:graphicFrameLocks noChangeAspect="1"/>
          </p:cNvGraphicFramePr>
          <p:nvPr/>
        </p:nvGraphicFramePr>
        <p:xfrm>
          <a:off x="1546474" y="5157917"/>
          <a:ext cx="3730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200" imgH="711200" progId="Equation.3">
                  <p:embed/>
                </p:oleObj>
              </mc:Choice>
              <mc:Fallback>
                <p:oleObj name="Equation" r:id="rId10" imgW="330200" imgH="711200" progId="Equation.3">
                  <p:embed/>
                  <p:pic>
                    <p:nvPicPr>
                      <p:cNvPr id="6758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474" y="5157917"/>
                        <a:ext cx="373062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/>
              <p14:cNvContentPartPr/>
              <p14:nvPr/>
            </p14:nvContentPartPr>
            <p14:xfrm>
              <a:off x="7102971" y="2532830"/>
              <a:ext cx="12240" cy="1224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14"/>
            </p:blipFill>
            <p:spPr>
              <a:xfrm>
                <a:off x="7102971" y="2532830"/>
                <a:ext cx="12240" cy="12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C6FA75-DEFA-DAA6-509C-B4EC1F303E33}"/>
                  </a:ext>
                </a:extLst>
              </p14:cNvPr>
              <p14:cNvContentPartPr/>
              <p14:nvPr/>
            </p14:nvContentPartPr>
            <p14:xfrm>
              <a:off x="1072080" y="2068560"/>
              <a:ext cx="6526080" cy="338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C6FA75-DEFA-DAA6-509C-B4EC1F303E3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62720" y="2059200"/>
                <a:ext cx="6544800" cy="3405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Singular Value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176" y="1416554"/>
            <a:ext cx="10515600" cy="4351338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the vectors orthonormal, divide them by its length, which will 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give            ,              and               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Cambria Math" panose="02040503050406030204"/>
                <a:ea typeface="Cambria Math" panose="02040503050406030204"/>
                <a:cs typeface="Times New Roman" panose="02020603050405020304" pitchFamily="18" charset="0"/>
              </a:rPr>
              <a:t>⇒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07768" y="2398908"/>
          <a:ext cx="609600" cy="1101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761365" progId="Equation.3">
                  <p:embed/>
                </p:oleObj>
              </mc:Choice>
              <mc:Fallback>
                <p:oleObj name="Equation" r:id="rId2" imgW="609600" imgH="761365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768" y="2398908"/>
                        <a:ext cx="609600" cy="1101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17" name="Object 5"/>
          <p:cNvGraphicFramePr>
            <a:graphicFrameLocks noChangeAspect="1"/>
          </p:cNvGraphicFramePr>
          <p:nvPr/>
        </p:nvGraphicFramePr>
        <p:xfrm>
          <a:off x="2528712" y="2435098"/>
          <a:ext cx="622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300" imgH="711200" progId="Equation.3">
                  <p:embed/>
                </p:oleObj>
              </mc:Choice>
              <mc:Fallback>
                <p:oleObj name="Equation" r:id="rId4" imgW="622300" imgH="711200" progId="Equation.3">
                  <p:embed/>
                  <p:pic>
                    <p:nvPicPr>
                      <p:cNvPr id="6789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712" y="2435098"/>
                        <a:ext cx="6223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18" name="Object 6"/>
          <p:cNvGraphicFramePr>
            <a:graphicFrameLocks noChangeAspect="1"/>
          </p:cNvGraphicFramePr>
          <p:nvPr/>
        </p:nvGraphicFramePr>
        <p:xfrm>
          <a:off x="1631504" y="2399283"/>
          <a:ext cx="5334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400" imgH="761365" progId="Equation.3">
                  <p:embed/>
                </p:oleObj>
              </mc:Choice>
              <mc:Fallback>
                <p:oleObj name="Equation" r:id="rId6" imgW="533400" imgH="761365" progId="Equation.3">
                  <p:embed/>
                  <p:pic>
                    <p:nvPicPr>
                      <p:cNvPr id="6789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2399283"/>
                        <a:ext cx="533400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934966" y="4004182"/>
          <a:ext cx="1802256" cy="1101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88465" imgH="761365" progId="Equation.3">
                  <p:embed/>
                </p:oleObj>
              </mc:Choice>
              <mc:Fallback>
                <p:oleObj name="Equation" r:id="rId8" imgW="1688465" imgH="761365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4966" y="4004182"/>
                        <a:ext cx="1802256" cy="1101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8DE19E-D524-8AB6-52CE-5FD848CA0CBA}"/>
                  </a:ext>
                </a:extLst>
              </p14:cNvPr>
              <p14:cNvContentPartPr/>
              <p14:nvPr/>
            </p14:nvContentPartPr>
            <p14:xfrm>
              <a:off x="3887280" y="2987280"/>
              <a:ext cx="1273680" cy="2042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8DE19E-D524-8AB6-52CE-5FD848CA0C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77920" y="2977920"/>
                <a:ext cx="1292400" cy="2061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260648"/>
            <a:ext cx="9721080" cy="1128947"/>
          </a:xfrm>
        </p:spPr>
        <p:txBody>
          <a:bodyPr>
            <a:normAutofit/>
          </a:bodyPr>
          <a:lstStyle/>
          <a:p>
            <a:r>
              <a:rPr lang="en-US" dirty="0"/>
              <a:t>Matrices for Data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484784"/>
            <a:ext cx="5328593" cy="4752528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Gill Sans"/>
                <a:cs typeface="Times New Roman" pitchFamily="18" charset="0"/>
              </a:rPr>
              <a:t>Generally, data contains multiple samples </a:t>
            </a:r>
          </a:p>
          <a:p>
            <a:pPr algn="just"/>
            <a:r>
              <a:rPr lang="en-US" sz="2600" dirty="0">
                <a:latin typeface="Gill Sans"/>
                <a:cs typeface="Times New Roman" pitchFamily="18" charset="0"/>
              </a:rPr>
              <a:t>Therefore, the features vectors are stacked together into a matrix</a:t>
            </a:r>
          </a:p>
          <a:p>
            <a:pPr algn="just"/>
            <a:r>
              <a:rPr lang="en-US" sz="2600" dirty="0">
                <a:latin typeface="Gill Sans"/>
                <a:cs typeface="Times New Roman" pitchFamily="18" charset="0"/>
              </a:rPr>
              <a:t>Feature vectors may be stacked as rows or columns of a matrix</a:t>
            </a:r>
          </a:p>
          <a:p>
            <a:pPr algn="just"/>
            <a:r>
              <a:rPr lang="en-US" sz="2600" dirty="0">
                <a:latin typeface="Gill Sans"/>
                <a:cs typeface="Times New Roman" pitchFamily="18" charset="0"/>
              </a:rPr>
              <a:t>Referred to as </a:t>
            </a:r>
            <a:r>
              <a:rPr lang="en-US" sz="2600" dirty="0">
                <a:solidFill>
                  <a:srgbClr val="0070C0"/>
                </a:solidFill>
                <a:latin typeface="Gill Sans"/>
                <a:cs typeface="Times New Roman" pitchFamily="18" charset="0"/>
              </a:rPr>
              <a:t>data matrix</a:t>
            </a:r>
          </a:p>
          <a:p>
            <a:pPr algn="just"/>
            <a:r>
              <a:rPr lang="en-US" sz="2600" dirty="0">
                <a:latin typeface="Gill Sans"/>
                <a:cs typeface="Times New Roman" pitchFamily="18" charset="0"/>
              </a:rPr>
              <a:t>When a data matrix is manipulated, the interpretation depends on the representation</a:t>
            </a:r>
          </a:p>
          <a:p>
            <a:pPr algn="just"/>
            <a:endParaRPr lang="en-US" sz="2600" dirty="0">
              <a:cs typeface="Times New Roman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7F3F3E-AC4C-4A2C-A9FE-805B39839AD7}"/>
              </a:ext>
            </a:extLst>
          </p:cNvPr>
          <p:cNvGrpSpPr/>
          <p:nvPr/>
        </p:nvGrpSpPr>
        <p:grpSpPr>
          <a:xfrm>
            <a:off x="6096000" y="1916832"/>
            <a:ext cx="5544616" cy="2333287"/>
            <a:chOff x="6528048" y="1207127"/>
            <a:chExt cx="5544616" cy="23332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A64A0BE-D1D6-4EBC-87EA-3652D64A9364}"/>
                    </a:ext>
                  </a:extLst>
                </p:cNvPr>
                <p:cNvSpPr txBox="1"/>
                <p:nvPr/>
              </p:nvSpPr>
              <p:spPr>
                <a:xfrm>
                  <a:off x="6528048" y="1628800"/>
                  <a:ext cx="5544616" cy="19116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𝑿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𝑔𝑒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𝑔𝑒𝑛𝑑𝑒𝑟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𝑤𝑒𝑖𝑔h𝑡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𝑖𝑛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𝑘𝑔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h𝑒𝑖𝑔h𝑡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𝑖𝑛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𝑐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𝐵𝑀𝐼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𝑖𝑛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𝑘𝑔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𝑐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3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50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70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65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60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170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150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160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24.2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28.9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23.4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>
                    <a:latin typeface="Gill Sans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A64A0BE-D1D6-4EBC-87EA-3652D64A9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048" y="1628800"/>
                  <a:ext cx="5544616" cy="19116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4D99951-75A9-449D-83D3-809D60D5B364}"/>
                    </a:ext>
                  </a:extLst>
                </p:cNvPr>
                <p:cNvSpPr txBox="1"/>
                <p:nvPr/>
              </p:nvSpPr>
              <p:spPr>
                <a:xfrm>
                  <a:off x="9120957" y="1207127"/>
                  <a:ext cx="2879699" cy="460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𝑒𝑟𝑠𝑜𝑛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𝑃𝑒𝑟𝑠𝑜𝑛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𝑃𝑒𝑟𝑠𝑜𝑛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eqArr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4D99951-75A9-449D-83D3-809D60D5B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0957" y="1207127"/>
                  <a:ext cx="2879699" cy="4601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75E36BB-EEBE-442B-B089-805A8A6AF7CA}"/>
              </a:ext>
            </a:extLst>
          </p:cNvPr>
          <p:cNvSpPr txBox="1"/>
          <p:nvPr/>
        </p:nvSpPr>
        <p:spPr>
          <a:xfrm>
            <a:off x="6492715" y="4365104"/>
            <a:ext cx="504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Matrix with features (variables) </a:t>
            </a:r>
          </a:p>
          <a:p>
            <a:pPr algn="ctr"/>
            <a:r>
              <a:rPr lang="en-I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along rows and samples along columns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D9C4A5-C43E-A275-0796-B087671FF0A0}"/>
                  </a:ext>
                </a:extLst>
              </p14:cNvPr>
              <p14:cNvContentPartPr/>
              <p14:nvPr/>
            </p14:nvContentPartPr>
            <p14:xfrm>
              <a:off x="6290640" y="601200"/>
              <a:ext cx="5874840" cy="6256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D9C4A5-C43E-A275-0796-B087671FF0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81280" y="591840"/>
                <a:ext cx="5893560" cy="627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954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Singular Value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                                    ;  eigenvalues = 3, 1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Eigenvectors of 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       for the eigenvalue 3 and         for the eigenvalue 1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the vectors orthonormal, divide them by its length, which will 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give              and                 ;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670731" name="Object 11"/>
          <p:cNvGraphicFramePr>
            <a:graphicFrameLocks noChangeAspect="1"/>
          </p:cNvGraphicFramePr>
          <p:nvPr/>
        </p:nvGraphicFramePr>
        <p:xfrm>
          <a:off x="2073272" y="2172069"/>
          <a:ext cx="25717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400" imgH="711200" progId="Equation.3">
                  <p:embed/>
                </p:oleObj>
              </mc:Choice>
              <mc:Fallback>
                <p:oleObj name="Equation" r:id="rId2" imgW="1803400" imgH="711200" progId="Equation.3">
                  <p:embed/>
                  <p:pic>
                    <p:nvPicPr>
                      <p:cNvPr id="6707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2" y="2172069"/>
                        <a:ext cx="2571750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945958" y="3610489"/>
          <a:ext cx="294320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" imgH="457200" progId="Equation.3">
                  <p:embed/>
                </p:oleObj>
              </mc:Choice>
              <mc:Fallback>
                <p:oleObj name="Equation" r:id="rId4" imgW="228600" imgH="4572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5958" y="3610489"/>
                        <a:ext cx="294320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6" name="Object 12"/>
          <p:cNvGraphicFramePr>
            <a:graphicFrameLocks noChangeAspect="1"/>
          </p:cNvGraphicFramePr>
          <p:nvPr/>
        </p:nvGraphicFramePr>
        <p:xfrm>
          <a:off x="7510734" y="3610042"/>
          <a:ext cx="425450" cy="720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200" imgH="457200" progId="Equation.3">
                  <p:embed/>
                </p:oleObj>
              </mc:Choice>
              <mc:Fallback>
                <p:oleObj name="Equation" r:id="rId6" imgW="330200" imgH="457200" progId="Equation.3">
                  <p:embed/>
                  <p:pic>
                    <p:nvPicPr>
                      <p:cNvPr id="6768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0734" y="3610042"/>
                        <a:ext cx="425450" cy="7205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7" name="Object 13"/>
          <p:cNvGraphicFramePr>
            <a:graphicFrameLocks noChangeAspect="1"/>
          </p:cNvGraphicFramePr>
          <p:nvPr/>
        </p:nvGraphicFramePr>
        <p:xfrm>
          <a:off x="1785144" y="5330481"/>
          <a:ext cx="6524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8000" imgH="508000" progId="Equation.3">
                  <p:embed/>
                </p:oleObj>
              </mc:Choice>
              <mc:Fallback>
                <p:oleObj name="Equation" r:id="rId8" imgW="508000" imgH="508000" progId="Equation.3">
                  <p:embed/>
                  <p:pic>
                    <p:nvPicPr>
                      <p:cNvPr id="6768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144" y="5330481"/>
                        <a:ext cx="652462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8" name="Object 14"/>
          <p:cNvGraphicFramePr>
            <a:graphicFrameLocks noChangeAspect="1"/>
          </p:cNvGraphicFramePr>
          <p:nvPr/>
        </p:nvGraphicFramePr>
        <p:xfrm>
          <a:off x="3428719" y="5330481"/>
          <a:ext cx="8016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22300" imgH="508000" progId="Equation.3">
                  <p:embed/>
                </p:oleObj>
              </mc:Choice>
              <mc:Fallback>
                <p:oleObj name="Equation" r:id="rId10" imgW="622300" imgH="508000" progId="Equation.3">
                  <p:embed/>
                  <p:pic>
                    <p:nvPicPr>
                      <p:cNvPr id="6768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719" y="5330481"/>
                        <a:ext cx="801687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375794" y="5266485"/>
          <a:ext cx="1247017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91565" imgH="508000" progId="Equation.3">
                  <p:embed/>
                </p:oleObj>
              </mc:Choice>
              <mc:Fallback>
                <p:oleObj name="Equation" r:id="rId12" imgW="1091565" imgH="508000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794" y="5266485"/>
                        <a:ext cx="1247017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4DC6E5-4E09-FDA3-4922-4EE9D7858891}"/>
                  </a:ext>
                </a:extLst>
              </p14:cNvPr>
              <p14:cNvContentPartPr/>
              <p14:nvPr/>
            </p14:nvContentPartPr>
            <p14:xfrm>
              <a:off x="1008360" y="2877120"/>
              <a:ext cx="7030440" cy="3674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4DC6E5-4E09-FDA3-4922-4EE9D785889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9000" y="2867760"/>
                <a:ext cx="7049160" cy="3693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Singular Value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diagonal matrix </a:t>
            </a:r>
            <a:r>
              <a:rPr lang="en-US" sz="2400" b="1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the square root of the nonzero eigenvalues</a:t>
            </a:r>
          </a:p>
          <a:p>
            <a:pPr>
              <a:buNone/>
            </a:pPr>
            <a:r>
              <a:rPr lang="en-US" sz="2400" dirty="0">
                <a:latin typeface="Symbol" panose="05050102010706020507" pitchFamily="18" charset="2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Symbol" panose="05050102010706020507" pitchFamily="18" charset="2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Symbol" panose="05050102010706020507" pitchFamily="18" charset="2"/>
                <a:cs typeface="Times New Roman" panose="02020603050405020304" pitchFamily="18" charset="0"/>
              </a:rPr>
              <a:t> =</a:t>
            </a:r>
          </a:p>
          <a:p>
            <a:pPr>
              <a:buNone/>
            </a:pPr>
            <a:endParaRPr lang="en-US" sz="2400" dirty="0"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we have,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=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75520" y="2204864"/>
          <a:ext cx="84296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500" imgH="761365" progId="Equation.3">
                  <p:embed/>
                </p:oleObj>
              </mc:Choice>
              <mc:Fallback>
                <p:oleObj name="Equation" r:id="rId2" imgW="571500" imgH="761365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2204864"/>
                        <a:ext cx="842962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20" name="Object 4"/>
          <p:cNvGraphicFramePr>
            <a:graphicFrameLocks noChangeAspect="1"/>
          </p:cNvGraphicFramePr>
          <p:nvPr/>
        </p:nvGraphicFramePr>
        <p:xfrm>
          <a:off x="1847528" y="4352934"/>
          <a:ext cx="52705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71900" imgH="762000" progId="Equation.3">
                  <p:embed/>
                </p:oleObj>
              </mc:Choice>
              <mc:Fallback>
                <p:oleObj name="Equation" r:id="rId4" imgW="3771900" imgH="762000" progId="Equation.3">
                  <p:embed/>
                  <p:pic>
                    <p:nvPicPr>
                      <p:cNvPr id="67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4352934"/>
                        <a:ext cx="5270500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eft Brace 11"/>
          <p:cNvSpPr/>
          <p:nvPr/>
        </p:nvSpPr>
        <p:spPr>
          <a:xfrm rot="16200000">
            <a:off x="2747628" y="4908310"/>
            <a:ext cx="360040" cy="172819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Left Brace 12"/>
          <p:cNvSpPr/>
          <p:nvPr/>
        </p:nvSpPr>
        <p:spPr>
          <a:xfrm rot="16200000">
            <a:off x="5411924" y="5164405"/>
            <a:ext cx="360040" cy="115212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Left Brace 13"/>
          <p:cNvSpPr/>
          <p:nvPr/>
        </p:nvSpPr>
        <p:spPr>
          <a:xfrm rot="16200000">
            <a:off x="4259796" y="5484374"/>
            <a:ext cx="360040" cy="57606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2783632" y="602443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95800" y="602443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47928" y="6024434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608B54-61A6-A3FF-6D14-BAB45A96624F}"/>
                  </a:ext>
                </a:extLst>
              </p14:cNvPr>
              <p14:cNvContentPartPr/>
              <p14:nvPr/>
            </p14:nvContentPartPr>
            <p14:xfrm>
              <a:off x="1649520" y="2130120"/>
              <a:ext cx="5074560" cy="4126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608B54-61A6-A3FF-6D14-BAB45A9662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0160" y="2120760"/>
                <a:ext cx="5093280" cy="414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>
            <a:spLocks noGrp="1"/>
          </p:cNvSpPr>
          <p:nvPr>
            <p:ph type="title"/>
          </p:nvPr>
        </p:nvSpPr>
        <p:spPr>
          <a:xfrm>
            <a:off x="197933" y="55899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r">
              <a:buSzPts val="1100"/>
            </a:pPr>
            <a:r>
              <a:rPr lang="en-US" sz="3867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3867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2500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2667001"/>
            <a:ext cx="10714191" cy="152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2590800"/>
            <a:ext cx="8128000" cy="1295400"/>
          </a:xfrm>
          <a:effectLst>
            <a:outerShdw dist="2540000" dir="21540000" sx="1000" sy="1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/>
              <a:t>Algebraic </a:t>
            </a:r>
            <a:r>
              <a:rPr lang="en-US" sz="3600" dirty="0" err="1"/>
              <a:t>Visualisation</a:t>
            </a:r>
            <a:r>
              <a:rPr lang="en-US" sz="3600" dirty="0"/>
              <a:t> and Properties of Vectors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3912B3-BF4C-88F2-B70A-BDCF8AA8BF21}"/>
                  </a:ext>
                </a:extLst>
              </p14:cNvPr>
              <p14:cNvContentPartPr/>
              <p14:nvPr/>
            </p14:nvContentPartPr>
            <p14:xfrm>
              <a:off x="601200" y="320760"/>
              <a:ext cx="11295000" cy="6072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3912B3-BF4C-88F2-B70A-BDCF8AA8BF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1840" y="311400"/>
                <a:ext cx="11313720" cy="609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007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88640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Vectors in Vector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2132856"/>
            <a:ext cx="3990125" cy="352839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cs typeface="Times New Roman" pitchFamily="18" charset="0"/>
              </a:rPr>
              <a:t>Elements (components) of a vector can be represented in a coordinate space (Vector space)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cs typeface="Times New Roman" pitchFamily="18" charset="0"/>
              </a:rPr>
              <a:t>Each element of the vector corresponds to a dimension in the vector space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cs typeface="Times New Roman" pitchFamily="18" charset="0"/>
              </a:rPr>
              <a:t>Can be represented as an arrow or a point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12BD15-6095-4079-856C-4ED0A76452D8}"/>
                  </a:ext>
                </a:extLst>
              </p:cNvPr>
              <p:cNvSpPr txBox="1"/>
              <p:nvPr/>
            </p:nvSpPr>
            <p:spPr>
              <a:xfrm>
                <a:off x="5444700" y="3212976"/>
                <a:ext cx="976421" cy="60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12BD15-6095-4079-856C-4ED0A7645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700" y="3212976"/>
                <a:ext cx="976421" cy="6026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0834695-4689-432D-8120-6F3A5EAC1F5C}"/>
              </a:ext>
            </a:extLst>
          </p:cNvPr>
          <p:cNvSpPr txBox="1"/>
          <p:nvPr/>
        </p:nvSpPr>
        <p:spPr>
          <a:xfrm>
            <a:off x="8184232" y="615078"/>
            <a:ext cx="1410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Vector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7F35AC60-C989-458C-BBD8-9DBCF3F6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1" t="4401" r="14901" b="4359"/>
          <a:stretch/>
        </p:blipFill>
        <p:spPr>
          <a:xfrm>
            <a:off x="6598117" y="1224424"/>
            <a:ext cx="4682459" cy="474706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33B46-73E2-4EAD-9129-F07801CBCD13}"/>
              </a:ext>
            </a:extLst>
          </p:cNvPr>
          <p:cNvCxnSpPr/>
          <p:nvPr/>
        </p:nvCxnSpPr>
        <p:spPr>
          <a:xfrm>
            <a:off x="6816080" y="3068960"/>
            <a:ext cx="172819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D0FAC8-9F63-454D-BCCC-9C4F36A49AEA}"/>
              </a:ext>
            </a:extLst>
          </p:cNvPr>
          <p:cNvCxnSpPr>
            <a:cxnSpLocks/>
          </p:cNvCxnSpPr>
          <p:nvPr/>
        </p:nvCxnSpPr>
        <p:spPr>
          <a:xfrm>
            <a:off x="8544272" y="3068960"/>
            <a:ext cx="0" cy="256461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0CBA97-9CA5-0EE7-0721-6293A57BECD1}"/>
                  </a:ext>
                </a:extLst>
              </p14:cNvPr>
              <p14:cNvContentPartPr/>
              <p14:nvPr/>
            </p14:nvContentPartPr>
            <p14:xfrm>
              <a:off x="728280" y="3090600"/>
              <a:ext cx="7824240" cy="610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0CBA97-9CA5-0EE7-0721-6293A57BEC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8920" y="3081240"/>
                <a:ext cx="7842960" cy="6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755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88640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Vectors in Vector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830" y="2042750"/>
            <a:ext cx="3990125" cy="41265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cs typeface="Times New Roman" pitchFamily="18" charset="0"/>
              </a:rPr>
              <a:t>Elements (components) of a vector can be represented in a coordinate space (Vector space)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cs typeface="Times New Roman" pitchFamily="18" charset="0"/>
              </a:rPr>
              <a:t>Each element of the vector corresponds to a dimension in the vector space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cs typeface="Times New Roman" pitchFamily="18" charset="0"/>
              </a:rPr>
              <a:t>Can be represented as an arrow or a point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600" dirty="0">
              <a:cs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12BD15-6095-4079-856C-4ED0A76452D8}"/>
                  </a:ext>
                </a:extLst>
              </p:cNvPr>
              <p:cNvSpPr txBox="1"/>
              <p:nvPr/>
            </p:nvSpPr>
            <p:spPr>
              <a:xfrm>
                <a:off x="5444700" y="3212976"/>
                <a:ext cx="987706" cy="893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12BD15-6095-4079-856C-4ED0A7645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700" y="3212976"/>
                <a:ext cx="987706" cy="8930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0834695-4689-432D-8120-6F3A5EAC1F5C}"/>
              </a:ext>
            </a:extLst>
          </p:cNvPr>
          <p:cNvSpPr txBox="1"/>
          <p:nvPr/>
        </p:nvSpPr>
        <p:spPr>
          <a:xfrm>
            <a:off x="8184232" y="615078"/>
            <a:ext cx="1410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Vector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B5F2CDD7-ABC1-44E7-B5FD-C0F6CDF64B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1" t="6800" r="8601" b="4400"/>
          <a:stretch/>
        </p:blipFill>
        <p:spPr>
          <a:xfrm>
            <a:off x="6442479" y="1412776"/>
            <a:ext cx="5018814" cy="41265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6920CF-B75F-9DE9-E6B4-7721A6910CBD}"/>
                  </a:ext>
                </a:extLst>
              </p14:cNvPr>
              <p14:cNvContentPartPr/>
              <p14:nvPr/>
            </p14:nvContentPartPr>
            <p14:xfrm>
              <a:off x="5452560" y="719640"/>
              <a:ext cx="5453640" cy="5339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6920CF-B75F-9DE9-E6B4-7721A6910C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43200" y="710280"/>
                <a:ext cx="5472360" cy="535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8170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41581</TotalTime>
  <Words>3574</Words>
  <Application>Microsoft Macintosh PowerPoint</Application>
  <PresentationFormat>Widescreen</PresentationFormat>
  <Paragraphs>513</Paragraphs>
  <Slides>62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81" baseType="lpstr">
      <vt:lpstr>AkayaKanadaka</vt:lpstr>
      <vt:lpstr>Arial</vt:lpstr>
      <vt:lpstr>Cabin</vt:lpstr>
      <vt:lpstr>Calibri</vt:lpstr>
      <vt:lpstr>Calibri Light</vt:lpstr>
      <vt:lpstr>Cambria Math</vt:lpstr>
      <vt:lpstr>Gill Sans</vt:lpstr>
      <vt:lpstr>Gill Sans MT</vt:lpstr>
      <vt:lpstr>Montserrat</vt:lpstr>
      <vt:lpstr>Noto Sans Symbols</vt:lpstr>
      <vt:lpstr>Symbol</vt:lpstr>
      <vt:lpstr>Times New Roman</vt:lpstr>
      <vt:lpstr>Verdana</vt:lpstr>
      <vt:lpstr>Wingdings</vt:lpstr>
      <vt:lpstr>Wingdings 2</vt:lpstr>
      <vt:lpstr>Office Theme</vt:lpstr>
      <vt:lpstr>Custom Design</vt:lpstr>
      <vt:lpstr>Simple Light</vt:lpstr>
      <vt:lpstr>Equation</vt:lpstr>
      <vt:lpstr>PowerPoint Presentation</vt:lpstr>
      <vt:lpstr>Outline</vt:lpstr>
      <vt:lpstr>Vectors and Matrices for Data Science</vt:lpstr>
      <vt:lpstr>Vectors and Matrices</vt:lpstr>
      <vt:lpstr>Vectors for Data representation</vt:lpstr>
      <vt:lpstr>Matrices for Data representation</vt:lpstr>
      <vt:lpstr>Algebraic Visualisation and Properties of Vectors</vt:lpstr>
      <vt:lpstr>Vectors in Vector Space</vt:lpstr>
      <vt:lpstr>Vectors in Vector Space</vt:lpstr>
      <vt:lpstr>Length and Direction of Vectors</vt:lpstr>
      <vt:lpstr>Unit vector</vt:lpstr>
      <vt:lpstr>Properties of Vectors</vt:lpstr>
      <vt:lpstr>Properties of Vectors</vt:lpstr>
      <vt:lpstr>Properties of Vectors: Dot Product</vt:lpstr>
      <vt:lpstr>Orthogonal vectors</vt:lpstr>
      <vt:lpstr>Orthonormal vectors</vt:lpstr>
      <vt:lpstr>Linear Combination of Vectors</vt:lpstr>
      <vt:lpstr>Linearly Independent Vectors</vt:lpstr>
      <vt:lpstr>Basis vectors (Basis for a Vector Space)</vt:lpstr>
      <vt:lpstr>Projection of a Vector</vt:lpstr>
      <vt:lpstr>Projection of a Vector</vt:lpstr>
      <vt:lpstr>Projection of a Vector</vt:lpstr>
      <vt:lpstr>Matrix Multiplication with a Vector</vt:lpstr>
      <vt:lpstr>Matrix Multiplication with a Vector</vt:lpstr>
      <vt:lpstr>Matrix Multiplication with a Vector</vt:lpstr>
      <vt:lpstr>Properties of Matrices</vt:lpstr>
      <vt:lpstr>Matrix Subspaces: Column space or Image</vt:lpstr>
      <vt:lpstr>Matrix Subspaces: Null space or Kernel</vt:lpstr>
      <vt:lpstr>Matrix Subspaces: Row Space</vt:lpstr>
      <vt:lpstr>Rank and Nullity of a Matrix</vt:lpstr>
      <vt:lpstr>Rank of a matrix: Example</vt:lpstr>
      <vt:lpstr>Full Rank Matrix</vt:lpstr>
      <vt:lpstr>Results relating Matrix Subspaces</vt:lpstr>
      <vt:lpstr>Determinant, Inverse, Singularity and Rank of a Square Matrix</vt:lpstr>
      <vt:lpstr>Eigenvectors and Eigenvalues</vt:lpstr>
      <vt:lpstr>Eigenvectors and Eigenvalues</vt:lpstr>
      <vt:lpstr>Properties of Eigenvalues and Eigenvectors</vt:lpstr>
      <vt:lpstr>Singular Values and Singular Vectors</vt:lpstr>
      <vt:lpstr>Singular Values and Singular Vectors</vt:lpstr>
      <vt:lpstr>Properties of Singular values and Singular vectors</vt:lpstr>
      <vt:lpstr>Interpretation of Singular values and Singular vectors</vt:lpstr>
      <vt:lpstr>Singular Value Decomposition</vt:lpstr>
      <vt:lpstr>Singular Value Decomposition (SVD)</vt:lpstr>
      <vt:lpstr>Singular Value Decomposition - Example</vt:lpstr>
      <vt:lpstr>Summary</vt:lpstr>
      <vt:lpstr>Summary – Cont…</vt:lpstr>
      <vt:lpstr>Vector and Matrix Properties Applied to Data Matrix</vt:lpstr>
      <vt:lpstr>Finding Number of Independent Features </vt:lpstr>
      <vt:lpstr>Finding Number of Independent Features </vt:lpstr>
      <vt:lpstr>Dimensionality Reduction</vt:lpstr>
      <vt:lpstr>Dimensionality Reduction</vt:lpstr>
      <vt:lpstr>Eigenvalues and eigenvectors: Examples</vt:lpstr>
      <vt:lpstr>Eigenvalues and eigenvectors: Examples</vt:lpstr>
      <vt:lpstr>Eigenvalues and eigenvectors: Examples</vt:lpstr>
      <vt:lpstr>Singular Value Decomposition</vt:lpstr>
      <vt:lpstr>Singular Value Decomposition</vt:lpstr>
      <vt:lpstr>Singular Value Decomposition</vt:lpstr>
      <vt:lpstr>Singular Value Decomposition</vt:lpstr>
      <vt:lpstr>Singular Value Decomposition</vt:lpstr>
      <vt:lpstr>Singular Value Decomposition</vt:lpstr>
      <vt:lpstr>Singular Value Decomposition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arun srikanth</dc:creator>
  <cp:lastModifiedBy>Hemanth Kumar Tanneru</cp:lastModifiedBy>
  <cp:revision>1671</cp:revision>
  <dcterms:created xsi:type="dcterms:W3CDTF">2006-08-16T00:00:00Z</dcterms:created>
  <dcterms:modified xsi:type="dcterms:W3CDTF">2023-06-05T02:56:08Z</dcterms:modified>
</cp:coreProperties>
</file>