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92" r:id="rId4"/>
    <p:sldId id="293" r:id="rId5"/>
    <p:sldId id="259" r:id="rId6"/>
    <p:sldId id="294" r:id="rId7"/>
    <p:sldId id="261" r:id="rId8"/>
    <p:sldId id="262" r:id="rId9"/>
    <p:sldId id="295" r:id="rId10"/>
    <p:sldId id="270" r:id="rId11"/>
    <p:sldId id="29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364" r:id="rId20"/>
    <p:sldId id="365" r:id="rId21"/>
    <p:sldId id="362" r:id="rId22"/>
    <p:sldId id="363" r:id="rId23"/>
    <p:sldId id="25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607" autoAdjust="0"/>
  </p:normalViewPr>
  <p:slideViewPr>
    <p:cSldViewPr showGuides="1">
      <p:cViewPr varScale="1">
        <p:scale>
          <a:sx n="82" d="100"/>
          <a:sy n="82" d="100"/>
        </p:scale>
        <p:origin x="1253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theme" Target="theme/theme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F18EBC-2DC5-4C09-9669-45A7D7E91EE9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684F1-EB13-46FD-B711-32BE3C1ACF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147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F957-720A-46D1-B6D8-31AC93EC341D}" type="datetime1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99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6533-E4AD-4987-BA5C-C562A70477DA}" type="datetime1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09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EC05-2B36-45F6-9AF7-896873FAF4EC}" type="datetime1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87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8F6B8-6CCD-44CC-8EC5-043D277CA19F}" type="datetime1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9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C587-0215-4971-ABD6-A9B296FADFC5}" type="datetime1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01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FC3C5-6506-4004-90C8-853C8000AD4F}" type="datetime1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698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8A149-89AF-4249-A190-B08CE9B77B93}" type="datetime1">
              <a:rPr lang="en-US" smtClean="0"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50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2C21-DE4D-4A8B-8566-F6FBC2D841AB}" type="datetime1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2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4A39-B939-4A3A-981F-04E9BB681A6E}" type="datetime1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483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973B6-0314-4191-A59B-B5946D6514BF}" type="datetime1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71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6270-A361-43A7-B7D5-A941C3B6F275}" type="datetime1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879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F0B86-2AD8-4CE1-A8F3-B9AA024661FF}" type="datetime1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E9C80-C75B-4B75-A6C5-E58A18995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69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0" y="1933664"/>
            <a:ext cx="7772400" cy="1470025"/>
          </a:xfrm>
        </p:spPr>
        <p:txBody>
          <a:bodyPr/>
          <a:lstStyle/>
          <a:p>
            <a:r>
              <a:rPr lang="en-US" b="1" u="sng" dirty="0"/>
              <a:t>ELECTION CAMP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57200" y="3733800"/>
            <a:ext cx="8229600" cy="2895600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Shashwat Verma [RA2111028010136]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err="1"/>
              <a:t>Vansh</a:t>
            </a:r>
            <a:r>
              <a:rPr lang="en-US" sz="2000" dirty="0"/>
              <a:t> </a:t>
            </a:r>
            <a:r>
              <a:rPr lang="en-US" sz="2000" dirty="0" err="1"/>
              <a:t>Pitalia</a:t>
            </a:r>
            <a:r>
              <a:rPr lang="en-US" sz="2000" dirty="0"/>
              <a:t> [RA2111028010129]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err="1"/>
              <a:t>Arihant</a:t>
            </a:r>
            <a:r>
              <a:rPr lang="en-US" sz="2000" dirty="0"/>
              <a:t> Agarwal [RA2111028010120]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Aum </a:t>
            </a:r>
            <a:r>
              <a:rPr lang="en-US" sz="2000" dirty="0" err="1"/>
              <a:t>Padhi</a:t>
            </a:r>
            <a:r>
              <a:rPr lang="en-US" sz="2000" dirty="0"/>
              <a:t> [RA2111028010197]</a:t>
            </a:r>
          </a:p>
          <a:p>
            <a:r>
              <a:rPr lang="en-US" dirty="0"/>
              <a:t>Branch : CSE with Specialization in Cloud Computing</a:t>
            </a:r>
          </a:p>
          <a:p>
            <a:r>
              <a:rPr lang="en-US" dirty="0"/>
              <a:t>Section : K2 </a:t>
            </a:r>
          </a:p>
          <a:p>
            <a:r>
              <a:rPr lang="en-US" dirty="0"/>
              <a:t>Lab Instructor name : </a:t>
            </a:r>
            <a:r>
              <a:rPr lang="en-US" dirty="0" err="1"/>
              <a:t>Mr.J.Prabakaran</a:t>
            </a:r>
            <a:endParaRPr lang="en-US" dirty="0"/>
          </a:p>
        </p:txBody>
      </p:sp>
      <p:pic>
        <p:nvPicPr>
          <p:cNvPr id="8" name="image2.jpe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53353"/>
            <a:ext cx="2237740" cy="75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2819400" y="457200"/>
            <a:ext cx="6172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SRM INSTITUTE OF SCIENCE AND TECHNOLOGY </a:t>
            </a:r>
            <a:endParaRPr lang="en-US" dirty="0"/>
          </a:p>
          <a:p>
            <a:pPr algn="ctr"/>
            <a:r>
              <a:rPr lang="en-US" b="1" dirty="0"/>
              <a:t>FACULTY OF ENGINEERING AND TECHNOLOGY</a:t>
            </a:r>
            <a:endParaRPr lang="en-US" dirty="0"/>
          </a:p>
          <a:p>
            <a:pPr algn="ctr"/>
            <a:r>
              <a:rPr lang="en-US" b="1" dirty="0"/>
              <a:t>DEPARTMENT OF NETWORKING AND COMMUNICATIONS</a:t>
            </a:r>
            <a:endParaRPr lang="en-US" dirty="0"/>
          </a:p>
          <a:p>
            <a:pPr algn="ctr"/>
            <a:r>
              <a:rPr lang="en-US" b="1" dirty="0"/>
              <a:t>18CSS101J- MINI PROJECT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303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784475" y="6324600"/>
            <a:ext cx="3498850" cy="365125"/>
          </a:xfrm>
        </p:spPr>
        <p:txBody>
          <a:bodyPr/>
          <a:lstStyle/>
          <a:p>
            <a:endParaRPr lang="en-US" sz="16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10</a:t>
            </a:fld>
            <a:endParaRPr lang="en-US"/>
          </a:p>
        </p:txBody>
      </p:sp>
      <p:pic>
        <p:nvPicPr>
          <p:cNvPr id="5" name="image2.jpe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53353"/>
            <a:ext cx="2237740" cy="75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743200" y="304800"/>
            <a:ext cx="6096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u="sng" dirty="0">
                <a:solidFill>
                  <a:schemeClr val="tx1"/>
                </a:solidFill>
                <a:latin typeface="+mj-lt"/>
              </a:rPr>
              <a:t>Flowchart</a:t>
            </a:r>
            <a:endParaRPr lang="en-IN" sz="4400" u="sng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1371600"/>
            <a:ext cx="86106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u="sng" dirty="0">
                <a:solidFill>
                  <a:schemeClr val="tx1"/>
                </a:solidFill>
              </a:rPr>
              <a:t>For New Entry</a:t>
            </a:r>
          </a:p>
          <a:p>
            <a:pPr algn="ctr"/>
            <a:endParaRPr lang="en-US" sz="2800" u="sng" dirty="0">
              <a:solidFill>
                <a:schemeClr val="tx1"/>
              </a:solidFill>
            </a:endParaRPr>
          </a:p>
          <a:p>
            <a:pPr algn="ctr"/>
            <a:endParaRPr lang="en-US" u="sng" dirty="0">
              <a:solidFill>
                <a:schemeClr val="tx1"/>
              </a:solidFill>
            </a:endParaRPr>
          </a:p>
          <a:p>
            <a:pPr algn="ctr"/>
            <a:endParaRPr lang="en-US" u="sng" dirty="0">
              <a:solidFill>
                <a:schemeClr val="tx1"/>
              </a:solidFill>
            </a:endParaRPr>
          </a:p>
          <a:p>
            <a:pPr algn="ctr"/>
            <a:endParaRPr lang="en-US" u="sng" dirty="0">
              <a:solidFill>
                <a:schemeClr val="tx1"/>
              </a:solidFill>
            </a:endParaRPr>
          </a:p>
          <a:p>
            <a:pPr algn="ctr"/>
            <a:endParaRPr lang="en-US" u="sng" dirty="0">
              <a:solidFill>
                <a:schemeClr val="tx1"/>
              </a:solidFill>
            </a:endParaRPr>
          </a:p>
          <a:p>
            <a:pPr algn="ctr"/>
            <a:endParaRPr lang="en-US" u="sng" dirty="0">
              <a:solidFill>
                <a:schemeClr val="tx1"/>
              </a:solidFill>
            </a:endParaRPr>
          </a:p>
          <a:p>
            <a:pPr algn="ctr"/>
            <a:endParaRPr lang="en-US" u="sng" dirty="0">
              <a:solidFill>
                <a:schemeClr val="tx1"/>
              </a:solidFill>
            </a:endParaRPr>
          </a:p>
          <a:p>
            <a:pPr algn="ctr"/>
            <a:endParaRPr lang="en-US" u="sng" dirty="0">
              <a:solidFill>
                <a:schemeClr val="tx1"/>
              </a:solidFill>
            </a:endParaRPr>
          </a:p>
          <a:p>
            <a:pPr algn="ctr"/>
            <a:endParaRPr lang="en-US" u="sng" dirty="0">
              <a:solidFill>
                <a:schemeClr val="tx1"/>
              </a:solidFill>
            </a:endParaRPr>
          </a:p>
          <a:p>
            <a:pPr algn="ctr"/>
            <a:endParaRPr lang="en-US" u="sng" dirty="0">
              <a:solidFill>
                <a:schemeClr val="tx1"/>
              </a:solidFill>
            </a:endParaRPr>
          </a:p>
          <a:p>
            <a:pPr algn="ctr"/>
            <a:endParaRPr lang="en-US" u="sng" dirty="0">
              <a:solidFill>
                <a:schemeClr val="tx1"/>
              </a:solidFill>
            </a:endParaRPr>
          </a:p>
          <a:p>
            <a:pPr algn="ctr"/>
            <a:endParaRPr lang="en-US" u="sng" dirty="0">
              <a:solidFill>
                <a:schemeClr val="tx1"/>
              </a:solidFill>
            </a:endParaRPr>
          </a:p>
          <a:p>
            <a:pPr algn="ctr"/>
            <a:endParaRPr lang="en-US" u="sng" dirty="0">
              <a:solidFill>
                <a:schemeClr val="tx1"/>
              </a:solidFill>
            </a:endParaRPr>
          </a:p>
          <a:p>
            <a:pPr algn="ctr"/>
            <a:endParaRPr lang="en-IN" u="sng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2400" y="2209800"/>
            <a:ext cx="914400" cy="5969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IN" dirty="0"/>
          </a:p>
        </p:txBody>
      </p:sp>
      <p:cxnSp>
        <p:nvCxnSpPr>
          <p:cNvPr id="10" name="Straight Arrow Connector 9"/>
          <p:cNvCxnSpPr>
            <a:stCxn id="8" idx="4"/>
          </p:cNvCxnSpPr>
          <p:nvPr/>
        </p:nvCxnSpPr>
        <p:spPr>
          <a:xfrm>
            <a:off x="4419600" y="2806700"/>
            <a:ext cx="0" cy="241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505200" y="3048000"/>
            <a:ext cx="19050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Enter the value in structure array</a:t>
            </a:r>
            <a:endParaRPr lang="en-IN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406900" y="3581400"/>
            <a:ext cx="0" cy="241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406900" y="4419600"/>
            <a:ext cx="0" cy="241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Diamond 14"/>
          <p:cNvSpPr/>
          <p:nvPr/>
        </p:nvSpPr>
        <p:spPr>
          <a:xfrm>
            <a:off x="3333750" y="4667250"/>
            <a:ext cx="2146300" cy="89535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 more entry</a:t>
            </a:r>
            <a:endParaRPr lang="en-IN" dirty="0"/>
          </a:p>
        </p:txBody>
      </p:sp>
      <p:cxnSp>
        <p:nvCxnSpPr>
          <p:cNvPr id="17" name="Straight Connector 16"/>
          <p:cNvCxnSpPr>
            <a:stCxn id="15" idx="1"/>
          </p:cNvCxnSpPr>
          <p:nvPr/>
        </p:nvCxnSpPr>
        <p:spPr>
          <a:xfrm flipH="1">
            <a:off x="1981200" y="5114925"/>
            <a:ext cx="135255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1981200" y="3314700"/>
            <a:ext cx="0" cy="18002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1" idx="1"/>
          </p:cNvCxnSpPr>
          <p:nvPr/>
        </p:nvCxnSpPr>
        <p:spPr>
          <a:xfrm>
            <a:off x="1981200" y="3314700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Parallelogram 21"/>
          <p:cNvSpPr/>
          <p:nvPr/>
        </p:nvSpPr>
        <p:spPr>
          <a:xfrm>
            <a:off x="3124200" y="3822700"/>
            <a:ext cx="2667000" cy="59690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Display Entered values</a:t>
            </a:r>
            <a:endParaRPr lang="en-IN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480050" y="5114925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7004050" y="4816475"/>
            <a:ext cx="914400" cy="5969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  <a:endParaRPr lang="en-IN" dirty="0"/>
          </a:p>
        </p:txBody>
      </p:sp>
      <p:sp>
        <p:nvSpPr>
          <p:cNvPr id="29" name="Rectangle 28"/>
          <p:cNvSpPr/>
          <p:nvPr/>
        </p:nvSpPr>
        <p:spPr>
          <a:xfrm>
            <a:off x="2209800" y="4797425"/>
            <a:ext cx="685800" cy="298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Yes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791200" y="4797425"/>
            <a:ext cx="685800" cy="298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No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34C8B1-2217-ED84-6056-067E708A95EE}"/>
              </a:ext>
            </a:extLst>
          </p:cNvPr>
          <p:cNvSpPr/>
          <p:nvPr/>
        </p:nvSpPr>
        <p:spPr>
          <a:xfrm>
            <a:off x="457200" y="1371600"/>
            <a:ext cx="8458200" cy="4495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AC3CABE-A0EE-3AAE-9B95-A5B0E0855E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252" y="1980932"/>
            <a:ext cx="4365995" cy="39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14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11</a:t>
            </a:fld>
            <a:endParaRPr lang="en-US"/>
          </a:p>
        </p:txBody>
      </p:sp>
      <p:pic>
        <p:nvPicPr>
          <p:cNvPr id="5" name="image2.jpe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53353"/>
            <a:ext cx="2237740" cy="75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33400" y="1752600"/>
            <a:ext cx="8245522" cy="419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u="sng" dirty="0">
                <a:solidFill>
                  <a:sysClr val="windowText" lastClr="000000"/>
                </a:solidFill>
                <a:latin typeface="+mj-lt"/>
              </a:rPr>
              <a:t>Result &amp; Explanation</a:t>
            </a:r>
          </a:p>
          <a:p>
            <a:pPr algn="ctr"/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479075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12</a:t>
            </a:fld>
            <a:endParaRPr lang="en-US"/>
          </a:p>
        </p:txBody>
      </p:sp>
      <p:pic>
        <p:nvPicPr>
          <p:cNvPr id="5" name="image2.jpe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53353"/>
            <a:ext cx="2237740" cy="75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C612F63-F83B-47B0-84E7-58C94E1D0F9C}"/>
              </a:ext>
            </a:extLst>
          </p:cNvPr>
          <p:cNvSpPr/>
          <p:nvPr/>
        </p:nvSpPr>
        <p:spPr>
          <a:xfrm>
            <a:off x="2743200" y="304800"/>
            <a:ext cx="6096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u="sng" dirty="0">
                <a:solidFill>
                  <a:sysClr val="windowText" lastClr="000000"/>
                </a:solidFill>
                <a:latin typeface="+mj-lt"/>
              </a:rPr>
              <a:t>Result &amp; Explanation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34009D-340B-6BF7-07D3-3C72454C4C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133600"/>
            <a:ext cx="7222197" cy="336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480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13</a:t>
            </a:fld>
            <a:endParaRPr lang="en-US"/>
          </a:p>
        </p:txBody>
      </p:sp>
      <p:pic>
        <p:nvPicPr>
          <p:cNvPr id="5" name="image2.jpe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53353"/>
            <a:ext cx="2237740" cy="75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4A8FA9E-ABED-4040-93E5-6D95263B928B}"/>
              </a:ext>
            </a:extLst>
          </p:cNvPr>
          <p:cNvSpPr/>
          <p:nvPr/>
        </p:nvSpPr>
        <p:spPr>
          <a:xfrm>
            <a:off x="2743200" y="381000"/>
            <a:ext cx="6096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u="sng" dirty="0">
                <a:solidFill>
                  <a:sysClr val="windowText" lastClr="000000"/>
                </a:solidFill>
                <a:latin typeface="+mj-lt"/>
              </a:rPr>
              <a:t>Result &amp; Explanation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A54818-35CD-602E-EE69-7B258D77BA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880" y="1465879"/>
            <a:ext cx="6279120" cy="467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237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14</a:t>
            </a:fld>
            <a:endParaRPr lang="en-US"/>
          </a:p>
        </p:txBody>
      </p:sp>
      <p:pic>
        <p:nvPicPr>
          <p:cNvPr id="5" name="image2.jpe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53353"/>
            <a:ext cx="2237740" cy="75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E0430DC-C721-4982-BD36-88C189ACB356}"/>
              </a:ext>
            </a:extLst>
          </p:cNvPr>
          <p:cNvSpPr/>
          <p:nvPr/>
        </p:nvSpPr>
        <p:spPr>
          <a:xfrm>
            <a:off x="2743200" y="304800"/>
            <a:ext cx="6096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u="sng" dirty="0">
                <a:solidFill>
                  <a:sysClr val="windowText" lastClr="000000"/>
                </a:solidFill>
                <a:latin typeface="+mj-lt"/>
              </a:rPr>
              <a:t>Result &amp; Explanation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4D84C58-85BE-5F5A-17DD-FB8AC70C42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079" y="1363801"/>
            <a:ext cx="5547841" cy="41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315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15</a:t>
            </a:fld>
            <a:endParaRPr lang="en-US"/>
          </a:p>
        </p:txBody>
      </p:sp>
      <p:pic>
        <p:nvPicPr>
          <p:cNvPr id="5" name="image2.jpe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53353"/>
            <a:ext cx="2237740" cy="75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1E74A65-EE80-49C4-977E-030648AE3F97}"/>
              </a:ext>
            </a:extLst>
          </p:cNvPr>
          <p:cNvSpPr/>
          <p:nvPr/>
        </p:nvSpPr>
        <p:spPr>
          <a:xfrm>
            <a:off x="2743200" y="304800"/>
            <a:ext cx="6096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u="sng" dirty="0">
                <a:solidFill>
                  <a:sysClr val="windowText" lastClr="000000"/>
                </a:solidFill>
                <a:latin typeface="+mj-lt"/>
              </a:rPr>
              <a:t>Result &amp; Explanation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7770EA-0F3C-4158-DB93-77AE7482B2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907" y="1657196"/>
            <a:ext cx="5380186" cy="354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727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16</a:t>
            </a:fld>
            <a:endParaRPr lang="en-US"/>
          </a:p>
        </p:txBody>
      </p:sp>
      <p:pic>
        <p:nvPicPr>
          <p:cNvPr id="5" name="image2.jpe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53353"/>
            <a:ext cx="2237740" cy="75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6846BA0-9B51-49CB-99C0-B9E45C8847D6}"/>
              </a:ext>
            </a:extLst>
          </p:cNvPr>
          <p:cNvSpPr/>
          <p:nvPr/>
        </p:nvSpPr>
        <p:spPr>
          <a:xfrm>
            <a:off x="2743200" y="304800"/>
            <a:ext cx="6096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u="sng" dirty="0">
                <a:solidFill>
                  <a:sysClr val="windowText" lastClr="000000"/>
                </a:solidFill>
                <a:latin typeface="+mj-lt"/>
              </a:rPr>
              <a:t>Result &amp; Explanation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DF46AB9-C148-6D1F-C52E-7B6E8FC6DE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993" y="1664816"/>
            <a:ext cx="5682082" cy="366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456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17</a:t>
            </a:fld>
            <a:endParaRPr lang="en-US"/>
          </a:p>
        </p:txBody>
      </p:sp>
      <p:pic>
        <p:nvPicPr>
          <p:cNvPr id="5" name="image2.jpe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53353"/>
            <a:ext cx="2237740" cy="75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0A464AB-FC7C-42F2-BE27-6A1BA270FB91}"/>
              </a:ext>
            </a:extLst>
          </p:cNvPr>
          <p:cNvSpPr/>
          <p:nvPr/>
        </p:nvSpPr>
        <p:spPr>
          <a:xfrm>
            <a:off x="2743200" y="304800"/>
            <a:ext cx="6096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u="sng" dirty="0">
                <a:solidFill>
                  <a:sysClr val="windowText" lastClr="000000"/>
                </a:solidFill>
                <a:latin typeface="+mj-lt"/>
              </a:rPr>
              <a:t>Result &amp; Explanation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94EF885-E5CE-4CCA-EF62-C5ED3F8ADA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338" y="1782937"/>
            <a:ext cx="5357324" cy="32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013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18</a:t>
            </a:fld>
            <a:endParaRPr lang="en-US"/>
          </a:p>
        </p:txBody>
      </p:sp>
      <p:pic>
        <p:nvPicPr>
          <p:cNvPr id="5" name="image2.jpe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53353"/>
            <a:ext cx="2237740" cy="75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E856819-EA32-4C89-ACDF-E9E9907F40E8}"/>
              </a:ext>
            </a:extLst>
          </p:cNvPr>
          <p:cNvSpPr/>
          <p:nvPr/>
        </p:nvSpPr>
        <p:spPr>
          <a:xfrm>
            <a:off x="2743200" y="304800"/>
            <a:ext cx="6096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u="sng" dirty="0">
                <a:solidFill>
                  <a:sysClr val="windowText" lastClr="000000"/>
                </a:solidFill>
                <a:latin typeface="+mj-lt"/>
              </a:rPr>
              <a:t>Result &amp; Explanation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515F92-BB91-CE90-D85C-B3C732B8D2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735" y="1992505"/>
            <a:ext cx="6201462" cy="326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55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7BCB92-E07C-446B-9CE2-1E9883395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265190-0342-437E-A99B-35EBA0C34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C608E-0B12-45AA-B43B-A3EE6FA3A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19</a:t>
            </a:fld>
            <a:endParaRPr lang="en-US"/>
          </a:p>
        </p:txBody>
      </p:sp>
      <p:pic>
        <p:nvPicPr>
          <p:cNvPr id="5" name="image2.jpeg">
            <a:extLst>
              <a:ext uri="{FF2B5EF4-FFF2-40B4-BE49-F238E27FC236}">
                <a16:creationId xmlns:a16="http://schemas.microsoft.com/office/drawing/2014/main" id="{34D5E531-32AE-4C0F-BC18-7F281CE07A9A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5471" y="268857"/>
            <a:ext cx="2237740" cy="75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FF07C5D-3985-4E33-9ED3-8F6C1E872399}"/>
              </a:ext>
            </a:extLst>
          </p:cNvPr>
          <p:cNvSpPr/>
          <p:nvPr/>
        </p:nvSpPr>
        <p:spPr>
          <a:xfrm>
            <a:off x="533400" y="1752600"/>
            <a:ext cx="8245522" cy="419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u="sng" dirty="0">
                <a:solidFill>
                  <a:sysClr val="windowText" lastClr="000000"/>
                </a:solidFill>
                <a:latin typeface="+mj-lt"/>
              </a:rPr>
              <a:t>Software Requirements</a:t>
            </a:r>
          </a:p>
        </p:txBody>
      </p:sp>
    </p:spTree>
    <p:extLst>
      <p:ext uri="{BB962C8B-B14F-4D97-AF65-F5344CB8AC3E}">
        <p14:creationId xmlns:p14="http://schemas.microsoft.com/office/powerpoint/2010/main" val="1546953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</a:t>
            </a:r>
            <a:r>
              <a:rPr lang="en-US" u="sng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22" y="1587083"/>
            <a:ext cx="8229600" cy="46599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                  </a:t>
            </a:r>
          </a:p>
          <a:p>
            <a:pPr lvl="0"/>
            <a:r>
              <a:rPr lang="en-US" dirty="0"/>
              <a:t>Introduction </a:t>
            </a:r>
          </a:p>
          <a:p>
            <a:pPr lvl="0"/>
            <a:r>
              <a:rPr lang="en-IN" dirty="0"/>
              <a:t>Algorithm </a:t>
            </a:r>
          </a:p>
          <a:p>
            <a:pPr lvl="0"/>
            <a:r>
              <a:rPr lang="en-IN" dirty="0"/>
              <a:t>Flowchart</a:t>
            </a:r>
          </a:p>
          <a:p>
            <a:pPr lvl="0"/>
            <a:r>
              <a:rPr lang="en-IN" dirty="0"/>
              <a:t>Results and Explanation</a:t>
            </a:r>
          </a:p>
          <a:p>
            <a:pPr lvl="0"/>
            <a:r>
              <a:rPr lang="en-IN" dirty="0"/>
              <a:t>References</a:t>
            </a:r>
          </a:p>
          <a:p>
            <a:pPr marL="0" lvl="0" indent="0">
              <a:buNone/>
            </a:pPr>
            <a:endParaRPr lang="en-IN" dirty="0"/>
          </a:p>
          <a:p>
            <a:pPr lvl="0"/>
            <a:endParaRPr lang="en-IN" dirty="0"/>
          </a:p>
        </p:txBody>
      </p:sp>
      <p:pic>
        <p:nvPicPr>
          <p:cNvPr id="4" name="image2.jpe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53353"/>
            <a:ext cx="2237740" cy="75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21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2AFED9-4542-4764-A0BC-FE610E930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91EBD1-A6AD-40DB-8071-911163D15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9C573B-AB6C-4A49-A3A2-6D43D571D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20</a:t>
            </a:fld>
            <a:endParaRPr lang="en-US"/>
          </a:p>
        </p:txBody>
      </p:sp>
      <p:pic>
        <p:nvPicPr>
          <p:cNvPr id="5" name="image2.jpeg">
            <a:extLst>
              <a:ext uri="{FF2B5EF4-FFF2-40B4-BE49-F238E27FC236}">
                <a16:creationId xmlns:a16="http://schemas.microsoft.com/office/drawing/2014/main" id="{D0C13A7A-1023-4404-8E01-AD1D42EDAD65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5471" y="268857"/>
            <a:ext cx="2237740" cy="75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72C519F-9525-456C-BABA-84DC47722F14}"/>
              </a:ext>
            </a:extLst>
          </p:cNvPr>
          <p:cNvSpPr/>
          <p:nvPr/>
        </p:nvSpPr>
        <p:spPr>
          <a:xfrm>
            <a:off x="2743200" y="0"/>
            <a:ext cx="6096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u="sng" dirty="0">
                <a:solidFill>
                  <a:sysClr val="windowText" lastClr="000000"/>
                </a:solidFill>
                <a:latin typeface="+mj-lt"/>
              </a:rPr>
              <a:t>Software Requirements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73A43F-1167-46D0-B08D-DEAF0CE7D0E3}"/>
              </a:ext>
            </a:extLst>
          </p:cNvPr>
          <p:cNvSpPr/>
          <p:nvPr/>
        </p:nvSpPr>
        <p:spPr>
          <a:xfrm>
            <a:off x="275471" y="2209800"/>
            <a:ext cx="8534400" cy="3467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Ram – 8GB</a:t>
            </a:r>
            <a:endParaRPr lang="en-IN" sz="2800" dirty="0">
              <a:solidFill>
                <a:schemeClr val="tx1"/>
              </a:solidFill>
            </a:endParaRPr>
          </a:p>
          <a:p>
            <a:r>
              <a:rPr lang="en-IN" sz="2800" dirty="0">
                <a:solidFill>
                  <a:schemeClr val="tx1"/>
                </a:solidFill>
              </a:rPr>
              <a:t>SSD – 1TB</a:t>
            </a:r>
          </a:p>
          <a:p>
            <a:r>
              <a:rPr lang="en-IN" sz="2800" dirty="0">
                <a:solidFill>
                  <a:schemeClr val="tx1"/>
                </a:solidFill>
              </a:rPr>
              <a:t>Processor – i7 intel core</a:t>
            </a:r>
          </a:p>
          <a:p>
            <a:r>
              <a:rPr lang="en-IN" sz="2800" dirty="0">
                <a:solidFill>
                  <a:schemeClr val="tx1"/>
                </a:solidFill>
              </a:rPr>
              <a:t>Generation – 11</a:t>
            </a:r>
            <a:r>
              <a:rPr lang="en-IN" sz="2800" baseline="30000" dirty="0">
                <a:solidFill>
                  <a:schemeClr val="tx1"/>
                </a:solidFill>
              </a:rPr>
              <a:t>th</a:t>
            </a:r>
            <a:r>
              <a:rPr lang="en-IN" sz="2800" dirty="0">
                <a:solidFill>
                  <a:schemeClr val="tx1"/>
                </a:solidFill>
              </a:rPr>
              <a:t> gen</a:t>
            </a:r>
          </a:p>
          <a:p>
            <a:r>
              <a:rPr lang="en-IN" sz="2800" dirty="0">
                <a:solidFill>
                  <a:schemeClr val="tx1"/>
                </a:solidFill>
              </a:rPr>
              <a:t>Operating System – Window / IOS</a:t>
            </a:r>
          </a:p>
          <a:p>
            <a:r>
              <a:rPr lang="en-IN" sz="2800" dirty="0">
                <a:solidFill>
                  <a:schemeClr val="tx1"/>
                </a:solidFill>
              </a:rPr>
              <a:t>Compiler – Code Block / VS Code</a:t>
            </a:r>
          </a:p>
          <a:p>
            <a:endParaRPr lang="en-IN" sz="2800" dirty="0">
              <a:solidFill>
                <a:schemeClr val="tx1"/>
              </a:solidFill>
            </a:endParaRPr>
          </a:p>
          <a:p>
            <a:endParaRPr lang="en-IN" sz="2800" dirty="0">
              <a:solidFill>
                <a:schemeClr val="tx1"/>
              </a:solidFill>
            </a:endParaRPr>
          </a:p>
          <a:p>
            <a:endParaRPr lang="en-I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520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3ABADF-E216-4BBD-AF01-20453E923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48D6FA-5449-475A-BBB1-E904D581C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54F855-9D20-45B0-8F3B-B8480E3E7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21</a:t>
            </a:fld>
            <a:endParaRPr lang="en-US"/>
          </a:p>
        </p:txBody>
      </p:sp>
      <p:pic>
        <p:nvPicPr>
          <p:cNvPr id="5" name="image2.jpeg">
            <a:extLst>
              <a:ext uri="{FF2B5EF4-FFF2-40B4-BE49-F238E27FC236}">
                <a16:creationId xmlns:a16="http://schemas.microsoft.com/office/drawing/2014/main" id="{15A01622-9A23-42C4-A67F-F17B182B12DE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5471" y="287519"/>
            <a:ext cx="2237740" cy="75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CB8D52A-374A-43BC-B7BB-DFE83C1D04C8}"/>
              </a:ext>
            </a:extLst>
          </p:cNvPr>
          <p:cNvSpPr/>
          <p:nvPr/>
        </p:nvSpPr>
        <p:spPr>
          <a:xfrm>
            <a:off x="533400" y="1752600"/>
            <a:ext cx="8245522" cy="419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u="sng" dirty="0">
                <a:solidFill>
                  <a:sysClr val="windowText" lastClr="000000"/>
                </a:solidFill>
                <a:latin typeface="+mj-lt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180008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6D7F5A-D584-4411-8DF4-2BFD1B877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1FED1B-E489-4D66-940E-4FC3DAE23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3DD899-F270-4B51-A889-BFEA93E57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22</a:t>
            </a:fld>
            <a:endParaRPr lang="en-US"/>
          </a:p>
        </p:txBody>
      </p:sp>
      <p:pic>
        <p:nvPicPr>
          <p:cNvPr id="5" name="image2.jpeg">
            <a:extLst>
              <a:ext uri="{FF2B5EF4-FFF2-40B4-BE49-F238E27FC236}">
                <a16:creationId xmlns:a16="http://schemas.microsoft.com/office/drawing/2014/main" id="{DA5A72A7-3E06-4498-9E39-6B72393A7DDD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5471" y="287519"/>
            <a:ext cx="2237740" cy="75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3110FB0-CB98-4DB7-B6BF-505895172CC3}"/>
              </a:ext>
            </a:extLst>
          </p:cNvPr>
          <p:cNvSpPr/>
          <p:nvPr/>
        </p:nvSpPr>
        <p:spPr>
          <a:xfrm>
            <a:off x="2743200" y="-9331"/>
            <a:ext cx="6096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u="sng" dirty="0">
                <a:solidFill>
                  <a:sysClr val="windowText" lastClr="000000"/>
                </a:solidFill>
                <a:latin typeface="+mj-lt"/>
              </a:rPr>
              <a:t>References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ADBB56-64DB-4647-850D-E2BF08AB785D}"/>
              </a:ext>
            </a:extLst>
          </p:cNvPr>
          <p:cNvSpPr/>
          <p:nvPr/>
        </p:nvSpPr>
        <p:spPr>
          <a:xfrm>
            <a:off x="275471" y="2209800"/>
            <a:ext cx="8534400" cy="3467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CodeChef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JavaTpoint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</a:rPr>
              <a:t>W3 School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</a:rPr>
              <a:t>Greekworld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</a:rPr>
              <a:t>VS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</a:rPr>
              <a:t>Code Block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7421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800" b="1" dirty="0">
              <a:solidFill>
                <a:srgbClr val="002060"/>
              </a:solidFill>
            </a:endParaRPr>
          </a:p>
          <a:p>
            <a:pPr marL="0" indent="0" algn="ctr">
              <a:buNone/>
            </a:pPr>
            <a:endParaRPr lang="en-US" sz="4800" b="1" dirty="0">
              <a:solidFill>
                <a:srgbClr val="002060"/>
              </a:solidFill>
            </a:endParaRPr>
          </a:p>
          <a:p>
            <a:pPr marL="0" indent="0" algn="ctr">
              <a:buNone/>
            </a:pPr>
            <a:r>
              <a:rPr lang="en-US" sz="4800" b="1" dirty="0">
                <a:solidFill>
                  <a:srgbClr val="002060"/>
                </a:solidFill>
              </a:rPr>
              <a:t>Thanks</a:t>
            </a:r>
          </a:p>
        </p:txBody>
      </p:sp>
      <p:pic>
        <p:nvPicPr>
          <p:cNvPr id="4" name="image2.jpe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457200"/>
            <a:ext cx="2237740" cy="75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05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3</a:t>
            </a:fld>
            <a:endParaRPr lang="en-US"/>
          </a:p>
        </p:txBody>
      </p:sp>
      <p:pic>
        <p:nvPicPr>
          <p:cNvPr id="5" name="image2.jpe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53353"/>
            <a:ext cx="2237740" cy="75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71901" y="1505803"/>
            <a:ext cx="8305800" cy="3581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u="sng" dirty="0">
                <a:solidFill>
                  <a:sysClr val="windowText" lastClr="000000"/>
                </a:solidFill>
                <a:latin typeface="+mj-lt"/>
              </a:rPr>
              <a:t>Introduction</a:t>
            </a:r>
            <a:endParaRPr lang="en-IN" sz="9600" u="sng" dirty="0">
              <a:solidFill>
                <a:sysClr val="windowText" lastClr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68759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4</a:t>
            </a:fld>
            <a:endParaRPr lang="en-US"/>
          </a:p>
        </p:txBody>
      </p:sp>
      <p:pic>
        <p:nvPicPr>
          <p:cNvPr id="5" name="image2.jpe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53353"/>
            <a:ext cx="2237740" cy="75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71899" y="1660478"/>
            <a:ext cx="8467299" cy="38168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u="sng" dirty="0">
                <a:solidFill>
                  <a:sysClr val="windowText" lastClr="000000"/>
                </a:solidFill>
                <a:latin typeface="+mj-lt"/>
              </a:rPr>
              <a:t>Topic</a:t>
            </a:r>
          </a:p>
          <a:p>
            <a:pPr algn="ctr"/>
            <a:r>
              <a:rPr lang="en-US" sz="7200" dirty="0">
                <a:solidFill>
                  <a:sysClr val="windowText" lastClr="000000"/>
                </a:solidFill>
                <a:latin typeface="+mj-lt"/>
              </a:rPr>
              <a:t>Election Camp</a:t>
            </a:r>
            <a:endParaRPr lang="en-IN" sz="7200" dirty="0">
              <a:solidFill>
                <a:sysClr val="windowText" lastClr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50451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5</a:t>
            </a:fld>
            <a:endParaRPr lang="en-US"/>
          </a:p>
        </p:txBody>
      </p:sp>
      <p:pic>
        <p:nvPicPr>
          <p:cNvPr id="5" name="image2.jpe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53353"/>
            <a:ext cx="2237740" cy="75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667000" y="152400"/>
            <a:ext cx="6096000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u="sng" dirty="0">
                <a:solidFill>
                  <a:schemeClr val="tx1"/>
                </a:solidFill>
                <a:latin typeface="+mj-lt"/>
              </a:rPr>
              <a:t>Aim</a:t>
            </a:r>
            <a:endParaRPr lang="en-IN" sz="4400" u="sng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" y="1828800"/>
            <a:ext cx="7720914" cy="23686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create a voting and polling system which allows easy elections and declares the winner and the name of the party as well as the number of seats or votes.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</a:rPr>
              <a:t>To create a voting and polling system which allows easy elections and declares the winner and the name of the party as well as the number of seats or votes.</a:t>
            </a:r>
          </a:p>
        </p:txBody>
      </p:sp>
    </p:spTree>
    <p:extLst>
      <p:ext uri="{BB962C8B-B14F-4D97-AF65-F5344CB8AC3E}">
        <p14:creationId xmlns:p14="http://schemas.microsoft.com/office/powerpoint/2010/main" val="3798617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6</a:t>
            </a:fld>
            <a:endParaRPr lang="en-US"/>
          </a:p>
        </p:txBody>
      </p:sp>
      <p:pic>
        <p:nvPicPr>
          <p:cNvPr id="5" name="image2.jpe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53353"/>
            <a:ext cx="2237740" cy="75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71901" y="1505803"/>
            <a:ext cx="8305800" cy="3581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u="sng" dirty="0">
                <a:solidFill>
                  <a:sysClr val="windowText" lastClr="000000"/>
                </a:solidFill>
                <a:latin typeface="+mj-lt"/>
              </a:rPr>
              <a:t>Algorithm</a:t>
            </a:r>
            <a:endParaRPr lang="en-IN" sz="9600" u="sng" dirty="0">
              <a:solidFill>
                <a:sysClr val="windowText" lastClr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9242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44843" y="6356350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400800"/>
            <a:ext cx="3962400" cy="365125"/>
          </a:xfrm>
        </p:spPr>
        <p:txBody>
          <a:bodyPr/>
          <a:lstStyle/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image2.jpe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53353"/>
            <a:ext cx="2237740" cy="75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895600" y="369336"/>
            <a:ext cx="5943600" cy="11230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u="sng" dirty="0">
                <a:solidFill>
                  <a:sysClr val="windowText" lastClr="000000"/>
                </a:solidFill>
                <a:latin typeface="+mj-lt"/>
              </a:rPr>
              <a:t>Algorithm</a:t>
            </a:r>
            <a:endParaRPr lang="en-IN" sz="4400" u="sng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6700" y="1562233"/>
            <a:ext cx="8610600" cy="46798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Step – 1 : Start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Step – 2 : Define all the variables used in the program i.e. The names of the candidates   along with the name of parties.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Step – 3 : Create an integer type for vote count.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Step – 4 : Display opening window using printf with names of all candidates .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Step – 5 : Take input from the user from the above options 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Step – 6 : The choice of the user will be saved and reflected in the chosen candidate by switch case.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071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971800" y="6384925"/>
            <a:ext cx="3505200" cy="473075"/>
          </a:xfrm>
        </p:spPr>
        <p:txBody>
          <a:bodyPr/>
          <a:lstStyle/>
          <a:p>
            <a:endParaRPr lang="en-US" sz="16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8</a:t>
            </a:fld>
            <a:endParaRPr lang="en-US"/>
          </a:p>
        </p:txBody>
      </p:sp>
      <p:pic>
        <p:nvPicPr>
          <p:cNvPr id="5" name="image2.jpe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53353"/>
            <a:ext cx="2237740" cy="75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743200" y="304800"/>
            <a:ext cx="6096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u="sng" dirty="0">
                <a:solidFill>
                  <a:schemeClr val="tx1"/>
                </a:solidFill>
                <a:latin typeface="+mj-lt"/>
              </a:rPr>
              <a:t>Algorithm</a:t>
            </a:r>
            <a:endParaRPr lang="en-IN" sz="4400" u="sng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1641389"/>
            <a:ext cx="8534400" cy="441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Step – 7 : Vote count to be accessed through menu after voting which will display the name of the candidate along with number of votes.</a:t>
            </a:r>
          </a:p>
          <a:p>
            <a:r>
              <a:rPr lang="en-US" dirty="0">
                <a:solidFill>
                  <a:schemeClr val="tx1"/>
                </a:solidFill>
              </a:rPr>
              <a:t>Step – 8 : Leading candidate will be displayed using the get function</a:t>
            </a:r>
          </a:p>
          <a:p>
            <a:r>
              <a:rPr lang="en-US" dirty="0">
                <a:solidFill>
                  <a:schemeClr val="tx1"/>
                </a:solidFill>
              </a:rPr>
              <a:t>Step – 9 : Starting window to have options to retrieve whichever data is required such as:-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Step – 9.1 : Cast vote 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Step – 9.2 : Votes count 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Step – 9.3 : Leading candidate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Step – 9.4 : Exit program </a:t>
            </a:r>
          </a:p>
          <a:p>
            <a:r>
              <a:rPr lang="en-US" dirty="0">
                <a:solidFill>
                  <a:schemeClr val="tx1"/>
                </a:solidFill>
              </a:rPr>
              <a:t>Step – 10 : Display error when the input doesn’t match the required data type or given conditions .</a:t>
            </a:r>
          </a:p>
          <a:p>
            <a:r>
              <a:rPr lang="en-US" dirty="0">
                <a:solidFill>
                  <a:schemeClr val="tx1"/>
                </a:solidFill>
              </a:rPr>
              <a:t>Step – 11 : End</a:t>
            </a: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059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9</a:t>
            </a:fld>
            <a:endParaRPr lang="en-US"/>
          </a:p>
        </p:txBody>
      </p:sp>
      <p:pic>
        <p:nvPicPr>
          <p:cNvPr id="5" name="image2.jpe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53353"/>
            <a:ext cx="2237740" cy="75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57200" y="1676400"/>
            <a:ext cx="8229600" cy="419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u="sng" dirty="0">
                <a:solidFill>
                  <a:sysClr val="windowText" lastClr="000000"/>
                </a:solidFill>
                <a:latin typeface="+mj-lt"/>
              </a:rPr>
              <a:t>Flowchart</a:t>
            </a:r>
            <a:endParaRPr lang="en-IN" sz="9600" u="sng" dirty="0">
              <a:solidFill>
                <a:sysClr val="windowText" lastClr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60854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459</Words>
  <Application>Microsoft Office PowerPoint</Application>
  <PresentationFormat>On-screen Show (4:3)</PresentationFormat>
  <Paragraphs>115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ELECTION CAMP</vt:lpstr>
      <vt:lpstr>      Table of 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 of Project&gt;</dc:title>
  <dc:creator>Kevin</dc:creator>
  <cp:lastModifiedBy>Unknown User</cp:lastModifiedBy>
  <cp:revision>64</cp:revision>
  <dcterms:created xsi:type="dcterms:W3CDTF">2020-05-13T07:00:09Z</dcterms:created>
  <dcterms:modified xsi:type="dcterms:W3CDTF">2022-07-04T06:15:48Z</dcterms:modified>
</cp:coreProperties>
</file>