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6B1D-C2EE-58DF-8010-A3122B7CC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A29DC-1C0E-0514-B410-96FAA63C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3BD1E2-18D5-05A3-0A12-4ADF2E27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9E1E20-6C17-60B3-C735-AB9F24D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0CF8CD-0815-26D9-125A-AB5B39AD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8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10C7C-78F0-7D6B-5678-0095E7C8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031A92-108C-3E23-5774-C4E0B65EE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EBFC53-8D26-0650-FA7B-5FF00326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44B5EB-DB32-F835-750F-86D58C0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B3C774-B3C7-0438-0FF6-3029AE3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2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AA444-B820-5E1B-4E30-B42BE785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E1A9CA-AEB7-157F-2F96-4C12DFBF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58E649-962A-7B46-91DB-AE5856E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4EC64E-F3C6-CBB5-6FF7-0A9A4197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B5C38B-B0CF-A492-EFEA-1649D20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4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7F836-4730-7BF8-E66F-903B084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B5C40E-B7D4-B4E6-E7D9-B4AEFBC4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EA7D99-47DD-B046-9DCE-73479778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FC00F2-83E0-5CBF-1AD7-1CC22E2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15681B-84ED-39A4-8A70-6ABF66DE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4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1E26-7C5E-3542-BD3B-EF5A890E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BE9685-8B8F-B33E-C787-78CDCDC8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337A3-B989-202A-CD17-A30A8CA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52FCB7-3000-5BB1-0483-86FC68B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46029-EBF8-796F-75B2-3395E46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6167-D956-090C-5C59-23344035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B29DB6-7925-1166-8EB0-FC4EA0E6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44BADB-CEDB-37B4-BAC3-335C7EFC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5E6824-21B1-BDD1-9D76-5336485A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50A936-96BD-0471-55B8-0E4B3B5C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406071-83A2-37E2-5B26-ACDD8AF9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C403-AC7B-595B-37F3-DE8FF294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B0372B-1BFE-66B3-E639-C7B67460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61A20F-4CEB-6439-1984-C2F0BB22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755506-3EE5-E77D-8F5C-A5BBF230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43B6D24-3177-AC00-87D6-2F8E0E8E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4EEAD6A-6993-9EF5-FE9D-BCFC771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E489B0-905A-CF9B-D471-7EE941C6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03E1742-9521-72A1-0F2F-D6F7A55F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4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7BD0-A2A6-17F1-400B-CF303B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F44A23-5D81-19CF-875E-FD749E7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DE89C0-4C6A-228B-A052-CEC52421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0D2653-67B5-F308-EEE5-1E9EE509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C62AE3D-E718-4579-E5BC-7B8B7E1B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5FFB45-198F-CD9F-2D35-BF65D87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867C06-C202-9FC3-42BC-3DD4A12F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0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2A10-E891-7838-839F-7A738F4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6E0FF5-45F9-9148-EEF1-AC9A02BD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5A4DB3-8C24-6E52-A2BE-071D36E7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4845A5-32A0-1032-3DAD-FF71C509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AC2EC4-F698-375D-139D-F2FEEDE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9CC926-D377-64DB-8737-DC9D66D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5FE6A-6E56-643A-B679-6F14B51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D63E8A-23A1-7402-17FC-069668BB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EF96E8-8516-6041-CD2E-12860053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3FD8A4-AC30-F70B-2F52-E5F57E7E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963DFC-2217-FF1E-31EE-344B2417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D08180-3A2D-F6E6-613A-7193B109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97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58C5BB-E69A-32F4-171E-703BCA99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BE622C-9173-955C-A0CE-F2A709F9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E12D51-8BA8-CCF7-AB9D-3F39D730A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E799F1-3FD9-FDDB-2941-0027CC51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F6C859-DE0C-A808-1709-727EEB5A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5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1CE32-58D3-E095-40C8-A8107952D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Ludo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3D2D2-4895-9761-78AC-D9861F662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5787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7B29A-7C4E-4132-0BE2-7E8CF4F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1167" cy="1600200"/>
          </a:xfrm>
        </p:spPr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49E828-A9DD-0D4F-3671-77B0763E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9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D385-ABF2-10AA-6087-FB72E820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o Ludo?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424DB16-A061-1419-638A-DD10408B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Breve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313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5599-9365-FB7C-F277-298E88C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 do Jogo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C62C38-3D24-1DC8-640D-8E48F58E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Área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Área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Casa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Tabuleiro</a:t>
            </a:r>
          </a:p>
        </p:txBody>
      </p:sp>
    </p:spTree>
    <p:extLst>
      <p:ext uri="{BB962C8B-B14F-4D97-AF65-F5344CB8AC3E}">
        <p14:creationId xmlns:p14="http://schemas.microsoft.com/office/powerpoint/2010/main" val="3758150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Ecrã Panorâmico</PresentationFormat>
  <Paragraphs>14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Ludo</vt:lpstr>
      <vt:lpstr>Introdução</vt:lpstr>
      <vt:lpstr>O que é o Ludo?</vt:lpstr>
      <vt:lpstr>Elementos do Jogo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Ariana</dc:creator>
  <cp:lastModifiedBy>Ariana</cp:lastModifiedBy>
  <cp:revision>2</cp:revision>
  <dcterms:created xsi:type="dcterms:W3CDTF">2024-03-28T13:29:37Z</dcterms:created>
  <dcterms:modified xsi:type="dcterms:W3CDTF">2024-03-28T13:49:53Z</dcterms:modified>
</cp:coreProperties>
</file>