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72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863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379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53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600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8558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361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6904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39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5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815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229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09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777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30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881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0199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1CE32-58D3-E095-40C8-A8107952D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781" y="1103671"/>
            <a:ext cx="8825658" cy="3329581"/>
          </a:xfrm>
        </p:spPr>
        <p:txBody>
          <a:bodyPr/>
          <a:lstStyle/>
          <a:p>
            <a:pPr algn="ctr"/>
            <a:r>
              <a:rPr lang="pt-PT" dirty="0"/>
              <a:t>Ludo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E3D2D2-4895-9761-78AC-D9861F662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8744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pt-PT" dirty="0"/>
              <a:t>Realizado por:</a:t>
            </a:r>
          </a:p>
          <a:p>
            <a:pPr algn="ctr"/>
            <a:r>
              <a:rPr lang="pt-PT" dirty="0"/>
              <a:t>Nome , nº</a:t>
            </a:r>
          </a:p>
          <a:p>
            <a:pPr algn="ctr"/>
            <a:r>
              <a:rPr lang="pt-PT" dirty="0"/>
              <a:t>Nome, nº</a:t>
            </a:r>
          </a:p>
          <a:p>
            <a:pPr algn="ctr"/>
            <a:r>
              <a:rPr lang="pt-PT" dirty="0"/>
              <a:t>Nome, nº</a:t>
            </a:r>
          </a:p>
        </p:txBody>
      </p:sp>
    </p:spTree>
    <p:extLst>
      <p:ext uri="{BB962C8B-B14F-4D97-AF65-F5344CB8AC3E}">
        <p14:creationId xmlns:p14="http://schemas.microsoft.com/office/powerpoint/2010/main" val="57872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7B29A-7C4E-4132-0BE2-7E8CF4F8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41167" cy="1600200"/>
          </a:xfrm>
        </p:spPr>
        <p:txBody>
          <a:bodyPr/>
          <a:lstStyle/>
          <a:p>
            <a:pPr algn="ctr"/>
            <a:r>
              <a:rPr lang="pt-PT" sz="6000" dirty="0"/>
              <a:t>Introdução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249E828-A9DD-0D4F-3671-77B0763E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512424" cy="3811588"/>
          </a:xfrm>
        </p:spPr>
        <p:txBody>
          <a:bodyPr>
            <a:normAutofit/>
          </a:bodyPr>
          <a:lstStyle/>
          <a:p>
            <a:pPr algn="ctr"/>
            <a:r>
              <a:rPr lang="pt-PT" sz="2000" dirty="0"/>
              <a:t>Contextualização do trabalho realizado</a:t>
            </a:r>
          </a:p>
        </p:txBody>
      </p:sp>
    </p:spTree>
    <p:extLst>
      <p:ext uri="{BB962C8B-B14F-4D97-AF65-F5344CB8AC3E}">
        <p14:creationId xmlns:p14="http://schemas.microsoft.com/office/powerpoint/2010/main" val="91937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D385-ABF2-10AA-6087-FB72E820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>
            <a:normAutofit/>
          </a:bodyPr>
          <a:lstStyle/>
          <a:p>
            <a:pPr algn="ctr"/>
            <a:r>
              <a:rPr lang="pt-PT" sz="6000" dirty="0"/>
              <a:t>O que é o Ludo?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424DB16-A061-1419-638A-DD10408BA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722947" cy="3811588"/>
          </a:xfrm>
        </p:spPr>
        <p:txBody>
          <a:bodyPr>
            <a:normAutofit/>
          </a:bodyPr>
          <a:lstStyle/>
          <a:p>
            <a:pPr algn="ctr"/>
            <a:r>
              <a:rPr lang="pt-PT" sz="2000" dirty="0"/>
              <a:t>Breve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13134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5599-9365-FB7C-F277-298E88C2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>
            <a:normAutofit/>
          </a:bodyPr>
          <a:lstStyle/>
          <a:p>
            <a:pPr algn="ctr"/>
            <a:r>
              <a:rPr lang="pt-PT" sz="6600" dirty="0"/>
              <a:t>Elementos do Jogo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C62C38-3D24-1DC8-640D-8E48F58E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512424" cy="3811588"/>
          </a:xfrm>
        </p:spPr>
        <p:txBody>
          <a:bodyPr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2000" dirty="0"/>
              <a:t>Dado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2000" dirty="0"/>
              <a:t>Casas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2000" dirty="0"/>
              <a:t>Caminho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2000" dirty="0"/>
              <a:t>Peças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2000" dirty="0"/>
              <a:t>Área Inicial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2000" dirty="0"/>
              <a:t>Área Final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2000" dirty="0"/>
              <a:t>Casa Final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2000" dirty="0"/>
              <a:t>Tabuleiro</a:t>
            </a:r>
          </a:p>
        </p:txBody>
      </p:sp>
    </p:spTree>
    <p:extLst>
      <p:ext uri="{BB962C8B-B14F-4D97-AF65-F5344CB8AC3E}">
        <p14:creationId xmlns:p14="http://schemas.microsoft.com/office/powerpoint/2010/main" val="375815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24D18-7538-91C0-B221-7948174E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55" y="2223422"/>
            <a:ext cx="10515600" cy="1325563"/>
          </a:xfrm>
        </p:spPr>
        <p:txBody>
          <a:bodyPr/>
          <a:lstStyle/>
          <a:p>
            <a:pPr algn="ctr"/>
            <a:r>
              <a:rPr lang="pt-PT" sz="6000" dirty="0"/>
              <a:t>Obrigado pela Atenção !!!</a:t>
            </a:r>
          </a:p>
        </p:txBody>
      </p:sp>
    </p:spTree>
    <p:extLst>
      <p:ext uri="{BB962C8B-B14F-4D97-AF65-F5344CB8AC3E}">
        <p14:creationId xmlns:p14="http://schemas.microsoft.com/office/powerpoint/2010/main" val="1251026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TM02836342[[fn=Ião]]</Template>
  <TotalTime>6</TotalTime>
  <Words>44</Words>
  <Application>Microsoft Office PowerPoint</Application>
  <PresentationFormat>Ecrã Panorâmico</PresentationFormat>
  <Paragraphs>19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Ião</vt:lpstr>
      <vt:lpstr>Ludo</vt:lpstr>
      <vt:lpstr>Introdução</vt:lpstr>
      <vt:lpstr>O que é o Ludo?</vt:lpstr>
      <vt:lpstr>Elementos do Jogo</vt:lpstr>
      <vt:lpstr>Obrigado pela Atenção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</dc:title>
  <dc:creator>Ariana</dc:creator>
  <cp:lastModifiedBy>Ariana</cp:lastModifiedBy>
  <cp:revision>4</cp:revision>
  <dcterms:created xsi:type="dcterms:W3CDTF">2024-03-28T13:29:37Z</dcterms:created>
  <dcterms:modified xsi:type="dcterms:W3CDTF">2024-03-28T13:59:59Z</dcterms:modified>
</cp:coreProperties>
</file>