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15087600" cy="9601200"/>
  <p:embeddedFontLst>
    <p:embeddedFont>
      <p:font typeface="Roboto"/>
      <p:regular r:id="rId20"/>
      <p:bold r:id="rId21"/>
      <p:italic r:id="rId22"/>
      <p:boldItalic r:id="rId23"/>
    </p:embeddedFont>
    <p:embeddedFont>
      <p:font typeface="Poppins"/>
      <p:regular r:id="rId24"/>
      <p:bold r:id="rId25"/>
      <p:italic r:id="rId26"/>
      <p:boldItalic r:id="rId27"/>
    </p:embeddedFont>
    <p:embeddedFont>
      <p:font typeface="Montserrat"/>
      <p:regular r:id="rId28"/>
      <p:bold r:id="rId29"/>
      <p:italic r:id="rId30"/>
      <p:boldItalic r:id="rId31"/>
    </p:embeddedFont>
    <p:embeddedFont>
      <p:font typeface="Poppins Light"/>
      <p:regular r:id="rId32"/>
      <p:bold r:id="rId33"/>
      <p:italic r:id="rId34"/>
      <p:boldItalic r:id="rId35"/>
    </p:embeddedFont>
    <p:embeddedFont>
      <p:font typeface="Poppins SemiBold"/>
      <p:regular r:id="rId36"/>
      <p:bold r:id="rId37"/>
      <p:italic r:id="rId38"/>
      <p:boldItalic r:id="rId39"/>
    </p:embeddedFont>
    <p:embeddedFont>
      <p:font typeface="Poppins Extra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EE2B7A-98B4-408C-9DE0-ECBEB9BB760C}">
  <a:tblStyle styleId="{87EE2B7A-98B4-408C-9DE0-ECBEB9BB760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ExtraLight-regular.fntdata"/><Relationship Id="rId20" Type="http://schemas.openxmlformats.org/officeDocument/2006/relationships/font" Target="fonts/Roboto-regular.fntdata"/><Relationship Id="rId42" Type="http://schemas.openxmlformats.org/officeDocument/2006/relationships/font" Target="fonts/PoppinsExtraLight-italic.fntdata"/><Relationship Id="rId41" Type="http://schemas.openxmlformats.org/officeDocument/2006/relationships/font" Target="fonts/PoppinsExtraLight-bold.fntdata"/><Relationship Id="rId22" Type="http://schemas.openxmlformats.org/officeDocument/2006/relationships/font" Target="fonts/Roboto-italic.fntdata"/><Relationship Id="rId21" Type="http://schemas.openxmlformats.org/officeDocument/2006/relationships/font" Target="fonts/Roboto-bold.fntdata"/><Relationship Id="rId43" Type="http://schemas.openxmlformats.org/officeDocument/2006/relationships/font" Target="fonts/PoppinsExtraLight-boldItalic.fntdata"/><Relationship Id="rId24" Type="http://schemas.openxmlformats.org/officeDocument/2006/relationships/font" Target="fonts/Poppi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Montserrat-regular.fntdata"/><Relationship Id="rId27" Type="http://schemas.openxmlformats.org/officeDocument/2006/relationships/font" Target="fonts/Poppi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PoppinsLight-bold.fntdata"/><Relationship Id="rId10" Type="http://schemas.openxmlformats.org/officeDocument/2006/relationships/slide" Target="slides/slide4.xml"/><Relationship Id="rId32" Type="http://schemas.openxmlformats.org/officeDocument/2006/relationships/font" Target="fonts/PoppinsLight-regular.fntdata"/><Relationship Id="rId13" Type="http://schemas.openxmlformats.org/officeDocument/2006/relationships/slide" Target="slides/slide7.xml"/><Relationship Id="rId35" Type="http://schemas.openxmlformats.org/officeDocument/2006/relationships/font" Target="fonts/PoppinsLight-boldItalic.fntdata"/><Relationship Id="rId12" Type="http://schemas.openxmlformats.org/officeDocument/2006/relationships/slide" Target="slides/slide6.xml"/><Relationship Id="rId34" Type="http://schemas.openxmlformats.org/officeDocument/2006/relationships/font" Target="fonts/PoppinsLight-italic.fntdata"/><Relationship Id="rId15" Type="http://schemas.openxmlformats.org/officeDocument/2006/relationships/slide" Target="slides/slide9.xml"/><Relationship Id="rId37" Type="http://schemas.openxmlformats.org/officeDocument/2006/relationships/font" Target="fonts/PoppinsSemiBold-bold.fntdata"/><Relationship Id="rId14" Type="http://schemas.openxmlformats.org/officeDocument/2006/relationships/slide" Target="slides/slide8.xml"/><Relationship Id="rId36" Type="http://schemas.openxmlformats.org/officeDocument/2006/relationships/font" Target="fonts/PoppinsSemiBold-regular.fntdata"/><Relationship Id="rId17" Type="http://schemas.openxmlformats.org/officeDocument/2006/relationships/slide" Target="slides/slide11.xml"/><Relationship Id="rId39" Type="http://schemas.openxmlformats.org/officeDocument/2006/relationships/font" Target="fonts/PoppinsSemiBold-boldItalic.fntdata"/><Relationship Id="rId16" Type="http://schemas.openxmlformats.org/officeDocument/2006/relationships/slide" Target="slides/slide10.xml"/><Relationship Id="rId38" Type="http://schemas.openxmlformats.org/officeDocument/2006/relationships/font" Target="fonts/Poppins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6537325" cy="48101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8545513" y="0"/>
            <a:ext cx="6538912" cy="481013"/>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6537325" cy="48101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8545513" y="9120188"/>
            <a:ext cx="6538912" cy="4810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11: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12: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3: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3: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13:notes"/>
          <p:cNvSpPr txBox="1"/>
          <p:nvPr>
            <p:ph idx="12" type="sldNum"/>
          </p:nvPr>
        </p:nvSpPr>
        <p:spPr>
          <a:xfrm>
            <a:off x="8545513" y="9120188"/>
            <a:ext cx="6538912" cy="481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4: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notes"/>
          <p:cNvSpPr txBox="1"/>
          <p:nvPr>
            <p:ph idx="12" type="sldNum"/>
          </p:nvPr>
        </p:nvSpPr>
        <p:spPr>
          <a:xfrm>
            <a:off x="8545513" y="9120188"/>
            <a:ext cx="6538912" cy="481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4: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5: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5: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6: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7: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8: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0: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txBox="1"/>
          <p:nvPr>
            <p:ph idx="1" type="body"/>
          </p:nvPr>
        </p:nvSpPr>
        <p:spPr>
          <a:xfrm>
            <a:off x="1508125" y="4621213"/>
            <a:ext cx="12071350" cy="37798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9:notes"/>
          <p:cNvSpPr/>
          <p:nvPr>
            <p:ph idx="2" type="sldImg"/>
          </p:nvPr>
        </p:nvSpPr>
        <p:spPr>
          <a:xfrm>
            <a:off x="46640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bg>
      <p:bgPr>
        <a:solidFill>
          <a:srgbClr val="F2F2F2"/>
        </a:solidFill>
      </p:bgPr>
    </p:bg>
    <p:spTree>
      <p:nvGrpSpPr>
        <p:cNvPr id="15" name="Shape 15"/>
        <p:cNvGrpSpPr/>
        <p:nvPr/>
      </p:nvGrpSpPr>
      <p:grpSpPr>
        <a:xfrm>
          <a:off x="0" y="0"/>
          <a:ext cx="0" cy="0"/>
          <a:chOff x="0" y="0"/>
          <a:chExt cx="0" cy="0"/>
        </a:xfrm>
      </p:grpSpPr>
      <p:sp>
        <p:nvSpPr>
          <p:cNvPr id="16" name="Google Shape;16;p2"/>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showMasterSp="0">
  <p:cSld name="1_Two Content">
    <p:bg>
      <p:bgPr>
        <a:solidFill>
          <a:schemeClr val="lt1"/>
        </a:solidFill>
      </p:bgPr>
    </p:bg>
    <p:spTree>
      <p:nvGrpSpPr>
        <p:cNvPr id="66" name="Shape 66"/>
        <p:cNvGrpSpPr/>
        <p:nvPr/>
      </p:nvGrpSpPr>
      <p:grpSpPr>
        <a:xfrm>
          <a:off x="0" y="0"/>
          <a:ext cx="0" cy="0"/>
          <a:chOff x="0" y="0"/>
          <a:chExt cx="0" cy="0"/>
        </a:xfrm>
      </p:grpSpPr>
      <p:sp>
        <p:nvSpPr>
          <p:cNvPr id="67" name="Google Shape;67;p11"/>
          <p:cNvSpPr/>
          <p:nvPr/>
        </p:nvSpPr>
        <p:spPr>
          <a:xfrm>
            <a:off x="-1" y="1270"/>
            <a:ext cx="4572000" cy="5143500"/>
          </a:xfrm>
          <a:custGeom>
            <a:rect b="b" l="l" r="r" t="t"/>
            <a:pathLst>
              <a:path extrusionOk="0" h="5143500" w="4572000">
                <a:moveTo>
                  <a:pt x="0" y="0"/>
                </a:moveTo>
                <a:lnTo>
                  <a:pt x="4571990" y="0"/>
                </a:lnTo>
                <a:lnTo>
                  <a:pt x="4571990" y="5143489"/>
                </a:lnTo>
                <a:lnTo>
                  <a:pt x="0" y="5143489"/>
                </a:lnTo>
                <a:lnTo>
                  <a:pt x="0" y="0"/>
                </a:lnTo>
                <a:close/>
              </a:path>
            </a:pathLst>
          </a:custGeom>
          <a:solidFill>
            <a:srgbClr val="003BD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11"/>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0" name="Google Shape;70;p11"/>
          <p:cNvSpPr txBox="1"/>
          <p:nvPr>
            <p:ph idx="2" type="body"/>
          </p:nvPr>
        </p:nvSpPr>
        <p:spPr>
          <a:xfrm>
            <a:off x="5037473" y="909017"/>
            <a:ext cx="3438525" cy="351155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200">
                <a:solidFill>
                  <a:schemeClr val="dk1"/>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1" name="Google Shape;71;p11"/>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73" name="Google Shape;73;p11"/>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4" name="Shape 74"/>
        <p:cNvGrpSpPr/>
        <p:nvPr/>
      </p:nvGrpSpPr>
      <p:grpSpPr>
        <a:xfrm>
          <a:off x="0" y="0"/>
          <a:ext cx="0" cy="0"/>
          <a:chOff x="0" y="0"/>
          <a:chExt cx="0" cy="0"/>
        </a:xfrm>
      </p:grpSpPr>
      <p:sp>
        <p:nvSpPr>
          <p:cNvPr id="75" name="Google Shape;75;p12"/>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77" name="Google Shape;77;p12"/>
          <p:cNvSpPr/>
          <p:nvPr/>
        </p:nvSpPr>
        <p:spPr>
          <a:xfrm>
            <a:off x="2971800" y="0"/>
            <a:ext cx="6186054" cy="5143500"/>
          </a:xfrm>
          <a:custGeom>
            <a:rect b="b" l="l" r="r" t="t"/>
            <a:pathLst>
              <a:path extrusionOk="0" h="5143500" w="4572000">
                <a:moveTo>
                  <a:pt x="0" y="0"/>
                </a:moveTo>
                <a:lnTo>
                  <a:pt x="4571990" y="0"/>
                </a:lnTo>
                <a:lnTo>
                  <a:pt x="4571990" y="5143489"/>
                </a:lnTo>
                <a:lnTo>
                  <a:pt x="0" y="5143489"/>
                </a:lnTo>
                <a:lnTo>
                  <a:pt x="0" y="0"/>
                </a:lnTo>
                <a:close/>
              </a:path>
            </a:pathLst>
          </a:custGeom>
          <a:solidFill>
            <a:srgbClr val="003BD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8" name="Shape 78"/>
        <p:cNvGrpSpPr/>
        <p:nvPr/>
      </p:nvGrpSpPr>
      <p:grpSpPr>
        <a:xfrm>
          <a:off x="0" y="0"/>
          <a:ext cx="0" cy="0"/>
          <a:chOff x="0" y="0"/>
          <a:chExt cx="0" cy="0"/>
        </a:xfrm>
      </p:grpSpPr>
      <p:sp>
        <p:nvSpPr>
          <p:cNvPr id="79" name="Google Shape;79;p13"/>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81" name="Google Shape;81;p13"/>
          <p:cNvSpPr/>
          <p:nvPr/>
        </p:nvSpPr>
        <p:spPr>
          <a:xfrm>
            <a:off x="2971800" y="0"/>
            <a:ext cx="6186054" cy="5143500"/>
          </a:xfrm>
          <a:custGeom>
            <a:rect b="b" l="l" r="r" t="t"/>
            <a:pathLst>
              <a:path extrusionOk="0" h="5143500" w="4572000">
                <a:moveTo>
                  <a:pt x="0" y="0"/>
                </a:moveTo>
                <a:lnTo>
                  <a:pt x="4571990" y="0"/>
                </a:lnTo>
                <a:lnTo>
                  <a:pt x="4571990" y="5143489"/>
                </a:lnTo>
                <a:lnTo>
                  <a:pt x="0" y="5143489"/>
                </a:lnTo>
                <a:lnTo>
                  <a:pt x="0" y="0"/>
                </a:lnTo>
                <a:close/>
              </a:path>
            </a:pathLst>
          </a:custGeom>
          <a:solidFill>
            <a:srgbClr val="0DAD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82" name="Shape 82"/>
        <p:cNvGrpSpPr/>
        <p:nvPr/>
      </p:nvGrpSpPr>
      <p:grpSpPr>
        <a:xfrm>
          <a:off x="0" y="0"/>
          <a:ext cx="0" cy="0"/>
          <a:chOff x="0" y="0"/>
          <a:chExt cx="0" cy="0"/>
        </a:xfrm>
      </p:grpSpPr>
      <p:sp>
        <p:nvSpPr>
          <p:cNvPr id="83" name="Google Shape;83;p14"/>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4"/>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85" name="Google Shape;85;p14"/>
          <p:cNvSpPr/>
          <p:nvPr/>
        </p:nvSpPr>
        <p:spPr>
          <a:xfrm>
            <a:off x="2971800" y="0"/>
            <a:ext cx="6186054" cy="5143500"/>
          </a:xfrm>
          <a:custGeom>
            <a:rect b="b" l="l" r="r" t="t"/>
            <a:pathLst>
              <a:path extrusionOk="0" h="5143500" w="4572000">
                <a:moveTo>
                  <a:pt x="0" y="0"/>
                </a:moveTo>
                <a:lnTo>
                  <a:pt x="4571990" y="0"/>
                </a:lnTo>
                <a:lnTo>
                  <a:pt x="4571990" y="5143489"/>
                </a:lnTo>
                <a:lnTo>
                  <a:pt x="0" y="5143489"/>
                </a:lnTo>
                <a:lnTo>
                  <a:pt x="0" y="0"/>
                </a:lnTo>
                <a:close/>
              </a:path>
            </a:pathLst>
          </a:custGeom>
          <a:solidFill>
            <a:srgbClr val="0239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86" name="Shape 86"/>
        <p:cNvGrpSpPr/>
        <p:nvPr/>
      </p:nvGrpSpPr>
      <p:grpSpPr>
        <a:xfrm>
          <a:off x="0" y="0"/>
          <a:ext cx="0" cy="0"/>
          <a:chOff x="0" y="0"/>
          <a:chExt cx="0" cy="0"/>
        </a:xfrm>
      </p:grpSpPr>
      <p:sp>
        <p:nvSpPr>
          <p:cNvPr id="87" name="Google Shape;87;p15"/>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5"/>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89" name="Google Shape;89;p15"/>
          <p:cNvSpPr/>
          <p:nvPr/>
        </p:nvSpPr>
        <p:spPr>
          <a:xfrm>
            <a:off x="3200400" y="0"/>
            <a:ext cx="29718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0DAD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15"/>
          <p:cNvSpPr/>
          <p:nvPr/>
        </p:nvSpPr>
        <p:spPr>
          <a:xfrm>
            <a:off x="6172200" y="0"/>
            <a:ext cx="29718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003BD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15"/>
          <p:cNvSpPr/>
          <p:nvPr/>
        </p:nvSpPr>
        <p:spPr>
          <a:xfrm>
            <a:off x="3200400" y="2573020"/>
            <a:ext cx="29718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F75E4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5"/>
          <p:cNvSpPr/>
          <p:nvPr/>
        </p:nvSpPr>
        <p:spPr>
          <a:xfrm>
            <a:off x="6172200" y="2573020"/>
            <a:ext cx="29718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EF254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93" name="Shape 93"/>
        <p:cNvGrpSpPr/>
        <p:nvPr/>
      </p:nvGrpSpPr>
      <p:grpSpPr>
        <a:xfrm>
          <a:off x="0" y="0"/>
          <a:ext cx="0" cy="0"/>
          <a:chOff x="0" y="0"/>
          <a:chExt cx="0" cy="0"/>
        </a:xfrm>
      </p:grpSpPr>
      <p:sp>
        <p:nvSpPr>
          <p:cNvPr id="94" name="Google Shape;94;p16"/>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6"/>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96" name="Google Shape;96;p16"/>
          <p:cNvSpPr/>
          <p:nvPr/>
        </p:nvSpPr>
        <p:spPr>
          <a:xfrm>
            <a:off x="3200400" y="0"/>
            <a:ext cx="29718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0DAD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6"/>
          <p:cNvSpPr/>
          <p:nvPr/>
        </p:nvSpPr>
        <p:spPr>
          <a:xfrm>
            <a:off x="6172200" y="0"/>
            <a:ext cx="29718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003BD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6"/>
          <p:cNvSpPr/>
          <p:nvPr/>
        </p:nvSpPr>
        <p:spPr>
          <a:xfrm>
            <a:off x="3200400" y="2573020"/>
            <a:ext cx="2971800" cy="2571750"/>
          </a:xfrm>
          <a:custGeom>
            <a:rect b="b" l="l" r="r" t="t"/>
            <a:pathLst>
              <a:path extrusionOk="0" h="5143500" w="4572000">
                <a:moveTo>
                  <a:pt x="0" y="0"/>
                </a:moveTo>
                <a:lnTo>
                  <a:pt x="4571990" y="0"/>
                </a:lnTo>
                <a:lnTo>
                  <a:pt x="4571990" y="5143489"/>
                </a:lnTo>
                <a:lnTo>
                  <a:pt x="0" y="5143489"/>
                </a:lnTo>
                <a:lnTo>
                  <a:pt x="0" y="0"/>
                </a:lnTo>
                <a:close/>
              </a:path>
            </a:pathLst>
          </a:custGeom>
          <a:solidFill>
            <a:schemeClr val="accent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6"/>
          <p:cNvSpPr/>
          <p:nvPr/>
        </p:nvSpPr>
        <p:spPr>
          <a:xfrm>
            <a:off x="6172200" y="2570480"/>
            <a:ext cx="29718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EF254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00" name="Shape 100"/>
        <p:cNvGrpSpPr/>
        <p:nvPr/>
      </p:nvGrpSpPr>
      <p:grpSpPr>
        <a:xfrm>
          <a:off x="0" y="0"/>
          <a:ext cx="0" cy="0"/>
          <a:chOff x="0" y="0"/>
          <a:chExt cx="0" cy="0"/>
        </a:xfrm>
      </p:grpSpPr>
      <p:sp>
        <p:nvSpPr>
          <p:cNvPr id="101" name="Google Shape;101;p17"/>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7"/>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103" name="Google Shape;103;p17"/>
          <p:cNvSpPr/>
          <p:nvPr/>
        </p:nvSpPr>
        <p:spPr>
          <a:xfrm>
            <a:off x="3200400" y="0"/>
            <a:ext cx="59436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0020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17"/>
          <p:cNvSpPr/>
          <p:nvPr/>
        </p:nvSpPr>
        <p:spPr>
          <a:xfrm>
            <a:off x="3200400" y="2573020"/>
            <a:ext cx="5943600" cy="2571750"/>
          </a:xfrm>
          <a:custGeom>
            <a:rect b="b" l="l" r="r" t="t"/>
            <a:pathLst>
              <a:path extrusionOk="0" h="5143500" w="4572000">
                <a:moveTo>
                  <a:pt x="0" y="0"/>
                </a:moveTo>
                <a:lnTo>
                  <a:pt x="4571990" y="0"/>
                </a:lnTo>
                <a:lnTo>
                  <a:pt x="4571990" y="5143489"/>
                </a:lnTo>
                <a:lnTo>
                  <a:pt x="0" y="5143489"/>
                </a:lnTo>
                <a:lnTo>
                  <a:pt x="0" y="0"/>
                </a:lnTo>
                <a:close/>
              </a:path>
            </a:pathLst>
          </a:custGeom>
          <a:solidFill>
            <a:srgbClr val="0DAD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05" name="Shape 105"/>
        <p:cNvGrpSpPr/>
        <p:nvPr/>
      </p:nvGrpSpPr>
      <p:grpSpPr>
        <a:xfrm>
          <a:off x="0" y="0"/>
          <a:ext cx="0" cy="0"/>
          <a:chOff x="0" y="0"/>
          <a:chExt cx="0" cy="0"/>
        </a:xfrm>
      </p:grpSpPr>
      <p:sp>
        <p:nvSpPr>
          <p:cNvPr id="106" name="Google Shape;106;p18"/>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8"/>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108" name="Google Shape;108;p18"/>
          <p:cNvSpPr/>
          <p:nvPr/>
        </p:nvSpPr>
        <p:spPr>
          <a:xfrm>
            <a:off x="3200153" y="1703917"/>
            <a:ext cx="2971800" cy="1764001"/>
          </a:xfrm>
          <a:custGeom>
            <a:rect b="b" l="l" r="r" t="t"/>
            <a:pathLst>
              <a:path extrusionOk="0" h="5143500" w="4572000">
                <a:moveTo>
                  <a:pt x="0" y="0"/>
                </a:moveTo>
                <a:lnTo>
                  <a:pt x="4571990" y="0"/>
                </a:lnTo>
                <a:lnTo>
                  <a:pt x="4571990" y="5143489"/>
                </a:lnTo>
                <a:lnTo>
                  <a:pt x="0" y="5143489"/>
                </a:lnTo>
                <a:lnTo>
                  <a:pt x="0" y="0"/>
                </a:lnTo>
                <a:close/>
              </a:path>
            </a:pathLst>
          </a:custGeom>
          <a:solidFill>
            <a:srgbClr val="0975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18"/>
          <p:cNvSpPr/>
          <p:nvPr/>
        </p:nvSpPr>
        <p:spPr>
          <a:xfrm>
            <a:off x="3200153" y="3426885"/>
            <a:ext cx="2971800" cy="1716616"/>
          </a:xfrm>
          <a:custGeom>
            <a:rect b="b" l="l" r="r" t="t"/>
            <a:pathLst>
              <a:path extrusionOk="0" h="5143500" w="4572000">
                <a:moveTo>
                  <a:pt x="0" y="0"/>
                </a:moveTo>
                <a:lnTo>
                  <a:pt x="4571990" y="0"/>
                </a:lnTo>
                <a:lnTo>
                  <a:pt x="4571990" y="5143489"/>
                </a:lnTo>
                <a:lnTo>
                  <a:pt x="0" y="5143489"/>
                </a:lnTo>
                <a:lnTo>
                  <a:pt x="0" y="0"/>
                </a:lnTo>
                <a:close/>
              </a:path>
            </a:pathLst>
          </a:custGeom>
          <a:solidFill>
            <a:srgbClr val="0B97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18"/>
          <p:cNvSpPr/>
          <p:nvPr/>
        </p:nvSpPr>
        <p:spPr>
          <a:xfrm>
            <a:off x="3199906" y="0"/>
            <a:ext cx="2971800" cy="1733550"/>
          </a:xfrm>
          <a:custGeom>
            <a:rect b="b" l="l" r="r" t="t"/>
            <a:pathLst>
              <a:path extrusionOk="0" h="5143500" w="4572000">
                <a:moveTo>
                  <a:pt x="0" y="0"/>
                </a:moveTo>
                <a:lnTo>
                  <a:pt x="4571990" y="0"/>
                </a:lnTo>
                <a:lnTo>
                  <a:pt x="4571990" y="5143489"/>
                </a:lnTo>
                <a:lnTo>
                  <a:pt x="0" y="5143489"/>
                </a:lnTo>
                <a:lnTo>
                  <a:pt x="0" y="0"/>
                </a:lnTo>
                <a:close/>
              </a:path>
            </a:pathLst>
          </a:custGeom>
          <a:solidFill>
            <a:srgbClr val="075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8"/>
          <p:cNvSpPr/>
          <p:nvPr/>
        </p:nvSpPr>
        <p:spPr>
          <a:xfrm>
            <a:off x="6172200" y="0"/>
            <a:ext cx="2971800" cy="1764001"/>
          </a:xfrm>
          <a:custGeom>
            <a:rect b="b" l="l" r="r" t="t"/>
            <a:pathLst>
              <a:path extrusionOk="0" h="5143500" w="4572000">
                <a:moveTo>
                  <a:pt x="0" y="0"/>
                </a:moveTo>
                <a:lnTo>
                  <a:pt x="4571990" y="0"/>
                </a:lnTo>
                <a:lnTo>
                  <a:pt x="4571990" y="5143489"/>
                </a:lnTo>
                <a:lnTo>
                  <a:pt x="0" y="5143489"/>
                </a:lnTo>
                <a:lnTo>
                  <a:pt x="0" y="0"/>
                </a:lnTo>
                <a:close/>
              </a:path>
            </a:pathLst>
          </a:custGeom>
          <a:solidFill>
            <a:srgbClr val="0020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18"/>
          <p:cNvSpPr/>
          <p:nvPr/>
        </p:nvSpPr>
        <p:spPr>
          <a:xfrm>
            <a:off x="6172200" y="1738099"/>
            <a:ext cx="2971800" cy="1764001"/>
          </a:xfrm>
          <a:custGeom>
            <a:rect b="b" l="l" r="r" t="t"/>
            <a:pathLst>
              <a:path extrusionOk="0" h="5143500" w="4572000">
                <a:moveTo>
                  <a:pt x="0" y="0"/>
                </a:moveTo>
                <a:lnTo>
                  <a:pt x="4571990" y="0"/>
                </a:lnTo>
                <a:lnTo>
                  <a:pt x="4571990" y="5143489"/>
                </a:lnTo>
                <a:lnTo>
                  <a:pt x="0" y="5143489"/>
                </a:lnTo>
                <a:lnTo>
                  <a:pt x="0" y="0"/>
                </a:lnTo>
                <a:close/>
              </a:path>
            </a:pathLst>
          </a:custGeom>
          <a:solidFill>
            <a:srgbClr val="002E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18"/>
          <p:cNvSpPr/>
          <p:nvPr/>
        </p:nvSpPr>
        <p:spPr>
          <a:xfrm>
            <a:off x="6172200" y="3426884"/>
            <a:ext cx="2971800" cy="1716616"/>
          </a:xfrm>
          <a:custGeom>
            <a:rect b="b" l="l" r="r" t="t"/>
            <a:pathLst>
              <a:path extrusionOk="0" h="5143500" w="4572000">
                <a:moveTo>
                  <a:pt x="0" y="0"/>
                </a:moveTo>
                <a:lnTo>
                  <a:pt x="4571990" y="0"/>
                </a:lnTo>
                <a:lnTo>
                  <a:pt x="4571990" y="5143489"/>
                </a:lnTo>
                <a:lnTo>
                  <a:pt x="0" y="5143489"/>
                </a:lnTo>
                <a:lnTo>
                  <a:pt x="0" y="0"/>
                </a:lnTo>
                <a:close/>
              </a:path>
            </a:pathLst>
          </a:custGeom>
          <a:solidFill>
            <a:srgbClr val="0033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114" name="Shape 114"/>
        <p:cNvGrpSpPr/>
        <p:nvPr/>
      </p:nvGrpSpPr>
      <p:grpSpPr>
        <a:xfrm>
          <a:off x="0" y="0"/>
          <a:ext cx="0" cy="0"/>
          <a:chOff x="0" y="0"/>
          <a:chExt cx="0" cy="0"/>
        </a:xfrm>
      </p:grpSpPr>
      <p:sp>
        <p:nvSpPr>
          <p:cNvPr id="115" name="Google Shape;115;p19"/>
          <p:cNvSpPr txBox="1"/>
          <p:nvPr>
            <p:ph idx="11" type="ftr"/>
          </p:nvPr>
        </p:nvSpPr>
        <p:spPr>
          <a:xfrm>
            <a:off x="6414364" y="4786889"/>
            <a:ext cx="2442209" cy="1587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9"/>
          <p:cNvSpPr txBox="1"/>
          <p:nvPr>
            <p:ph idx="12" type="sldNum"/>
          </p:nvPr>
        </p:nvSpPr>
        <p:spPr>
          <a:xfrm>
            <a:off x="8655667" y="4832976"/>
            <a:ext cx="200659" cy="126304"/>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117" name="Google Shape;117;p19"/>
          <p:cNvSpPr/>
          <p:nvPr/>
        </p:nvSpPr>
        <p:spPr>
          <a:xfrm>
            <a:off x="3199906" y="-4727"/>
            <a:ext cx="2971800" cy="1548651"/>
          </a:xfrm>
          <a:custGeom>
            <a:rect b="b" l="l" r="r" t="t"/>
            <a:pathLst>
              <a:path extrusionOk="0" h="5143500" w="4572000">
                <a:moveTo>
                  <a:pt x="0" y="0"/>
                </a:moveTo>
                <a:lnTo>
                  <a:pt x="4571990" y="0"/>
                </a:lnTo>
                <a:lnTo>
                  <a:pt x="4571990" y="5143489"/>
                </a:lnTo>
                <a:lnTo>
                  <a:pt x="0" y="5143489"/>
                </a:lnTo>
                <a:lnTo>
                  <a:pt x="0" y="0"/>
                </a:lnTo>
                <a:close/>
              </a:path>
            </a:pathLst>
          </a:custGeom>
          <a:solidFill>
            <a:srgbClr val="075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19"/>
          <p:cNvSpPr/>
          <p:nvPr/>
        </p:nvSpPr>
        <p:spPr>
          <a:xfrm>
            <a:off x="6172200" y="1"/>
            <a:ext cx="2971800" cy="1575854"/>
          </a:xfrm>
          <a:custGeom>
            <a:rect b="b" l="l" r="r" t="t"/>
            <a:pathLst>
              <a:path extrusionOk="0" h="5143500" w="4572000">
                <a:moveTo>
                  <a:pt x="0" y="0"/>
                </a:moveTo>
                <a:lnTo>
                  <a:pt x="4571990" y="0"/>
                </a:lnTo>
                <a:lnTo>
                  <a:pt x="4571990" y="5143489"/>
                </a:lnTo>
                <a:lnTo>
                  <a:pt x="0" y="5143489"/>
                </a:lnTo>
                <a:lnTo>
                  <a:pt x="0" y="0"/>
                </a:lnTo>
                <a:close/>
              </a:path>
            </a:pathLst>
          </a:custGeom>
          <a:solidFill>
            <a:srgbClr val="0020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19"/>
          <p:cNvSpPr/>
          <p:nvPr/>
        </p:nvSpPr>
        <p:spPr>
          <a:xfrm>
            <a:off x="6171706" y="1202644"/>
            <a:ext cx="2971800" cy="1575854"/>
          </a:xfrm>
          <a:custGeom>
            <a:rect b="b" l="l" r="r" t="t"/>
            <a:pathLst>
              <a:path extrusionOk="0" h="5143500" w="4572000">
                <a:moveTo>
                  <a:pt x="0" y="0"/>
                </a:moveTo>
                <a:lnTo>
                  <a:pt x="4571990" y="0"/>
                </a:lnTo>
                <a:lnTo>
                  <a:pt x="4571990" y="5143489"/>
                </a:lnTo>
                <a:lnTo>
                  <a:pt x="0" y="5143489"/>
                </a:lnTo>
                <a:lnTo>
                  <a:pt x="0" y="0"/>
                </a:lnTo>
                <a:close/>
              </a:path>
            </a:pathLst>
          </a:custGeom>
          <a:solidFill>
            <a:srgbClr val="002E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19"/>
          <p:cNvSpPr/>
          <p:nvPr/>
        </p:nvSpPr>
        <p:spPr>
          <a:xfrm>
            <a:off x="6172200" y="2571750"/>
            <a:ext cx="2971800" cy="1377558"/>
          </a:xfrm>
          <a:custGeom>
            <a:rect b="b" l="l" r="r" t="t"/>
            <a:pathLst>
              <a:path extrusionOk="0" h="5143500" w="4572000">
                <a:moveTo>
                  <a:pt x="0" y="0"/>
                </a:moveTo>
                <a:lnTo>
                  <a:pt x="4571990" y="0"/>
                </a:lnTo>
                <a:lnTo>
                  <a:pt x="4571990" y="5143489"/>
                </a:lnTo>
                <a:lnTo>
                  <a:pt x="0" y="5143489"/>
                </a:lnTo>
                <a:lnTo>
                  <a:pt x="0" y="0"/>
                </a:lnTo>
                <a:close/>
              </a:path>
            </a:pathLst>
          </a:custGeom>
          <a:solidFill>
            <a:srgbClr val="0033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19"/>
          <p:cNvSpPr/>
          <p:nvPr/>
        </p:nvSpPr>
        <p:spPr>
          <a:xfrm>
            <a:off x="6172200" y="3940856"/>
            <a:ext cx="2971800" cy="1216504"/>
          </a:xfrm>
          <a:custGeom>
            <a:rect b="b" l="l" r="r" t="t"/>
            <a:pathLst>
              <a:path extrusionOk="0" h="5143500" w="4572000">
                <a:moveTo>
                  <a:pt x="0" y="0"/>
                </a:moveTo>
                <a:lnTo>
                  <a:pt x="4571990" y="0"/>
                </a:lnTo>
                <a:lnTo>
                  <a:pt x="4571990" y="5143489"/>
                </a:lnTo>
                <a:lnTo>
                  <a:pt x="0" y="5143489"/>
                </a:lnTo>
                <a:lnTo>
                  <a:pt x="0" y="0"/>
                </a:lnTo>
                <a:close/>
              </a:path>
            </a:pathLst>
          </a:custGeom>
          <a:solidFill>
            <a:srgbClr val="003CB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19"/>
          <p:cNvSpPr/>
          <p:nvPr/>
        </p:nvSpPr>
        <p:spPr>
          <a:xfrm>
            <a:off x="3199906" y="1194193"/>
            <a:ext cx="2971800" cy="1575854"/>
          </a:xfrm>
          <a:custGeom>
            <a:rect b="b" l="l" r="r" t="t"/>
            <a:pathLst>
              <a:path extrusionOk="0" h="5143500" w="4572000">
                <a:moveTo>
                  <a:pt x="0" y="0"/>
                </a:moveTo>
                <a:lnTo>
                  <a:pt x="4571990" y="0"/>
                </a:lnTo>
                <a:lnTo>
                  <a:pt x="4571990" y="5143489"/>
                </a:lnTo>
                <a:lnTo>
                  <a:pt x="0" y="5143489"/>
                </a:lnTo>
                <a:lnTo>
                  <a:pt x="0" y="0"/>
                </a:lnTo>
                <a:close/>
              </a:path>
            </a:pathLst>
          </a:custGeom>
          <a:solidFill>
            <a:srgbClr val="0975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19"/>
          <p:cNvSpPr/>
          <p:nvPr/>
        </p:nvSpPr>
        <p:spPr>
          <a:xfrm>
            <a:off x="3199906" y="2571750"/>
            <a:ext cx="2971800" cy="1383345"/>
          </a:xfrm>
          <a:custGeom>
            <a:rect b="b" l="l" r="r" t="t"/>
            <a:pathLst>
              <a:path extrusionOk="0" h="5143500" w="4572000">
                <a:moveTo>
                  <a:pt x="0" y="0"/>
                </a:moveTo>
                <a:lnTo>
                  <a:pt x="4571990" y="0"/>
                </a:lnTo>
                <a:lnTo>
                  <a:pt x="4571990" y="5143489"/>
                </a:lnTo>
                <a:lnTo>
                  <a:pt x="0" y="5143489"/>
                </a:lnTo>
                <a:lnTo>
                  <a:pt x="0" y="0"/>
                </a:lnTo>
                <a:close/>
              </a:path>
            </a:pathLst>
          </a:custGeom>
          <a:solidFill>
            <a:srgbClr val="0B97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9"/>
          <p:cNvSpPr/>
          <p:nvPr/>
        </p:nvSpPr>
        <p:spPr>
          <a:xfrm>
            <a:off x="3199906" y="3949307"/>
            <a:ext cx="2971800" cy="1194193"/>
          </a:xfrm>
          <a:custGeom>
            <a:rect b="b" l="l" r="r" t="t"/>
            <a:pathLst>
              <a:path extrusionOk="0" h="5143500" w="4572000">
                <a:moveTo>
                  <a:pt x="0" y="0"/>
                </a:moveTo>
                <a:lnTo>
                  <a:pt x="4571990" y="0"/>
                </a:lnTo>
                <a:lnTo>
                  <a:pt x="4571990" y="5143489"/>
                </a:lnTo>
                <a:lnTo>
                  <a:pt x="0" y="5143489"/>
                </a:lnTo>
                <a:lnTo>
                  <a:pt x="0" y="0"/>
                </a:lnTo>
                <a:close/>
              </a:path>
            </a:pathLst>
          </a:custGeom>
          <a:solidFill>
            <a:srgbClr val="0EBA9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25" name="Shape 125"/>
        <p:cNvGrpSpPr/>
        <p:nvPr/>
      </p:nvGrpSpPr>
      <p:grpSpPr>
        <a:xfrm>
          <a:off x="0" y="0"/>
          <a:ext cx="0" cy="0"/>
          <a:chOff x="0" y="0"/>
          <a:chExt cx="0" cy="0"/>
        </a:xfrm>
      </p:grpSpPr>
      <p:sp>
        <p:nvSpPr>
          <p:cNvPr id="126" name="Google Shape;126;p20"/>
          <p:cNvSpPr/>
          <p:nvPr/>
        </p:nvSpPr>
        <p:spPr>
          <a:xfrm>
            <a:off x="-1"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0DAD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20"/>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0"/>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0"/>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30" name="Google Shape;130;p20"/>
          <p:cNvPicPr preferRelativeResize="0"/>
          <p:nvPr/>
        </p:nvPicPr>
        <p:blipFill rotWithShape="1">
          <a:blip r:embed="rId2">
            <a:alphaModFix/>
          </a:blip>
          <a:srcRect b="0" l="0" r="0" t="0"/>
          <a:stretch/>
        </p:blipFill>
        <p:spPr>
          <a:xfrm>
            <a:off x="143264" y="4727351"/>
            <a:ext cx="346031" cy="3457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bg>
      <p:bgPr>
        <a:gradFill>
          <a:gsLst>
            <a:gs pos="0">
              <a:srgbClr val="93B3D7"/>
            </a:gs>
            <a:gs pos="99000">
              <a:schemeClr val="accent1"/>
            </a:gs>
            <a:gs pos="100000">
              <a:schemeClr val="accent1"/>
            </a:gs>
          </a:gsLst>
          <a:lin ang="2700000" scaled="0"/>
        </a:gra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43264" y="4664382"/>
            <a:ext cx="346031" cy="3457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Only" showMasterSp="0">
  <p:cSld name="12_Title Only">
    <p:bg>
      <p:bgPr>
        <a:solidFill>
          <a:schemeClr val="lt1"/>
        </a:solidFill>
      </p:bgPr>
    </p:bg>
    <p:spTree>
      <p:nvGrpSpPr>
        <p:cNvPr id="131" name="Shape 131"/>
        <p:cNvGrpSpPr/>
        <p:nvPr/>
      </p:nvGrpSpPr>
      <p:grpSpPr>
        <a:xfrm>
          <a:off x="0" y="0"/>
          <a:ext cx="0" cy="0"/>
          <a:chOff x="0" y="0"/>
          <a:chExt cx="0" cy="0"/>
        </a:xfrm>
      </p:grpSpPr>
      <p:sp>
        <p:nvSpPr>
          <p:cNvPr id="132" name="Google Shape;132;p21"/>
          <p:cNvSpPr/>
          <p:nvPr/>
        </p:nvSpPr>
        <p:spPr>
          <a:xfrm>
            <a:off x="-1"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404EF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21"/>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1"/>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1"/>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36" name="Google Shape;136;p21"/>
          <p:cNvPicPr preferRelativeResize="0"/>
          <p:nvPr/>
        </p:nvPicPr>
        <p:blipFill rotWithShape="1">
          <a:blip r:embed="rId2">
            <a:alphaModFix/>
          </a:blip>
          <a:srcRect b="0" l="0" r="0" t="0"/>
          <a:stretch/>
        </p:blipFill>
        <p:spPr>
          <a:xfrm>
            <a:off x="143264" y="4727351"/>
            <a:ext cx="346031" cy="34576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showMasterSp="0">
  <p:cSld name="1_Title Only">
    <p:bg>
      <p:bgPr>
        <a:solidFill>
          <a:schemeClr val="lt1"/>
        </a:solidFill>
      </p:bgPr>
    </p:bg>
    <p:spTree>
      <p:nvGrpSpPr>
        <p:cNvPr id="137" name="Shape 137"/>
        <p:cNvGrpSpPr/>
        <p:nvPr/>
      </p:nvGrpSpPr>
      <p:grpSpPr>
        <a:xfrm>
          <a:off x="0" y="0"/>
          <a:ext cx="0" cy="0"/>
          <a:chOff x="0" y="0"/>
          <a:chExt cx="0" cy="0"/>
        </a:xfrm>
      </p:grpSpPr>
      <p:sp>
        <p:nvSpPr>
          <p:cNvPr id="138" name="Google Shape;138;p22"/>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003BD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22"/>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2"/>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41" name="Google Shape;141;p22"/>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showMasterSp="0">
  <p:cSld name="4_Title Only">
    <p:bg>
      <p:bgPr>
        <a:solidFill>
          <a:schemeClr val="lt1"/>
        </a:solidFill>
      </p:bgPr>
    </p:bg>
    <p:spTree>
      <p:nvGrpSpPr>
        <p:cNvPr id="142" name="Shape 142"/>
        <p:cNvGrpSpPr/>
        <p:nvPr/>
      </p:nvGrpSpPr>
      <p:grpSpPr>
        <a:xfrm>
          <a:off x="0" y="0"/>
          <a:ext cx="0" cy="0"/>
          <a:chOff x="0" y="0"/>
          <a:chExt cx="0" cy="0"/>
        </a:xfrm>
      </p:grpSpPr>
      <p:sp>
        <p:nvSpPr>
          <p:cNvPr id="143" name="Google Shape;143;p23"/>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0020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23"/>
          <p:cNvSpPr txBox="1"/>
          <p:nvPr>
            <p:ph type="title"/>
          </p:nvPr>
        </p:nvSpPr>
        <p:spPr>
          <a:xfrm>
            <a:off x="381000" y="127397"/>
            <a:ext cx="4572000" cy="61555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lt1"/>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3"/>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46" name="Google Shape;146;p23"/>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
        <p:nvSpPr>
          <p:cNvPr id="147" name="Google Shape;147;p23"/>
          <p:cNvSpPr/>
          <p:nvPr/>
        </p:nvSpPr>
        <p:spPr>
          <a:xfrm>
            <a:off x="381000" y="849631"/>
            <a:ext cx="2438400" cy="45719"/>
          </a:xfrm>
          <a:prstGeom prst="rect">
            <a:avLst/>
          </a:prstGeom>
          <a:solidFill>
            <a:srgbClr val="11E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Only" showMasterSp="0">
  <p:cSld name="10_Title Only">
    <p:bg>
      <p:bgPr>
        <a:solidFill>
          <a:schemeClr val="lt1"/>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381000" y="127397"/>
            <a:ext cx="4572000" cy="61555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dk1"/>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4"/>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51" name="Google Shape;151;p24"/>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
        <p:nvSpPr>
          <p:cNvPr id="152" name="Google Shape;152;p24"/>
          <p:cNvSpPr/>
          <p:nvPr/>
        </p:nvSpPr>
        <p:spPr>
          <a:xfrm>
            <a:off x="381000" y="849631"/>
            <a:ext cx="2438400" cy="45719"/>
          </a:xfrm>
          <a:prstGeom prst="rect">
            <a:avLst/>
          </a:prstGeom>
          <a:solidFill>
            <a:srgbClr val="11E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Only" showMasterSp="0">
  <p:cSld name="13_Title Only">
    <p:bg>
      <p:bgPr>
        <a:solidFill>
          <a:srgbClr val="02D891"/>
        </a:solidFill>
      </p:bgPr>
    </p:bg>
    <p:spTree>
      <p:nvGrpSpPr>
        <p:cNvPr id="153" name="Shape 153"/>
        <p:cNvGrpSpPr/>
        <p:nvPr/>
      </p:nvGrpSpPr>
      <p:grpSpPr>
        <a:xfrm>
          <a:off x="0" y="0"/>
          <a:ext cx="0" cy="0"/>
          <a:chOff x="0" y="0"/>
          <a:chExt cx="0" cy="0"/>
        </a:xfrm>
      </p:grpSpPr>
      <p:sp>
        <p:nvSpPr>
          <p:cNvPr id="154" name="Google Shape;154;p25"/>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55" name="Google Shape;155;p25"/>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
        <p:nvSpPr>
          <p:cNvPr id="156" name="Google Shape;156;p25"/>
          <p:cNvSpPr txBox="1"/>
          <p:nvPr>
            <p:ph type="title"/>
          </p:nvPr>
        </p:nvSpPr>
        <p:spPr>
          <a:xfrm>
            <a:off x="311700" y="445025"/>
            <a:ext cx="8520600" cy="5727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000">
                <a:solidFill>
                  <a:schemeClr val="lt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showMasterSp="0">
  <p:cSld name="5_Title Only">
    <p:bg>
      <p:bgPr>
        <a:solidFill>
          <a:schemeClr val="lt1"/>
        </a:solidFill>
      </p:bgPr>
    </p:bg>
    <p:spTree>
      <p:nvGrpSpPr>
        <p:cNvPr id="157" name="Shape 157"/>
        <p:cNvGrpSpPr/>
        <p:nvPr/>
      </p:nvGrpSpPr>
      <p:grpSpPr>
        <a:xfrm>
          <a:off x="0" y="0"/>
          <a:ext cx="0" cy="0"/>
          <a:chOff x="0" y="0"/>
          <a:chExt cx="0" cy="0"/>
        </a:xfrm>
      </p:grpSpPr>
      <p:sp>
        <p:nvSpPr>
          <p:cNvPr id="158" name="Google Shape;158;p26"/>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0020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26"/>
          <p:cNvSpPr txBox="1"/>
          <p:nvPr>
            <p:ph type="title"/>
          </p:nvPr>
        </p:nvSpPr>
        <p:spPr>
          <a:xfrm>
            <a:off x="381000" y="209550"/>
            <a:ext cx="4572000" cy="61555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lt1"/>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6"/>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61" name="Google Shape;161;p26"/>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Only" showMasterSp="0">
  <p:cSld name="15_Title Only">
    <p:bg>
      <p:bgPr>
        <a:solidFill>
          <a:srgbClr val="0C0749"/>
        </a:solidFill>
      </p:bgPr>
    </p:bg>
    <p:spTree>
      <p:nvGrpSpPr>
        <p:cNvPr id="162" name="Shape 162"/>
        <p:cNvGrpSpPr/>
        <p:nvPr/>
      </p:nvGrpSpPr>
      <p:grpSpPr>
        <a:xfrm>
          <a:off x="0" y="0"/>
          <a:ext cx="0" cy="0"/>
          <a:chOff x="0" y="0"/>
          <a:chExt cx="0" cy="0"/>
        </a:xfrm>
      </p:grpSpPr>
      <p:sp>
        <p:nvSpPr>
          <p:cNvPr id="163" name="Google Shape;163;p27"/>
          <p:cNvSpPr txBox="1"/>
          <p:nvPr>
            <p:ph type="title"/>
          </p:nvPr>
        </p:nvSpPr>
        <p:spPr>
          <a:xfrm>
            <a:off x="381000" y="209550"/>
            <a:ext cx="4572000" cy="61555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lt1"/>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7"/>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65" name="Google Shape;165;p27"/>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showMasterSp="0">
  <p:cSld name="6_Title Only">
    <p:bg>
      <p:bgPr>
        <a:solidFill>
          <a:srgbClr val="003BDE"/>
        </a:solidFill>
      </p:bgPr>
    </p:bg>
    <p:spTree>
      <p:nvGrpSpPr>
        <p:cNvPr id="166" name="Shape 166"/>
        <p:cNvGrpSpPr/>
        <p:nvPr/>
      </p:nvGrpSpPr>
      <p:grpSpPr>
        <a:xfrm>
          <a:off x="0" y="0"/>
          <a:ext cx="0" cy="0"/>
          <a:chOff x="0" y="0"/>
          <a:chExt cx="0" cy="0"/>
        </a:xfrm>
      </p:grpSpPr>
      <p:sp>
        <p:nvSpPr>
          <p:cNvPr id="167" name="Google Shape;167;p28"/>
          <p:cNvSpPr/>
          <p:nvPr/>
        </p:nvSpPr>
        <p:spPr>
          <a:xfrm>
            <a:off x="3200400" y="0"/>
            <a:ext cx="59436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404EF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28"/>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69" name="Google Shape;169;p28"/>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Only" showMasterSp="0">
  <p:cSld name="11_Title Only">
    <p:bg>
      <p:bgPr>
        <a:solidFill>
          <a:srgbClr val="003BDE"/>
        </a:solidFill>
      </p:bgPr>
    </p:bg>
    <p:spTree>
      <p:nvGrpSpPr>
        <p:cNvPr id="170" name="Shape 170"/>
        <p:cNvGrpSpPr/>
        <p:nvPr/>
      </p:nvGrpSpPr>
      <p:grpSpPr>
        <a:xfrm>
          <a:off x="0" y="0"/>
          <a:ext cx="0" cy="0"/>
          <a:chOff x="0" y="0"/>
          <a:chExt cx="0" cy="0"/>
        </a:xfrm>
      </p:grpSpPr>
      <p:sp>
        <p:nvSpPr>
          <p:cNvPr id="171" name="Google Shape;171;p29"/>
          <p:cNvSpPr/>
          <p:nvPr/>
        </p:nvSpPr>
        <p:spPr>
          <a:xfrm>
            <a:off x="3200400" y="0"/>
            <a:ext cx="5943600" cy="5143500"/>
          </a:xfrm>
          <a:custGeom>
            <a:rect b="b" l="l" r="r" t="t"/>
            <a:pathLst>
              <a:path extrusionOk="0" h="5143500" w="9144000">
                <a:moveTo>
                  <a:pt x="0" y="0"/>
                </a:moveTo>
                <a:lnTo>
                  <a:pt x="9143981" y="0"/>
                </a:lnTo>
                <a:lnTo>
                  <a:pt x="9143981" y="5143489"/>
                </a:lnTo>
                <a:lnTo>
                  <a:pt x="0" y="5143489"/>
                </a:lnTo>
                <a:lnTo>
                  <a:pt x="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29"/>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73" name="Google Shape;173;p29"/>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showMasterSp="0">
  <p:cSld name="2_Title Only">
    <p:bg>
      <p:bgPr>
        <a:solidFill>
          <a:schemeClr val="lt1"/>
        </a:solidFill>
      </p:bgPr>
    </p:bg>
    <p:spTree>
      <p:nvGrpSpPr>
        <p:cNvPr id="174" name="Shape 174"/>
        <p:cNvGrpSpPr/>
        <p:nvPr/>
      </p:nvGrpSpPr>
      <p:grpSpPr>
        <a:xfrm>
          <a:off x="0" y="0"/>
          <a:ext cx="0" cy="0"/>
          <a:chOff x="0" y="0"/>
          <a:chExt cx="0" cy="0"/>
        </a:xfrm>
      </p:grpSpPr>
      <p:sp>
        <p:nvSpPr>
          <p:cNvPr id="175" name="Google Shape;175;p30"/>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F75E4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76" name="Google Shape;176;p30"/>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30"/>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78" name="Google Shape;178;p30"/>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0" name="Shape 20"/>
        <p:cNvGrpSpPr/>
        <p:nvPr/>
      </p:nvGrpSpPr>
      <p:grpSpPr>
        <a:xfrm>
          <a:off x="0" y="0"/>
          <a:ext cx="0" cy="0"/>
          <a:chOff x="0" y="0"/>
          <a:chExt cx="0" cy="0"/>
        </a:xfrm>
      </p:grpSpPr>
      <p:sp>
        <p:nvSpPr>
          <p:cNvPr id="21" name="Google Shape;21;p4"/>
          <p:cNvSpPr txBox="1"/>
          <p:nvPr>
            <p:ph type="ctrTitle"/>
          </p:nvPr>
        </p:nvSpPr>
        <p:spPr>
          <a:xfrm>
            <a:off x="428923" y="1751876"/>
            <a:ext cx="1931670"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25" name="Google Shape;25;p4"/>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Only" showMasterSp="0">
  <p:cSld name="9_Title Only">
    <p:bg>
      <p:bgPr>
        <a:solidFill>
          <a:schemeClr val="lt1"/>
        </a:solidFill>
      </p:bgPr>
    </p:bg>
    <p:spTree>
      <p:nvGrpSpPr>
        <p:cNvPr id="179" name="Shape 179"/>
        <p:cNvGrpSpPr/>
        <p:nvPr/>
      </p:nvGrpSpPr>
      <p:grpSpPr>
        <a:xfrm>
          <a:off x="0" y="0"/>
          <a:ext cx="0" cy="0"/>
          <a:chOff x="0" y="0"/>
          <a:chExt cx="0" cy="0"/>
        </a:xfrm>
      </p:grpSpPr>
      <p:sp>
        <p:nvSpPr>
          <p:cNvPr id="180" name="Google Shape;180;p31"/>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023C1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81" name="Google Shape;181;p31"/>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31"/>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83" name="Google Shape;183;p31"/>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showMasterSp="0">
  <p:cSld name="3_Title Only">
    <p:bg>
      <p:bgPr>
        <a:solidFill>
          <a:schemeClr val="lt1"/>
        </a:solidFill>
      </p:bgPr>
    </p:bg>
    <p:spTree>
      <p:nvGrpSpPr>
        <p:cNvPr id="184" name="Shape 184"/>
        <p:cNvGrpSpPr/>
        <p:nvPr/>
      </p:nvGrpSpPr>
      <p:grpSpPr>
        <a:xfrm>
          <a:off x="0" y="0"/>
          <a:ext cx="0" cy="0"/>
          <a:chOff x="0" y="0"/>
          <a:chExt cx="0" cy="0"/>
        </a:xfrm>
      </p:grpSpPr>
      <p:sp>
        <p:nvSpPr>
          <p:cNvPr id="185" name="Google Shape;185;p32"/>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EF254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186" name="Google Shape;186;p32"/>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32"/>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88" name="Google Shape;188;p32"/>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189" name="Shape 189"/>
        <p:cNvGrpSpPr/>
        <p:nvPr/>
      </p:nvGrpSpPr>
      <p:grpSpPr>
        <a:xfrm>
          <a:off x="0" y="0"/>
          <a:ext cx="0" cy="0"/>
          <a:chOff x="0" y="0"/>
          <a:chExt cx="0" cy="0"/>
        </a:xfrm>
      </p:grpSpPr>
      <p:sp>
        <p:nvSpPr>
          <p:cNvPr id="190" name="Google Shape;190;p33"/>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3"/>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192" name="Google Shape;192;p33"/>
          <p:cNvSpPr/>
          <p:nvPr>
            <p:ph idx="2" type="pic"/>
          </p:nvPr>
        </p:nvSpPr>
        <p:spPr>
          <a:xfrm>
            <a:off x="762001" y="1047751"/>
            <a:ext cx="533400" cy="533400"/>
          </a:xfrm>
          <a:prstGeom prst="rect">
            <a:avLst/>
          </a:prstGeom>
          <a:solidFill>
            <a:schemeClr val="dk1"/>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solidFill>
          <a:srgbClr val="0C0C0C"/>
        </a:solidFill>
      </p:bgPr>
    </p:bg>
    <p:spTree>
      <p:nvGrpSpPr>
        <p:cNvPr id="193" name="Shape 193"/>
        <p:cNvGrpSpPr/>
        <p:nvPr/>
      </p:nvGrpSpPr>
      <p:grpSpPr>
        <a:xfrm>
          <a:off x="0" y="0"/>
          <a:ext cx="0" cy="0"/>
          <a:chOff x="0" y="0"/>
          <a:chExt cx="0" cy="0"/>
        </a:xfrm>
      </p:grpSpPr>
      <p:sp>
        <p:nvSpPr>
          <p:cNvPr id="194" name="Google Shape;194;p34"/>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34"/>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96" name="Shape 196"/>
        <p:cNvGrpSpPr/>
        <p:nvPr/>
      </p:nvGrpSpPr>
      <p:grpSpPr>
        <a:xfrm>
          <a:off x="0" y="0"/>
          <a:ext cx="0" cy="0"/>
          <a:chOff x="0" y="0"/>
          <a:chExt cx="0" cy="0"/>
        </a:xfrm>
      </p:grpSpPr>
      <p:pic>
        <p:nvPicPr>
          <p:cNvPr id="197" name="Google Shape;197;p3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Only" showMasterSp="0">
  <p:cSld name="8_Title Only">
    <p:bg>
      <p:bgPr>
        <a:solidFill>
          <a:schemeClr val="lt1"/>
        </a:solidFill>
      </p:bgPr>
    </p:bg>
    <p:spTree>
      <p:nvGrpSpPr>
        <p:cNvPr id="198" name="Shape 198"/>
        <p:cNvGrpSpPr/>
        <p:nvPr/>
      </p:nvGrpSpPr>
      <p:grpSpPr>
        <a:xfrm>
          <a:off x="0" y="0"/>
          <a:ext cx="0" cy="0"/>
          <a:chOff x="0" y="0"/>
          <a:chExt cx="0" cy="0"/>
        </a:xfrm>
      </p:grpSpPr>
      <p:sp>
        <p:nvSpPr>
          <p:cNvPr id="199" name="Google Shape;199;p36"/>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36"/>
          <p:cNvSpPr txBox="1"/>
          <p:nvPr>
            <p:ph type="title"/>
          </p:nvPr>
        </p:nvSpPr>
        <p:spPr>
          <a:xfrm>
            <a:off x="381000" y="73877"/>
            <a:ext cx="4572000" cy="36933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400">
                <a:solidFill>
                  <a:srgbClr val="002060"/>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36"/>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202" name="Google Shape;202;p36"/>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
        <p:nvSpPr>
          <p:cNvPr id="203" name="Google Shape;203;p36"/>
          <p:cNvSpPr/>
          <p:nvPr/>
        </p:nvSpPr>
        <p:spPr>
          <a:xfrm>
            <a:off x="379413" y="742950"/>
            <a:ext cx="2438400" cy="45719"/>
          </a:xfrm>
          <a:prstGeom prst="rect">
            <a:avLst/>
          </a:prstGeom>
          <a:solidFill>
            <a:srgbClr val="11E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36"/>
          <p:cNvSpPr txBox="1"/>
          <p:nvPr>
            <p:ph idx="1" type="body"/>
          </p:nvPr>
        </p:nvSpPr>
        <p:spPr>
          <a:xfrm>
            <a:off x="379413" y="454877"/>
            <a:ext cx="7621587"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solidFill>
                  <a:srgbClr val="002060"/>
                </a:solidFill>
                <a:latin typeface="Poppins Light"/>
                <a:ea typeface="Poppins Light"/>
                <a:cs typeface="Poppins Light"/>
                <a:sym typeface="Poppins Light"/>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Only" showMasterSp="0">
  <p:cSld name="7_Title Only">
    <p:bg>
      <p:bgPr>
        <a:solidFill>
          <a:srgbClr val="E36C09"/>
        </a:solidFill>
      </p:bgPr>
    </p:bg>
    <p:spTree>
      <p:nvGrpSpPr>
        <p:cNvPr id="205" name="Shape 205"/>
        <p:cNvGrpSpPr/>
        <p:nvPr/>
      </p:nvGrpSpPr>
      <p:grpSpPr>
        <a:xfrm>
          <a:off x="0" y="0"/>
          <a:ext cx="0" cy="0"/>
          <a:chOff x="0" y="0"/>
          <a:chExt cx="0" cy="0"/>
        </a:xfrm>
      </p:grpSpPr>
      <p:sp>
        <p:nvSpPr>
          <p:cNvPr id="206" name="Google Shape;206;p37"/>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4CD2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37"/>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208" name="Google Shape;208;p37"/>
          <p:cNvSpPr/>
          <p:nvPr>
            <p:ph idx="2" type="pic"/>
          </p:nvPr>
        </p:nvSpPr>
        <p:spPr>
          <a:xfrm>
            <a:off x="901827" y="1325153"/>
            <a:ext cx="698373" cy="636997"/>
          </a:xfrm>
          <a:prstGeom prst="roundRect">
            <a:avLst>
              <a:gd fmla="val 11401" name="adj"/>
            </a:avLst>
          </a:prstGeom>
          <a:solidFill>
            <a:srgbClr val="E5B8B7"/>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09" name="Shape 209"/>
        <p:cNvGrpSpPr/>
        <p:nvPr/>
      </p:nvGrpSpPr>
      <p:grpSpPr>
        <a:xfrm>
          <a:off x="0" y="0"/>
          <a:ext cx="0" cy="0"/>
          <a:chOff x="0" y="0"/>
          <a:chExt cx="0" cy="0"/>
        </a:xfrm>
      </p:grpSpPr>
      <p:sp>
        <p:nvSpPr>
          <p:cNvPr id="210" name="Google Shape;210;p38"/>
          <p:cNvSpPr txBox="1"/>
          <p:nvPr>
            <p:ph idx="1" type="body"/>
          </p:nvPr>
        </p:nvSpPr>
        <p:spPr>
          <a:xfrm>
            <a:off x="450503" y="4447449"/>
            <a:ext cx="8239126" cy="300080"/>
          </a:xfrm>
          <a:prstGeom prst="rect">
            <a:avLst/>
          </a:prstGeom>
          <a:noFill/>
          <a:ln>
            <a:noFill/>
          </a:ln>
        </p:spPr>
        <p:txBody>
          <a:bodyPr anchorCtr="0" anchor="t" bIns="45700" lIns="45700" spcFirstLastPara="1" rIns="45700" wrap="square" tIns="45700">
            <a:spAutoFit/>
          </a:bodyPr>
          <a:lstStyle>
            <a:lvl1pPr indent="-228600" lvl="0" marL="457200" algn="l">
              <a:lnSpc>
                <a:spcPct val="100000"/>
              </a:lnSpc>
              <a:spcBef>
                <a:spcPts val="0"/>
              </a:spcBef>
              <a:spcAft>
                <a:spcPts val="0"/>
              </a:spcAft>
              <a:buClr>
                <a:schemeClr val="dk1"/>
              </a:buClr>
              <a:buSzPts val="1350"/>
              <a:buFont typeface="Arial"/>
              <a:buNone/>
              <a:defRPr b="1" sz="1350"/>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1" name="Google Shape;211;p38"/>
          <p:cNvSpPr txBox="1"/>
          <p:nvPr>
            <p:ph type="title"/>
          </p:nvPr>
        </p:nvSpPr>
        <p:spPr>
          <a:xfrm>
            <a:off x="452436" y="2039283"/>
            <a:ext cx="8239127" cy="669414"/>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sz="43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38"/>
          <p:cNvSpPr txBox="1"/>
          <p:nvPr>
            <p:ph idx="2" type="body"/>
          </p:nvPr>
        </p:nvSpPr>
        <p:spPr>
          <a:xfrm>
            <a:off x="450504" y="2708697"/>
            <a:ext cx="8239125" cy="158729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063"/>
              <a:buFont typeface="Arial"/>
              <a:buNone/>
              <a:defRPr b="1" sz="2063"/>
            </a:lvl1pPr>
            <a:lvl2pPr indent="-228600" lvl="1" marL="914400" algn="l">
              <a:lnSpc>
                <a:spcPct val="100000"/>
              </a:lnSpc>
              <a:spcBef>
                <a:spcPts val="0"/>
              </a:spcBef>
              <a:spcAft>
                <a:spcPts val="0"/>
              </a:spcAft>
              <a:buSzPts val="2063"/>
              <a:buFont typeface="Calibri"/>
              <a:buNone/>
              <a:defRPr b="1" sz="2063"/>
            </a:lvl2pPr>
            <a:lvl3pPr indent="-228600" lvl="2" marL="1371600" algn="l">
              <a:lnSpc>
                <a:spcPct val="100000"/>
              </a:lnSpc>
              <a:spcBef>
                <a:spcPts val="0"/>
              </a:spcBef>
              <a:spcAft>
                <a:spcPts val="0"/>
              </a:spcAft>
              <a:buSzPts val="2063"/>
              <a:buFont typeface="Calibri"/>
              <a:buNone/>
              <a:defRPr b="1" sz="2063"/>
            </a:lvl3pPr>
            <a:lvl4pPr indent="-228600" lvl="3" marL="1828800" algn="l">
              <a:lnSpc>
                <a:spcPct val="100000"/>
              </a:lnSpc>
              <a:spcBef>
                <a:spcPts val="0"/>
              </a:spcBef>
              <a:spcAft>
                <a:spcPts val="0"/>
              </a:spcAft>
              <a:buSzPts val="2063"/>
              <a:buFont typeface="Calibri"/>
              <a:buNone/>
              <a:defRPr b="1" sz="2063"/>
            </a:lvl4pPr>
            <a:lvl5pPr indent="-228600" lvl="4" marL="2286000" algn="l">
              <a:lnSpc>
                <a:spcPct val="100000"/>
              </a:lnSpc>
              <a:spcBef>
                <a:spcPts val="0"/>
              </a:spcBef>
              <a:spcAft>
                <a:spcPts val="0"/>
              </a:spcAft>
              <a:buSzPts val="2063"/>
              <a:buFont typeface="Calibri"/>
              <a:buNone/>
              <a:defRPr b="1" sz="2063"/>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3" name="Google Shape;213;p38"/>
          <p:cNvSpPr txBox="1"/>
          <p:nvPr>
            <p:ph idx="12" type="sldNum"/>
          </p:nvPr>
        </p:nvSpPr>
        <p:spPr>
          <a:xfrm>
            <a:off x="8655667" y="4832975"/>
            <a:ext cx="200659" cy="307777"/>
          </a:xfrm>
          <a:prstGeom prst="rect">
            <a:avLst/>
          </a:prstGeom>
          <a:noFill/>
          <a:ln>
            <a:noFill/>
          </a:ln>
        </p:spPr>
        <p:txBody>
          <a:bodyPr anchorCtr="0" anchor="t" bIns="0" lIns="0" spcFirstLastPara="1" rIns="0" wrap="square" tIns="0">
            <a:sp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Only" showMasterSp="0">
  <p:cSld name="16_Title Only">
    <p:bg>
      <p:bgPr>
        <a:solidFill>
          <a:srgbClr val="E36C09"/>
        </a:solidFill>
      </p:bgPr>
    </p:bg>
    <p:spTree>
      <p:nvGrpSpPr>
        <p:cNvPr id="214" name="Shape 214"/>
        <p:cNvGrpSpPr/>
        <p:nvPr/>
      </p:nvGrpSpPr>
      <p:grpSpPr>
        <a:xfrm>
          <a:off x="0" y="0"/>
          <a:ext cx="0" cy="0"/>
          <a:chOff x="0" y="0"/>
          <a:chExt cx="0" cy="0"/>
        </a:xfrm>
      </p:grpSpPr>
      <p:sp>
        <p:nvSpPr>
          <p:cNvPr id="215" name="Google Shape;215;p39"/>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4CD2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39"/>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217" name="Google Shape;217;p39"/>
          <p:cNvSpPr/>
          <p:nvPr>
            <p:ph idx="2" type="pic"/>
          </p:nvPr>
        </p:nvSpPr>
        <p:spPr>
          <a:xfrm>
            <a:off x="901827" y="1325153"/>
            <a:ext cx="1148646" cy="2368383"/>
          </a:xfrm>
          <a:prstGeom prst="roundRect">
            <a:avLst>
              <a:gd fmla="val 11401" name="adj"/>
            </a:avLst>
          </a:prstGeom>
          <a:solidFill>
            <a:srgbClr val="E5B8B7"/>
          </a:solidFill>
          <a:ln>
            <a:noFill/>
          </a:ln>
        </p:spPr>
      </p:sp>
      <p:sp>
        <p:nvSpPr>
          <p:cNvPr id="218" name="Google Shape;218;p39"/>
          <p:cNvSpPr/>
          <p:nvPr>
            <p:ph idx="3" type="pic"/>
          </p:nvPr>
        </p:nvSpPr>
        <p:spPr>
          <a:xfrm>
            <a:off x="2952300" y="1325153"/>
            <a:ext cx="1148646" cy="2368383"/>
          </a:xfrm>
          <a:prstGeom prst="roundRect">
            <a:avLst>
              <a:gd fmla="val 11401" name="adj"/>
            </a:avLst>
          </a:prstGeom>
          <a:solidFill>
            <a:srgbClr val="E5B8B7"/>
          </a:solidFill>
          <a:ln>
            <a:noFill/>
          </a:ln>
        </p:spPr>
      </p:sp>
      <p:sp>
        <p:nvSpPr>
          <p:cNvPr id="219" name="Google Shape;219;p39"/>
          <p:cNvSpPr/>
          <p:nvPr>
            <p:ph idx="4" type="pic"/>
          </p:nvPr>
        </p:nvSpPr>
        <p:spPr>
          <a:xfrm>
            <a:off x="4899504" y="1325152"/>
            <a:ext cx="1148646" cy="2368383"/>
          </a:xfrm>
          <a:prstGeom prst="roundRect">
            <a:avLst>
              <a:gd fmla="val 11401" name="adj"/>
            </a:avLst>
          </a:prstGeom>
          <a:solidFill>
            <a:srgbClr val="E5B8B7"/>
          </a:solidFill>
          <a:ln>
            <a:noFill/>
          </a:ln>
        </p:spPr>
      </p:sp>
      <p:sp>
        <p:nvSpPr>
          <p:cNvPr id="220" name="Google Shape;220;p39"/>
          <p:cNvSpPr/>
          <p:nvPr>
            <p:ph idx="5" type="pic"/>
          </p:nvPr>
        </p:nvSpPr>
        <p:spPr>
          <a:xfrm>
            <a:off x="6846708" y="1325151"/>
            <a:ext cx="1148646" cy="2368383"/>
          </a:xfrm>
          <a:prstGeom prst="roundRect">
            <a:avLst>
              <a:gd fmla="val 11401" name="adj"/>
            </a:avLst>
          </a:prstGeom>
          <a:solidFill>
            <a:srgbClr val="E5B8B7"/>
          </a:solidFill>
          <a:ln>
            <a:noFill/>
          </a:ln>
        </p:spPr>
      </p:sp>
      <p:pic>
        <p:nvPicPr>
          <p:cNvPr id="221" name="Google Shape;221;p39"/>
          <p:cNvPicPr preferRelativeResize="0"/>
          <p:nvPr/>
        </p:nvPicPr>
        <p:blipFill rotWithShape="1">
          <a:blip r:embed="rId2">
            <a:alphaModFix/>
          </a:blip>
          <a:srcRect b="0" l="0" r="0" t="0"/>
          <a:stretch/>
        </p:blipFill>
        <p:spPr>
          <a:xfrm>
            <a:off x="143264" y="4664382"/>
            <a:ext cx="346031" cy="345768"/>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Only" showMasterSp="0">
  <p:cSld name="17_Title Only">
    <p:bg>
      <p:bgPr>
        <a:solidFill>
          <a:srgbClr val="E36C09"/>
        </a:solidFill>
      </p:bgPr>
    </p:bg>
    <p:spTree>
      <p:nvGrpSpPr>
        <p:cNvPr id="222" name="Shape 222"/>
        <p:cNvGrpSpPr/>
        <p:nvPr/>
      </p:nvGrpSpPr>
      <p:grpSpPr>
        <a:xfrm>
          <a:off x="0" y="0"/>
          <a:ext cx="0" cy="0"/>
          <a:chOff x="0" y="0"/>
          <a:chExt cx="0" cy="0"/>
        </a:xfrm>
      </p:grpSpPr>
      <p:sp>
        <p:nvSpPr>
          <p:cNvPr id="223" name="Google Shape;223;p40"/>
          <p:cNvSpPr/>
          <p:nvPr/>
        </p:nvSpPr>
        <p:spPr>
          <a:xfrm>
            <a:off x="0" y="0"/>
            <a:ext cx="9144000" cy="5143500"/>
          </a:xfrm>
          <a:custGeom>
            <a:rect b="b" l="l" r="r" t="t"/>
            <a:pathLst>
              <a:path extrusionOk="0" h="5143500" w="9144000">
                <a:moveTo>
                  <a:pt x="0" y="0"/>
                </a:moveTo>
                <a:lnTo>
                  <a:pt x="9143981" y="0"/>
                </a:lnTo>
                <a:lnTo>
                  <a:pt x="9143981" y="5143489"/>
                </a:lnTo>
                <a:lnTo>
                  <a:pt x="0" y="5143489"/>
                </a:lnTo>
                <a:lnTo>
                  <a:pt x="0" y="0"/>
                </a:lnTo>
                <a:close/>
              </a:path>
            </a:pathLst>
          </a:custGeom>
          <a:solidFill>
            <a:srgbClr val="023C1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40"/>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225" name="Google Shape;225;p40"/>
          <p:cNvSpPr/>
          <p:nvPr>
            <p:ph idx="2" type="pic"/>
          </p:nvPr>
        </p:nvSpPr>
        <p:spPr>
          <a:xfrm>
            <a:off x="901827" y="1325153"/>
            <a:ext cx="1148646" cy="2368383"/>
          </a:xfrm>
          <a:prstGeom prst="roundRect">
            <a:avLst>
              <a:gd fmla="val 11401" name="adj"/>
            </a:avLst>
          </a:prstGeom>
          <a:solidFill>
            <a:srgbClr val="E5B8B7"/>
          </a:solidFill>
          <a:ln>
            <a:noFill/>
          </a:ln>
        </p:spPr>
      </p:sp>
      <p:sp>
        <p:nvSpPr>
          <p:cNvPr id="226" name="Google Shape;226;p40"/>
          <p:cNvSpPr/>
          <p:nvPr>
            <p:ph idx="3" type="pic"/>
          </p:nvPr>
        </p:nvSpPr>
        <p:spPr>
          <a:xfrm>
            <a:off x="2952300" y="1325153"/>
            <a:ext cx="1148646" cy="2368383"/>
          </a:xfrm>
          <a:prstGeom prst="roundRect">
            <a:avLst>
              <a:gd fmla="val 11401" name="adj"/>
            </a:avLst>
          </a:prstGeom>
          <a:solidFill>
            <a:srgbClr val="E5B8B7"/>
          </a:solidFill>
          <a:ln>
            <a:noFill/>
          </a:ln>
        </p:spPr>
      </p:sp>
      <p:sp>
        <p:nvSpPr>
          <p:cNvPr id="227" name="Google Shape;227;p40"/>
          <p:cNvSpPr/>
          <p:nvPr>
            <p:ph idx="4" type="pic"/>
          </p:nvPr>
        </p:nvSpPr>
        <p:spPr>
          <a:xfrm>
            <a:off x="4899504" y="1325152"/>
            <a:ext cx="1148646" cy="2368383"/>
          </a:xfrm>
          <a:prstGeom prst="roundRect">
            <a:avLst>
              <a:gd fmla="val 11401" name="adj"/>
            </a:avLst>
          </a:prstGeom>
          <a:solidFill>
            <a:srgbClr val="E5B8B7"/>
          </a:solidFill>
          <a:ln>
            <a:noFill/>
          </a:ln>
        </p:spPr>
      </p:sp>
      <p:sp>
        <p:nvSpPr>
          <p:cNvPr id="228" name="Google Shape;228;p40"/>
          <p:cNvSpPr/>
          <p:nvPr>
            <p:ph idx="5" type="pic"/>
          </p:nvPr>
        </p:nvSpPr>
        <p:spPr>
          <a:xfrm>
            <a:off x="6846708" y="1325151"/>
            <a:ext cx="1148646" cy="2368383"/>
          </a:xfrm>
          <a:prstGeom prst="roundRect">
            <a:avLst>
              <a:gd fmla="val 11401" name="adj"/>
            </a:avLst>
          </a:prstGeom>
          <a:solidFill>
            <a:srgbClr val="E5B8B7"/>
          </a:solidFill>
          <a:ln>
            <a:noFill/>
          </a:ln>
        </p:spPr>
      </p:sp>
      <p:pic>
        <p:nvPicPr>
          <p:cNvPr id="229" name="Google Shape;229;p40"/>
          <p:cNvPicPr preferRelativeResize="0"/>
          <p:nvPr/>
        </p:nvPicPr>
        <p:blipFill rotWithShape="1">
          <a:blip r:embed="rId2">
            <a:alphaModFix/>
          </a:blip>
          <a:srcRect b="0" l="0" r="0" t="0"/>
          <a:stretch/>
        </p:blipFill>
        <p:spPr>
          <a:xfrm>
            <a:off x="143264" y="4664382"/>
            <a:ext cx="346031" cy="3457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rgbClr val="003BDE"/>
        </a:solidFill>
      </p:bgPr>
    </p:bg>
    <p:spTree>
      <p:nvGrpSpPr>
        <p:cNvPr id="26" name="Shape 26"/>
        <p:cNvGrpSpPr/>
        <p:nvPr/>
      </p:nvGrpSpPr>
      <p:grpSpPr>
        <a:xfrm>
          <a:off x="0" y="0"/>
          <a:ext cx="0" cy="0"/>
          <a:chOff x="0" y="0"/>
          <a:chExt cx="0" cy="0"/>
        </a:xfrm>
      </p:grpSpPr>
      <p:sp>
        <p:nvSpPr>
          <p:cNvPr id="27" name="Google Shape;27;p5"/>
          <p:cNvSpPr txBox="1"/>
          <p:nvPr>
            <p:ph type="ctrTitle"/>
          </p:nvPr>
        </p:nvSpPr>
        <p:spPr>
          <a:xfrm>
            <a:off x="428923" y="1751876"/>
            <a:ext cx="1931670" cy="36933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400">
                <a:solidFill>
                  <a:schemeClr val="lt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31" name="Google Shape;31;p5"/>
          <p:cNvPicPr preferRelativeResize="0"/>
          <p:nvPr/>
        </p:nvPicPr>
        <p:blipFill rotWithShape="1">
          <a:blip r:embed="rId2">
            <a:alphaModFix/>
          </a:blip>
          <a:srcRect b="0" l="0" r="0" t="0"/>
          <a:stretch/>
        </p:blipFill>
        <p:spPr>
          <a:xfrm>
            <a:off x="143264" y="4727351"/>
            <a:ext cx="346031" cy="345768"/>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showMasterSp="0">
  <p:cSld name="3_Title Slide">
    <p:bg>
      <p:bgPr>
        <a:solidFill>
          <a:srgbClr val="0C0749"/>
        </a:solidFill>
      </p:bgPr>
    </p:bg>
    <p:spTree>
      <p:nvGrpSpPr>
        <p:cNvPr id="230" name="Shape 230"/>
        <p:cNvGrpSpPr/>
        <p:nvPr/>
      </p:nvGrpSpPr>
      <p:grpSpPr>
        <a:xfrm>
          <a:off x="0" y="0"/>
          <a:ext cx="0" cy="0"/>
          <a:chOff x="0" y="0"/>
          <a:chExt cx="0" cy="0"/>
        </a:xfrm>
      </p:grpSpPr>
      <p:sp>
        <p:nvSpPr>
          <p:cNvPr id="231" name="Google Shape;231;p41"/>
          <p:cNvSpPr/>
          <p:nvPr/>
        </p:nvSpPr>
        <p:spPr>
          <a:xfrm>
            <a:off x="0" y="0"/>
            <a:ext cx="685800" cy="5143500"/>
          </a:xfrm>
          <a:prstGeom prst="rect">
            <a:avLst/>
          </a:prstGeom>
          <a:solidFill>
            <a:srgbClr val="0DB3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2" name="Google Shape;232;p41"/>
          <p:cNvPicPr preferRelativeResize="0"/>
          <p:nvPr/>
        </p:nvPicPr>
        <p:blipFill rotWithShape="1">
          <a:blip r:embed="rId2">
            <a:alphaModFix/>
          </a:blip>
          <a:srcRect b="0" l="0" r="0" t="0"/>
          <a:stretch/>
        </p:blipFill>
        <p:spPr>
          <a:xfrm>
            <a:off x="143264" y="4664382"/>
            <a:ext cx="346031" cy="34576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6"/>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 type="body"/>
          </p:nvPr>
        </p:nvSpPr>
        <p:spPr>
          <a:xfrm>
            <a:off x="479135" y="819985"/>
            <a:ext cx="583184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7" name="Shape 37"/>
        <p:cNvGrpSpPr/>
        <p:nvPr/>
      </p:nvGrpSpPr>
      <p:grpSpPr>
        <a:xfrm>
          <a:off x="0" y="0"/>
          <a:ext cx="0" cy="0"/>
          <a:chOff x="0" y="0"/>
          <a:chExt cx="0" cy="0"/>
        </a:xfrm>
      </p:grpSpPr>
      <p:sp>
        <p:nvSpPr>
          <p:cNvPr id="38" name="Google Shape;38;p7"/>
          <p:cNvSpPr txBox="1"/>
          <p:nvPr>
            <p:ph type="title"/>
          </p:nvPr>
        </p:nvSpPr>
        <p:spPr>
          <a:xfrm>
            <a:off x="3001626" y="254635"/>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3001626" y="1123950"/>
            <a:ext cx="5831840" cy="34347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7"/>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sp>
        <p:nvSpPr>
          <p:cNvPr id="42" name="Google Shape;42;p7"/>
          <p:cNvSpPr/>
          <p:nvPr/>
        </p:nvSpPr>
        <p:spPr>
          <a:xfrm>
            <a:off x="0" y="0"/>
            <a:ext cx="2667635" cy="5143500"/>
          </a:xfrm>
          <a:custGeom>
            <a:rect b="b" l="l" r="r" t="t"/>
            <a:pathLst>
              <a:path extrusionOk="0" h="5143500" w="2667635">
                <a:moveTo>
                  <a:pt x="540775" y="5143489"/>
                </a:moveTo>
                <a:lnTo>
                  <a:pt x="0" y="5143489"/>
                </a:lnTo>
                <a:lnTo>
                  <a:pt x="0" y="0"/>
                </a:lnTo>
                <a:lnTo>
                  <a:pt x="409070" y="0"/>
                </a:lnTo>
                <a:lnTo>
                  <a:pt x="412666" y="453"/>
                </a:lnTo>
                <a:lnTo>
                  <a:pt x="462111" y="7653"/>
                </a:lnTo>
                <a:lnTo>
                  <a:pt x="511352" y="15791"/>
                </a:lnTo>
                <a:lnTo>
                  <a:pt x="560379" y="24861"/>
                </a:lnTo>
                <a:lnTo>
                  <a:pt x="609178" y="34858"/>
                </a:lnTo>
                <a:lnTo>
                  <a:pt x="657736" y="45777"/>
                </a:lnTo>
                <a:lnTo>
                  <a:pt x="706041" y="57613"/>
                </a:lnTo>
                <a:lnTo>
                  <a:pt x="754080" y="70360"/>
                </a:lnTo>
                <a:lnTo>
                  <a:pt x="801840" y="84014"/>
                </a:lnTo>
                <a:lnTo>
                  <a:pt x="849309" y="98568"/>
                </a:lnTo>
                <a:lnTo>
                  <a:pt x="896473" y="114018"/>
                </a:lnTo>
                <a:lnTo>
                  <a:pt x="943321" y="130358"/>
                </a:lnTo>
                <a:lnTo>
                  <a:pt x="989840" y="147584"/>
                </a:lnTo>
                <a:lnTo>
                  <a:pt x="1036016" y="165689"/>
                </a:lnTo>
                <a:lnTo>
                  <a:pt x="1081837" y="184669"/>
                </a:lnTo>
                <a:lnTo>
                  <a:pt x="1127291" y="204518"/>
                </a:lnTo>
                <a:lnTo>
                  <a:pt x="1172365" y="225232"/>
                </a:lnTo>
                <a:lnTo>
                  <a:pt x="1217046" y="246804"/>
                </a:lnTo>
                <a:lnTo>
                  <a:pt x="1261321" y="269230"/>
                </a:lnTo>
                <a:lnTo>
                  <a:pt x="1305178" y="292504"/>
                </a:lnTo>
                <a:lnTo>
                  <a:pt x="1348604" y="316621"/>
                </a:lnTo>
                <a:lnTo>
                  <a:pt x="1391586" y="341576"/>
                </a:lnTo>
                <a:lnTo>
                  <a:pt x="1434112" y="367363"/>
                </a:lnTo>
                <a:lnTo>
                  <a:pt x="1476169" y="393978"/>
                </a:lnTo>
                <a:lnTo>
                  <a:pt x="1517744" y="421415"/>
                </a:lnTo>
                <a:lnTo>
                  <a:pt x="1558824" y="449668"/>
                </a:lnTo>
                <a:lnTo>
                  <a:pt x="1599398" y="478734"/>
                </a:lnTo>
                <a:lnTo>
                  <a:pt x="1639451" y="508605"/>
                </a:lnTo>
                <a:lnTo>
                  <a:pt x="1678972" y="539277"/>
                </a:lnTo>
                <a:lnTo>
                  <a:pt x="1717948" y="570745"/>
                </a:lnTo>
                <a:lnTo>
                  <a:pt x="1756366" y="603004"/>
                </a:lnTo>
                <a:lnTo>
                  <a:pt x="1794214" y="636048"/>
                </a:lnTo>
                <a:lnTo>
                  <a:pt x="1831478" y="669872"/>
                </a:lnTo>
                <a:lnTo>
                  <a:pt x="1868146" y="704470"/>
                </a:lnTo>
                <a:lnTo>
                  <a:pt x="1904206" y="739838"/>
                </a:lnTo>
                <a:lnTo>
                  <a:pt x="1939574" y="775898"/>
                </a:lnTo>
                <a:lnTo>
                  <a:pt x="1974172" y="812566"/>
                </a:lnTo>
                <a:lnTo>
                  <a:pt x="2007996" y="849830"/>
                </a:lnTo>
                <a:lnTo>
                  <a:pt x="2041040" y="887677"/>
                </a:lnTo>
                <a:lnTo>
                  <a:pt x="2073298" y="926095"/>
                </a:lnTo>
                <a:lnTo>
                  <a:pt x="2104767" y="965071"/>
                </a:lnTo>
                <a:lnTo>
                  <a:pt x="2135439" y="1004593"/>
                </a:lnTo>
                <a:lnTo>
                  <a:pt x="2165310" y="1044646"/>
                </a:lnTo>
                <a:lnTo>
                  <a:pt x="2194375" y="1085220"/>
                </a:lnTo>
                <a:lnTo>
                  <a:pt x="2222629" y="1126300"/>
                </a:lnTo>
                <a:lnTo>
                  <a:pt x="2250066" y="1167875"/>
                </a:lnTo>
                <a:lnTo>
                  <a:pt x="2276681" y="1209932"/>
                </a:lnTo>
                <a:lnTo>
                  <a:pt x="2302468" y="1252458"/>
                </a:lnTo>
                <a:lnTo>
                  <a:pt x="2327423" y="1295440"/>
                </a:lnTo>
                <a:lnTo>
                  <a:pt x="2351540" y="1338866"/>
                </a:lnTo>
                <a:lnTo>
                  <a:pt x="2374814" y="1382723"/>
                </a:lnTo>
                <a:lnTo>
                  <a:pt x="2397240" y="1426998"/>
                </a:lnTo>
                <a:lnTo>
                  <a:pt x="2418812" y="1471679"/>
                </a:lnTo>
                <a:lnTo>
                  <a:pt x="2439525" y="1516753"/>
                </a:lnTo>
                <a:lnTo>
                  <a:pt x="2459375" y="1562207"/>
                </a:lnTo>
                <a:lnTo>
                  <a:pt x="2478355" y="1608028"/>
                </a:lnTo>
                <a:lnTo>
                  <a:pt x="2496460" y="1654204"/>
                </a:lnTo>
                <a:lnTo>
                  <a:pt x="2513685" y="1700723"/>
                </a:lnTo>
                <a:lnTo>
                  <a:pt x="2530026" y="1747571"/>
                </a:lnTo>
                <a:lnTo>
                  <a:pt x="2545476" y="1794735"/>
                </a:lnTo>
                <a:lnTo>
                  <a:pt x="2560030" y="1842204"/>
                </a:lnTo>
                <a:lnTo>
                  <a:pt x="2573683" y="1889964"/>
                </a:lnTo>
                <a:lnTo>
                  <a:pt x="2586431" y="1938003"/>
                </a:lnTo>
                <a:lnTo>
                  <a:pt x="2598267" y="1986308"/>
                </a:lnTo>
                <a:lnTo>
                  <a:pt x="2609186" y="2034866"/>
                </a:lnTo>
                <a:lnTo>
                  <a:pt x="2619183" y="2083665"/>
                </a:lnTo>
                <a:lnTo>
                  <a:pt x="2628253" y="2132691"/>
                </a:lnTo>
                <a:lnTo>
                  <a:pt x="2636391" y="2181933"/>
                </a:lnTo>
                <a:lnTo>
                  <a:pt x="2643591" y="2231378"/>
                </a:lnTo>
                <a:lnTo>
                  <a:pt x="2649848" y="2281012"/>
                </a:lnTo>
                <a:lnTo>
                  <a:pt x="2655157" y="2330824"/>
                </a:lnTo>
                <a:lnTo>
                  <a:pt x="2659512" y="2380800"/>
                </a:lnTo>
                <a:lnTo>
                  <a:pt x="2662909" y="2430927"/>
                </a:lnTo>
                <a:lnTo>
                  <a:pt x="2665342" y="2481194"/>
                </a:lnTo>
                <a:lnTo>
                  <a:pt x="2666805" y="2531588"/>
                </a:lnTo>
                <a:lnTo>
                  <a:pt x="2667294" y="2582094"/>
                </a:lnTo>
                <a:lnTo>
                  <a:pt x="2666854" y="2630492"/>
                </a:lnTo>
                <a:lnTo>
                  <a:pt x="2665537" y="2678676"/>
                </a:lnTo>
                <a:lnTo>
                  <a:pt x="2663352" y="2726638"/>
                </a:lnTo>
                <a:lnTo>
                  <a:pt x="2660307" y="2774371"/>
                </a:lnTo>
                <a:lnTo>
                  <a:pt x="2656408" y="2821867"/>
                </a:lnTo>
                <a:lnTo>
                  <a:pt x="2651664" y="2869119"/>
                </a:lnTo>
                <a:lnTo>
                  <a:pt x="2646082" y="2916118"/>
                </a:lnTo>
                <a:lnTo>
                  <a:pt x="2639669" y="2962858"/>
                </a:lnTo>
                <a:lnTo>
                  <a:pt x="2632434" y="3009331"/>
                </a:lnTo>
                <a:lnTo>
                  <a:pt x="2624384" y="3055529"/>
                </a:lnTo>
                <a:lnTo>
                  <a:pt x="2615526" y="3101445"/>
                </a:lnTo>
                <a:lnTo>
                  <a:pt x="2605869" y="3147070"/>
                </a:lnTo>
                <a:lnTo>
                  <a:pt x="2595419" y="3192398"/>
                </a:lnTo>
                <a:lnTo>
                  <a:pt x="2584185" y="3237420"/>
                </a:lnTo>
                <a:lnTo>
                  <a:pt x="2572173" y="3282130"/>
                </a:lnTo>
                <a:lnTo>
                  <a:pt x="2559392" y="3326519"/>
                </a:lnTo>
                <a:lnTo>
                  <a:pt x="2545850" y="3370579"/>
                </a:lnTo>
                <a:lnTo>
                  <a:pt x="2531553" y="3414305"/>
                </a:lnTo>
                <a:lnTo>
                  <a:pt x="2516509" y="3457686"/>
                </a:lnTo>
                <a:lnTo>
                  <a:pt x="2500727" y="3500717"/>
                </a:lnTo>
                <a:lnTo>
                  <a:pt x="2484213" y="3543390"/>
                </a:lnTo>
                <a:lnTo>
                  <a:pt x="2466975" y="3585696"/>
                </a:lnTo>
                <a:lnTo>
                  <a:pt x="2449021" y="3627628"/>
                </a:lnTo>
                <a:lnTo>
                  <a:pt x="2430359" y="3669179"/>
                </a:lnTo>
                <a:lnTo>
                  <a:pt x="2410995" y="3710341"/>
                </a:lnTo>
                <a:lnTo>
                  <a:pt x="2390939" y="3751107"/>
                </a:lnTo>
                <a:lnTo>
                  <a:pt x="2370196" y="3791468"/>
                </a:lnTo>
                <a:lnTo>
                  <a:pt x="2348775" y="3831418"/>
                </a:lnTo>
                <a:lnTo>
                  <a:pt x="2326684" y="3870948"/>
                </a:lnTo>
                <a:lnTo>
                  <a:pt x="2303930" y="3910050"/>
                </a:lnTo>
                <a:lnTo>
                  <a:pt x="2280521" y="3948719"/>
                </a:lnTo>
                <a:lnTo>
                  <a:pt x="2256464" y="3986945"/>
                </a:lnTo>
                <a:lnTo>
                  <a:pt x="2231767" y="4024721"/>
                </a:lnTo>
                <a:lnTo>
                  <a:pt x="2206438" y="4062040"/>
                </a:lnTo>
                <a:lnTo>
                  <a:pt x="2180483" y="4098894"/>
                </a:lnTo>
                <a:lnTo>
                  <a:pt x="2153912" y="4135275"/>
                </a:lnTo>
                <a:lnTo>
                  <a:pt x="2126730" y="4171175"/>
                </a:lnTo>
                <a:lnTo>
                  <a:pt x="2098947" y="4206588"/>
                </a:lnTo>
                <a:lnTo>
                  <a:pt x="2070569" y="4241505"/>
                </a:lnTo>
                <a:lnTo>
                  <a:pt x="2041605" y="4275920"/>
                </a:lnTo>
                <a:lnTo>
                  <a:pt x="2012061" y="4309823"/>
                </a:lnTo>
                <a:lnTo>
                  <a:pt x="1981946" y="4343208"/>
                </a:lnTo>
                <a:lnTo>
                  <a:pt x="1951266" y="4376067"/>
                </a:lnTo>
                <a:lnTo>
                  <a:pt x="1920030" y="4408393"/>
                </a:lnTo>
                <a:lnTo>
                  <a:pt x="1888246" y="4440177"/>
                </a:lnTo>
                <a:lnTo>
                  <a:pt x="1855920" y="4471413"/>
                </a:lnTo>
                <a:lnTo>
                  <a:pt x="1823061" y="4502092"/>
                </a:lnTo>
                <a:lnTo>
                  <a:pt x="1789676" y="4532208"/>
                </a:lnTo>
                <a:lnTo>
                  <a:pt x="1755772" y="4561751"/>
                </a:lnTo>
                <a:lnTo>
                  <a:pt x="1721358" y="4590716"/>
                </a:lnTo>
                <a:lnTo>
                  <a:pt x="1686441" y="4619094"/>
                </a:lnTo>
                <a:lnTo>
                  <a:pt x="1651028" y="4646877"/>
                </a:lnTo>
                <a:lnTo>
                  <a:pt x="1615127" y="4674058"/>
                </a:lnTo>
                <a:lnTo>
                  <a:pt x="1578746" y="4700630"/>
                </a:lnTo>
                <a:lnTo>
                  <a:pt x="1541893" y="4726584"/>
                </a:lnTo>
                <a:lnTo>
                  <a:pt x="1504574" y="4751913"/>
                </a:lnTo>
                <a:lnTo>
                  <a:pt x="1466798" y="4776610"/>
                </a:lnTo>
                <a:lnTo>
                  <a:pt x="1428572" y="4800667"/>
                </a:lnTo>
                <a:lnTo>
                  <a:pt x="1389903" y="4824077"/>
                </a:lnTo>
                <a:lnTo>
                  <a:pt x="1350800" y="4846831"/>
                </a:lnTo>
                <a:lnTo>
                  <a:pt x="1311270" y="4868922"/>
                </a:lnTo>
                <a:lnTo>
                  <a:pt x="1271321" y="4890342"/>
                </a:lnTo>
                <a:lnTo>
                  <a:pt x="1230960" y="4911085"/>
                </a:lnTo>
                <a:lnTo>
                  <a:pt x="1190194" y="4931141"/>
                </a:lnTo>
                <a:lnTo>
                  <a:pt x="1149032" y="4950505"/>
                </a:lnTo>
                <a:lnTo>
                  <a:pt x="1107481" y="4969167"/>
                </a:lnTo>
                <a:lnTo>
                  <a:pt x="1065549" y="4987121"/>
                </a:lnTo>
                <a:lnTo>
                  <a:pt x="1023243" y="5004358"/>
                </a:lnTo>
                <a:lnTo>
                  <a:pt x="980570" y="5020872"/>
                </a:lnTo>
                <a:lnTo>
                  <a:pt x="937539" y="5036655"/>
                </a:lnTo>
                <a:lnTo>
                  <a:pt x="894158" y="5051698"/>
                </a:lnTo>
                <a:lnTo>
                  <a:pt x="850433" y="5065995"/>
                </a:lnTo>
                <a:lnTo>
                  <a:pt x="806372" y="5079538"/>
                </a:lnTo>
                <a:lnTo>
                  <a:pt x="761983" y="5092319"/>
                </a:lnTo>
                <a:lnTo>
                  <a:pt x="717273" y="5104330"/>
                </a:lnTo>
                <a:lnTo>
                  <a:pt x="672251" y="5115565"/>
                </a:lnTo>
                <a:lnTo>
                  <a:pt x="626923" y="5126014"/>
                </a:lnTo>
                <a:lnTo>
                  <a:pt x="581298" y="5135672"/>
                </a:lnTo>
                <a:lnTo>
                  <a:pt x="540775" y="5143489"/>
                </a:lnTo>
                <a:close/>
              </a:path>
            </a:pathLst>
          </a:custGeom>
          <a:solidFill>
            <a:srgbClr val="003BD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7"/>
          <p:cNvSpPr/>
          <p:nvPr/>
        </p:nvSpPr>
        <p:spPr>
          <a:xfrm>
            <a:off x="0" y="322224"/>
            <a:ext cx="2292985" cy="4519930"/>
          </a:xfrm>
          <a:custGeom>
            <a:rect b="b" l="l" r="r" t="t"/>
            <a:pathLst>
              <a:path extrusionOk="0" h="4519930" w="2292985">
                <a:moveTo>
                  <a:pt x="61949" y="4519791"/>
                </a:moveTo>
                <a:lnTo>
                  <a:pt x="14065" y="4519280"/>
                </a:lnTo>
                <a:lnTo>
                  <a:pt x="0" y="4518830"/>
                </a:lnTo>
                <a:lnTo>
                  <a:pt x="0" y="960"/>
                </a:lnTo>
                <a:lnTo>
                  <a:pt x="14065" y="510"/>
                </a:lnTo>
                <a:lnTo>
                  <a:pt x="61949" y="0"/>
                </a:lnTo>
                <a:lnTo>
                  <a:pt x="112603" y="581"/>
                </a:lnTo>
                <a:lnTo>
                  <a:pt x="163120" y="2322"/>
                </a:lnTo>
                <a:lnTo>
                  <a:pt x="213484" y="5214"/>
                </a:lnTo>
                <a:lnTo>
                  <a:pt x="263676" y="9251"/>
                </a:lnTo>
                <a:lnTo>
                  <a:pt x="313680" y="14424"/>
                </a:lnTo>
                <a:lnTo>
                  <a:pt x="363478" y="20727"/>
                </a:lnTo>
                <a:lnTo>
                  <a:pt x="413053" y="28152"/>
                </a:lnTo>
                <a:lnTo>
                  <a:pt x="462386" y="36692"/>
                </a:lnTo>
                <a:lnTo>
                  <a:pt x="511461" y="46339"/>
                </a:lnTo>
                <a:lnTo>
                  <a:pt x="560260" y="57087"/>
                </a:lnTo>
                <a:lnTo>
                  <a:pt x="608766" y="68927"/>
                </a:lnTo>
                <a:lnTo>
                  <a:pt x="656961" y="81853"/>
                </a:lnTo>
                <a:lnTo>
                  <a:pt x="704827" y="95858"/>
                </a:lnTo>
                <a:lnTo>
                  <a:pt x="752348" y="110933"/>
                </a:lnTo>
                <a:lnTo>
                  <a:pt x="799506" y="127072"/>
                </a:lnTo>
                <a:lnTo>
                  <a:pt x="846282" y="144267"/>
                </a:lnTo>
                <a:lnTo>
                  <a:pt x="892661" y="162511"/>
                </a:lnTo>
                <a:lnTo>
                  <a:pt x="938624" y="181796"/>
                </a:lnTo>
                <a:lnTo>
                  <a:pt x="984153" y="202116"/>
                </a:lnTo>
                <a:lnTo>
                  <a:pt x="1029232" y="223462"/>
                </a:lnTo>
                <a:lnTo>
                  <a:pt x="1073843" y="245829"/>
                </a:lnTo>
                <a:lnTo>
                  <a:pt x="1117969" y="269207"/>
                </a:lnTo>
                <a:lnTo>
                  <a:pt x="1161591" y="293591"/>
                </a:lnTo>
                <a:lnTo>
                  <a:pt x="1204693" y="318972"/>
                </a:lnTo>
                <a:lnTo>
                  <a:pt x="1247257" y="345343"/>
                </a:lnTo>
                <a:lnTo>
                  <a:pt x="1289266" y="372697"/>
                </a:lnTo>
                <a:lnTo>
                  <a:pt x="1330701" y="401027"/>
                </a:lnTo>
                <a:lnTo>
                  <a:pt x="1371547" y="430325"/>
                </a:lnTo>
                <a:lnTo>
                  <a:pt x="1411784" y="460584"/>
                </a:lnTo>
                <a:lnTo>
                  <a:pt x="1451396" y="491797"/>
                </a:lnTo>
                <a:lnTo>
                  <a:pt x="1490366" y="523956"/>
                </a:lnTo>
                <a:lnTo>
                  <a:pt x="1528675" y="557054"/>
                </a:lnTo>
                <a:lnTo>
                  <a:pt x="1566306" y="591083"/>
                </a:lnTo>
                <a:lnTo>
                  <a:pt x="1603243" y="626037"/>
                </a:lnTo>
                <a:lnTo>
                  <a:pt x="1639466" y="661908"/>
                </a:lnTo>
                <a:lnTo>
                  <a:pt x="1673906" y="697573"/>
                </a:lnTo>
                <a:lnTo>
                  <a:pt x="1707490" y="733920"/>
                </a:lnTo>
                <a:lnTo>
                  <a:pt x="1740213" y="770934"/>
                </a:lnTo>
                <a:lnTo>
                  <a:pt x="1772066" y="808598"/>
                </a:lnTo>
                <a:lnTo>
                  <a:pt x="1803045" y="846896"/>
                </a:lnTo>
                <a:lnTo>
                  <a:pt x="1833141" y="885812"/>
                </a:lnTo>
                <a:lnTo>
                  <a:pt x="1862348" y="925330"/>
                </a:lnTo>
                <a:lnTo>
                  <a:pt x="1890660" y="965432"/>
                </a:lnTo>
                <a:lnTo>
                  <a:pt x="1918070" y="1006104"/>
                </a:lnTo>
                <a:lnTo>
                  <a:pt x="1944572" y="1047328"/>
                </a:lnTo>
                <a:lnTo>
                  <a:pt x="1970158" y="1089089"/>
                </a:lnTo>
                <a:lnTo>
                  <a:pt x="1994822" y="1131370"/>
                </a:lnTo>
                <a:lnTo>
                  <a:pt x="2018558" y="1174155"/>
                </a:lnTo>
                <a:lnTo>
                  <a:pt x="2041358" y="1217428"/>
                </a:lnTo>
                <a:lnTo>
                  <a:pt x="2063217" y="1261172"/>
                </a:lnTo>
                <a:lnTo>
                  <a:pt x="2084127" y="1305372"/>
                </a:lnTo>
                <a:lnTo>
                  <a:pt x="2104082" y="1350010"/>
                </a:lnTo>
                <a:lnTo>
                  <a:pt x="2123075" y="1395070"/>
                </a:lnTo>
                <a:lnTo>
                  <a:pt x="2141099" y="1440538"/>
                </a:lnTo>
                <a:lnTo>
                  <a:pt x="2158149" y="1486395"/>
                </a:lnTo>
                <a:lnTo>
                  <a:pt x="2174216" y="1532626"/>
                </a:lnTo>
                <a:lnTo>
                  <a:pt x="2189295" y="1579215"/>
                </a:lnTo>
                <a:lnTo>
                  <a:pt x="2203379" y="1626145"/>
                </a:lnTo>
                <a:lnTo>
                  <a:pt x="2216462" y="1673400"/>
                </a:lnTo>
                <a:lnTo>
                  <a:pt x="2228536" y="1720964"/>
                </a:lnTo>
                <a:lnTo>
                  <a:pt x="2239595" y="1768820"/>
                </a:lnTo>
                <a:lnTo>
                  <a:pt x="2249632" y="1816953"/>
                </a:lnTo>
                <a:lnTo>
                  <a:pt x="2258641" y="1865345"/>
                </a:lnTo>
                <a:lnTo>
                  <a:pt x="2266615" y="1913982"/>
                </a:lnTo>
                <a:lnTo>
                  <a:pt x="2273547" y="1962845"/>
                </a:lnTo>
                <a:lnTo>
                  <a:pt x="2279431" y="2011920"/>
                </a:lnTo>
                <a:lnTo>
                  <a:pt x="2284261" y="2061191"/>
                </a:lnTo>
                <a:lnTo>
                  <a:pt x="2288028" y="2110639"/>
                </a:lnTo>
                <a:lnTo>
                  <a:pt x="2290727" y="2160250"/>
                </a:lnTo>
                <a:lnTo>
                  <a:pt x="2292352" y="2210008"/>
                </a:lnTo>
                <a:lnTo>
                  <a:pt x="2292895" y="2259895"/>
                </a:lnTo>
                <a:lnTo>
                  <a:pt x="2292391" y="2308401"/>
                </a:lnTo>
                <a:lnTo>
                  <a:pt x="2290887" y="2356658"/>
                </a:lnTo>
                <a:lnTo>
                  <a:pt x="2288392" y="2404655"/>
                </a:lnTo>
                <a:lnTo>
                  <a:pt x="2284916" y="2452382"/>
                </a:lnTo>
                <a:lnTo>
                  <a:pt x="2280470" y="2499829"/>
                </a:lnTo>
                <a:lnTo>
                  <a:pt x="2275063" y="2546987"/>
                </a:lnTo>
                <a:lnTo>
                  <a:pt x="2268706" y="2593844"/>
                </a:lnTo>
                <a:lnTo>
                  <a:pt x="2261408" y="2640391"/>
                </a:lnTo>
                <a:lnTo>
                  <a:pt x="2253180" y="2686617"/>
                </a:lnTo>
                <a:lnTo>
                  <a:pt x="2244032" y="2732512"/>
                </a:lnTo>
                <a:lnTo>
                  <a:pt x="2233974" y="2778066"/>
                </a:lnTo>
                <a:lnTo>
                  <a:pt x="2223016" y="2823269"/>
                </a:lnTo>
                <a:lnTo>
                  <a:pt x="2211167" y="2868110"/>
                </a:lnTo>
                <a:lnTo>
                  <a:pt x="2198439" y="2912580"/>
                </a:lnTo>
                <a:lnTo>
                  <a:pt x="2184841" y="2956668"/>
                </a:lnTo>
                <a:lnTo>
                  <a:pt x="2170382" y="3000364"/>
                </a:lnTo>
                <a:lnTo>
                  <a:pt x="2155074" y="3043657"/>
                </a:lnTo>
                <a:lnTo>
                  <a:pt x="2138927" y="3086539"/>
                </a:lnTo>
                <a:lnTo>
                  <a:pt x="2121949" y="3128997"/>
                </a:lnTo>
                <a:lnTo>
                  <a:pt x="2104152" y="3171023"/>
                </a:lnTo>
                <a:lnTo>
                  <a:pt x="2085545" y="3212606"/>
                </a:lnTo>
                <a:lnTo>
                  <a:pt x="2066139" y="3253736"/>
                </a:lnTo>
                <a:lnTo>
                  <a:pt x="2045944" y="3294403"/>
                </a:lnTo>
                <a:lnTo>
                  <a:pt x="2024969" y="3334596"/>
                </a:lnTo>
                <a:lnTo>
                  <a:pt x="2003224" y="3374305"/>
                </a:lnTo>
                <a:lnTo>
                  <a:pt x="1980721" y="3413520"/>
                </a:lnTo>
                <a:lnTo>
                  <a:pt x="1957468" y="3452231"/>
                </a:lnTo>
                <a:lnTo>
                  <a:pt x="1933476" y="3490428"/>
                </a:lnTo>
                <a:lnTo>
                  <a:pt x="1908755" y="3528100"/>
                </a:lnTo>
                <a:lnTo>
                  <a:pt x="1883315" y="3565238"/>
                </a:lnTo>
                <a:lnTo>
                  <a:pt x="1857166" y="3601831"/>
                </a:lnTo>
                <a:lnTo>
                  <a:pt x="1830318" y="3637868"/>
                </a:lnTo>
                <a:lnTo>
                  <a:pt x="1802781" y="3673341"/>
                </a:lnTo>
                <a:lnTo>
                  <a:pt x="1774566" y="3708238"/>
                </a:lnTo>
                <a:lnTo>
                  <a:pt x="1745682" y="3742549"/>
                </a:lnTo>
                <a:lnTo>
                  <a:pt x="1716139" y="3776265"/>
                </a:lnTo>
                <a:lnTo>
                  <a:pt x="1685947" y="3809374"/>
                </a:lnTo>
                <a:lnTo>
                  <a:pt x="1655118" y="3841867"/>
                </a:lnTo>
                <a:lnTo>
                  <a:pt x="1623659" y="3873734"/>
                </a:lnTo>
                <a:lnTo>
                  <a:pt x="1591582" y="3904964"/>
                </a:lnTo>
                <a:lnTo>
                  <a:pt x="1558897" y="3935547"/>
                </a:lnTo>
                <a:lnTo>
                  <a:pt x="1525614" y="3965473"/>
                </a:lnTo>
                <a:lnTo>
                  <a:pt x="1491742" y="3994733"/>
                </a:lnTo>
                <a:lnTo>
                  <a:pt x="1457292" y="4023314"/>
                </a:lnTo>
                <a:lnTo>
                  <a:pt x="1422274" y="4051208"/>
                </a:lnTo>
                <a:lnTo>
                  <a:pt x="1386698" y="4078405"/>
                </a:lnTo>
                <a:lnTo>
                  <a:pt x="1350574" y="4104893"/>
                </a:lnTo>
                <a:lnTo>
                  <a:pt x="1313912" y="4130663"/>
                </a:lnTo>
                <a:lnTo>
                  <a:pt x="1276723" y="4155705"/>
                </a:lnTo>
                <a:lnTo>
                  <a:pt x="1239015" y="4180009"/>
                </a:lnTo>
                <a:lnTo>
                  <a:pt x="1200800" y="4203563"/>
                </a:lnTo>
                <a:lnTo>
                  <a:pt x="1162087" y="4226359"/>
                </a:lnTo>
                <a:lnTo>
                  <a:pt x="1122887" y="4248386"/>
                </a:lnTo>
                <a:lnTo>
                  <a:pt x="1083208" y="4269633"/>
                </a:lnTo>
                <a:lnTo>
                  <a:pt x="1043063" y="4290091"/>
                </a:lnTo>
                <a:lnTo>
                  <a:pt x="1002460" y="4309749"/>
                </a:lnTo>
                <a:lnTo>
                  <a:pt x="961410" y="4328597"/>
                </a:lnTo>
                <a:lnTo>
                  <a:pt x="919922" y="4346625"/>
                </a:lnTo>
                <a:lnTo>
                  <a:pt x="878007" y="4363823"/>
                </a:lnTo>
                <a:lnTo>
                  <a:pt x="835675" y="4380180"/>
                </a:lnTo>
                <a:lnTo>
                  <a:pt x="792936" y="4395687"/>
                </a:lnTo>
                <a:lnTo>
                  <a:pt x="749799" y="4410333"/>
                </a:lnTo>
                <a:lnTo>
                  <a:pt x="706276" y="4424108"/>
                </a:lnTo>
                <a:lnTo>
                  <a:pt x="662376" y="4437002"/>
                </a:lnTo>
                <a:lnTo>
                  <a:pt x="618109" y="4449004"/>
                </a:lnTo>
                <a:lnTo>
                  <a:pt x="573485" y="4460105"/>
                </a:lnTo>
                <a:lnTo>
                  <a:pt x="528514" y="4470293"/>
                </a:lnTo>
                <a:lnTo>
                  <a:pt x="483207" y="4479560"/>
                </a:lnTo>
                <a:lnTo>
                  <a:pt x="437573" y="4487895"/>
                </a:lnTo>
                <a:lnTo>
                  <a:pt x="391622" y="4495287"/>
                </a:lnTo>
                <a:lnTo>
                  <a:pt x="345365" y="4501727"/>
                </a:lnTo>
                <a:lnTo>
                  <a:pt x="298812" y="4507204"/>
                </a:lnTo>
                <a:lnTo>
                  <a:pt x="251972" y="4511708"/>
                </a:lnTo>
                <a:lnTo>
                  <a:pt x="204855" y="4515229"/>
                </a:lnTo>
                <a:lnTo>
                  <a:pt x="157473" y="4517756"/>
                </a:lnTo>
                <a:lnTo>
                  <a:pt x="109834" y="4519280"/>
                </a:lnTo>
                <a:lnTo>
                  <a:pt x="61949" y="451979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44" name="Shape 44"/>
        <p:cNvGrpSpPr/>
        <p:nvPr/>
      </p:nvGrpSpPr>
      <p:grpSpPr>
        <a:xfrm>
          <a:off x="0" y="0"/>
          <a:ext cx="0" cy="0"/>
          <a:chOff x="0" y="0"/>
          <a:chExt cx="0" cy="0"/>
        </a:xfrm>
      </p:grpSpPr>
      <p:sp>
        <p:nvSpPr>
          <p:cNvPr id="45" name="Google Shape;45;p8"/>
          <p:cNvSpPr/>
          <p:nvPr/>
        </p:nvSpPr>
        <p:spPr>
          <a:xfrm>
            <a:off x="-1" y="1270"/>
            <a:ext cx="4572000" cy="5143500"/>
          </a:xfrm>
          <a:custGeom>
            <a:rect b="b" l="l" r="r" t="t"/>
            <a:pathLst>
              <a:path extrusionOk="0" h="5143500" w="4572000">
                <a:moveTo>
                  <a:pt x="0" y="0"/>
                </a:moveTo>
                <a:lnTo>
                  <a:pt x="4571990" y="0"/>
                </a:lnTo>
                <a:lnTo>
                  <a:pt x="4571990" y="5143489"/>
                </a:lnTo>
                <a:lnTo>
                  <a:pt x="0" y="5143489"/>
                </a:lnTo>
                <a:lnTo>
                  <a:pt x="0" y="0"/>
                </a:lnTo>
                <a:close/>
              </a:path>
            </a:pathLst>
          </a:custGeom>
          <a:solidFill>
            <a:srgbClr val="0DAD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8"/>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8"/>
          <p:cNvSpPr txBox="1"/>
          <p:nvPr>
            <p:ph idx="2" type="body"/>
          </p:nvPr>
        </p:nvSpPr>
        <p:spPr>
          <a:xfrm>
            <a:off x="5037473" y="909017"/>
            <a:ext cx="3438525" cy="351155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200">
                <a:solidFill>
                  <a:schemeClr val="dk1"/>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8"/>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51" name="Google Shape;51;p8"/>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showMasterSp="0">
  <p:cSld name="3_Two Content">
    <p:bg>
      <p:bgPr>
        <a:solidFill>
          <a:schemeClr val="lt1"/>
        </a:solidFill>
      </p:bgPr>
    </p:bg>
    <p:spTree>
      <p:nvGrpSpPr>
        <p:cNvPr id="52" name="Shape 52"/>
        <p:cNvGrpSpPr/>
        <p:nvPr/>
      </p:nvGrpSpPr>
      <p:grpSpPr>
        <a:xfrm>
          <a:off x="0" y="0"/>
          <a:ext cx="0" cy="0"/>
          <a:chOff x="0" y="0"/>
          <a:chExt cx="0" cy="0"/>
        </a:xfrm>
      </p:grpSpPr>
      <p:sp>
        <p:nvSpPr>
          <p:cNvPr id="53" name="Google Shape;53;p9"/>
          <p:cNvSpPr/>
          <p:nvPr/>
        </p:nvSpPr>
        <p:spPr>
          <a:xfrm>
            <a:off x="-1" y="1270"/>
            <a:ext cx="4572000" cy="5143500"/>
          </a:xfrm>
          <a:custGeom>
            <a:rect b="b" l="l" r="r" t="t"/>
            <a:pathLst>
              <a:path extrusionOk="0" h="5143500" w="4572000">
                <a:moveTo>
                  <a:pt x="0" y="0"/>
                </a:moveTo>
                <a:lnTo>
                  <a:pt x="4571990" y="0"/>
                </a:lnTo>
                <a:lnTo>
                  <a:pt x="4571990" y="5143489"/>
                </a:lnTo>
                <a:lnTo>
                  <a:pt x="0" y="5143489"/>
                </a:lnTo>
                <a:lnTo>
                  <a:pt x="0" y="0"/>
                </a:lnTo>
                <a:close/>
              </a:path>
            </a:pathLst>
          </a:custGeom>
          <a:solidFill>
            <a:srgbClr val="0020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9"/>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9"/>
          <p:cNvSpPr txBox="1"/>
          <p:nvPr>
            <p:ph idx="2" type="body"/>
          </p:nvPr>
        </p:nvSpPr>
        <p:spPr>
          <a:xfrm>
            <a:off x="5037473" y="909017"/>
            <a:ext cx="3438525" cy="351155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200">
                <a:solidFill>
                  <a:schemeClr val="dk1"/>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59" name="Google Shape;59;p9"/>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showMasterSp="0">
  <p:cSld name="2_Two Content">
    <p:bg>
      <p:bgPr>
        <a:solidFill>
          <a:schemeClr val="lt1"/>
        </a:solidFill>
      </p:bgPr>
    </p:bg>
    <p:spTree>
      <p:nvGrpSpPr>
        <p:cNvPr id="60" name="Shape 60"/>
        <p:cNvGrpSpPr/>
        <p:nvPr/>
      </p:nvGrpSpPr>
      <p:grpSpPr>
        <a:xfrm>
          <a:off x="0" y="0"/>
          <a:ext cx="0" cy="0"/>
          <a:chOff x="0" y="0"/>
          <a:chExt cx="0" cy="0"/>
        </a:xfrm>
      </p:grpSpPr>
      <p:sp>
        <p:nvSpPr>
          <p:cNvPr id="61" name="Google Shape;61;p10"/>
          <p:cNvSpPr/>
          <p:nvPr/>
        </p:nvSpPr>
        <p:spPr>
          <a:xfrm>
            <a:off x="-1" y="1270"/>
            <a:ext cx="3200401" cy="5143500"/>
          </a:xfrm>
          <a:custGeom>
            <a:rect b="b" l="l" r="r" t="t"/>
            <a:pathLst>
              <a:path extrusionOk="0" h="5143500" w="4572000">
                <a:moveTo>
                  <a:pt x="0" y="0"/>
                </a:moveTo>
                <a:lnTo>
                  <a:pt x="4571990" y="0"/>
                </a:lnTo>
                <a:lnTo>
                  <a:pt x="4571990" y="5143489"/>
                </a:lnTo>
                <a:lnTo>
                  <a:pt x="0" y="5143489"/>
                </a:lnTo>
                <a:lnTo>
                  <a:pt x="0" y="0"/>
                </a:lnTo>
                <a:close/>
              </a:path>
            </a:pathLst>
          </a:custGeom>
          <a:solidFill>
            <a:srgbClr val="0DAD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0"/>
          <p:cNvSpPr txBox="1"/>
          <p:nvPr>
            <p:ph idx="1" type="body"/>
          </p:nvPr>
        </p:nvSpPr>
        <p:spPr>
          <a:xfrm>
            <a:off x="5037473" y="909017"/>
            <a:ext cx="3438525" cy="351155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200">
                <a:solidFill>
                  <a:schemeClr val="dk1"/>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65" name="Google Shape;65;p10"/>
          <p:cNvPicPr preferRelativeResize="0"/>
          <p:nvPr/>
        </p:nvPicPr>
        <p:blipFill rotWithShape="1">
          <a:blip r:embed="rId2">
            <a:alphaModFix/>
          </a:blip>
          <a:srcRect b="0" l="0" r="0" t="0"/>
          <a:stretch/>
        </p:blipFill>
        <p:spPr>
          <a:xfrm>
            <a:off x="143264" y="4705350"/>
            <a:ext cx="346031" cy="34576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theme" Target="../theme/theme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85477" y="281863"/>
            <a:ext cx="3573045" cy="330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79135" y="819985"/>
            <a:ext cx="5831840" cy="27699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
          <p:cNvSpPr txBox="1"/>
          <p:nvPr>
            <p:ph idx="11" type="ftr"/>
          </p:nvPr>
        </p:nvSpPr>
        <p:spPr>
          <a:xfrm>
            <a:off x="6414364" y="4786888"/>
            <a:ext cx="2442209" cy="22669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8655667" y="4832975"/>
            <a:ext cx="200659" cy="180339"/>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1pPr>
            <a:lvl2pPr indent="0" lvl="1"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2pPr>
            <a:lvl3pPr indent="0" lvl="2"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3pPr>
            <a:lvl4pPr indent="0" lvl="3"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4pPr>
            <a:lvl5pPr indent="0" lvl="4"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5pPr>
            <a:lvl6pPr indent="0" lvl="5"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6pPr>
            <a:lvl7pPr indent="0" lvl="6"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7pPr>
            <a:lvl8pPr indent="0" lvl="7"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8pPr>
            <a:lvl9pPr indent="0" lvl="8" marL="25400" marR="0" rtl="0" algn="l">
              <a:lnSpc>
                <a:spcPct val="100000"/>
              </a:lnSpc>
              <a:spcBef>
                <a:spcPts val="0"/>
              </a:spcBef>
              <a:spcAft>
                <a:spcPts val="0"/>
              </a:spcAft>
              <a:buClr>
                <a:srgbClr val="000000"/>
              </a:buClr>
              <a:buSzPts val="1000"/>
              <a:buFont typeface="Arial"/>
              <a:buNone/>
              <a:defRPr b="0" i="0" sz="1000" u="none" cap="none" strike="noStrike">
                <a:solidFill>
                  <a:srgbClr val="424242"/>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endParaRPr/>
          </a:p>
        </p:txBody>
      </p:sp>
      <p:pic>
        <p:nvPicPr>
          <p:cNvPr id="14" name="Google Shape;14;p1"/>
          <p:cNvPicPr preferRelativeResize="0"/>
          <p:nvPr/>
        </p:nvPicPr>
        <p:blipFill rotWithShape="1">
          <a:blip r:embed="rId1">
            <a:alphaModFix/>
          </a:blip>
          <a:srcRect b="0" l="0" r="0" t="0"/>
          <a:stretch/>
        </p:blipFill>
        <p:spPr>
          <a:xfrm>
            <a:off x="143264" y="4664382"/>
            <a:ext cx="346031" cy="34576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749"/>
        </a:solidFill>
      </p:bgPr>
    </p:bg>
    <p:spTree>
      <p:nvGrpSpPr>
        <p:cNvPr id="236" name="Shape 236"/>
        <p:cNvGrpSpPr/>
        <p:nvPr/>
      </p:nvGrpSpPr>
      <p:grpSpPr>
        <a:xfrm>
          <a:off x="0" y="0"/>
          <a:ext cx="0" cy="0"/>
          <a:chOff x="0" y="0"/>
          <a:chExt cx="0" cy="0"/>
        </a:xfrm>
      </p:grpSpPr>
      <p:grpSp>
        <p:nvGrpSpPr>
          <p:cNvPr id="237" name="Google Shape;237;p42"/>
          <p:cNvGrpSpPr/>
          <p:nvPr/>
        </p:nvGrpSpPr>
        <p:grpSpPr>
          <a:xfrm>
            <a:off x="252077" y="1371471"/>
            <a:ext cx="5818226" cy="3200529"/>
            <a:chOff x="252078" y="845471"/>
            <a:chExt cx="5818226" cy="3200529"/>
          </a:xfrm>
        </p:grpSpPr>
        <p:sp>
          <p:nvSpPr>
            <p:cNvPr id="238" name="Google Shape;238;p42"/>
            <p:cNvSpPr txBox="1"/>
            <p:nvPr/>
          </p:nvSpPr>
          <p:spPr>
            <a:xfrm>
              <a:off x="252078" y="845471"/>
              <a:ext cx="5638799" cy="689932"/>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lt1"/>
                </a:solidFill>
                <a:latin typeface="Poppins Light"/>
                <a:ea typeface="Poppins Light"/>
                <a:cs typeface="Poppins Light"/>
                <a:sym typeface="Poppins Light"/>
              </a:endParaRPr>
            </a:p>
          </p:txBody>
        </p:sp>
        <p:sp>
          <p:nvSpPr>
            <p:cNvPr id="239" name="Google Shape;239;p42"/>
            <p:cNvSpPr txBox="1"/>
            <p:nvPr/>
          </p:nvSpPr>
          <p:spPr>
            <a:xfrm>
              <a:off x="736304" y="3202179"/>
              <a:ext cx="5334000" cy="843821"/>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Poppins Light"/>
                <a:ea typeface="Poppins Light"/>
                <a:cs typeface="Poppins Light"/>
                <a:sym typeface="Poppins Light"/>
              </a:endParaRPr>
            </a:p>
          </p:txBody>
        </p:sp>
      </p:grpSp>
      <p:sp>
        <p:nvSpPr>
          <p:cNvPr id="240" name="Google Shape;240;p42"/>
          <p:cNvSpPr txBox="1"/>
          <p:nvPr/>
        </p:nvSpPr>
        <p:spPr>
          <a:xfrm>
            <a:off x="736303" y="3254034"/>
            <a:ext cx="4553100" cy="5055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1800"/>
              <a:buFont typeface="Arial"/>
              <a:buNone/>
            </a:pPr>
            <a:r>
              <a:rPr lang="en-US" sz="1600">
                <a:solidFill>
                  <a:srgbClr val="0DB393"/>
                </a:solidFill>
                <a:latin typeface="Poppins ExtraLight"/>
                <a:ea typeface="Poppins ExtraLight"/>
                <a:cs typeface="Poppins ExtraLight"/>
                <a:sym typeface="Poppins ExtraLight"/>
              </a:rPr>
              <a:t>Muhammad Ariansyah</a:t>
            </a:r>
            <a:endParaRPr sz="1600">
              <a:solidFill>
                <a:srgbClr val="0DB393"/>
              </a:solidFill>
              <a:latin typeface="Poppins ExtraLight"/>
              <a:ea typeface="Poppins ExtraLight"/>
              <a:cs typeface="Poppins ExtraLight"/>
              <a:sym typeface="Poppins ExtraLight"/>
            </a:endParaRPr>
          </a:p>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3BDE"/>
                </a:solidFill>
                <a:latin typeface="Poppins ExtraLight"/>
                <a:ea typeface="Poppins ExtraLight"/>
                <a:cs typeface="Poppins ExtraLight"/>
                <a:sym typeface="Poppins ExtraLight"/>
              </a:rPr>
              <a:t>[Insert Date]</a:t>
            </a:r>
            <a:endParaRPr i="0" sz="1600" u="none" cap="none" strike="noStrike">
              <a:solidFill>
                <a:srgbClr val="000000"/>
              </a:solidFill>
              <a:latin typeface="Poppins"/>
              <a:ea typeface="Poppins"/>
              <a:cs typeface="Poppins"/>
              <a:sym typeface="Poppins"/>
            </a:endParaRPr>
          </a:p>
        </p:txBody>
      </p:sp>
      <p:sp>
        <p:nvSpPr>
          <p:cNvPr id="241" name="Google Shape;241;p42"/>
          <p:cNvSpPr/>
          <p:nvPr/>
        </p:nvSpPr>
        <p:spPr>
          <a:xfrm>
            <a:off x="4257750" y="508950"/>
            <a:ext cx="4420800" cy="4125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Ganti dengan isi foto kalian sendiri (jangan pashoto, foto casual aja ya - dan jangan </a:t>
            </a:r>
            <a:r>
              <a:rPr b="0" i="1" lang="en-US" sz="1400" u="none" cap="none" strike="noStrike">
                <a:solidFill>
                  <a:srgbClr val="000000"/>
                </a:solidFill>
                <a:latin typeface="Arial"/>
                <a:ea typeface="Arial"/>
                <a:cs typeface="Arial"/>
                <a:sym typeface="Arial"/>
              </a:rPr>
              <a:t>blurry)</a:t>
            </a:r>
            <a:endParaRPr b="0" i="1" sz="1400" u="none" cap="none" strike="noStrike">
              <a:solidFill>
                <a:srgbClr val="000000"/>
              </a:solidFill>
              <a:latin typeface="Arial"/>
              <a:ea typeface="Arial"/>
              <a:cs typeface="Arial"/>
              <a:sym typeface="Arial"/>
            </a:endParaRPr>
          </a:p>
        </p:txBody>
      </p:sp>
      <p:pic>
        <p:nvPicPr>
          <p:cNvPr id="242" name="Google Shape;242;p42"/>
          <p:cNvPicPr preferRelativeResize="0"/>
          <p:nvPr/>
        </p:nvPicPr>
        <p:blipFill rotWithShape="1">
          <a:blip r:embed="rId3">
            <a:alphaModFix/>
          </a:blip>
          <a:srcRect b="0" l="0" r="0" t="0"/>
          <a:stretch/>
        </p:blipFill>
        <p:spPr>
          <a:xfrm>
            <a:off x="761999" y="445084"/>
            <a:ext cx="1548807" cy="221665"/>
          </a:xfrm>
          <a:prstGeom prst="rect">
            <a:avLst/>
          </a:prstGeom>
          <a:noFill/>
          <a:ln>
            <a:noFill/>
          </a:ln>
        </p:spPr>
      </p:pic>
      <p:sp>
        <p:nvSpPr>
          <p:cNvPr id="243" name="Google Shape;243;p42"/>
          <p:cNvSpPr txBox="1"/>
          <p:nvPr/>
        </p:nvSpPr>
        <p:spPr>
          <a:xfrm>
            <a:off x="736301" y="1679100"/>
            <a:ext cx="3278700" cy="14904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Poppins Light"/>
                <a:ea typeface="Poppins Light"/>
                <a:cs typeface="Poppins Light"/>
                <a:sym typeface="Poppins Light"/>
              </a:rPr>
              <a:t>Motivation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Poppins Light"/>
                <a:ea typeface="Poppins Light"/>
                <a:cs typeface="Poppins Light"/>
                <a:sym typeface="Poppins Light"/>
              </a:rPr>
              <a:t>Letter</a:t>
            </a:r>
            <a:endParaRPr b="0" i="0" sz="4800" u="none" cap="none" strike="noStrike">
              <a:solidFill>
                <a:schemeClr val="lt1"/>
              </a:solidFill>
              <a:latin typeface="Poppins SemiBold"/>
              <a:ea typeface="Poppins SemiBold"/>
              <a:cs typeface="Poppins SemiBold"/>
              <a:sym typeface="Poppins SemiBold"/>
            </a:endParaRPr>
          </a:p>
        </p:txBody>
      </p:sp>
      <p:pic>
        <p:nvPicPr>
          <p:cNvPr id="244" name="Google Shape;244;p42"/>
          <p:cNvPicPr preferRelativeResize="0"/>
          <p:nvPr/>
        </p:nvPicPr>
        <p:blipFill>
          <a:blip r:embed="rId4">
            <a:alphaModFix/>
          </a:blip>
          <a:stretch>
            <a:fillRect/>
          </a:stretch>
        </p:blipFill>
        <p:spPr>
          <a:xfrm>
            <a:off x="4535201" y="508950"/>
            <a:ext cx="3954346" cy="4125599"/>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nvSpPr>
        <p:spPr>
          <a:xfrm>
            <a:off x="533400" y="348382"/>
            <a:ext cx="6400800" cy="100416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Poppins Light"/>
                <a:ea typeface="Poppins Light"/>
                <a:cs typeface="Poppins Light"/>
                <a:sym typeface="Poppins Light"/>
              </a:rPr>
              <a:t>Apa pesan dan kesan setelah mengikuti sesi – sesi pembelajaran di bootcamp harisenin.com?</a:t>
            </a:r>
            <a:endParaRPr b="0" i="0" sz="1400" u="none" cap="none" strike="noStrike">
              <a:solidFill>
                <a:srgbClr val="000000"/>
              </a:solidFill>
              <a:latin typeface="Arial"/>
              <a:ea typeface="Arial"/>
              <a:cs typeface="Arial"/>
              <a:sym typeface="Arial"/>
            </a:endParaRPr>
          </a:p>
        </p:txBody>
      </p:sp>
      <p:graphicFrame>
        <p:nvGraphicFramePr>
          <p:cNvPr id="305" name="Google Shape;305;p51"/>
          <p:cNvGraphicFramePr/>
          <p:nvPr/>
        </p:nvGraphicFramePr>
        <p:xfrm>
          <a:off x="533400" y="1808562"/>
          <a:ext cx="3000000" cy="3000000"/>
        </p:xfrm>
        <a:graphic>
          <a:graphicData uri="http://schemas.openxmlformats.org/drawingml/2006/table">
            <a:tbl>
              <a:tblPr bandRow="1" firstRow="1">
                <a:noFill/>
                <a:tableStyleId>{87EE2B7A-98B4-408C-9DE0-ECBEB9BB760C}</a:tableStyleId>
              </a:tblPr>
              <a:tblGrid>
                <a:gridCol w="8001000"/>
              </a:tblGrid>
              <a:tr h="3822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Isi Jawabanmu disini</a:t>
                      </a:r>
                      <a:endParaRPr b="0" sz="1400" u="none" cap="none" strike="noStrike">
                        <a:latin typeface="Montserrat"/>
                        <a:ea typeface="Montserrat"/>
                        <a:cs typeface="Montserrat"/>
                        <a:sym typeface="Montserrat"/>
                      </a:endParaRPr>
                    </a:p>
                  </a:txBody>
                  <a:tcPr marT="45725" marB="45725" marR="91450" marL="91450">
                    <a:solidFill>
                      <a:srgbClr val="0C0749"/>
                    </a:solidFill>
                  </a:tcPr>
                </a:tc>
              </a:tr>
              <a:tr h="2092750">
                <a:tc>
                  <a:txBody>
                    <a:bodyPr/>
                    <a:lstStyle/>
                    <a:p>
                      <a:pPr indent="0" lvl="0" marL="0" rtl="0" algn="l">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Setelah mengikuti serangkaian sesi pembelajaran di Bootcamp harisenin.com, saya sungguh terkesan dan meninggalkan kesan positif yang mendalam atas pengalaman tersebut. Bootcamp ini memberikan pemahaman yang sangat mendalam mengenai konsep-konsep penting dalam pengembangan full-stack. Sesi-sesi pembelajaran diatur dengan sangat terstruktur dan dirancang secara cermat, memungkinkan saya untuk memahami dengan jelas setiap aspek dari pengembangan full-stack.</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Bagi mereka yang sedang mempertimbangkan Bootcamp harisenin.com, saya dengan yakin menyatakan bahwa ini merupakan pilihan yang luar biasa untuk meningkatkan keterampilan dalam pengembangan full-stack. Dengan bimbingan yang terarah dan materi pembelajaran yang komprehensif, saya merasa sangat terbantu selama menjalani masa bootcamp. Dengan tulus, saya merekomendasikan Bootcamp harisenin.com kepada siapa pun yang sungguh-serius dalam memperdalam pemahaman dan keterampilan mereka dalam pengembangan full-stack.</a:t>
                      </a:r>
                      <a:endParaRPr sz="1200">
                        <a:solidFill>
                          <a:srgbClr val="D1D5DB"/>
                        </a:solidFill>
                        <a:highlight>
                          <a:srgbClr val="343541"/>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200"/>
                        <a:buFont typeface="Arial"/>
                        <a:buNone/>
                      </a:pPr>
                      <a:r>
                        <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nvSpPr>
        <p:spPr>
          <a:xfrm>
            <a:off x="533400" y="348382"/>
            <a:ext cx="6400800" cy="5116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Poppins Light"/>
                <a:ea typeface="Poppins Light"/>
                <a:cs typeface="Poppins Light"/>
                <a:sym typeface="Poppins Light"/>
              </a:rPr>
              <a:t>Apa feedback untuk team harisenin.com?</a:t>
            </a:r>
            <a:endParaRPr b="0" i="0" sz="1400" u="none" cap="none" strike="noStrike">
              <a:solidFill>
                <a:srgbClr val="000000"/>
              </a:solidFill>
              <a:latin typeface="Arial"/>
              <a:ea typeface="Arial"/>
              <a:cs typeface="Arial"/>
              <a:sym typeface="Arial"/>
            </a:endParaRPr>
          </a:p>
        </p:txBody>
      </p:sp>
      <p:graphicFrame>
        <p:nvGraphicFramePr>
          <p:cNvPr id="311" name="Google Shape;311;p52"/>
          <p:cNvGraphicFramePr/>
          <p:nvPr/>
        </p:nvGraphicFramePr>
        <p:xfrm>
          <a:off x="533400" y="1808562"/>
          <a:ext cx="3000000" cy="3000000"/>
        </p:xfrm>
        <a:graphic>
          <a:graphicData uri="http://schemas.openxmlformats.org/drawingml/2006/table">
            <a:tbl>
              <a:tblPr bandRow="1" firstRow="1">
                <a:noFill/>
                <a:tableStyleId>{87EE2B7A-98B4-408C-9DE0-ECBEB9BB760C}</a:tableStyleId>
              </a:tblPr>
              <a:tblGrid>
                <a:gridCol w="7696200"/>
              </a:tblGrid>
              <a:tr h="3822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Isi Jawabanmu disini</a:t>
                      </a:r>
                      <a:endParaRPr b="0" sz="1400" u="none" cap="none" strike="noStrike">
                        <a:latin typeface="Montserrat"/>
                        <a:ea typeface="Montserrat"/>
                        <a:cs typeface="Montserrat"/>
                        <a:sym typeface="Montserrat"/>
                      </a:endParaRPr>
                    </a:p>
                  </a:txBody>
                  <a:tcPr marT="45725" marB="45725" marR="91450" marL="91450">
                    <a:solidFill>
                      <a:srgbClr val="0C0749"/>
                    </a:solidFill>
                  </a:tcPr>
                </a:tc>
              </a:tr>
              <a:tr h="2092750">
                <a:tc>
                  <a:txBody>
                    <a:bodyPr/>
                    <a:lstStyle/>
                    <a:p>
                      <a:pPr indent="0" lvl="0" marL="0" rtl="0" algn="l">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Ulasan saya untuk tim harisenin.com sangat positif. Saya ingin menyampaikan apresiasi yang mendalam atas dedikasi dan kerja keras tim dalam mengelola program bootcamp. Materi yang disajikan tidak hanya sangat relevan tetapi juga disampaikan dengan cara yang mudah dipahami, memberikan bantuan yang efektif bagi peserta seperti saya untuk memahami dan mengembangkan keterampilan full-stack.</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Tidak hanya itu, saya ingin menekankan upaya keras fasilitator dan mentor di tim harisenin.com. Mereka tidak hanya memiliki pengetahuan yang luas tetapi juga responsif terhadap pertanyaan dan tantangan yang kami hadapi selama bootcamp. Lingkungan pembelajaran yang mereka ciptakan sangat inklusif dan mendukung, menciptakan suasana yang memotivasi peserta untuk tumbuh dan berkontribusi secara maksimal.</a:t>
                      </a:r>
                      <a:endParaRPr sz="1200">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US" sz="1200">
                          <a:latin typeface="Times New Roman"/>
                          <a:ea typeface="Times New Roman"/>
                          <a:cs typeface="Times New Roman"/>
                          <a:sym typeface="Times New Roman"/>
                        </a:rPr>
                        <a:t>Terima kasih banyak kepada seluruh tim harisenin.com. Pengalaman ini tidak hanya memuaskan tetapi juga memberikan nilai tambah yang signifikan untuk pengembangan keterampilan full-stack saya. Saya berharap dapat berkolaborasi lagi di masa yang akan datang.</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53"/>
          <p:cNvGrpSpPr/>
          <p:nvPr/>
        </p:nvGrpSpPr>
        <p:grpSpPr>
          <a:xfrm>
            <a:off x="698225" y="438150"/>
            <a:ext cx="7981500" cy="1436225"/>
            <a:chOff x="646646" y="219832"/>
            <a:chExt cx="7981500" cy="1436225"/>
          </a:xfrm>
        </p:grpSpPr>
        <p:sp>
          <p:nvSpPr>
            <p:cNvPr id="318" name="Google Shape;318;p53"/>
            <p:cNvSpPr txBox="1"/>
            <p:nvPr/>
          </p:nvSpPr>
          <p:spPr>
            <a:xfrm>
              <a:off x="646646" y="732657"/>
              <a:ext cx="79815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Montserrat"/>
                  <a:ea typeface="Montserrat"/>
                  <a:cs typeface="Montserrat"/>
                  <a:sym typeface="Montserrat"/>
                </a:rPr>
                <a:t>Pastikan materi yang kamu buat dapat dilihat oleh team kami.</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rPr b="0" i="0" lang="en-US" sz="1400" u="none" cap="none" strike="noStrike">
                  <a:solidFill>
                    <a:schemeClr val="dk1"/>
                  </a:solidFill>
                  <a:latin typeface="Montserrat"/>
                  <a:ea typeface="Montserrat"/>
                  <a:cs typeface="Montserrat"/>
                  <a:sym typeface="Montserrat"/>
                </a:rPr>
                <a:t>Click Share &gt; Change &gt; Anyone with the link. </a:t>
              </a:r>
              <a:r>
                <a:rPr b="1" i="0" lang="en-US" sz="1400" u="none" cap="none" strike="noStrike">
                  <a:solidFill>
                    <a:schemeClr val="dk1"/>
                  </a:solidFill>
                  <a:latin typeface="Montserrat"/>
                  <a:ea typeface="Montserrat"/>
                  <a:cs typeface="Montserrat"/>
                  <a:sym typeface="Montserrat"/>
                </a:rPr>
                <a:t>Lalu copy link url dan paste di spreadsheet yang telah disediakan.</a:t>
              </a:r>
              <a:endParaRPr b="1" i="0" sz="1400" u="none" cap="none" strike="noStrike">
                <a:solidFill>
                  <a:srgbClr val="000000"/>
                </a:solidFill>
                <a:latin typeface="Montserrat"/>
                <a:ea typeface="Montserrat"/>
                <a:cs typeface="Montserrat"/>
                <a:sym typeface="Montserrat"/>
              </a:endParaRPr>
            </a:p>
          </p:txBody>
        </p:sp>
        <p:pic>
          <p:nvPicPr>
            <p:cNvPr id="319" name="Google Shape;319;p53"/>
            <p:cNvPicPr preferRelativeResize="0"/>
            <p:nvPr/>
          </p:nvPicPr>
          <p:blipFill rotWithShape="1">
            <a:blip r:embed="rId3">
              <a:alphaModFix/>
            </a:blip>
            <a:srcRect b="0" l="0" r="0" t="0"/>
            <a:stretch/>
          </p:blipFill>
          <p:spPr>
            <a:xfrm>
              <a:off x="761293" y="219832"/>
              <a:ext cx="2039523" cy="291898"/>
            </a:xfrm>
            <a:prstGeom prst="rect">
              <a:avLst/>
            </a:prstGeom>
            <a:noFill/>
            <a:ln>
              <a:noFill/>
            </a:ln>
          </p:spPr>
        </p:pic>
      </p:grpSp>
      <p:pic>
        <p:nvPicPr>
          <p:cNvPr id="320" name="Google Shape;320;p53"/>
          <p:cNvPicPr preferRelativeResize="0"/>
          <p:nvPr/>
        </p:nvPicPr>
        <p:blipFill rotWithShape="1">
          <a:blip r:embed="rId4">
            <a:alphaModFix/>
          </a:blip>
          <a:srcRect b="0" l="0" r="0" t="0"/>
          <a:stretch/>
        </p:blipFill>
        <p:spPr>
          <a:xfrm>
            <a:off x="4581832" y="2012970"/>
            <a:ext cx="3200400" cy="2866289"/>
          </a:xfrm>
          <a:prstGeom prst="rect">
            <a:avLst/>
          </a:prstGeom>
          <a:noFill/>
          <a:ln>
            <a:noFill/>
          </a:ln>
        </p:spPr>
      </p:pic>
      <p:pic>
        <p:nvPicPr>
          <p:cNvPr id="321" name="Google Shape;321;p53"/>
          <p:cNvPicPr preferRelativeResize="0"/>
          <p:nvPr/>
        </p:nvPicPr>
        <p:blipFill rotWithShape="1">
          <a:blip r:embed="rId5">
            <a:alphaModFix/>
          </a:blip>
          <a:srcRect b="0" l="0" r="0" t="0"/>
          <a:stretch/>
        </p:blipFill>
        <p:spPr>
          <a:xfrm>
            <a:off x="812872" y="2014395"/>
            <a:ext cx="3606728" cy="28767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C0749"/>
            </a:gs>
            <a:gs pos="81000">
              <a:srgbClr val="0C0749"/>
            </a:gs>
            <a:gs pos="99000">
              <a:srgbClr val="0DB393"/>
            </a:gs>
            <a:gs pos="100000">
              <a:srgbClr val="0DB393"/>
            </a:gs>
          </a:gsLst>
          <a:lin ang="5400000" scaled="0"/>
        </a:gradFill>
      </p:bgPr>
    </p:bg>
    <p:spTree>
      <p:nvGrpSpPr>
        <p:cNvPr id="325" name="Shape 325"/>
        <p:cNvGrpSpPr/>
        <p:nvPr/>
      </p:nvGrpSpPr>
      <p:grpSpPr>
        <a:xfrm>
          <a:off x="0" y="0"/>
          <a:ext cx="0" cy="0"/>
          <a:chOff x="0" y="0"/>
          <a:chExt cx="0" cy="0"/>
        </a:xfrm>
      </p:grpSpPr>
      <p:sp>
        <p:nvSpPr>
          <p:cNvPr id="326" name="Google Shape;326;p54"/>
          <p:cNvSpPr txBox="1"/>
          <p:nvPr/>
        </p:nvSpPr>
        <p:spPr>
          <a:xfrm>
            <a:off x="762000" y="2495550"/>
            <a:ext cx="689290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Poppins Light"/>
                <a:ea typeface="Poppins Light"/>
                <a:cs typeface="Poppins Light"/>
                <a:sym typeface="Poppins Light"/>
              </a:rPr>
              <a:t>Terima Kasih</a:t>
            </a:r>
            <a:endParaRPr b="0" i="0" sz="1400" u="none" cap="none" strike="noStrike">
              <a:solidFill>
                <a:srgbClr val="000000"/>
              </a:solidFill>
              <a:latin typeface="Arial"/>
              <a:ea typeface="Arial"/>
              <a:cs typeface="Arial"/>
              <a:sym typeface="Arial"/>
            </a:endParaRPr>
          </a:p>
        </p:txBody>
      </p:sp>
      <p:pic>
        <p:nvPicPr>
          <p:cNvPr id="327" name="Google Shape;327;p54"/>
          <p:cNvPicPr preferRelativeResize="0"/>
          <p:nvPr/>
        </p:nvPicPr>
        <p:blipFill rotWithShape="1">
          <a:blip r:embed="rId3">
            <a:alphaModFix/>
          </a:blip>
          <a:srcRect b="0" l="0" r="0" t="0"/>
          <a:stretch/>
        </p:blipFill>
        <p:spPr>
          <a:xfrm>
            <a:off x="838200" y="1876515"/>
            <a:ext cx="1295400" cy="1853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49" name="Shape 249"/>
        <p:cNvGrpSpPr/>
        <p:nvPr/>
      </p:nvGrpSpPr>
      <p:grpSpPr>
        <a:xfrm>
          <a:off x="0" y="0"/>
          <a:ext cx="0" cy="0"/>
          <a:chOff x="0" y="0"/>
          <a:chExt cx="0" cy="0"/>
        </a:xfrm>
      </p:grpSpPr>
      <p:grpSp>
        <p:nvGrpSpPr>
          <p:cNvPr id="250" name="Google Shape;250;p43"/>
          <p:cNvGrpSpPr/>
          <p:nvPr/>
        </p:nvGrpSpPr>
        <p:grpSpPr>
          <a:xfrm>
            <a:off x="781409" y="438150"/>
            <a:ext cx="4400100" cy="3138872"/>
            <a:chOff x="729830" y="219832"/>
            <a:chExt cx="4400100" cy="3138872"/>
          </a:xfrm>
        </p:grpSpPr>
        <p:sp>
          <p:nvSpPr>
            <p:cNvPr id="251" name="Google Shape;251;p43"/>
            <p:cNvSpPr txBox="1"/>
            <p:nvPr/>
          </p:nvSpPr>
          <p:spPr>
            <a:xfrm>
              <a:off x="729830" y="1450104"/>
              <a:ext cx="4400100" cy="190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Montserrat"/>
                  <a:ea typeface="Montserrat"/>
                  <a:cs typeface="Montserrat"/>
                  <a:sym typeface="Montserrat"/>
                </a:rPr>
                <a:t>Hi Risers,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800"/>
                <a:buFont typeface="Arial"/>
                <a:buNone/>
              </a:pPr>
              <a:r>
                <a:rPr b="0" i="0" lang="en-US" sz="1800" u="none" cap="none" strike="noStrike">
                  <a:solidFill>
                    <a:schemeClr val="dk1"/>
                  </a:solidFill>
                  <a:latin typeface="Montserrat"/>
                  <a:ea typeface="Montserrat"/>
                  <a:cs typeface="Montserrat"/>
                  <a:sym typeface="Montserrat"/>
                </a:rPr>
                <a:t>Motivation letter ini bertujuan untuk memberikan informasi baik kepada team harisenin.com guna mengetahui lebih lanjut potensi dan minat kamu di masa depan.</a:t>
              </a:r>
              <a:endParaRPr b="0" i="0" sz="1600" u="none" cap="none" strike="noStrike">
                <a:solidFill>
                  <a:schemeClr val="dk1"/>
                </a:solidFill>
                <a:latin typeface="Montserrat"/>
                <a:ea typeface="Montserrat"/>
                <a:cs typeface="Montserrat"/>
                <a:sym typeface="Montserrat"/>
              </a:endParaRPr>
            </a:p>
          </p:txBody>
        </p:sp>
        <p:pic>
          <p:nvPicPr>
            <p:cNvPr id="252" name="Google Shape;252;p43"/>
            <p:cNvPicPr preferRelativeResize="0"/>
            <p:nvPr/>
          </p:nvPicPr>
          <p:blipFill rotWithShape="1">
            <a:blip r:embed="rId3">
              <a:alphaModFix/>
            </a:blip>
            <a:srcRect b="0" l="0" r="0" t="0"/>
            <a:stretch/>
          </p:blipFill>
          <p:spPr>
            <a:xfrm>
              <a:off x="761293" y="219832"/>
              <a:ext cx="2039523" cy="291898"/>
            </a:xfrm>
            <a:prstGeom prst="rect">
              <a:avLst/>
            </a:prstGeom>
            <a:noFill/>
            <a:ln>
              <a:noFill/>
            </a:ln>
          </p:spPr>
        </p:pic>
      </p:grpSp>
      <p:grpSp>
        <p:nvGrpSpPr>
          <p:cNvPr id="253" name="Google Shape;253;p43"/>
          <p:cNvGrpSpPr/>
          <p:nvPr/>
        </p:nvGrpSpPr>
        <p:grpSpPr>
          <a:xfrm>
            <a:off x="5791200" y="1047750"/>
            <a:ext cx="2705995" cy="3298781"/>
            <a:chOff x="4572000" y="619822"/>
            <a:chExt cx="3657600" cy="4458847"/>
          </a:xfrm>
        </p:grpSpPr>
        <p:pic>
          <p:nvPicPr>
            <p:cNvPr id="254" name="Google Shape;254;p43"/>
            <p:cNvPicPr preferRelativeResize="0"/>
            <p:nvPr/>
          </p:nvPicPr>
          <p:blipFill rotWithShape="1">
            <a:blip r:embed="rId4">
              <a:alphaModFix/>
            </a:blip>
            <a:srcRect b="0" l="19167" r="24166" t="0"/>
            <a:stretch/>
          </p:blipFill>
          <p:spPr>
            <a:xfrm>
              <a:off x="4572000" y="1447964"/>
              <a:ext cx="3657600" cy="3630705"/>
            </a:xfrm>
            <a:prstGeom prst="rect">
              <a:avLst/>
            </a:prstGeom>
            <a:noFill/>
            <a:ln>
              <a:noFill/>
            </a:ln>
          </p:spPr>
        </p:pic>
        <p:pic>
          <p:nvPicPr>
            <p:cNvPr id="255" name="Google Shape;255;p43"/>
            <p:cNvPicPr preferRelativeResize="0"/>
            <p:nvPr/>
          </p:nvPicPr>
          <p:blipFill rotWithShape="1">
            <a:blip r:embed="rId5">
              <a:alphaModFix/>
            </a:blip>
            <a:srcRect b="0" l="22500" r="23062" t="0"/>
            <a:stretch/>
          </p:blipFill>
          <p:spPr>
            <a:xfrm>
              <a:off x="5257800" y="1760034"/>
              <a:ext cx="2605489" cy="2692198"/>
            </a:xfrm>
            <a:prstGeom prst="rect">
              <a:avLst/>
            </a:prstGeom>
            <a:noFill/>
            <a:ln>
              <a:noFill/>
            </a:ln>
          </p:spPr>
        </p:pic>
        <p:pic>
          <p:nvPicPr>
            <p:cNvPr id="256" name="Google Shape;256;p43"/>
            <p:cNvPicPr preferRelativeResize="0"/>
            <p:nvPr/>
          </p:nvPicPr>
          <p:blipFill rotWithShape="1">
            <a:blip r:embed="rId6">
              <a:alphaModFix/>
            </a:blip>
            <a:srcRect b="14074" l="39166" r="39021" t="13332"/>
            <a:stretch/>
          </p:blipFill>
          <p:spPr>
            <a:xfrm>
              <a:off x="5799312" y="619822"/>
              <a:ext cx="1994462" cy="3733800"/>
            </a:xfrm>
            <a:prstGeom prst="rect">
              <a:avLst/>
            </a:prstGeom>
            <a:noFill/>
            <a:ln>
              <a:noFill/>
            </a:ln>
            <a:effectLst>
              <a:outerShdw blurRad="50800" rotWithShape="0" algn="tr" dir="8100000" dist="38100">
                <a:srgbClr val="000000">
                  <a:alpha val="40000"/>
                </a:srgbClr>
              </a:outerShdw>
            </a:effectLst>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nvSpPr>
        <p:spPr>
          <a:xfrm>
            <a:off x="533400" y="348382"/>
            <a:ext cx="64008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Poppins Light"/>
                <a:ea typeface="Poppins Light"/>
                <a:cs typeface="Poppins Light"/>
                <a:sym typeface="Poppins Light"/>
              </a:rPr>
              <a:t>Biodata Diri</a:t>
            </a:r>
            <a:endParaRPr b="0" i="0" sz="4000" u="none" cap="none" strike="noStrike">
              <a:solidFill>
                <a:srgbClr val="000000"/>
              </a:solidFill>
              <a:latin typeface="Poppins Light"/>
              <a:ea typeface="Poppins Light"/>
              <a:cs typeface="Poppins Light"/>
              <a:sym typeface="Poppins Light"/>
            </a:endParaRPr>
          </a:p>
        </p:txBody>
      </p:sp>
      <p:pic>
        <p:nvPicPr>
          <p:cNvPr id="262" name="Google Shape;262;p44"/>
          <p:cNvPicPr preferRelativeResize="0"/>
          <p:nvPr/>
        </p:nvPicPr>
        <p:blipFill rotWithShape="1">
          <a:blip r:embed="rId3">
            <a:alphaModFix/>
          </a:blip>
          <a:srcRect b="0" l="0" r="0" t="0"/>
          <a:stretch/>
        </p:blipFill>
        <p:spPr>
          <a:xfrm>
            <a:off x="3536106" y="427045"/>
            <a:ext cx="452273" cy="452273"/>
          </a:xfrm>
          <a:prstGeom prst="rect">
            <a:avLst/>
          </a:prstGeom>
          <a:noFill/>
          <a:ln>
            <a:noFill/>
          </a:ln>
        </p:spPr>
      </p:pic>
      <p:graphicFrame>
        <p:nvGraphicFramePr>
          <p:cNvPr id="263" name="Google Shape;263;p44"/>
          <p:cNvGraphicFramePr/>
          <p:nvPr/>
        </p:nvGraphicFramePr>
        <p:xfrm>
          <a:off x="609600" y="1657350"/>
          <a:ext cx="3000000" cy="3000000"/>
        </p:xfrm>
        <a:graphic>
          <a:graphicData uri="http://schemas.openxmlformats.org/drawingml/2006/table">
            <a:tbl>
              <a:tblPr bandRow="1" firstRow="1">
                <a:noFill/>
                <a:tableStyleId>{87EE2B7A-98B4-408C-9DE0-ECBEB9BB760C}</a:tableStyleId>
              </a:tblPr>
              <a:tblGrid>
                <a:gridCol w="3200400"/>
                <a:gridCol w="4191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Nama:</a:t>
                      </a:r>
                      <a:endParaRPr sz="1400" u="none" cap="none" strike="noStrike"/>
                    </a:p>
                  </a:txBody>
                  <a:tcPr marT="45725" marB="45725" marR="91450" marL="91450">
                    <a:solidFill>
                      <a:srgbClr val="0C074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a:latin typeface="Montserrat"/>
                          <a:ea typeface="Montserrat"/>
                          <a:cs typeface="Montserrat"/>
                          <a:sym typeface="Montserrat"/>
                        </a:rPr>
                        <a:t>Muhammad Ariansyah</a:t>
                      </a:r>
                      <a:endParaRPr sz="1400" u="none" cap="none" strike="noStrike"/>
                    </a:p>
                  </a:txBody>
                  <a:tcPr marT="45725" marB="45725" marR="91450" marL="91450">
                    <a:solidFill>
                      <a:srgbClr val="0C0749"/>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Umur:</a:t>
                      </a:r>
                      <a:endParaRPr sz="1400" u="none" cap="none" strike="noStrike"/>
                    </a:p>
                  </a:txBody>
                  <a:tcPr marT="45725" marB="45725" marR="91450" marL="91450"/>
                </a:tc>
                <a:tc>
                  <a:txBody>
                    <a:bodyPr/>
                    <a:lstStyle/>
                    <a:p>
                      <a:pPr indent="0" lvl="0" marL="0" rtl="0" algn="l">
                        <a:spcBef>
                          <a:spcPts val="0"/>
                        </a:spcBef>
                        <a:spcAft>
                          <a:spcPts val="0"/>
                        </a:spcAft>
                        <a:buNone/>
                      </a:pPr>
                      <a:r>
                        <a:rPr lang="en-US"/>
                        <a:t>19</a:t>
                      </a:r>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Jurusan / Universitas:</a:t>
                      </a:r>
                      <a:endParaRPr sz="1400" u="none" cap="none" strike="noStrike"/>
                    </a:p>
                  </a:txBody>
                  <a:tcPr marT="45725" marB="45725" marR="91450" marL="91450"/>
                </a:tc>
                <a:tc>
                  <a:txBody>
                    <a:bodyPr/>
                    <a:lstStyle/>
                    <a:p>
                      <a:pPr indent="0" lvl="0" marL="0" rtl="0" algn="l">
                        <a:spcBef>
                          <a:spcPts val="0"/>
                        </a:spcBef>
                        <a:spcAft>
                          <a:spcPts val="0"/>
                        </a:spcAft>
                        <a:buNone/>
                      </a:pPr>
                      <a:r>
                        <a:rPr lang="en-US"/>
                        <a:t>Sistem Informasi / Universirtas Malikussaleh</a:t>
                      </a:r>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Pekerjaan / Nama Perusahaan:</a:t>
                      </a:r>
                      <a:endParaRPr sz="1400" u="none" cap="none" strike="noStrike"/>
                    </a:p>
                  </a:txBody>
                  <a:tcPr marT="45725" marB="45725" marR="91450" marL="91450"/>
                </a:tc>
                <a:tc>
                  <a:txBody>
                    <a:bodyPr/>
                    <a:lstStyle/>
                    <a:p>
                      <a:pPr indent="0" lvl="0" marL="0" rtl="0" algn="l">
                        <a:spcBef>
                          <a:spcPts val="0"/>
                        </a:spcBef>
                        <a:spcAft>
                          <a:spcPts val="0"/>
                        </a:spcAft>
                        <a:buNone/>
                      </a:pPr>
                      <a:r>
                        <a:rPr lang="en-US"/>
                        <a:t>-</a:t>
                      </a:r>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Motto Hidup:</a:t>
                      </a:r>
                      <a:endParaRPr sz="1400" u="none" cap="none" strike="noStrike"/>
                    </a:p>
                  </a:txBody>
                  <a:tcPr marT="45725" marB="45725" marR="91450" marL="91450"/>
                </a:tc>
                <a:tc>
                  <a:txBody>
                    <a:bodyPr/>
                    <a:lstStyle/>
                    <a:p>
                      <a:pPr indent="0" lvl="0" marL="0" rtl="0" algn="l">
                        <a:spcBef>
                          <a:spcPts val="0"/>
                        </a:spcBef>
                        <a:spcAft>
                          <a:spcPts val="0"/>
                        </a:spcAft>
                        <a:buNone/>
                      </a:pPr>
                      <a:r>
                        <a:rPr lang="en-US"/>
                        <a:t>Terus berusaha hingga menjadi pemenang</a:t>
                      </a:r>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latin typeface="Montserrat"/>
                        <a:ea typeface="Montserrat"/>
                        <a:cs typeface="Montserrat"/>
                        <a:sym typeface="Montserra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nvSpPr>
        <p:spPr>
          <a:xfrm>
            <a:off x="533400" y="348382"/>
            <a:ext cx="64008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Poppins Light"/>
                <a:ea typeface="Poppins Light"/>
                <a:cs typeface="Poppins Light"/>
                <a:sym typeface="Poppins Light"/>
              </a:rPr>
              <a:t>Cita – cita akan berkarir dibidang apa dan mengapa?</a:t>
            </a:r>
            <a:endParaRPr b="0" i="0" sz="1400" u="none" cap="none" strike="noStrike">
              <a:solidFill>
                <a:srgbClr val="000000"/>
              </a:solidFill>
              <a:latin typeface="Arial"/>
              <a:ea typeface="Arial"/>
              <a:cs typeface="Arial"/>
              <a:sym typeface="Arial"/>
            </a:endParaRPr>
          </a:p>
        </p:txBody>
      </p:sp>
      <p:graphicFrame>
        <p:nvGraphicFramePr>
          <p:cNvPr id="269" name="Google Shape;269;p45"/>
          <p:cNvGraphicFramePr/>
          <p:nvPr/>
        </p:nvGraphicFramePr>
        <p:xfrm>
          <a:off x="533400" y="1808562"/>
          <a:ext cx="3000000" cy="3000000"/>
        </p:xfrm>
        <a:graphic>
          <a:graphicData uri="http://schemas.openxmlformats.org/drawingml/2006/table">
            <a:tbl>
              <a:tblPr bandRow="1" firstRow="1">
                <a:noFill/>
                <a:tableStyleId>{87EE2B7A-98B4-408C-9DE0-ECBEB9BB760C}</a:tableStyleId>
              </a:tblPr>
              <a:tblGrid>
                <a:gridCol w="3720200"/>
                <a:gridCol w="4298900"/>
              </a:tblGrid>
              <a:tr h="3822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Isi Jawabanmu disini</a:t>
                      </a:r>
                      <a:endParaRPr b="0" sz="1400" u="none" cap="none" strike="noStrike">
                        <a:latin typeface="Montserrat"/>
                        <a:ea typeface="Montserrat"/>
                        <a:cs typeface="Montserrat"/>
                        <a:sym typeface="Montserrat"/>
                      </a:endParaRPr>
                    </a:p>
                  </a:txBody>
                  <a:tcPr marT="45725" marB="45725" marR="91450" marL="91450">
                    <a:solidFill>
                      <a:srgbClr val="0C074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Contoh:</a:t>
                      </a:r>
                      <a:endParaRPr sz="1400" u="none" cap="none" strike="noStrike"/>
                    </a:p>
                  </a:txBody>
                  <a:tcPr marT="45725" marB="45725" marR="91450" marL="91450">
                    <a:solidFill>
                      <a:srgbClr val="0C0749"/>
                    </a:solidFill>
                  </a:tcPr>
                </a:tc>
              </a:tr>
              <a:tr h="2092750">
                <a:tc>
                  <a:txBody>
                    <a:bodyPr/>
                    <a:lstStyle/>
                    <a:p>
                      <a:pPr indent="0" lvl="0" marL="0" rtl="0" algn="l">
                        <a:lnSpc>
                          <a:spcPct val="115000"/>
                        </a:lnSpc>
                        <a:spcBef>
                          <a:spcPts val="0"/>
                        </a:spcBef>
                        <a:spcAft>
                          <a:spcPts val="0"/>
                        </a:spcAft>
                        <a:buClr>
                          <a:schemeClr val="dk1"/>
                        </a:buClr>
                        <a:buSzPts val="1100"/>
                        <a:buFont typeface="Arial"/>
                        <a:buNone/>
                      </a:pPr>
                      <a:r>
                        <a:rPr lang="en-US" sz="1200">
                          <a:latin typeface="Montserrat"/>
                          <a:ea typeface="Montserrat"/>
                          <a:cs typeface="Montserrat"/>
                          <a:sym typeface="Montserrat"/>
                        </a:rPr>
                        <a:t>Saya ingin berkarir sebagai Web Developer , Merupakan Cita cita saya sejak SMA dan karena itu saya mengambil jurusan sistem informasi walaupun seharusnya saya mengambil teknik informatika, namun karena saat tamat sma saya ada sedikit ketertarikan dibidang ekonomi bisnis makanya saya mengambil sistem informasi. dan semoga posisi ini dapat membuat saya menjadi orang yang lebih baik, dan mungkin karena ini merupakan cita cita saya, pasti sangat seru.</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latin typeface="Montserrat"/>
                          <a:ea typeface="Montserrat"/>
                          <a:cs typeface="Montserrat"/>
                          <a:sym typeface="Montserrat"/>
                        </a:rPr>
                        <a:t>Saya ingin berkarir sebagai digital marketer, walaupun jurusan saya kurang sesuai. Saya tertarik di bidang ini karena di era digital saat ini seorang digital marketer sangat dibutuhkan. Posisi ini juga sepertinya seru banget jadi mungkin ga akan bosen.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nvSpPr>
        <p:spPr>
          <a:xfrm>
            <a:off x="533400" y="348370"/>
            <a:ext cx="6400800" cy="103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Poppins Light"/>
                <a:ea typeface="Poppins Light"/>
                <a:cs typeface="Poppins Light"/>
                <a:sym typeface="Poppins Light"/>
              </a:rPr>
              <a:t>Mengapa perusahaan harus merekrut kamu?</a:t>
            </a:r>
            <a:endParaRPr b="0" i="0" sz="1400" u="none" cap="none" strike="noStrike">
              <a:solidFill>
                <a:srgbClr val="000000"/>
              </a:solidFill>
              <a:latin typeface="Arial"/>
              <a:ea typeface="Arial"/>
              <a:cs typeface="Arial"/>
              <a:sym typeface="Arial"/>
            </a:endParaRPr>
          </a:p>
        </p:txBody>
      </p:sp>
      <p:graphicFrame>
        <p:nvGraphicFramePr>
          <p:cNvPr id="275" name="Google Shape;275;p46"/>
          <p:cNvGraphicFramePr/>
          <p:nvPr/>
        </p:nvGraphicFramePr>
        <p:xfrm>
          <a:off x="562450" y="1537862"/>
          <a:ext cx="3000000" cy="3000000"/>
        </p:xfrm>
        <a:graphic>
          <a:graphicData uri="http://schemas.openxmlformats.org/drawingml/2006/table">
            <a:tbl>
              <a:tblPr bandRow="1" firstRow="1">
                <a:noFill/>
                <a:tableStyleId>{87EE2B7A-98B4-408C-9DE0-ECBEB9BB760C}</a:tableStyleId>
              </a:tblPr>
              <a:tblGrid>
                <a:gridCol w="3720200"/>
                <a:gridCol w="4298900"/>
              </a:tblGrid>
              <a:tr h="3822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Isi Jawabanmu disini</a:t>
                      </a:r>
                      <a:endParaRPr b="0" sz="1400" u="none" cap="none" strike="noStrike">
                        <a:latin typeface="Montserrat"/>
                        <a:ea typeface="Montserrat"/>
                        <a:cs typeface="Montserrat"/>
                        <a:sym typeface="Montserrat"/>
                      </a:endParaRPr>
                    </a:p>
                  </a:txBody>
                  <a:tcPr marT="45725" marB="45725" marR="91450" marL="91450">
                    <a:solidFill>
                      <a:srgbClr val="0C074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Contoh:</a:t>
                      </a:r>
                      <a:endParaRPr sz="1400" u="none" cap="none" strike="noStrike"/>
                    </a:p>
                  </a:txBody>
                  <a:tcPr marT="45725" marB="45725" marR="91450" marL="91450">
                    <a:solidFill>
                      <a:srgbClr val="0C0749"/>
                    </a:solidFill>
                  </a:tcPr>
                </a:tc>
              </a:tr>
              <a:tr h="2092750">
                <a:tc>
                  <a:txBody>
                    <a:bodyPr/>
                    <a:lstStyle/>
                    <a:p>
                      <a:pPr indent="0" lvl="0" marL="0" rtl="0" algn="l">
                        <a:lnSpc>
                          <a:spcPct val="115000"/>
                        </a:lnSpc>
                        <a:spcBef>
                          <a:spcPts val="0"/>
                        </a:spcBef>
                        <a:spcAft>
                          <a:spcPts val="0"/>
                        </a:spcAft>
                        <a:buClr>
                          <a:schemeClr val="dk1"/>
                        </a:buClr>
                        <a:buSzPts val="1100"/>
                        <a:buFont typeface="Arial"/>
                        <a:buNone/>
                      </a:pPr>
                      <a:r>
                        <a:rPr lang="en-US" sz="1200">
                          <a:latin typeface="Montserrat"/>
                          <a:ea typeface="Montserrat"/>
                          <a:cs typeface="Montserrat"/>
                          <a:sym typeface="Montserrat"/>
                        </a:rPr>
                        <a:t>Yang pertama pastinya orang tua karena saya ingin membanggakan orang tua dengan menguasai materi yang dapat membantu saya dalam mendapatkan pekerjaan kelak, yang kedua motivasi saya adalah cita cita , karana melalui program ini saya dapat belajar tentang web development yang dimana itu merupakan cita cita saya sejak dulu, dan saya harus tetap semangat dan terus memperjuangkan cita cita .</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p>
                  </a:txBody>
                  <a:tcPr marT="45725" marB="45725" marR="91450" marL="91450"/>
                </a:tc>
                <a:tc>
                  <a:txBody>
                    <a:bodyPr/>
                    <a:lstStyle/>
                    <a:p>
                      <a:pPr indent="0" lvl="0" marL="0" rtl="0" algn="l">
                        <a:spcBef>
                          <a:spcPts val="0"/>
                        </a:spcBef>
                        <a:spcAft>
                          <a:spcPts val="0"/>
                        </a:spcAft>
                        <a:buClr>
                          <a:schemeClr val="dk1"/>
                        </a:buClr>
                        <a:buSzPts val="1200"/>
                        <a:buFont typeface="Arial"/>
                        <a:buNone/>
                      </a:pPr>
                      <a:r>
                        <a:t/>
                      </a:r>
                      <a:endParaRPr sz="1200">
                        <a:latin typeface="Montserrat"/>
                        <a:ea typeface="Montserrat"/>
                        <a:cs typeface="Montserrat"/>
                        <a:sym typeface="Montserrat"/>
                      </a:endParaRPr>
                    </a:p>
                    <a:p>
                      <a:pPr indent="0" lvl="0" marL="0" rtl="0" algn="l">
                        <a:spcBef>
                          <a:spcPts val="0"/>
                        </a:spcBef>
                        <a:spcAft>
                          <a:spcPts val="0"/>
                        </a:spcAft>
                        <a:buClr>
                          <a:schemeClr val="dk1"/>
                        </a:buClr>
                        <a:buSzPts val="1200"/>
                        <a:buFont typeface="Arial"/>
                        <a:buNone/>
                      </a:pPr>
                      <a:r>
                        <a:rPr lang="en-US" sz="1200">
                          <a:latin typeface="Montserrat"/>
                          <a:ea typeface="Montserrat"/>
                          <a:cs typeface="Montserrat"/>
                          <a:sym typeface="Montserrat"/>
                        </a:rPr>
                        <a:t>Saya sudah berpengalaman sebagai anak magang di salah satu Big10 Accounting Firm di Indonesia, dengan hal ini saya sudah mengatahui dasar-dasar audit. Saya seorang mandiri dan pemberani yang dimana saat saya masih menjadi anak magang, senior saya mempercayai saya untuk fieldwork ke tempat klien sendiri, tanpa ditemanin oleh senior pun.</a:t>
                      </a:r>
                      <a:endParaRPr sz="1200">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nvSpPr>
        <p:spPr>
          <a:xfrm>
            <a:off x="533400" y="348382"/>
            <a:ext cx="6400800" cy="115656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Poppins Light"/>
                <a:ea typeface="Poppins Light"/>
                <a:cs typeface="Poppins Light"/>
                <a:sym typeface="Poppins Light"/>
              </a:rPr>
              <a:t>Ceritakan apa saja pencapaian dalam hidupmu, dan jelaskan perjuangan dan proses yang kamu lalui untuk mencapainya.</a:t>
            </a:r>
            <a:endParaRPr b="0" i="0" sz="1400" u="none" cap="none" strike="noStrike">
              <a:solidFill>
                <a:srgbClr val="000000"/>
              </a:solidFill>
              <a:latin typeface="Arial"/>
              <a:ea typeface="Arial"/>
              <a:cs typeface="Arial"/>
              <a:sym typeface="Arial"/>
            </a:endParaRPr>
          </a:p>
        </p:txBody>
      </p:sp>
      <p:graphicFrame>
        <p:nvGraphicFramePr>
          <p:cNvPr id="281" name="Google Shape;281;p47"/>
          <p:cNvGraphicFramePr/>
          <p:nvPr/>
        </p:nvGraphicFramePr>
        <p:xfrm>
          <a:off x="533400" y="1493274"/>
          <a:ext cx="3000000" cy="3000000"/>
        </p:xfrm>
        <a:graphic>
          <a:graphicData uri="http://schemas.openxmlformats.org/drawingml/2006/table">
            <a:tbl>
              <a:tblPr bandRow="1" firstRow="1">
                <a:noFill/>
                <a:tableStyleId>{87EE2B7A-98B4-408C-9DE0-ECBEB9BB760C}</a:tableStyleId>
              </a:tblPr>
              <a:tblGrid>
                <a:gridCol w="3853200"/>
                <a:gridCol w="4452600"/>
              </a:tblGrid>
              <a:tr h="3822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Isi Jawabanmu disini</a:t>
                      </a:r>
                      <a:endParaRPr b="0" sz="1400" u="none" cap="none" strike="noStrike">
                        <a:latin typeface="Montserrat"/>
                        <a:ea typeface="Montserrat"/>
                        <a:cs typeface="Montserrat"/>
                        <a:sym typeface="Montserrat"/>
                      </a:endParaRPr>
                    </a:p>
                  </a:txBody>
                  <a:tcPr marT="45725" marB="45725" marR="91450" marL="91450">
                    <a:solidFill>
                      <a:srgbClr val="0C074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Contoh:</a:t>
                      </a:r>
                      <a:endParaRPr sz="1400" u="none" cap="none" strike="noStrike"/>
                    </a:p>
                  </a:txBody>
                  <a:tcPr marT="45725" marB="45725" marR="91450" marL="91450">
                    <a:solidFill>
                      <a:srgbClr val="0C0749"/>
                    </a:solidFill>
                  </a:tcPr>
                </a:tc>
              </a:tr>
              <a:tr h="2092750">
                <a:tc>
                  <a:txBody>
                    <a:bodyPr/>
                    <a:lstStyle/>
                    <a:p>
                      <a:pPr indent="0" lvl="0" marL="0" rtl="0" algn="l">
                        <a:lnSpc>
                          <a:spcPct val="115000"/>
                        </a:lnSpc>
                        <a:spcBef>
                          <a:spcPts val="0"/>
                        </a:spcBef>
                        <a:spcAft>
                          <a:spcPts val="0"/>
                        </a:spcAft>
                        <a:buClr>
                          <a:schemeClr val="dk1"/>
                        </a:buClr>
                        <a:buSzPts val="1100"/>
                        <a:buFont typeface="Arial"/>
                        <a:buNone/>
                      </a:pPr>
                      <a:r>
                        <a:rPr lang="en-US" sz="900">
                          <a:latin typeface="Montserrat"/>
                          <a:ea typeface="Montserrat"/>
                          <a:cs typeface="Montserrat"/>
                          <a:sym typeface="Montserrat"/>
                        </a:rPr>
                        <a:t>saya berhasil masuk di perguruan tinggi , sebelumnya saya sempat hilang arah</a:t>
                      </a:r>
                      <a:br>
                        <a:rPr lang="en-US" sz="900">
                          <a:latin typeface="Montserrat"/>
                          <a:ea typeface="Montserrat"/>
                          <a:cs typeface="Montserrat"/>
                          <a:sym typeface="Montserrat"/>
                        </a:rPr>
                      </a:br>
                      <a:r>
                        <a:rPr lang="en-US" sz="900">
                          <a:latin typeface="Montserrat"/>
                          <a:ea typeface="Montserrat"/>
                          <a:cs typeface="Montserrat"/>
                          <a:sym typeface="Montserrat"/>
                        </a:rPr>
                        <a:t> saat menempuh pendidikan SMA dulu saya sempat berkali kali memikirkan tujuan hidup setelah tamat, dan waktu itu sedang ada pandemi corona yang mana sekolah daring di kelas 11 dan kelas 12 , waktu tamat SMA saya mencoba daftar mengikuti sleksi nilai rapot untuk masuk ke POLITEKNIK NEGRI dan saat itu tidak lolos, namun saya kembali mengikuti Sleksi tulis atau SBMPTN dan saya memilih D4 di POLITEKNIK, dan tidak lulus juga lalu saya juga ikut SELEKSI SBMPN semacam ujian tulis masuk POLITEKNIK dan tidak lolos, sempat putus asa saat itu hari hari di lalui dengan murung dan terus belajar</a:t>
                      </a:r>
                      <a:endParaRPr sz="9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900">
                          <a:latin typeface="Montserrat"/>
                          <a:ea typeface="Montserrat"/>
                          <a:cs typeface="Montserrat"/>
                          <a:sym typeface="Montserrat"/>
                        </a:rPr>
                        <a:t>kemudian di buka penerimaan mahasiswa jalur mandiri, di situ saya daftar di politeknik dan juga universitas , jadi saya melaksanakan 2 ujian dalam satu minggu, dan kedua nya lolos , karena menurut saya jurusan di politeknik kurang, dan saya merasa bakalan nanggung kalau di D4 , karena itu saya mengambil Universitas negri</a:t>
                      </a:r>
                      <a:endParaRPr sz="9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sz="1200">
                        <a:latin typeface="Montserrat"/>
                        <a:ea typeface="Montserrat"/>
                        <a:cs typeface="Montserrat"/>
                        <a:sym typeface="Montserra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rPr b="0" lang="en-US" sz="900" u="none" cap="none" strike="noStrike">
                          <a:latin typeface="Montserrat"/>
                          <a:ea typeface="Montserrat"/>
                          <a:cs typeface="Montserrat"/>
                          <a:sym typeface="Montserrat"/>
                        </a:rPr>
                        <a:t>Aku berhasil keluar dari identity crisis, 2 Tahun Ngerasain Identity Crisis sampe bingung kalo ditanya “Abis Kuliah Mau Ngapain?”</a:t>
                      </a:r>
                      <a:endParaRPr sz="1400" u="none" cap="none" strike="noStrike"/>
                    </a:p>
                    <a:p>
                      <a:pPr indent="0" lvl="0" marL="0" marR="0" rtl="0" algn="l">
                        <a:lnSpc>
                          <a:spcPct val="100000"/>
                        </a:lnSpc>
                        <a:spcBef>
                          <a:spcPts val="0"/>
                        </a:spcBef>
                        <a:spcAft>
                          <a:spcPts val="0"/>
                        </a:spcAft>
                        <a:buClr>
                          <a:srgbClr val="000000"/>
                        </a:buClr>
                        <a:buSzPts val="900"/>
                        <a:buFont typeface="Arial"/>
                        <a:buNone/>
                      </a:pPr>
                      <a:r>
                        <a:t/>
                      </a:r>
                      <a:endParaRPr b="0" sz="9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rPr b="0" lang="en-US" sz="900" u="none" cap="none" strike="noStrike">
                          <a:latin typeface="Montserrat"/>
                          <a:ea typeface="Montserrat"/>
                          <a:cs typeface="Montserrat"/>
                          <a:sym typeface="Montserrat"/>
                        </a:rPr>
                        <a:t>Pandemi ngebuat aku “lost” dan “hampa”. Mulai dari hobi aku yang belum bisa lanjut sampe sekarang dan ngeliat temen-temen yang udah pada bisa produktif dan achieve sesuatu.</a:t>
                      </a:r>
                      <a:endParaRPr sz="1400" u="none" cap="none" strike="noStrike"/>
                    </a:p>
                    <a:p>
                      <a:pPr indent="0" lvl="0" marL="0" marR="0" rtl="0" algn="l">
                        <a:lnSpc>
                          <a:spcPct val="100000"/>
                        </a:lnSpc>
                        <a:spcBef>
                          <a:spcPts val="0"/>
                        </a:spcBef>
                        <a:spcAft>
                          <a:spcPts val="0"/>
                        </a:spcAft>
                        <a:buClr>
                          <a:srgbClr val="000000"/>
                        </a:buClr>
                        <a:buSzPts val="900"/>
                        <a:buFont typeface="Arial"/>
                        <a:buNone/>
                      </a:pPr>
                      <a:r>
                        <a:t/>
                      </a:r>
                      <a:endParaRPr b="0" sz="9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rPr b="0" lang="en-US" sz="900" u="none" cap="none" strike="noStrike">
                          <a:latin typeface="Montserrat"/>
                          <a:ea typeface="Montserrat"/>
                          <a:cs typeface="Montserrat"/>
                          <a:sym typeface="Montserrat"/>
                        </a:rPr>
                        <a:t>Ngebandingin diri dengan yang lain emang bukan cara yang baik! Dari situlah, aku mulai ke trigger untuk find something meaningfull yang aku lakuin untuk diri aku bukan orang lain!</a:t>
                      </a:r>
                      <a:endParaRPr sz="1400" u="none" cap="none" strike="noStrike"/>
                    </a:p>
                    <a:p>
                      <a:pPr indent="0" lvl="0" marL="0" marR="0" rtl="0" algn="l">
                        <a:lnSpc>
                          <a:spcPct val="100000"/>
                        </a:lnSpc>
                        <a:spcBef>
                          <a:spcPts val="0"/>
                        </a:spcBef>
                        <a:spcAft>
                          <a:spcPts val="0"/>
                        </a:spcAft>
                        <a:buClr>
                          <a:srgbClr val="000000"/>
                        </a:buClr>
                        <a:buSzPts val="900"/>
                        <a:buFont typeface="Arial"/>
                        <a:buNone/>
                      </a:pPr>
                      <a:r>
                        <a:t/>
                      </a:r>
                      <a:endParaRPr b="0" sz="9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rPr b="0" lang="en-US" sz="900" u="none" cap="none" strike="noStrike">
                          <a:latin typeface="Montserrat"/>
                          <a:ea typeface="Montserrat"/>
                          <a:cs typeface="Montserrat"/>
                          <a:sym typeface="Montserrat"/>
                        </a:rPr>
                        <a:t>Sahabat aku selalu bilang “ You have the Capability to do more things”</a:t>
                      </a:r>
                      <a:endParaRPr sz="1400" u="none" cap="none" strike="noStrike"/>
                    </a:p>
                    <a:p>
                      <a:pPr indent="0" lvl="0" marL="0" marR="0" rtl="0" algn="l">
                        <a:lnSpc>
                          <a:spcPct val="100000"/>
                        </a:lnSpc>
                        <a:spcBef>
                          <a:spcPts val="0"/>
                        </a:spcBef>
                        <a:spcAft>
                          <a:spcPts val="0"/>
                        </a:spcAft>
                        <a:buClr>
                          <a:srgbClr val="000000"/>
                        </a:buClr>
                        <a:buSzPts val="900"/>
                        <a:buFont typeface="Arial"/>
                        <a:buNone/>
                      </a:pPr>
                      <a:r>
                        <a:rPr b="0" lang="en-US" sz="900" u="none" cap="none" strike="noStrike">
                          <a:latin typeface="Montserrat"/>
                          <a:ea typeface="Montserrat"/>
                          <a:cs typeface="Montserrat"/>
                          <a:sym typeface="Montserrat"/>
                        </a:rPr>
                        <a:t>Yaudah, aku gak mau berlarut-larut dan gak mau menyia-nyiakan peluang. Kebetulan aku magang as HR, aku enjoy banget dalam prosesnya dan pelang-pelan ngebuka mata aku buat punya path karir di HR kedepannya.</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nvSpPr>
        <p:spPr>
          <a:xfrm>
            <a:off x="533400" y="348365"/>
            <a:ext cx="7162800" cy="12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Poppins Light"/>
                <a:ea typeface="Poppins Light"/>
                <a:cs typeface="Poppins Light"/>
                <a:sym typeface="Poppins Light"/>
              </a:rPr>
              <a:t>Apa rencana kamu untuk 5 tahun kedepan? Dan kamu version 5 tahun lagi itu akan jadi apa, hal apa yang akan kamu achieve?</a:t>
            </a:r>
            <a:endParaRPr b="0" i="0" sz="1400" u="none" cap="none" strike="noStrike">
              <a:solidFill>
                <a:srgbClr val="000000"/>
              </a:solidFill>
              <a:latin typeface="Arial"/>
              <a:ea typeface="Arial"/>
              <a:cs typeface="Arial"/>
              <a:sym typeface="Arial"/>
            </a:endParaRPr>
          </a:p>
        </p:txBody>
      </p:sp>
      <p:graphicFrame>
        <p:nvGraphicFramePr>
          <p:cNvPr id="287" name="Google Shape;287;p48"/>
          <p:cNvGraphicFramePr/>
          <p:nvPr/>
        </p:nvGraphicFramePr>
        <p:xfrm>
          <a:off x="533400" y="1808562"/>
          <a:ext cx="3000000" cy="3000000"/>
        </p:xfrm>
        <a:graphic>
          <a:graphicData uri="http://schemas.openxmlformats.org/drawingml/2006/table">
            <a:tbl>
              <a:tblPr bandRow="1" firstRow="1">
                <a:noFill/>
                <a:tableStyleId>{87EE2B7A-98B4-408C-9DE0-ECBEB9BB760C}</a:tableStyleId>
              </a:tblPr>
              <a:tblGrid>
                <a:gridCol w="3782500"/>
                <a:gridCol w="4370900"/>
              </a:tblGrid>
              <a:tr h="3822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Isi Jawabanmu disini</a:t>
                      </a:r>
                      <a:endParaRPr b="0" sz="1400" u="none" cap="none" strike="noStrike">
                        <a:latin typeface="Montserrat"/>
                        <a:ea typeface="Montserrat"/>
                        <a:cs typeface="Montserrat"/>
                        <a:sym typeface="Montserrat"/>
                      </a:endParaRPr>
                    </a:p>
                  </a:txBody>
                  <a:tcPr marT="45725" marB="45725" marR="91450" marL="91450">
                    <a:solidFill>
                      <a:srgbClr val="0C074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Contoh:</a:t>
                      </a:r>
                      <a:endParaRPr sz="1400" u="none" cap="none" strike="noStrike"/>
                    </a:p>
                  </a:txBody>
                  <a:tcPr marT="45725" marB="45725" marR="91450" marL="91450">
                    <a:solidFill>
                      <a:srgbClr val="0C0749"/>
                    </a:solidFill>
                  </a:tcPr>
                </a:tc>
              </a:tr>
              <a:tr h="2092750">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1200">
                          <a:latin typeface="Montserrat"/>
                          <a:ea typeface="Montserrat"/>
                          <a:cs typeface="Montserrat"/>
                          <a:sym typeface="Montserrat"/>
                        </a:rPr>
                        <a:t>rencana saya 5 tahun kedepan pasti nya meningkatkan skill saya supaya dapat menyelesaikan kuliah dalam 2 tahun kedepan bahkan kurang dan dalam 2 tahun ini rencana saya mendapatkan portofolio sebaik mungkin untuk mendapatkan pekerjaan nanti nya dan juga keinginan terbesar saya yaitu kerja di perusahaan bumn dan terus berkarir di sana serta terus menambah skill </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sz="1200">
                        <a:latin typeface="Montserrat"/>
                        <a:ea typeface="Montserrat"/>
                        <a:cs typeface="Montserrat"/>
                        <a:sym typeface="Montserra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rPr b="0" lang="en-US" sz="900" u="none" cap="none" strike="noStrike">
                          <a:latin typeface="Montserrat"/>
                          <a:ea typeface="Montserrat"/>
                          <a:cs typeface="Montserrat"/>
                          <a:sym typeface="Montserrat"/>
                        </a:rPr>
                        <a:t>Rencana saya 5 tahun kedepan yang pasti ningkatin skill yang diperlukan supaya nanti perusahaan saya bisa puas dengan hasil kerja saya. Dan saya 5 tahun lagi sudah menjadi manager marketing disalah satu perusahaan terkemuka di Indonesia (bisa specific nama perusahaan).</a:t>
                      </a:r>
                      <a:endParaRPr sz="1400" u="none" cap="none" strike="noStrike"/>
                    </a:p>
                    <a:p>
                      <a:pPr indent="0" lvl="0" marL="0" marR="0" rtl="0" algn="l">
                        <a:lnSpc>
                          <a:spcPct val="100000"/>
                        </a:lnSpc>
                        <a:spcBef>
                          <a:spcPts val="0"/>
                        </a:spcBef>
                        <a:spcAft>
                          <a:spcPts val="0"/>
                        </a:spcAft>
                        <a:buClr>
                          <a:srgbClr val="000000"/>
                        </a:buClr>
                        <a:buSzPts val="900"/>
                        <a:buFont typeface="Arial"/>
                        <a:buNone/>
                      </a:pPr>
                      <a:r>
                        <a:t/>
                      </a:r>
                      <a:endParaRPr b="0" sz="9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rPr b="0" lang="en-US" sz="900" u="none" cap="none" strike="noStrike">
                          <a:latin typeface="Montserrat"/>
                          <a:ea typeface="Montserrat"/>
                          <a:cs typeface="Montserrat"/>
                          <a:sym typeface="Montserrat"/>
                        </a:rPr>
                        <a:t>5 Tahun lagi saya juga mungkin sudah berkeluarga, punya rumah di Jakarta, mobil, dan saya juga bisa berbagi ilmu dengan orang lain.</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nvSpPr>
        <p:spPr>
          <a:xfrm>
            <a:off x="533400" y="348382"/>
            <a:ext cx="6400800" cy="5116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Poppins Light"/>
                <a:ea typeface="Poppins Light"/>
                <a:cs typeface="Poppins Light"/>
                <a:sym typeface="Poppins Light"/>
              </a:rPr>
              <a:t>Apa pesan dan motivasi kamu bagi generasi muda di indonesia?</a:t>
            </a:r>
            <a:endParaRPr b="0" i="0" sz="1400" u="none" cap="none" strike="noStrike">
              <a:solidFill>
                <a:srgbClr val="000000"/>
              </a:solidFill>
              <a:latin typeface="Arial"/>
              <a:ea typeface="Arial"/>
              <a:cs typeface="Arial"/>
              <a:sym typeface="Arial"/>
            </a:endParaRPr>
          </a:p>
        </p:txBody>
      </p:sp>
      <p:graphicFrame>
        <p:nvGraphicFramePr>
          <p:cNvPr id="293" name="Google Shape;293;p49"/>
          <p:cNvGraphicFramePr/>
          <p:nvPr/>
        </p:nvGraphicFramePr>
        <p:xfrm>
          <a:off x="495300" y="1692537"/>
          <a:ext cx="3000000" cy="3000000"/>
        </p:xfrm>
        <a:graphic>
          <a:graphicData uri="http://schemas.openxmlformats.org/drawingml/2006/table">
            <a:tbl>
              <a:tblPr bandRow="1" firstRow="1">
                <a:noFill/>
                <a:tableStyleId>{87EE2B7A-98B4-408C-9DE0-ECBEB9BB760C}</a:tableStyleId>
              </a:tblPr>
              <a:tblGrid>
                <a:gridCol w="3782500"/>
                <a:gridCol w="4370900"/>
              </a:tblGrid>
              <a:tr h="3822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Isi Jawabanmu disini</a:t>
                      </a:r>
                      <a:endParaRPr b="0" sz="1400" u="none" cap="none" strike="noStrike">
                        <a:latin typeface="Montserrat"/>
                        <a:ea typeface="Montserrat"/>
                        <a:cs typeface="Montserrat"/>
                        <a:sym typeface="Montserrat"/>
                      </a:endParaRPr>
                    </a:p>
                  </a:txBody>
                  <a:tcPr marT="45725" marB="45725" marR="91450" marL="91450">
                    <a:solidFill>
                      <a:srgbClr val="0C074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Contoh:</a:t>
                      </a:r>
                      <a:endParaRPr sz="1400" u="none" cap="none" strike="noStrike"/>
                    </a:p>
                  </a:txBody>
                  <a:tcPr marT="45725" marB="45725" marR="91450" marL="91450">
                    <a:solidFill>
                      <a:srgbClr val="0C0749"/>
                    </a:solidFill>
                  </a:tcPr>
                </a:tc>
              </a:tr>
              <a:tr h="2092750">
                <a:tc>
                  <a:txBody>
                    <a:bodyPr/>
                    <a:lstStyle/>
                    <a:p>
                      <a:pPr indent="0" lvl="0" marL="0" rtl="0" algn="l">
                        <a:lnSpc>
                          <a:spcPct val="115000"/>
                        </a:lnSpc>
                        <a:spcBef>
                          <a:spcPts val="0"/>
                        </a:spcBef>
                        <a:spcAft>
                          <a:spcPts val="0"/>
                        </a:spcAft>
                        <a:buClr>
                          <a:schemeClr val="dk1"/>
                        </a:buClr>
                        <a:buSzPts val="1100"/>
                        <a:buFont typeface="Arial"/>
                        <a:buNone/>
                      </a:pPr>
                      <a:r>
                        <a:rPr lang="en-US" sz="1200">
                          <a:latin typeface="Montserrat"/>
                          <a:ea typeface="Montserrat"/>
                          <a:cs typeface="Montserrat"/>
                          <a:sym typeface="Montserrat"/>
                        </a:rPr>
                        <a:t>Jangan banyak bermalas malasan karena jika kita bemalas malasan maka saingan kita pasti sedang berusaha keras , dan kelak kita bakal kalah dengan orang yang berusaha , intinya terus berusaha hingga kita menjadi pemenang.</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Montserrat"/>
                        <a:ea typeface="Montserrat"/>
                        <a:cs typeface="Montserrat"/>
                        <a:sym typeface="Montserra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p>
                      <a:pPr indent="0" lvl="0" marL="0" rtl="0" algn="l">
                        <a:spcBef>
                          <a:spcPts val="0"/>
                        </a:spcBef>
                        <a:spcAft>
                          <a:spcPts val="0"/>
                        </a:spcAft>
                        <a:buClr>
                          <a:schemeClr val="dk1"/>
                        </a:buClr>
                        <a:buSzPts val="1200"/>
                        <a:buFont typeface="Arial"/>
                        <a:buNone/>
                      </a:pPr>
                      <a:r>
                        <a:rPr lang="en-US" sz="1200">
                          <a:latin typeface="Montserrat"/>
                          <a:ea typeface="Montserrat"/>
                          <a:cs typeface="Montserrat"/>
                          <a:sym typeface="Montserrat"/>
                        </a:rPr>
                        <a:t>Masa muda merupakan masa dimana seorang manusia, mencari, menjadi, dan juga menguatkan diri nya sebagai seorang manusia. ketika masih muda alangkah baiknya pergunakan waktu sebaik-baiknya. sebenarnya tua dan muda tidak masalah untuk mencari ilmu, namun. ada pepatah mengatakan “Berakit Rakit ke Hulu, Berenang Renang ke Tepian, bersakit-sakit dahulu bersenang-senang kemudian</a:t>
                      </a:r>
                      <a:endParaRPr b="0" sz="1200" u="none" cap="none" strike="noStrike">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nvSpPr>
        <p:spPr>
          <a:xfrm>
            <a:off x="533400" y="348382"/>
            <a:ext cx="6400800" cy="100416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Poppins Light"/>
                <a:ea typeface="Poppins Light"/>
                <a:cs typeface="Poppins Light"/>
                <a:sym typeface="Poppins Light"/>
              </a:rPr>
              <a:t>Mengapa kamu merasa perlu untuk meningkatkan skill kamu?</a:t>
            </a:r>
            <a:endParaRPr b="0" i="0" sz="1400" u="none" cap="none" strike="noStrike">
              <a:solidFill>
                <a:srgbClr val="000000"/>
              </a:solidFill>
              <a:latin typeface="Arial"/>
              <a:ea typeface="Arial"/>
              <a:cs typeface="Arial"/>
              <a:sym typeface="Arial"/>
            </a:endParaRPr>
          </a:p>
        </p:txBody>
      </p:sp>
      <p:graphicFrame>
        <p:nvGraphicFramePr>
          <p:cNvPr id="299" name="Google Shape;299;p50"/>
          <p:cNvGraphicFramePr/>
          <p:nvPr/>
        </p:nvGraphicFramePr>
        <p:xfrm>
          <a:off x="495300" y="1624862"/>
          <a:ext cx="3000000" cy="3000000"/>
        </p:xfrm>
        <a:graphic>
          <a:graphicData uri="http://schemas.openxmlformats.org/drawingml/2006/table">
            <a:tbl>
              <a:tblPr bandRow="1" firstRow="1">
                <a:noFill/>
                <a:tableStyleId>{87EE2B7A-98B4-408C-9DE0-ECBEB9BB760C}</a:tableStyleId>
              </a:tblPr>
              <a:tblGrid>
                <a:gridCol w="3782500"/>
                <a:gridCol w="4370900"/>
              </a:tblGrid>
              <a:tr h="3822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Isi Jawabanmu disini</a:t>
                      </a:r>
                      <a:endParaRPr b="0" sz="1400" u="none" cap="none" strike="noStrike">
                        <a:latin typeface="Montserrat"/>
                        <a:ea typeface="Montserrat"/>
                        <a:cs typeface="Montserrat"/>
                        <a:sym typeface="Montserrat"/>
                      </a:endParaRPr>
                    </a:p>
                  </a:txBody>
                  <a:tcPr marT="45725" marB="45725" marR="91450" marL="91450">
                    <a:solidFill>
                      <a:srgbClr val="0C074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latin typeface="Montserrat"/>
                          <a:ea typeface="Montserrat"/>
                          <a:cs typeface="Montserrat"/>
                          <a:sym typeface="Montserrat"/>
                        </a:rPr>
                        <a:t>Contoh:</a:t>
                      </a:r>
                      <a:endParaRPr sz="1400" u="none" cap="none" strike="noStrike"/>
                    </a:p>
                  </a:txBody>
                  <a:tcPr marT="45725" marB="45725" marR="91450" marL="91450">
                    <a:solidFill>
                      <a:srgbClr val="0C0749"/>
                    </a:solidFill>
                  </a:tcPr>
                </a:tc>
              </a:tr>
              <a:tr h="2092750">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a:t>karena yang pertama saya harus lulus kuliah dengan menyelesaikan skripsi yang mana saya ingin menyelesaikan nya dengan skill yang sudah saya pelajari,</a:t>
                      </a:r>
                      <a:endParaRPr/>
                    </a:p>
                    <a:p>
                      <a:pPr indent="0" lvl="0" marL="0" rtl="0" algn="l">
                        <a:lnSpc>
                          <a:spcPct val="115000"/>
                        </a:lnSpc>
                        <a:spcBef>
                          <a:spcPts val="0"/>
                        </a:spcBef>
                        <a:spcAft>
                          <a:spcPts val="0"/>
                        </a:spcAft>
                        <a:buClr>
                          <a:schemeClr val="dk1"/>
                        </a:buClr>
                        <a:buSzPts val="1100"/>
                        <a:buFont typeface="Arial"/>
                        <a:buNone/>
                      </a:pPr>
                      <a:r>
                        <a:rPr lang="en-US"/>
                        <a:t>yang kedua pastinya untuk mendapatkan pekerjaan yang layak dan dapat bekerja sesuai dengan bidang saya</a:t>
                      </a:r>
                      <a:endParaRPr/>
                    </a:p>
                    <a:p>
                      <a:pPr indent="0" lvl="0" marL="0" rtl="0" algn="l">
                        <a:lnSpc>
                          <a:spcPct val="115000"/>
                        </a:lnSpc>
                        <a:spcBef>
                          <a:spcPts val="0"/>
                        </a:spcBef>
                        <a:spcAft>
                          <a:spcPts val="0"/>
                        </a:spcAft>
                        <a:buClr>
                          <a:schemeClr val="dk1"/>
                        </a:buClr>
                        <a:buSzPts val="1100"/>
                        <a:buFont typeface="Arial"/>
                        <a:buNone/>
                      </a:pPr>
                      <a:r>
                        <a:rPr lang="en-US"/>
                        <a:t>yang terakhir karena dengan meningkatkan skill saya dapat membahagiakan diri sendir dan orang orang di sekitar dengan hasil yang saya dapatkan dari skill tersebut.</a:t>
                      </a:r>
                      <a:endParaRPr/>
                    </a:p>
                    <a:p>
                      <a:pPr indent="0" lvl="0" marL="0" marR="0" rtl="0" algn="l">
                        <a:lnSpc>
                          <a:spcPct val="100000"/>
                        </a:lnSpc>
                        <a:spcBef>
                          <a:spcPts val="0"/>
                        </a:spcBef>
                        <a:spcAft>
                          <a:spcPts val="0"/>
                        </a:spcAft>
                        <a:buClr>
                          <a:srgbClr val="000000"/>
                        </a:buClr>
                        <a:buSzPts val="1200"/>
                        <a:buFont typeface="Arial"/>
                        <a:buNone/>
                      </a:pPr>
                      <a:r>
                        <a:t/>
                      </a:r>
                      <a:endParaRPr sz="1200">
                        <a:latin typeface="Montserrat"/>
                        <a:ea typeface="Montserrat"/>
                        <a:cs typeface="Montserrat"/>
                        <a:sym typeface="Montserra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latin typeface="Montserrat"/>
                        <a:ea typeface="Montserrat"/>
                        <a:cs typeface="Montserrat"/>
                        <a:sym typeface="Montserrat"/>
                      </a:endParaRPr>
                    </a:p>
                    <a:p>
                      <a:pPr indent="0" lvl="0" marL="0" rtl="0" algn="l">
                        <a:spcBef>
                          <a:spcPts val="0"/>
                        </a:spcBef>
                        <a:spcAft>
                          <a:spcPts val="0"/>
                        </a:spcAft>
                        <a:buClr>
                          <a:schemeClr val="dk1"/>
                        </a:buClr>
                        <a:buSzPts val="1200"/>
                        <a:buFont typeface="Arial"/>
                        <a:buNone/>
                      </a:pPr>
                      <a:r>
                        <a:rPr lang="en-US" sz="1200">
                          <a:latin typeface="Montserrat"/>
                          <a:ea typeface="Montserrat"/>
                          <a:cs typeface="Montserrat"/>
                          <a:sym typeface="Montserrat"/>
                        </a:rPr>
                        <a:t>Saya perlu meningkatkan skill Excel saya Terutama di bidang akutansi Excel karena di SMK dulu saya masih belum fokus ke keahlian excel saya. </a:t>
                      </a:r>
                      <a:endParaRPr b="0" sz="1200" u="none" cap="none" strike="noStrike">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5A5A5"/>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