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1" r:id="rId5"/>
    <p:sldId id="257" r:id="rId6"/>
    <p:sldId id="264" r:id="rId7"/>
    <p:sldId id="265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/>
    <p:restoredTop sz="94674"/>
  </p:normalViewPr>
  <p:slideViewPr>
    <p:cSldViewPr>
      <p:cViewPr>
        <p:scale>
          <a:sx n="44" d="100"/>
          <a:sy n="44" d="100"/>
        </p:scale>
        <p:origin x="75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B35D-E330-6D46-BF69-B988BBBFDF06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D372-897F-844D-BD9F-1BA5F3FADF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09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5D372-897F-844D-BD9F-1BA5F3FADFE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1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235AA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35AA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35AA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235AA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0360" y="4856010"/>
            <a:ext cx="1029969" cy="4012565"/>
          </a:xfrm>
          <a:custGeom>
            <a:avLst/>
            <a:gdLst/>
            <a:ahLst/>
            <a:cxnLst/>
            <a:rect l="l" t="t" r="r" b="b"/>
            <a:pathLst>
              <a:path w="1029969" h="4012565">
                <a:moveTo>
                  <a:pt x="0" y="0"/>
                </a:moveTo>
                <a:lnTo>
                  <a:pt x="0" y="3319134"/>
                </a:lnTo>
                <a:lnTo>
                  <a:pt x="1029350" y="4012369"/>
                </a:lnTo>
                <a:lnTo>
                  <a:pt x="1029350" y="693235"/>
                </a:lnTo>
                <a:lnTo>
                  <a:pt x="0" y="0"/>
                </a:lnTo>
                <a:close/>
              </a:path>
            </a:pathLst>
          </a:custGeom>
          <a:solidFill>
            <a:srgbClr val="0A2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39859" y="7702485"/>
            <a:ext cx="3293110" cy="3606165"/>
          </a:xfrm>
          <a:custGeom>
            <a:avLst/>
            <a:gdLst/>
            <a:ahLst/>
            <a:cxnLst/>
            <a:rect l="l" t="t" r="r" b="b"/>
            <a:pathLst>
              <a:path w="3293110" h="3606165">
                <a:moveTo>
                  <a:pt x="0" y="0"/>
                </a:moveTo>
                <a:lnTo>
                  <a:pt x="0" y="1380471"/>
                </a:lnTo>
                <a:lnTo>
                  <a:pt x="2250905" y="3606068"/>
                </a:lnTo>
                <a:lnTo>
                  <a:pt x="3292507" y="3606068"/>
                </a:lnTo>
                <a:lnTo>
                  <a:pt x="0" y="0"/>
                </a:lnTo>
                <a:close/>
              </a:path>
            </a:pathLst>
          </a:custGeom>
          <a:solidFill>
            <a:srgbClr val="FFD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236288"/>
            <a:ext cx="3422015" cy="7072630"/>
          </a:xfrm>
          <a:custGeom>
            <a:avLst/>
            <a:gdLst/>
            <a:ahLst/>
            <a:cxnLst/>
            <a:rect l="l" t="t" r="r" b="b"/>
            <a:pathLst>
              <a:path w="3422015" h="7072630">
                <a:moveTo>
                  <a:pt x="236484" y="0"/>
                </a:moveTo>
                <a:lnTo>
                  <a:pt x="0" y="0"/>
                </a:lnTo>
                <a:lnTo>
                  <a:pt x="0" y="7072266"/>
                </a:lnTo>
                <a:lnTo>
                  <a:pt x="3421602" y="7072266"/>
                </a:lnTo>
                <a:lnTo>
                  <a:pt x="1064197" y="4559222"/>
                </a:lnTo>
                <a:lnTo>
                  <a:pt x="1064197" y="620368"/>
                </a:lnTo>
                <a:lnTo>
                  <a:pt x="236484" y="0"/>
                </a:lnTo>
                <a:close/>
              </a:path>
            </a:pathLst>
          </a:custGeom>
          <a:solidFill>
            <a:srgbClr val="215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087214" y="2440176"/>
            <a:ext cx="1029969" cy="4012565"/>
          </a:xfrm>
          <a:custGeom>
            <a:avLst/>
            <a:gdLst/>
            <a:ahLst/>
            <a:cxnLst/>
            <a:rect l="l" t="t" r="r" b="b"/>
            <a:pathLst>
              <a:path w="1029969" h="4012565">
                <a:moveTo>
                  <a:pt x="0" y="0"/>
                </a:moveTo>
                <a:lnTo>
                  <a:pt x="0" y="3319134"/>
                </a:lnTo>
                <a:lnTo>
                  <a:pt x="1029350" y="4012369"/>
                </a:lnTo>
                <a:lnTo>
                  <a:pt x="1029350" y="693235"/>
                </a:lnTo>
                <a:lnTo>
                  <a:pt x="0" y="0"/>
                </a:lnTo>
                <a:close/>
              </a:path>
            </a:pathLst>
          </a:custGeom>
          <a:solidFill>
            <a:srgbClr val="0A2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834569" y="0"/>
            <a:ext cx="3293110" cy="3606165"/>
          </a:xfrm>
          <a:custGeom>
            <a:avLst/>
            <a:gdLst/>
            <a:ahLst/>
            <a:cxnLst/>
            <a:rect l="l" t="t" r="r" b="b"/>
            <a:pathLst>
              <a:path w="3293109" h="3606165">
                <a:moveTo>
                  <a:pt x="1041591" y="0"/>
                </a:moveTo>
                <a:lnTo>
                  <a:pt x="0" y="0"/>
                </a:lnTo>
                <a:lnTo>
                  <a:pt x="3292496" y="3606068"/>
                </a:lnTo>
                <a:lnTo>
                  <a:pt x="3292496" y="2225597"/>
                </a:lnTo>
                <a:lnTo>
                  <a:pt x="1041591" y="0"/>
                </a:lnTo>
                <a:close/>
              </a:path>
            </a:pathLst>
          </a:custGeom>
          <a:solidFill>
            <a:srgbClr val="FFD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745322" y="0"/>
            <a:ext cx="3359150" cy="7072630"/>
          </a:xfrm>
          <a:custGeom>
            <a:avLst/>
            <a:gdLst/>
            <a:ahLst/>
            <a:cxnLst/>
            <a:rect l="l" t="t" r="r" b="b"/>
            <a:pathLst>
              <a:path w="3359150" h="7072630">
                <a:moveTo>
                  <a:pt x="3358777" y="0"/>
                </a:moveTo>
                <a:lnTo>
                  <a:pt x="0" y="0"/>
                </a:lnTo>
                <a:lnTo>
                  <a:pt x="2357404" y="2513043"/>
                </a:lnTo>
                <a:lnTo>
                  <a:pt x="2357404" y="6451897"/>
                </a:lnTo>
                <a:lnTo>
                  <a:pt x="3185107" y="7072266"/>
                </a:lnTo>
                <a:lnTo>
                  <a:pt x="3358777" y="7072266"/>
                </a:lnTo>
                <a:lnTo>
                  <a:pt x="3358777" y="0"/>
                </a:lnTo>
                <a:close/>
              </a:path>
            </a:pathLst>
          </a:custGeom>
          <a:solidFill>
            <a:srgbClr val="215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29149" y="10382175"/>
            <a:ext cx="2718939" cy="6800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431" y="1375213"/>
            <a:ext cx="3395979" cy="1018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235AA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0421" y="2678317"/>
            <a:ext cx="12877165" cy="646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0AC36E-B8A0-7DEE-12A4-4ADEF239B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" y="-1"/>
            <a:ext cx="20117378" cy="11309351"/>
          </a:xfrm>
          <a:prstGeom prst="rect">
            <a:avLst/>
          </a:prstGeom>
        </p:spPr>
      </p:pic>
      <p:sp>
        <p:nvSpPr>
          <p:cNvPr id="43" name="object 34">
            <a:extLst>
              <a:ext uri="{FF2B5EF4-FFF2-40B4-BE49-F238E27FC236}">
                <a16:creationId xmlns:a16="http://schemas.microsoft.com/office/drawing/2014/main" id="{BA969EB9-9A45-42F6-EECE-F7EE691AD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21" y="4204494"/>
            <a:ext cx="9761220" cy="2351156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080">
              <a:lnSpc>
                <a:spcPts val="8380"/>
              </a:lnSpc>
              <a:spcBef>
                <a:spcPts val="1500"/>
              </a:spcBef>
            </a:pPr>
            <a:r>
              <a:rPr lang="en-US" sz="8100" spc="285" dirty="0"/>
              <a:t>Sitio web de citas dentales </a:t>
            </a:r>
            <a:endParaRPr sz="8100" dirty="0"/>
          </a:p>
        </p:txBody>
      </p:sp>
      <p:sp>
        <p:nvSpPr>
          <p:cNvPr id="44" name="object 35">
            <a:extLst>
              <a:ext uri="{FF2B5EF4-FFF2-40B4-BE49-F238E27FC236}">
                <a16:creationId xmlns:a16="http://schemas.microsoft.com/office/drawing/2014/main" id="{B58AE1EE-32AD-19F3-921F-DF3269442D73}"/>
              </a:ext>
            </a:extLst>
          </p:cNvPr>
          <p:cNvSpPr txBox="1"/>
          <p:nvPr/>
        </p:nvSpPr>
        <p:spPr>
          <a:xfrm>
            <a:off x="13481050" y="9931749"/>
            <a:ext cx="5410200" cy="4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3400"/>
              </a:lnSpc>
              <a:spcBef>
                <a:spcPts val="95"/>
              </a:spcBef>
            </a:pPr>
            <a:r>
              <a:rPr lang="es-MX" sz="2450" dirty="0">
                <a:solidFill>
                  <a:schemeClr val="bg1"/>
                </a:solidFill>
                <a:latin typeface="Arial"/>
                <a:cs typeface="Arial"/>
              </a:rPr>
              <a:t> Ariel Martin Elizalde Gallegos </a:t>
            </a:r>
            <a:endParaRPr sz="24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5" name="object 36">
            <a:extLst>
              <a:ext uri="{FF2B5EF4-FFF2-40B4-BE49-F238E27FC236}">
                <a16:creationId xmlns:a16="http://schemas.microsoft.com/office/drawing/2014/main" id="{E625686D-EE70-23DD-6CC0-45958B7108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18" y="10543701"/>
            <a:ext cx="2718932" cy="68002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BCD4B425-9554-D64A-B466-0FDC99370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1" y="361196"/>
            <a:ext cx="4953000" cy="666147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4721F03C-9423-C645-D76A-96856D3CB4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50" y="885811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DC9C9-A8D1-4A34-B85B-62A81DDB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31" y="1375213"/>
            <a:ext cx="7477219" cy="1000274"/>
          </a:xfrm>
        </p:spPr>
        <p:txBody>
          <a:bodyPr/>
          <a:lstStyle/>
          <a:p>
            <a:r>
              <a:rPr lang="es-MX" dirty="0"/>
              <a:t>Inició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974582-F0F8-48B8-BE8C-BB50D1BD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6450" y="3544634"/>
            <a:ext cx="12877165" cy="35792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empresa dental Hortiales Martínez, ofrece servicios de vanguardia para todos sus pacientes, como son retina, ortodoncia, cirugía maxilofacial, prótesis bucales, blanca miento dental, periodoncia y trauma entre otros.</a:t>
            </a:r>
          </a:p>
        </p:txBody>
      </p:sp>
    </p:spTree>
    <p:extLst>
      <p:ext uri="{BB962C8B-B14F-4D97-AF65-F5344CB8AC3E}">
        <p14:creationId xmlns:p14="http://schemas.microsoft.com/office/powerpoint/2010/main" val="76707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0D7A7-4A2F-449B-ABC6-B13C7034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31" y="1375213"/>
            <a:ext cx="10296619" cy="615553"/>
          </a:xfrm>
        </p:spPr>
        <p:txBody>
          <a:bodyPr/>
          <a:lstStyle/>
          <a:p>
            <a:r>
              <a:rPr lang="es-MX" sz="4000" dirty="0"/>
              <a:t>Diagnóstico y  Problemática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20886-3FE1-48BC-908F-12D37F91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421" y="2678317"/>
            <a:ext cx="12877165" cy="54259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4000" dirty="0"/>
              <a:t>En la empresa dental Hortiales Martínez presenta una situación en la cual esta haciendo ,que sus pacientes no reciban la atención requerida. Los cuales son </a:t>
            </a:r>
          </a:p>
          <a:p>
            <a:pPr algn="just">
              <a:lnSpc>
                <a:spcPct val="150000"/>
              </a:lnSpc>
            </a:pPr>
            <a:r>
              <a:rPr lang="es-MX" sz="4000" dirty="0"/>
              <a:t>Tiempo de esperar es de 30 minutos a 60 min. </a:t>
            </a:r>
          </a:p>
          <a:p>
            <a:pPr algn="just">
              <a:lnSpc>
                <a:spcPct val="150000"/>
              </a:lnSpc>
            </a:pPr>
            <a:r>
              <a:rPr lang="es-MX" sz="4000" dirty="0"/>
              <a:t>Para agendar una cita tiene que hacer fila.</a:t>
            </a:r>
          </a:p>
          <a:p>
            <a:pPr algn="just">
              <a:lnSpc>
                <a:spcPct val="150000"/>
              </a:lnSpc>
            </a:pPr>
            <a:r>
              <a:rPr lang="es-MX" sz="4000" dirty="0"/>
              <a:t>Comunicación con el doctor(a) con su asistente.</a:t>
            </a:r>
          </a:p>
        </p:txBody>
      </p:sp>
    </p:spTree>
    <p:extLst>
      <p:ext uri="{BB962C8B-B14F-4D97-AF65-F5344CB8AC3E}">
        <p14:creationId xmlns:p14="http://schemas.microsoft.com/office/powerpoint/2010/main" val="265451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12513-15AA-4612-BD17-1062B8D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31" y="1375213"/>
            <a:ext cx="12125419" cy="1018539"/>
          </a:xfrm>
        </p:spPr>
        <p:txBody>
          <a:bodyPr/>
          <a:lstStyle/>
          <a:p>
            <a:r>
              <a:rPr lang="es-MX" dirty="0"/>
              <a:t>Solución Implementada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C810C0-C464-4E52-961F-E477A0C1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421" y="2678317"/>
            <a:ext cx="13141029" cy="48833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un software, para gestionar citas de usuarios, permitiendo consultar el estado de las citas, hacer reservas, y administrar eventos relacionados. Está orientado a mejorar la eficiencia y organización en el proceso de reserva, brindando una interfaz sencilla para los usuarios y herramientas de administración fáciles de usar.</a:t>
            </a:r>
          </a:p>
        </p:txBody>
      </p:sp>
    </p:spTree>
    <p:extLst>
      <p:ext uri="{BB962C8B-B14F-4D97-AF65-F5344CB8AC3E}">
        <p14:creationId xmlns:p14="http://schemas.microsoft.com/office/powerpoint/2010/main" val="30268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0A2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0A2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FFD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FFD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5431" y="2202413"/>
            <a:ext cx="5419819" cy="101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pc="-90" dirty="0"/>
              <a:t>Beneficios </a:t>
            </a:r>
            <a:endParaRPr spc="-90" dirty="0"/>
          </a:p>
        </p:txBody>
      </p:sp>
      <p:sp>
        <p:nvSpPr>
          <p:cNvPr id="8" name="object 8"/>
          <p:cNvSpPr txBox="1"/>
          <p:nvPr/>
        </p:nvSpPr>
        <p:spPr>
          <a:xfrm>
            <a:off x="3540421" y="3505517"/>
            <a:ext cx="12877165" cy="5830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la gestión de citas mediante una plataforma intuitiva.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a los usuarios consultar y reservar citas en tiempo real.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con herramientas de comunicación (como WhatsApp) para enviar confirmaciones.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acceso rápido a la información del sistema a través de un calendario interactivo.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usuario puede consultar el estatus de su cita sin necesidad de asistencia del personal.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5"/>
            <a:ext cx="20104100" cy="11308715"/>
            <a:chOff x="0" y="5"/>
            <a:chExt cx="20104100" cy="11308715"/>
          </a:xfrm>
        </p:grpSpPr>
        <p:sp>
          <p:nvSpPr>
            <p:cNvPr id="10" name="object 10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2159A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5522" y="403047"/>
              <a:ext cx="1518951" cy="4372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21979" y="403045"/>
              <a:ext cx="1379519" cy="4223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043439" y="403045"/>
              <a:ext cx="15875" cy="437515"/>
            </a:xfrm>
            <a:custGeom>
              <a:avLst/>
              <a:gdLst/>
              <a:ahLst/>
              <a:cxnLst/>
              <a:rect l="l" t="t" r="r" b="b"/>
              <a:pathLst>
                <a:path w="15875" h="437515">
                  <a:moveTo>
                    <a:pt x="15413" y="0"/>
                  </a:moveTo>
                  <a:lnTo>
                    <a:pt x="0" y="0"/>
                  </a:lnTo>
                  <a:lnTo>
                    <a:pt x="0" y="437285"/>
                  </a:lnTo>
                  <a:lnTo>
                    <a:pt x="15413" y="437285"/>
                  </a:lnTo>
                  <a:lnTo>
                    <a:pt x="15413" y="0"/>
                  </a:lnTo>
                  <a:close/>
                </a:path>
              </a:pathLst>
            </a:custGeom>
            <a:solidFill>
              <a:srgbClr val="205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235A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724CB-692A-43A7-BEE0-5AE6175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31" y="1375213"/>
            <a:ext cx="5572219" cy="1000274"/>
          </a:xfrm>
        </p:spPr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C7C17-D4DF-4D42-8DE6-EDEDD404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421" y="2678317"/>
            <a:ext cx="12877165" cy="72725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4000" dirty="0"/>
              <a:t>En el desarrollo del del sitio web se implementaron las siguientes materias como fue el diseño de interfaces, leguajes de programación ,desarrollo de sistemas web al igual desarrollo de estrategias tecnológicas.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dirty="0"/>
              <a:t>Se redujo el tiempo de espera de 30 min a 5 min.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dirty="0"/>
              <a:t>Agendar una cita mas fácil  y sencillo.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dirty="0"/>
              <a:t>Diseño de una interfaz fácil de utilizar.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8431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A2608-724A-4981-B88E-CC276BB8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421" y="1844675"/>
            <a:ext cx="13826829" cy="63492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sz="4000" dirty="0"/>
              <a:t>Los retos fueron </a:t>
            </a:r>
          </a:p>
          <a:p>
            <a:pPr>
              <a:lnSpc>
                <a:spcPct val="150000"/>
              </a:lnSpc>
            </a:pPr>
            <a:r>
              <a:rPr lang="es-MX" sz="4000" dirty="0"/>
              <a:t> el tiempo, conexión de base de datos, ejecución del sitio web.</a:t>
            </a:r>
          </a:p>
          <a:p>
            <a:pPr>
              <a:lnSpc>
                <a:spcPct val="150000"/>
              </a:lnSpc>
            </a:pPr>
            <a:r>
              <a:rPr lang="es-MX" sz="4000" dirty="0"/>
              <a:t>Mejoras </a:t>
            </a:r>
          </a:p>
          <a:p>
            <a:pPr>
              <a:lnSpc>
                <a:spcPct val="150000"/>
              </a:lnSpc>
            </a:pPr>
            <a:r>
              <a:rPr lang="es-MX" sz="4000" dirty="0"/>
              <a:t>Serian un contador de turnos </a:t>
            </a:r>
          </a:p>
          <a:p>
            <a:pPr>
              <a:lnSpc>
                <a:spcPct val="150000"/>
              </a:lnSpc>
            </a:pPr>
            <a:r>
              <a:rPr lang="es-MX" sz="4000" dirty="0"/>
              <a:t>Tener mas personal capacitado</a:t>
            </a:r>
          </a:p>
          <a:p>
            <a:pPr>
              <a:lnSpc>
                <a:spcPct val="150000"/>
              </a:lnSpc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747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10216</TotalTime>
  <Words>326</Words>
  <Application>Microsoft Office PowerPoint</Application>
  <PresentationFormat>Personalizado</PresentationFormat>
  <Paragraphs>28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Sitio web de citas dentales </vt:lpstr>
      <vt:lpstr>Inició </vt:lpstr>
      <vt:lpstr>Diagnóstico y  Problemática </vt:lpstr>
      <vt:lpstr>Solución Implementada</vt:lpstr>
      <vt:lpstr>Beneficios </vt:lpstr>
      <vt:lpstr>Conclusión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CABEZA CABEZA</dc:title>
  <dc:creator>Hp</dc:creator>
  <cp:lastModifiedBy>Hp</cp:lastModifiedBy>
  <cp:revision>7</cp:revision>
  <dcterms:created xsi:type="dcterms:W3CDTF">2023-08-24T22:22:01Z</dcterms:created>
  <dcterms:modified xsi:type="dcterms:W3CDTF">2024-12-02T06:09:17Z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2023-08-24T00:00:00Z</vt:filetime>
  </property>
  <property fmtid="{D5CDD505-2E9C-101B-9397-08002B2CF9AE}" pid="3" name="Creator">
    <vt:lpwstr>Adobe InDesign 18.5 (Macintosh)</vt:lpwstr>
  </property>
  <property fmtid="{D5CDD505-2E9C-101B-9397-08002B2CF9AE}" pid="4" name="LastSaved">
    <vt:filetime>2023-08-24T00:00:00Z</vt:filetime>
  </property>
  <property fmtid="{D5CDD505-2E9C-101B-9397-08002B2CF9AE}" pid="5" name="Producer">
    <vt:lpwstr>Adobe PDF Library 17.0</vt:lpwstr>
  </property>
</Properties>
</file>