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7841-C41A-4751-8469-3E5CDDA4A28F}" type="datetimeFigureOut">
              <a:rPr lang="es-ES" smtClean="0"/>
              <a:pPr/>
              <a:t>10/01/2022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3F90-D7ED-4EB3-92BD-1D65CE1BA9C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7841-C41A-4751-8469-3E5CDDA4A28F}" type="datetimeFigureOut">
              <a:rPr lang="es-ES" smtClean="0"/>
              <a:pPr/>
              <a:t>10/01/2022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3F90-D7ED-4EB3-92BD-1D65CE1BA9C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7841-C41A-4751-8469-3E5CDDA4A28F}" type="datetimeFigureOut">
              <a:rPr lang="es-ES" smtClean="0"/>
              <a:pPr/>
              <a:t>10/01/2022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3F90-D7ED-4EB3-92BD-1D65CE1BA9C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7841-C41A-4751-8469-3E5CDDA4A28F}" type="datetimeFigureOut">
              <a:rPr lang="es-ES" smtClean="0"/>
              <a:pPr/>
              <a:t>10/01/2022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3F90-D7ED-4EB3-92BD-1D65CE1BA9C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7841-C41A-4751-8469-3E5CDDA4A28F}" type="datetimeFigureOut">
              <a:rPr lang="es-ES" smtClean="0"/>
              <a:pPr/>
              <a:t>10/01/2022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3F90-D7ED-4EB3-92BD-1D65CE1BA9C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7841-C41A-4751-8469-3E5CDDA4A28F}" type="datetimeFigureOut">
              <a:rPr lang="es-ES" smtClean="0"/>
              <a:pPr/>
              <a:t>10/01/2022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3F90-D7ED-4EB3-92BD-1D65CE1BA9C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7841-C41A-4751-8469-3E5CDDA4A28F}" type="datetimeFigureOut">
              <a:rPr lang="es-ES" smtClean="0"/>
              <a:pPr/>
              <a:t>10/01/2022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3F90-D7ED-4EB3-92BD-1D65CE1BA9C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7841-C41A-4751-8469-3E5CDDA4A28F}" type="datetimeFigureOut">
              <a:rPr lang="es-ES" smtClean="0"/>
              <a:pPr/>
              <a:t>10/01/2022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3F90-D7ED-4EB3-92BD-1D65CE1BA9C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7841-C41A-4751-8469-3E5CDDA4A28F}" type="datetimeFigureOut">
              <a:rPr lang="es-ES" smtClean="0"/>
              <a:pPr/>
              <a:t>10/01/2022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3F90-D7ED-4EB3-92BD-1D65CE1BA9C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7841-C41A-4751-8469-3E5CDDA4A28F}" type="datetimeFigureOut">
              <a:rPr lang="es-ES" smtClean="0"/>
              <a:pPr/>
              <a:t>10/01/2022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3F90-D7ED-4EB3-92BD-1D65CE1BA9C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7841-C41A-4751-8469-3E5CDDA4A28F}" type="datetimeFigureOut">
              <a:rPr lang="es-ES" smtClean="0"/>
              <a:pPr/>
              <a:t>10/01/2022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3F90-D7ED-4EB3-92BD-1D65CE1BA9C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67841-C41A-4751-8469-3E5CDDA4A28F}" type="datetimeFigureOut">
              <a:rPr lang="es-ES" smtClean="0"/>
              <a:pPr/>
              <a:t>10/01/2022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E3F90-D7ED-4EB3-92BD-1D65CE1BA9C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42910" y="714356"/>
            <a:ext cx="6462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 smtClean="0"/>
              <a:t>Los </a:t>
            </a:r>
            <a:r>
              <a:rPr lang="es-ES" sz="4800" dirty="0" err="1" smtClean="0"/>
              <a:t>arrays</a:t>
            </a:r>
            <a:r>
              <a:rPr lang="es-ES" sz="4800" dirty="0" smtClean="0"/>
              <a:t> y las funciones</a:t>
            </a:r>
            <a:endParaRPr lang="es-ES" sz="4800" dirty="0"/>
          </a:p>
        </p:txBody>
      </p:sp>
      <p:pic>
        <p:nvPicPr>
          <p:cNvPr id="1026" name="Picture 2" descr="Meme Chemistry Cat - Planteamiento del Problema - 273828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1714488"/>
            <a:ext cx="4786346" cy="4786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627418" y="40598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MEMORIA</a:t>
            </a:r>
            <a:endParaRPr lang="es-ES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571868" y="4500570"/>
          <a:ext cx="2047868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71636"/>
                <a:gridCol w="4762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milista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nueva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 ??</a:t>
                      </a:r>
                      <a:endParaRPr lang="es-E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estalista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otralista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3929058" y="4071942"/>
            <a:ext cx="119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VARIABLES</a:t>
            </a:r>
            <a:endParaRPr lang="es-ES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6215074" y="4500570"/>
          <a:ext cx="2047868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71636"/>
                <a:gridCol w="4762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“Hola </a:t>
                      </a:r>
                      <a:r>
                        <a:rPr lang="es-ES" dirty="0" err="1" smtClean="0"/>
                        <a:t>Hola</a:t>
                      </a:r>
                      <a:r>
                        <a:rPr lang="es-ES" dirty="0" smtClean="0"/>
                        <a:t>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“que”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“tal”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null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13 Conector angular"/>
          <p:cNvCxnSpPr/>
          <p:nvPr/>
        </p:nvCxnSpPr>
        <p:spPr>
          <a:xfrm>
            <a:off x="5357818" y="4714884"/>
            <a:ext cx="785818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Forma libre"/>
          <p:cNvSpPr/>
          <p:nvPr/>
        </p:nvSpPr>
        <p:spPr>
          <a:xfrm>
            <a:off x="8004517" y="4684542"/>
            <a:ext cx="484129" cy="297748"/>
          </a:xfrm>
          <a:custGeom>
            <a:avLst/>
            <a:gdLst>
              <a:gd name="connsiteX0" fmla="*/ 0 w 484129"/>
              <a:gd name="connsiteY0" fmla="*/ 0 h 297748"/>
              <a:gd name="connsiteX1" fmla="*/ 253218 w 484129"/>
              <a:gd name="connsiteY1" fmla="*/ 14067 h 297748"/>
              <a:gd name="connsiteX2" fmla="*/ 365760 w 484129"/>
              <a:gd name="connsiteY2" fmla="*/ 42203 h 297748"/>
              <a:gd name="connsiteX3" fmla="*/ 464234 w 484129"/>
              <a:gd name="connsiteY3" fmla="*/ 140676 h 297748"/>
              <a:gd name="connsiteX4" fmla="*/ 478301 w 484129"/>
              <a:gd name="connsiteY4" fmla="*/ 211015 h 297748"/>
              <a:gd name="connsiteX5" fmla="*/ 464234 w 484129"/>
              <a:gd name="connsiteY5" fmla="*/ 281353 h 297748"/>
              <a:gd name="connsiteX6" fmla="*/ 295421 w 484129"/>
              <a:gd name="connsiteY6" fmla="*/ 295421 h 29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129" h="297748">
                <a:moveTo>
                  <a:pt x="0" y="0"/>
                </a:moveTo>
                <a:cubicBezTo>
                  <a:pt x="84406" y="4689"/>
                  <a:pt x="169239" y="4377"/>
                  <a:pt x="253218" y="14067"/>
                </a:cubicBezTo>
                <a:cubicBezTo>
                  <a:pt x="291632" y="18499"/>
                  <a:pt x="365760" y="42203"/>
                  <a:pt x="365760" y="42203"/>
                </a:cubicBezTo>
                <a:cubicBezTo>
                  <a:pt x="445563" y="95404"/>
                  <a:pt x="446902" y="71347"/>
                  <a:pt x="464234" y="140676"/>
                </a:cubicBezTo>
                <a:cubicBezTo>
                  <a:pt x="470033" y="163873"/>
                  <a:pt x="473612" y="187569"/>
                  <a:pt x="478301" y="211015"/>
                </a:cubicBezTo>
                <a:cubicBezTo>
                  <a:pt x="473612" y="234461"/>
                  <a:pt x="484129" y="268090"/>
                  <a:pt x="464234" y="281353"/>
                </a:cubicBezTo>
                <a:cubicBezTo>
                  <a:pt x="439642" y="297748"/>
                  <a:pt x="336628" y="295421"/>
                  <a:pt x="295421" y="295421"/>
                </a:cubicBez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Forma libre"/>
          <p:cNvSpPr/>
          <p:nvPr/>
        </p:nvSpPr>
        <p:spPr>
          <a:xfrm>
            <a:off x="8001024" y="5131516"/>
            <a:ext cx="484129" cy="297748"/>
          </a:xfrm>
          <a:custGeom>
            <a:avLst/>
            <a:gdLst>
              <a:gd name="connsiteX0" fmla="*/ 0 w 484129"/>
              <a:gd name="connsiteY0" fmla="*/ 0 h 297748"/>
              <a:gd name="connsiteX1" fmla="*/ 253218 w 484129"/>
              <a:gd name="connsiteY1" fmla="*/ 14067 h 297748"/>
              <a:gd name="connsiteX2" fmla="*/ 365760 w 484129"/>
              <a:gd name="connsiteY2" fmla="*/ 42203 h 297748"/>
              <a:gd name="connsiteX3" fmla="*/ 464234 w 484129"/>
              <a:gd name="connsiteY3" fmla="*/ 140676 h 297748"/>
              <a:gd name="connsiteX4" fmla="*/ 478301 w 484129"/>
              <a:gd name="connsiteY4" fmla="*/ 211015 h 297748"/>
              <a:gd name="connsiteX5" fmla="*/ 464234 w 484129"/>
              <a:gd name="connsiteY5" fmla="*/ 281353 h 297748"/>
              <a:gd name="connsiteX6" fmla="*/ 295421 w 484129"/>
              <a:gd name="connsiteY6" fmla="*/ 295421 h 29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129" h="297748">
                <a:moveTo>
                  <a:pt x="0" y="0"/>
                </a:moveTo>
                <a:cubicBezTo>
                  <a:pt x="84406" y="4689"/>
                  <a:pt x="169239" y="4377"/>
                  <a:pt x="253218" y="14067"/>
                </a:cubicBezTo>
                <a:cubicBezTo>
                  <a:pt x="291632" y="18499"/>
                  <a:pt x="365760" y="42203"/>
                  <a:pt x="365760" y="42203"/>
                </a:cubicBezTo>
                <a:cubicBezTo>
                  <a:pt x="445563" y="95404"/>
                  <a:pt x="446902" y="71347"/>
                  <a:pt x="464234" y="140676"/>
                </a:cubicBezTo>
                <a:cubicBezTo>
                  <a:pt x="470033" y="163873"/>
                  <a:pt x="473612" y="187569"/>
                  <a:pt x="478301" y="211015"/>
                </a:cubicBezTo>
                <a:cubicBezTo>
                  <a:pt x="473612" y="234461"/>
                  <a:pt x="484129" y="268090"/>
                  <a:pt x="464234" y="281353"/>
                </a:cubicBezTo>
                <a:cubicBezTo>
                  <a:pt x="439642" y="297748"/>
                  <a:pt x="336628" y="295421"/>
                  <a:pt x="295421" y="295421"/>
                </a:cubicBez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4 Conector angular"/>
          <p:cNvCxnSpPr/>
          <p:nvPr/>
        </p:nvCxnSpPr>
        <p:spPr>
          <a:xfrm flipV="1">
            <a:off x="5429256" y="4714884"/>
            <a:ext cx="785818" cy="7143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curvado"/>
          <p:cNvCxnSpPr/>
          <p:nvPr/>
        </p:nvCxnSpPr>
        <p:spPr>
          <a:xfrm rot="5400000" flipH="1" flipV="1">
            <a:off x="5179223" y="4893479"/>
            <a:ext cx="1285884" cy="785818"/>
          </a:xfrm>
          <a:prstGeom prst="curvedConnector3">
            <a:avLst>
              <a:gd name="adj1" fmla="val 8172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2"/>
            <a:ext cx="6543721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627418" y="40598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MEMORIA</a:t>
            </a:r>
            <a:endParaRPr lang="es-ES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571868" y="4500570"/>
          <a:ext cx="2047868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71636"/>
                <a:gridCol w="4762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milista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nueva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 </a:t>
                      </a:r>
                      <a:endParaRPr lang="es-E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estalista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otralista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3929058" y="4071942"/>
            <a:ext cx="119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VARIABLES</a:t>
            </a:r>
            <a:endParaRPr lang="es-ES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6215074" y="4500570"/>
          <a:ext cx="2047868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71636"/>
                <a:gridCol w="4762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“Hola </a:t>
                      </a:r>
                      <a:r>
                        <a:rPr lang="es-ES" dirty="0" err="1" smtClean="0"/>
                        <a:t>Hola</a:t>
                      </a:r>
                      <a:r>
                        <a:rPr lang="es-ES" dirty="0" smtClean="0"/>
                        <a:t>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“que”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“tal”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null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13 Conector angular"/>
          <p:cNvCxnSpPr/>
          <p:nvPr/>
        </p:nvCxnSpPr>
        <p:spPr>
          <a:xfrm>
            <a:off x="5357818" y="4714884"/>
            <a:ext cx="785818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Forma libre"/>
          <p:cNvSpPr/>
          <p:nvPr/>
        </p:nvSpPr>
        <p:spPr>
          <a:xfrm>
            <a:off x="8004517" y="4684542"/>
            <a:ext cx="484129" cy="297748"/>
          </a:xfrm>
          <a:custGeom>
            <a:avLst/>
            <a:gdLst>
              <a:gd name="connsiteX0" fmla="*/ 0 w 484129"/>
              <a:gd name="connsiteY0" fmla="*/ 0 h 297748"/>
              <a:gd name="connsiteX1" fmla="*/ 253218 w 484129"/>
              <a:gd name="connsiteY1" fmla="*/ 14067 h 297748"/>
              <a:gd name="connsiteX2" fmla="*/ 365760 w 484129"/>
              <a:gd name="connsiteY2" fmla="*/ 42203 h 297748"/>
              <a:gd name="connsiteX3" fmla="*/ 464234 w 484129"/>
              <a:gd name="connsiteY3" fmla="*/ 140676 h 297748"/>
              <a:gd name="connsiteX4" fmla="*/ 478301 w 484129"/>
              <a:gd name="connsiteY4" fmla="*/ 211015 h 297748"/>
              <a:gd name="connsiteX5" fmla="*/ 464234 w 484129"/>
              <a:gd name="connsiteY5" fmla="*/ 281353 h 297748"/>
              <a:gd name="connsiteX6" fmla="*/ 295421 w 484129"/>
              <a:gd name="connsiteY6" fmla="*/ 295421 h 29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129" h="297748">
                <a:moveTo>
                  <a:pt x="0" y="0"/>
                </a:moveTo>
                <a:cubicBezTo>
                  <a:pt x="84406" y="4689"/>
                  <a:pt x="169239" y="4377"/>
                  <a:pt x="253218" y="14067"/>
                </a:cubicBezTo>
                <a:cubicBezTo>
                  <a:pt x="291632" y="18499"/>
                  <a:pt x="365760" y="42203"/>
                  <a:pt x="365760" y="42203"/>
                </a:cubicBezTo>
                <a:cubicBezTo>
                  <a:pt x="445563" y="95404"/>
                  <a:pt x="446902" y="71347"/>
                  <a:pt x="464234" y="140676"/>
                </a:cubicBezTo>
                <a:cubicBezTo>
                  <a:pt x="470033" y="163873"/>
                  <a:pt x="473612" y="187569"/>
                  <a:pt x="478301" y="211015"/>
                </a:cubicBezTo>
                <a:cubicBezTo>
                  <a:pt x="473612" y="234461"/>
                  <a:pt x="484129" y="268090"/>
                  <a:pt x="464234" y="281353"/>
                </a:cubicBezTo>
                <a:cubicBezTo>
                  <a:pt x="439642" y="297748"/>
                  <a:pt x="336628" y="295421"/>
                  <a:pt x="295421" y="295421"/>
                </a:cubicBez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Forma libre"/>
          <p:cNvSpPr/>
          <p:nvPr/>
        </p:nvSpPr>
        <p:spPr>
          <a:xfrm>
            <a:off x="8001024" y="5131516"/>
            <a:ext cx="484129" cy="297748"/>
          </a:xfrm>
          <a:custGeom>
            <a:avLst/>
            <a:gdLst>
              <a:gd name="connsiteX0" fmla="*/ 0 w 484129"/>
              <a:gd name="connsiteY0" fmla="*/ 0 h 297748"/>
              <a:gd name="connsiteX1" fmla="*/ 253218 w 484129"/>
              <a:gd name="connsiteY1" fmla="*/ 14067 h 297748"/>
              <a:gd name="connsiteX2" fmla="*/ 365760 w 484129"/>
              <a:gd name="connsiteY2" fmla="*/ 42203 h 297748"/>
              <a:gd name="connsiteX3" fmla="*/ 464234 w 484129"/>
              <a:gd name="connsiteY3" fmla="*/ 140676 h 297748"/>
              <a:gd name="connsiteX4" fmla="*/ 478301 w 484129"/>
              <a:gd name="connsiteY4" fmla="*/ 211015 h 297748"/>
              <a:gd name="connsiteX5" fmla="*/ 464234 w 484129"/>
              <a:gd name="connsiteY5" fmla="*/ 281353 h 297748"/>
              <a:gd name="connsiteX6" fmla="*/ 295421 w 484129"/>
              <a:gd name="connsiteY6" fmla="*/ 295421 h 29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129" h="297748">
                <a:moveTo>
                  <a:pt x="0" y="0"/>
                </a:moveTo>
                <a:cubicBezTo>
                  <a:pt x="84406" y="4689"/>
                  <a:pt x="169239" y="4377"/>
                  <a:pt x="253218" y="14067"/>
                </a:cubicBezTo>
                <a:cubicBezTo>
                  <a:pt x="291632" y="18499"/>
                  <a:pt x="365760" y="42203"/>
                  <a:pt x="365760" y="42203"/>
                </a:cubicBezTo>
                <a:cubicBezTo>
                  <a:pt x="445563" y="95404"/>
                  <a:pt x="446902" y="71347"/>
                  <a:pt x="464234" y="140676"/>
                </a:cubicBezTo>
                <a:cubicBezTo>
                  <a:pt x="470033" y="163873"/>
                  <a:pt x="473612" y="187569"/>
                  <a:pt x="478301" y="211015"/>
                </a:cubicBezTo>
                <a:cubicBezTo>
                  <a:pt x="473612" y="234461"/>
                  <a:pt x="484129" y="268090"/>
                  <a:pt x="464234" y="281353"/>
                </a:cubicBezTo>
                <a:cubicBezTo>
                  <a:pt x="439642" y="297748"/>
                  <a:pt x="336628" y="295421"/>
                  <a:pt x="295421" y="295421"/>
                </a:cubicBez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4 Conector angular"/>
          <p:cNvCxnSpPr/>
          <p:nvPr/>
        </p:nvCxnSpPr>
        <p:spPr>
          <a:xfrm flipV="1">
            <a:off x="5429256" y="4714884"/>
            <a:ext cx="785818" cy="7143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curvado"/>
          <p:cNvCxnSpPr/>
          <p:nvPr/>
        </p:nvCxnSpPr>
        <p:spPr>
          <a:xfrm rot="5400000" flipH="1" flipV="1">
            <a:off x="5179223" y="4893479"/>
            <a:ext cx="1285884" cy="785818"/>
          </a:xfrm>
          <a:prstGeom prst="curvedConnector3">
            <a:avLst>
              <a:gd name="adj1" fmla="val 8172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66"/>
            <a:ext cx="430276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000108"/>
            <a:ext cx="784103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Flecha abajo"/>
          <p:cNvSpPr/>
          <p:nvPr/>
        </p:nvSpPr>
        <p:spPr>
          <a:xfrm flipH="1" flipV="1">
            <a:off x="5357818" y="5072074"/>
            <a:ext cx="142876" cy="7858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5214942" y="484561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??</a:t>
            </a:r>
            <a:endParaRPr lang="es-ES" dirty="0"/>
          </a:p>
        </p:txBody>
      </p:sp>
      <p:cxnSp>
        <p:nvCxnSpPr>
          <p:cNvPr id="20" name="19 Conector curvado"/>
          <p:cNvCxnSpPr/>
          <p:nvPr/>
        </p:nvCxnSpPr>
        <p:spPr>
          <a:xfrm flipV="1">
            <a:off x="5357818" y="4714884"/>
            <a:ext cx="857256" cy="2857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3643306" y="5786454"/>
            <a:ext cx="9286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627418" y="40598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MEMORIA</a:t>
            </a:r>
            <a:endParaRPr lang="es-ES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571868" y="4500570"/>
          <a:ext cx="2047868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71636"/>
                <a:gridCol w="4762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milista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nueva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 </a:t>
                      </a:r>
                      <a:endParaRPr lang="es-E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estalista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3929058" y="4071942"/>
            <a:ext cx="119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VARIABLES</a:t>
            </a:r>
            <a:endParaRPr lang="es-ES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6215074" y="4500570"/>
          <a:ext cx="2047868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71636"/>
                <a:gridCol w="4762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“Hola </a:t>
                      </a:r>
                      <a:r>
                        <a:rPr lang="es-ES" dirty="0" err="1" smtClean="0"/>
                        <a:t>Hola</a:t>
                      </a:r>
                      <a:r>
                        <a:rPr lang="es-ES" dirty="0" smtClean="0"/>
                        <a:t>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</a:t>
                      </a:r>
                      <a:r>
                        <a:rPr lang="es-ES" b="1" dirty="0" smtClean="0"/>
                        <a:t>Otro</a:t>
                      </a:r>
                      <a:r>
                        <a:rPr lang="es-ES" b="1" baseline="0" dirty="0" smtClean="0"/>
                        <a:t> hola</a:t>
                      </a:r>
                      <a:r>
                        <a:rPr lang="es-ES" dirty="0" smtClean="0"/>
                        <a:t>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“tal”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null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13 Conector angular"/>
          <p:cNvCxnSpPr/>
          <p:nvPr/>
        </p:nvCxnSpPr>
        <p:spPr>
          <a:xfrm>
            <a:off x="5357818" y="4714884"/>
            <a:ext cx="785818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Forma libre"/>
          <p:cNvSpPr/>
          <p:nvPr/>
        </p:nvSpPr>
        <p:spPr>
          <a:xfrm>
            <a:off x="8004517" y="4684542"/>
            <a:ext cx="484129" cy="297748"/>
          </a:xfrm>
          <a:custGeom>
            <a:avLst/>
            <a:gdLst>
              <a:gd name="connsiteX0" fmla="*/ 0 w 484129"/>
              <a:gd name="connsiteY0" fmla="*/ 0 h 297748"/>
              <a:gd name="connsiteX1" fmla="*/ 253218 w 484129"/>
              <a:gd name="connsiteY1" fmla="*/ 14067 h 297748"/>
              <a:gd name="connsiteX2" fmla="*/ 365760 w 484129"/>
              <a:gd name="connsiteY2" fmla="*/ 42203 h 297748"/>
              <a:gd name="connsiteX3" fmla="*/ 464234 w 484129"/>
              <a:gd name="connsiteY3" fmla="*/ 140676 h 297748"/>
              <a:gd name="connsiteX4" fmla="*/ 478301 w 484129"/>
              <a:gd name="connsiteY4" fmla="*/ 211015 h 297748"/>
              <a:gd name="connsiteX5" fmla="*/ 464234 w 484129"/>
              <a:gd name="connsiteY5" fmla="*/ 281353 h 297748"/>
              <a:gd name="connsiteX6" fmla="*/ 295421 w 484129"/>
              <a:gd name="connsiteY6" fmla="*/ 295421 h 29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129" h="297748">
                <a:moveTo>
                  <a:pt x="0" y="0"/>
                </a:moveTo>
                <a:cubicBezTo>
                  <a:pt x="84406" y="4689"/>
                  <a:pt x="169239" y="4377"/>
                  <a:pt x="253218" y="14067"/>
                </a:cubicBezTo>
                <a:cubicBezTo>
                  <a:pt x="291632" y="18499"/>
                  <a:pt x="365760" y="42203"/>
                  <a:pt x="365760" y="42203"/>
                </a:cubicBezTo>
                <a:cubicBezTo>
                  <a:pt x="445563" y="95404"/>
                  <a:pt x="446902" y="71347"/>
                  <a:pt x="464234" y="140676"/>
                </a:cubicBezTo>
                <a:cubicBezTo>
                  <a:pt x="470033" y="163873"/>
                  <a:pt x="473612" y="187569"/>
                  <a:pt x="478301" y="211015"/>
                </a:cubicBezTo>
                <a:cubicBezTo>
                  <a:pt x="473612" y="234461"/>
                  <a:pt x="484129" y="268090"/>
                  <a:pt x="464234" y="281353"/>
                </a:cubicBezTo>
                <a:cubicBezTo>
                  <a:pt x="439642" y="297748"/>
                  <a:pt x="336628" y="295421"/>
                  <a:pt x="295421" y="295421"/>
                </a:cubicBez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Forma libre"/>
          <p:cNvSpPr/>
          <p:nvPr/>
        </p:nvSpPr>
        <p:spPr>
          <a:xfrm>
            <a:off x="8001024" y="5131516"/>
            <a:ext cx="484129" cy="297748"/>
          </a:xfrm>
          <a:custGeom>
            <a:avLst/>
            <a:gdLst>
              <a:gd name="connsiteX0" fmla="*/ 0 w 484129"/>
              <a:gd name="connsiteY0" fmla="*/ 0 h 297748"/>
              <a:gd name="connsiteX1" fmla="*/ 253218 w 484129"/>
              <a:gd name="connsiteY1" fmla="*/ 14067 h 297748"/>
              <a:gd name="connsiteX2" fmla="*/ 365760 w 484129"/>
              <a:gd name="connsiteY2" fmla="*/ 42203 h 297748"/>
              <a:gd name="connsiteX3" fmla="*/ 464234 w 484129"/>
              <a:gd name="connsiteY3" fmla="*/ 140676 h 297748"/>
              <a:gd name="connsiteX4" fmla="*/ 478301 w 484129"/>
              <a:gd name="connsiteY4" fmla="*/ 211015 h 297748"/>
              <a:gd name="connsiteX5" fmla="*/ 464234 w 484129"/>
              <a:gd name="connsiteY5" fmla="*/ 281353 h 297748"/>
              <a:gd name="connsiteX6" fmla="*/ 295421 w 484129"/>
              <a:gd name="connsiteY6" fmla="*/ 295421 h 29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129" h="297748">
                <a:moveTo>
                  <a:pt x="0" y="0"/>
                </a:moveTo>
                <a:cubicBezTo>
                  <a:pt x="84406" y="4689"/>
                  <a:pt x="169239" y="4377"/>
                  <a:pt x="253218" y="14067"/>
                </a:cubicBezTo>
                <a:cubicBezTo>
                  <a:pt x="291632" y="18499"/>
                  <a:pt x="365760" y="42203"/>
                  <a:pt x="365760" y="42203"/>
                </a:cubicBezTo>
                <a:cubicBezTo>
                  <a:pt x="445563" y="95404"/>
                  <a:pt x="446902" y="71347"/>
                  <a:pt x="464234" y="140676"/>
                </a:cubicBezTo>
                <a:cubicBezTo>
                  <a:pt x="470033" y="163873"/>
                  <a:pt x="473612" y="187569"/>
                  <a:pt x="478301" y="211015"/>
                </a:cubicBezTo>
                <a:cubicBezTo>
                  <a:pt x="473612" y="234461"/>
                  <a:pt x="484129" y="268090"/>
                  <a:pt x="464234" y="281353"/>
                </a:cubicBezTo>
                <a:cubicBezTo>
                  <a:pt x="439642" y="297748"/>
                  <a:pt x="336628" y="295421"/>
                  <a:pt x="295421" y="295421"/>
                </a:cubicBez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4 Conector angular"/>
          <p:cNvCxnSpPr/>
          <p:nvPr/>
        </p:nvCxnSpPr>
        <p:spPr>
          <a:xfrm flipV="1">
            <a:off x="5429256" y="4714884"/>
            <a:ext cx="785818" cy="7143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curvado"/>
          <p:cNvCxnSpPr/>
          <p:nvPr/>
        </p:nvCxnSpPr>
        <p:spPr>
          <a:xfrm flipV="1">
            <a:off x="5357818" y="4714884"/>
            <a:ext cx="857256" cy="2857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66"/>
            <a:ext cx="796023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714488"/>
            <a:ext cx="722644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642910" y="714356"/>
            <a:ext cx="4602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 smtClean="0"/>
              <a:t>Ojo con los </a:t>
            </a:r>
            <a:r>
              <a:rPr lang="es-ES" sz="4800" dirty="0" err="1" smtClean="0"/>
              <a:t>arrays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1142984"/>
            <a:ext cx="832043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6627418" y="40598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MEMORIA</a:t>
            </a:r>
            <a:endParaRPr lang="es-ES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571868" y="4500570"/>
          <a:ext cx="2047868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4786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milista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3929058" y="4071942"/>
            <a:ext cx="119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VARIABLES</a:t>
            </a:r>
            <a:endParaRPr lang="es-ES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6215074" y="4500570"/>
          <a:ext cx="2047868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71636"/>
                <a:gridCol w="4762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“Hola”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“que”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“tal”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null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13 Conector angular"/>
          <p:cNvCxnSpPr/>
          <p:nvPr/>
        </p:nvCxnSpPr>
        <p:spPr>
          <a:xfrm>
            <a:off x="5572132" y="4714884"/>
            <a:ext cx="571504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Forma libre"/>
          <p:cNvSpPr/>
          <p:nvPr/>
        </p:nvSpPr>
        <p:spPr>
          <a:xfrm>
            <a:off x="8004517" y="4684542"/>
            <a:ext cx="484129" cy="297748"/>
          </a:xfrm>
          <a:custGeom>
            <a:avLst/>
            <a:gdLst>
              <a:gd name="connsiteX0" fmla="*/ 0 w 484129"/>
              <a:gd name="connsiteY0" fmla="*/ 0 h 297748"/>
              <a:gd name="connsiteX1" fmla="*/ 253218 w 484129"/>
              <a:gd name="connsiteY1" fmla="*/ 14067 h 297748"/>
              <a:gd name="connsiteX2" fmla="*/ 365760 w 484129"/>
              <a:gd name="connsiteY2" fmla="*/ 42203 h 297748"/>
              <a:gd name="connsiteX3" fmla="*/ 464234 w 484129"/>
              <a:gd name="connsiteY3" fmla="*/ 140676 h 297748"/>
              <a:gd name="connsiteX4" fmla="*/ 478301 w 484129"/>
              <a:gd name="connsiteY4" fmla="*/ 211015 h 297748"/>
              <a:gd name="connsiteX5" fmla="*/ 464234 w 484129"/>
              <a:gd name="connsiteY5" fmla="*/ 281353 h 297748"/>
              <a:gd name="connsiteX6" fmla="*/ 295421 w 484129"/>
              <a:gd name="connsiteY6" fmla="*/ 295421 h 29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129" h="297748">
                <a:moveTo>
                  <a:pt x="0" y="0"/>
                </a:moveTo>
                <a:cubicBezTo>
                  <a:pt x="84406" y="4689"/>
                  <a:pt x="169239" y="4377"/>
                  <a:pt x="253218" y="14067"/>
                </a:cubicBezTo>
                <a:cubicBezTo>
                  <a:pt x="291632" y="18499"/>
                  <a:pt x="365760" y="42203"/>
                  <a:pt x="365760" y="42203"/>
                </a:cubicBezTo>
                <a:cubicBezTo>
                  <a:pt x="445563" y="95404"/>
                  <a:pt x="446902" y="71347"/>
                  <a:pt x="464234" y="140676"/>
                </a:cubicBezTo>
                <a:cubicBezTo>
                  <a:pt x="470033" y="163873"/>
                  <a:pt x="473612" y="187569"/>
                  <a:pt x="478301" y="211015"/>
                </a:cubicBezTo>
                <a:cubicBezTo>
                  <a:pt x="473612" y="234461"/>
                  <a:pt x="484129" y="268090"/>
                  <a:pt x="464234" y="281353"/>
                </a:cubicBezTo>
                <a:cubicBezTo>
                  <a:pt x="439642" y="297748"/>
                  <a:pt x="336628" y="295421"/>
                  <a:pt x="295421" y="295421"/>
                </a:cubicBez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Forma libre"/>
          <p:cNvSpPr/>
          <p:nvPr/>
        </p:nvSpPr>
        <p:spPr>
          <a:xfrm>
            <a:off x="8001024" y="5131516"/>
            <a:ext cx="484129" cy="297748"/>
          </a:xfrm>
          <a:custGeom>
            <a:avLst/>
            <a:gdLst>
              <a:gd name="connsiteX0" fmla="*/ 0 w 484129"/>
              <a:gd name="connsiteY0" fmla="*/ 0 h 297748"/>
              <a:gd name="connsiteX1" fmla="*/ 253218 w 484129"/>
              <a:gd name="connsiteY1" fmla="*/ 14067 h 297748"/>
              <a:gd name="connsiteX2" fmla="*/ 365760 w 484129"/>
              <a:gd name="connsiteY2" fmla="*/ 42203 h 297748"/>
              <a:gd name="connsiteX3" fmla="*/ 464234 w 484129"/>
              <a:gd name="connsiteY3" fmla="*/ 140676 h 297748"/>
              <a:gd name="connsiteX4" fmla="*/ 478301 w 484129"/>
              <a:gd name="connsiteY4" fmla="*/ 211015 h 297748"/>
              <a:gd name="connsiteX5" fmla="*/ 464234 w 484129"/>
              <a:gd name="connsiteY5" fmla="*/ 281353 h 297748"/>
              <a:gd name="connsiteX6" fmla="*/ 295421 w 484129"/>
              <a:gd name="connsiteY6" fmla="*/ 295421 h 29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129" h="297748">
                <a:moveTo>
                  <a:pt x="0" y="0"/>
                </a:moveTo>
                <a:cubicBezTo>
                  <a:pt x="84406" y="4689"/>
                  <a:pt x="169239" y="4377"/>
                  <a:pt x="253218" y="14067"/>
                </a:cubicBezTo>
                <a:cubicBezTo>
                  <a:pt x="291632" y="18499"/>
                  <a:pt x="365760" y="42203"/>
                  <a:pt x="365760" y="42203"/>
                </a:cubicBezTo>
                <a:cubicBezTo>
                  <a:pt x="445563" y="95404"/>
                  <a:pt x="446902" y="71347"/>
                  <a:pt x="464234" y="140676"/>
                </a:cubicBezTo>
                <a:cubicBezTo>
                  <a:pt x="470033" y="163873"/>
                  <a:pt x="473612" y="187569"/>
                  <a:pt x="478301" y="211015"/>
                </a:cubicBezTo>
                <a:cubicBezTo>
                  <a:pt x="473612" y="234461"/>
                  <a:pt x="484129" y="268090"/>
                  <a:pt x="464234" y="281353"/>
                </a:cubicBezTo>
                <a:cubicBezTo>
                  <a:pt x="439642" y="297748"/>
                  <a:pt x="336628" y="295421"/>
                  <a:pt x="295421" y="295421"/>
                </a:cubicBez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627418" y="40598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MEMORIA</a:t>
            </a:r>
            <a:endParaRPr lang="es-ES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571868" y="4500570"/>
          <a:ext cx="2047868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71636"/>
                <a:gridCol w="4762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milista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nueva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 ??</a:t>
                      </a:r>
                      <a:endParaRPr lang="es-E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3929058" y="4071942"/>
            <a:ext cx="119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VARIABLES</a:t>
            </a:r>
            <a:endParaRPr lang="es-ES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6215074" y="4500570"/>
          <a:ext cx="2047868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71636"/>
                <a:gridCol w="4762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“Hola”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“que”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“tal”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null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13 Conector angular"/>
          <p:cNvCxnSpPr/>
          <p:nvPr/>
        </p:nvCxnSpPr>
        <p:spPr>
          <a:xfrm>
            <a:off x="5357818" y="4714884"/>
            <a:ext cx="785818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Forma libre"/>
          <p:cNvSpPr/>
          <p:nvPr/>
        </p:nvSpPr>
        <p:spPr>
          <a:xfrm>
            <a:off x="8004517" y="4684542"/>
            <a:ext cx="484129" cy="297748"/>
          </a:xfrm>
          <a:custGeom>
            <a:avLst/>
            <a:gdLst>
              <a:gd name="connsiteX0" fmla="*/ 0 w 484129"/>
              <a:gd name="connsiteY0" fmla="*/ 0 h 297748"/>
              <a:gd name="connsiteX1" fmla="*/ 253218 w 484129"/>
              <a:gd name="connsiteY1" fmla="*/ 14067 h 297748"/>
              <a:gd name="connsiteX2" fmla="*/ 365760 w 484129"/>
              <a:gd name="connsiteY2" fmla="*/ 42203 h 297748"/>
              <a:gd name="connsiteX3" fmla="*/ 464234 w 484129"/>
              <a:gd name="connsiteY3" fmla="*/ 140676 h 297748"/>
              <a:gd name="connsiteX4" fmla="*/ 478301 w 484129"/>
              <a:gd name="connsiteY4" fmla="*/ 211015 h 297748"/>
              <a:gd name="connsiteX5" fmla="*/ 464234 w 484129"/>
              <a:gd name="connsiteY5" fmla="*/ 281353 h 297748"/>
              <a:gd name="connsiteX6" fmla="*/ 295421 w 484129"/>
              <a:gd name="connsiteY6" fmla="*/ 295421 h 29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129" h="297748">
                <a:moveTo>
                  <a:pt x="0" y="0"/>
                </a:moveTo>
                <a:cubicBezTo>
                  <a:pt x="84406" y="4689"/>
                  <a:pt x="169239" y="4377"/>
                  <a:pt x="253218" y="14067"/>
                </a:cubicBezTo>
                <a:cubicBezTo>
                  <a:pt x="291632" y="18499"/>
                  <a:pt x="365760" y="42203"/>
                  <a:pt x="365760" y="42203"/>
                </a:cubicBezTo>
                <a:cubicBezTo>
                  <a:pt x="445563" y="95404"/>
                  <a:pt x="446902" y="71347"/>
                  <a:pt x="464234" y="140676"/>
                </a:cubicBezTo>
                <a:cubicBezTo>
                  <a:pt x="470033" y="163873"/>
                  <a:pt x="473612" y="187569"/>
                  <a:pt x="478301" y="211015"/>
                </a:cubicBezTo>
                <a:cubicBezTo>
                  <a:pt x="473612" y="234461"/>
                  <a:pt x="484129" y="268090"/>
                  <a:pt x="464234" y="281353"/>
                </a:cubicBezTo>
                <a:cubicBezTo>
                  <a:pt x="439642" y="297748"/>
                  <a:pt x="336628" y="295421"/>
                  <a:pt x="295421" y="295421"/>
                </a:cubicBez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Forma libre"/>
          <p:cNvSpPr/>
          <p:nvPr/>
        </p:nvSpPr>
        <p:spPr>
          <a:xfrm>
            <a:off x="8001024" y="5131516"/>
            <a:ext cx="484129" cy="297748"/>
          </a:xfrm>
          <a:custGeom>
            <a:avLst/>
            <a:gdLst>
              <a:gd name="connsiteX0" fmla="*/ 0 w 484129"/>
              <a:gd name="connsiteY0" fmla="*/ 0 h 297748"/>
              <a:gd name="connsiteX1" fmla="*/ 253218 w 484129"/>
              <a:gd name="connsiteY1" fmla="*/ 14067 h 297748"/>
              <a:gd name="connsiteX2" fmla="*/ 365760 w 484129"/>
              <a:gd name="connsiteY2" fmla="*/ 42203 h 297748"/>
              <a:gd name="connsiteX3" fmla="*/ 464234 w 484129"/>
              <a:gd name="connsiteY3" fmla="*/ 140676 h 297748"/>
              <a:gd name="connsiteX4" fmla="*/ 478301 w 484129"/>
              <a:gd name="connsiteY4" fmla="*/ 211015 h 297748"/>
              <a:gd name="connsiteX5" fmla="*/ 464234 w 484129"/>
              <a:gd name="connsiteY5" fmla="*/ 281353 h 297748"/>
              <a:gd name="connsiteX6" fmla="*/ 295421 w 484129"/>
              <a:gd name="connsiteY6" fmla="*/ 295421 h 29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129" h="297748">
                <a:moveTo>
                  <a:pt x="0" y="0"/>
                </a:moveTo>
                <a:cubicBezTo>
                  <a:pt x="84406" y="4689"/>
                  <a:pt x="169239" y="4377"/>
                  <a:pt x="253218" y="14067"/>
                </a:cubicBezTo>
                <a:cubicBezTo>
                  <a:pt x="291632" y="18499"/>
                  <a:pt x="365760" y="42203"/>
                  <a:pt x="365760" y="42203"/>
                </a:cubicBezTo>
                <a:cubicBezTo>
                  <a:pt x="445563" y="95404"/>
                  <a:pt x="446902" y="71347"/>
                  <a:pt x="464234" y="140676"/>
                </a:cubicBezTo>
                <a:cubicBezTo>
                  <a:pt x="470033" y="163873"/>
                  <a:pt x="473612" y="187569"/>
                  <a:pt x="478301" y="211015"/>
                </a:cubicBezTo>
                <a:cubicBezTo>
                  <a:pt x="473612" y="234461"/>
                  <a:pt x="484129" y="268090"/>
                  <a:pt x="464234" y="281353"/>
                </a:cubicBezTo>
                <a:cubicBezTo>
                  <a:pt x="439642" y="297748"/>
                  <a:pt x="336628" y="295421"/>
                  <a:pt x="295421" y="295421"/>
                </a:cubicBez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784103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627418" y="40598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MEMORIA</a:t>
            </a:r>
            <a:endParaRPr lang="es-ES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571868" y="4500570"/>
          <a:ext cx="2047868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71636"/>
                <a:gridCol w="4762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milista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nueva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 ??</a:t>
                      </a:r>
                      <a:endParaRPr lang="es-E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estalista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3929058" y="4071942"/>
            <a:ext cx="119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VARIABLES</a:t>
            </a:r>
            <a:endParaRPr lang="es-ES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6215074" y="4500570"/>
          <a:ext cx="2047868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71636"/>
                <a:gridCol w="4762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“Hola”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“que”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“tal”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null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13 Conector angular"/>
          <p:cNvCxnSpPr/>
          <p:nvPr/>
        </p:nvCxnSpPr>
        <p:spPr>
          <a:xfrm>
            <a:off x="5357818" y="4714884"/>
            <a:ext cx="785818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Forma libre"/>
          <p:cNvSpPr/>
          <p:nvPr/>
        </p:nvSpPr>
        <p:spPr>
          <a:xfrm>
            <a:off x="8004517" y="4684542"/>
            <a:ext cx="484129" cy="297748"/>
          </a:xfrm>
          <a:custGeom>
            <a:avLst/>
            <a:gdLst>
              <a:gd name="connsiteX0" fmla="*/ 0 w 484129"/>
              <a:gd name="connsiteY0" fmla="*/ 0 h 297748"/>
              <a:gd name="connsiteX1" fmla="*/ 253218 w 484129"/>
              <a:gd name="connsiteY1" fmla="*/ 14067 h 297748"/>
              <a:gd name="connsiteX2" fmla="*/ 365760 w 484129"/>
              <a:gd name="connsiteY2" fmla="*/ 42203 h 297748"/>
              <a:gd name="connsiteX3" fmla="*/ 464234 w 484129"/>
              <a:gd name="connsiteY3" fmla="*/ 140676 h 297748"/>
              <a:gd name="connsiteX4" fmla="*/ 478301 w 484129"/>
              <a:gd name="connsiteY4" fmla="*/ 211015 h 297748"/>
              <a:gd name="connsiteX5" fmla="*/ 464234 w 484129"/>
              <a:gd name="connsiteY5" fmla="*/ 281353 h 297748"/>
              <a:gd name="connsiteX6" fmla="*/ 295421 w 484129"/>
              <a:gd name="connsiteY6" fmla="*/ 295421 h 29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129" h="297748">
                <a:moveTo>
                  <a:pt x="0" y="0"/>
                </a:moveTo>
                <a:cubicBezTo>
                  <a:pt x="84406" y="4689"/>
                  <a:pt x="169239" y="4377"/>
                  <a:pt x="253218" y="14067"/>
                </a:cubicBezTo>
                <a:cubicBezTo>
                  <a:pt x="291632" y="18499"/>
                  <a:pt x="365760" y="42203"/>
                  <a:pt x="365760" y="42203"/>
                </a:cubicBezTo>
                <a:cubicBezTo>
                  <a:pt x="445563" y="95404"/>
                  <a:pt x="446902" y="71347"/>
                  <a:pt x="464234" y="140676"/>
                </a:cubicBezTo>
                <a:cubicBezTo>
                  <a:pt x="470033" y="163873"/>
                  <a:pt x="473612" y="187569"/>
                  <a:pt x="478301" y="211015"/>
                </a:cubicBezTo>
                <a:cubicBezTo>
                  <a:pt x="473612" y="234461"/>
                  <a:pt x="484129" y="268090"/>
                  <a:pt x="464234" y="281353"/>
                </a:cubicBezTo>
                <a:cubicBezTo>
                  <a:pt x="439642" y="297748"/>
                  <a:pt x="336628" y="295421"/>
                  <a:pt x="295421" y="295421"/>
                </a:cubicBez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Forma libre"/>
          <p:cNvSpPr/>
          <p:nvPr/>
        </p:nvSpPr>
        <p:spPr>
          <a:xfrm>
            <a:off x="8001024" y="5131516"/>
            <a:ext cx="484129" cy="297748"/>
          </a:xfrm>
          <a:custGeom>
            <a:avLst/>
            <a:gdLst>
              <a:gd name="connsiteX0" fmla="*/ 0 w 484129"/>
              <a:gd name="connsiteY0" fmla="*/ 0 h 297748"/>
              <a:gd name="connsiteX1" fmla="*/ 253218 w 484129"/>
              <a:gd name="connsiteY1" fmla="*/ 14067 h 297748"/>
              <a:gd name="connsiteX2" fmla="*/ 365760 w 484129"/>
              <a:gd name="connsiteY2" fmla="*/ 42203 h 297748"/>
              <a:gd name="connsiteX3" fmla="*/ 464234 w 484129"/>
              <a:gd name="connsiteY3" fmla="*/ 140676 h 297748"/>
              <a:gd name="connsiteX4" fmla="*/ 478301 w 484129"/>
              <a:gd name="connsiteY4" fmla="*/ 211015 h 297748"/>
              <a:gd name="connsiteX5" fmla="*/ 464234 w 484129"/>
              <a:gd name="connsiteY5" fmla="*/ 281353 h 297748"/>
              <a:gd name="connsiteX6" fmla="*/ 295421 w 484129"/>
              <a:gd name="connsiteY6" fmla="*/ 295421 h 29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129" h="297748">
                <a:moveTo>
                  <a:pt x="0" y="0"/>
                </a:moveTo>
                <a:cubicBezTo>
                  <a:pt x="84406" y="4689"/>
                  <a:pt x="169239" y="4377"/>
                  <a:pt x="253218" y="14067"/>
                </a:cubicBezTo>
                <a:cubicBezTo>
                  <a:pt x="291632" y="18499"/>
                  <a:pt x="365760" y="42203"/>
                  <a:pt x="365760" y="42203"/>
                </a:cubicBezTo>
                <a:cubicBezTo>
                  <a:pt x="445563" y="95404"/>
                  <a:pt x="446902" y="71347"/>
                  <a:pt x="464234" y="140676"/>
                </a:cubicBezTo>
                <a:cubicBezTo>
                  <a:pt x="470033" y="163873"/>
                  <a:pt x="473612" y="187569"/>
                  <a:pt x="478301" y="211015"/>
                </a:cubicBezTo>
                <a:cubicBezTo>
                  <a:pt x="473612" y="234461"/>
                  <a:pt x="484129" y="268090"/>
                  <a:pt x="464234" y="281353"/>
                </a:cubicBezTo>
                <a:cubicBezTo>
                  <a:pt x="439642" y="297748"/>
                  <a:pt x="336628" y="295421"/>
                  <a:pt x="295421" y="295421"/>
                </a:cubicBez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357166"/>
            <a:ext cx="832252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14 Conector angular"/>
          <p:cNvCxnSpPr/>
          <p:nvPr/>
        </p:nvCxnSpPr>
        <p:spPr>
          <a:xfrm flipV="1">
            <a:off x="5429256" y="4714884"/>
            <a:ext cx="785818" cy="7143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627418" y="40598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MEMORIA</a:t>
            </a:r>
            <a:endParaRPr lang="es-ES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571868" y="4500570"/>
          <a:ext cx="2047868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71636"/>
                <a:gridCol w="4762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milista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nueva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 ??</a:t>
                      </a:r>
                      <a:endParaRPr lang="es-E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estalista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otralista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 smtClean="0"/>
                        <a:t>null</a:t>
                      </a:r>
                      <a:endParaRPr lang="es-ES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3929058" y="4071942"/>
            <a:ext cx="119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VARIABLES</a:t>
            </a:r>
            <a:endParaRPr lang="es-ES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6215074" y="4500570"/>
          <a:ext cx="2047868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71636"/>
                <a:gridCol w="4762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“Hola”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“que”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“tal”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null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13 Conector angular"/>
          <p:cNvCxnSpPr/>
          <p:nvPr/>
        </p:nvCxnSpPr>
        <p:spPr>
          <a:xfrm>
            <a:off x="5357818" y="4714884"/>
            <a:ext cx="785818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Forma libre"/>
          <p:cNvSpPr/>
          <p:nvPr/>
        </p:nvSpPr>
        <p:spPr>
          <a:xfrm>
            <a:off x="8004517" y="4684542"/>
            <a:ext cx="484129" cy="297748"/>
          </a:xfrm>
          <a:custGeom>
            <a:avLst/>
            <a:gdLst>
              <a:gd name="connsiteX0" fmla="*/ 0 w 484129"/>
              <a:gd name="connsiteY0" fmla="*/ 0 h 297748"/>
              <a:gd name="connsiteX1" fmla="*/ 253218 w 484129"/>
              <a:gd name="connsiteY1" fmla="*/ 14067 h 297748"/>
              <a:gd name="connsiteX2" fmla="*/ 365760 w 484129"/>
              <a:gd name="connsiteY2" fmla="*/ 42203 h 297748"/>
              <a:gd name="connsiteX3" fmla="*/ 464234 w 484129"/>
              <a:gd name="connsiteY3" fmla="*/ 140676 h 297748"/>
              <a:gd name="connsiteX4" fmla="*/ 478301 w 484129"/>
              <a:gd name="connsiteY4" fmla="*/ 211015 h 297748"/>
              <a:gd name="connsiteX5" fmla="*/ 464234 w 484129"/>
              <a:gd name="connsiteY5" fmla="*/ 281353 h 297748"/>
              <a:gd name="connsiteX6" fmla="*/ 295421 w 484129"/>
              <a:gd name="connsiteY6" fmla="*/ 295421 h 29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129" h="297748">
                <a:moveTo>
                  <a:pt x="0" y="0"/>
                </a:moveTo>
                <a:cubicBezTo>
                  <a:pt x="84406" y="4689"/>
                  <a:pt x="169239" y="4377"/>
                  <a:pt x="253218" y="14067"/>
                </a:cubicBezTo>
                <a:cubicBezTo>
                  <a:pt x="291632" y="18499"/>
                  <a:pt x="365760" y="42203"/>
                  <a:pt x="365760" y="42203"/>
                </a:cubicBezTo>
                <a:cubicBezTo>
                  <a:pt x="445563" y="95404"/>
                  <a:pt x="446902" y="71347"/>
                  <a:pt x="464234" y="140676"/>
                </a:cubicBezTo>
                <a:cubicBezTo>
                  <a:pt x="470033" y="163873"/>
                  <a:pt x="473612" y="187569"/>
                  <a:pt x="478301" y="211015"/>
                </a:cubicBezTo>
                <a:cubicBezTo>
                  <a:pt x="473612" y="234461"/>
                  <a:pt x="484129" y="268090"/>
                  <a:pt x="464234" y="281353"/>
                </a:cubicBezTo>
                <a:cubicBezTo>
                  <a:pt x="439642" y="297748"/>
                  <a:pt x="336628" y="295421"/>
                  <a:pt x="295421" y="295421"/>
                </a:cubicBez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Forma libre"/>
          <p:cNvSpPr/>
          <p:nvPr/>
        </p:nvSpPr>
        <p:spPr>
          <a:xfrm>
            <a:off x="8001024" y="5131516"/>
            <a:ext cx="484129" cy="297748"/>
          </a:xfrm>
          <a:custGeom>
            <a:avLst/>
            <a:gdLst>
              <a:gd name="connsiteX0" fmla="*/ 0 w 484129"/>
              <a:gd name="connsiteY0" fmla="*/ 0 h 297748"/>
              <a:gd name="connsiteX1" fmla="*/ 253218 w 484129"/>
              <a:gd name="connsiteY1" fmla="*/ 14067 h 297748"/>
              <a:gd name="connsiteX2" fmla="*/ 365760 w 484129"/>
              <a:gd name="connsiteY2" fmla="*/ 42203 h 297748"/>
              <a:gd name="connsiteX3" fmla="*/ 464234 w 484129"/>
              <a:gd name="connsiteY3" fmla="*/ 140676 h 297748"/>
              <a:gd name="connsiteX4" fmla="*/ 478301 w 484129"/>
              <a:gd name="connsiteY4" fmla="*/ 211015 h 297748"/>
              <a:gd name="connsiteX5" fmla="*/ 464234 w 484129"/>
              <a:gd name="connsiteY5" fmla="*/ 281353 h 297748"/>
              <a:gd name="connsiteX6" fmla="*/ 295421 w 484129"/>
              <a:gd name="connsiteY6" fmla="*/ 295421 h 29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129" h="297748">
                <a:moveTo>
                  <a:pt x="0" y="0"/>
                </a:moveTo>
                <a:cubicBezTo>
                  <a:pt x="84406" y="4689"/>
                  <a:pt x="169239" y="4377"/>
                  <a:pt x="253218" y="14067"/>
                </a:cubicBezTo>
                <a:cubicBezTo>
                  <a:pt x="291632" y="18499"/>
                  <a:pt x="365760" y="42203"/>
                  <a:pt x="365760" y="42203"/>
                </a:cubicBezTo>
                <a:cubicBezTo>
                  <a:pt x="445563" y="95404"/>
                  <a:pt x="446902" y="71347"/>
                  <a:pt x="464234" y="140676"/>
                </a:cubicBezTo>
                <a:cubicBezTo>
                  <a:pt x="470033" y="163873"/>
                  <a:pt x="473612" y="187569"/>
                  <a:pt x="478301" y="211015"/>
                </a:cubicBezTo>
                <a:cubicBezTo>
                  <a:pt x="473612" y="234461"/>
                  <a:pt x="484129" y="268090"/>
                  <a:pt x="464234" y="281353"/>
                </a:cubicBezTo>
                <a:cubicBezTo>
                  <a:pt x="439642" y="297748"/>
                  <a:pt x="336628" y="295421"/>
                  <a:pt x="295421" y="295421"/>
                </a:cubicBez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4 Conector angular"/>
          <p:cNvCxnSpPr/>
          <p:nvPr/>
        </p:nvCxnSpPr>
        <p:spPr>
          <a:xfrm flipV="1">
            <a:off x="5429256" y="4714884"/>
            <a:ext cx="785818" cy="7143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571480"/>
            <a:ext cx="772588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627418" y="40598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MEMORIA</a:t>
            </a:r>
            <a:endParaRPr lang="es-ES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571868" y="4500570"/>
          <a:ext cx="2047868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71636"/>
                <a:gridCol w="4762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milista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nueva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 ??</a:t>
                      </a:r>
                      <a:endParaRPr lang="es-E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estalista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otralista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 smtClean="0"/>
                        <a:t>null</a:t>
                      </a:r>
                      <a:endParaRPr lang="es-ES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3929058" y="4071942"/>
            <a:ext cx="119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VARIABLES</a:t>
            </a:r>
            <a:endParaRPr lang="es-ES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6215074" y="4500570"/>
          <a:ext cx="2047868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71636"/>
                <a:gridCol w="4762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“Hola”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“que”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“tal”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null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13 Conector angular"/>
          <p:cNvCxnSpPr/>
          <p:nvPr/>
        </p:nvCxnSpPr>
        <p:spPr>
          <a:xfrm>
            <a:off x="5357818" y="4714884"/>
            <a:ext cx="785818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Forma libre"/>
          <p:cNvSpPr/>
          <p:nvPr/>
        </p:nvSpPr>
        <p:spPr>
          <a:xfrm>
            <a:off x="8004517" y="4684542"/>
            <a:ext cx="484129" cy="297748"/>
          </a:xfrm>
          <a:custGeom>
            <a:avLst/>
            <a:gdLst>
              <a:gd name="connsiteX0" fmla="*/ 0 w 484129"/>
              <a:gd name="connsiteY0" fmla="*/ 0 h 297748"/>
              <a:gd name="connsiteX1" fmla="*/ 253218 w 484129"/>
              <a:gd name="connsiteY1" fmla="*/ 14067 h 297748"/>
              <a:gd name="connsiteX2" fmla="*/ 365760 w 484129"/>
              <a:gd name="connsiteY2" fmla="*/ 42203 h 297748"/>
              <a:gd name="connsiteX3" fmla="*/ 464234 w 484129"/>
              <a:gd name="connsiteY3" fmla="*/ 140676 h 297748"/>
              <a:gd name="connsiteX4" fmla="*/ 478301 w 484129"/>
              <a:gd name="connsiteY4" fmla="*/ 211015 h 297748"/>
              <a:gd name="connsiteX5" fmla="*/ 464234 w 484129"/>
              <a:gd name="connsiteY5" fmla="*/ 281353 h 297748"/>
              <a:gd name="connsiteX6" fmla="*/ 295421 w 484129"/>
              <a:gd name="connsiteY6" fmla="*/ 295421 h 29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129" h="297748">
                <a:moveTo>
                  <a:pt x="0" y="0"/>
                </a:moveTo>
                <a:cubicBezTo>
                  <a:pt x="84406" y="4689"/>
                  <a:pt x="169239" y="4377"/>
                  <a:pt x="253218" y="14067"/>
                </a:cubicBezTo>
                <a:cubicBezTo>
                  <a:pt x="291632" y="18499"/>
                  <a:pt x="365760" y="42203"/>
                  <a:pt x="365760" y="42203"/>
                </a:cubicBezTo>
                <a:cubicBezTo>
                  <a:pt x="445563" y="95404"/>
                  <a:pt x="446902" y="71347"/>
                  <a:pt x="464234" y="140676"/>
                </a:cubicBezTo>
                <a:cubicBezTo>
                  <a:pt x="470033" y="163873"/>
                  <a:pt x="473612" y="187569"/>
                  <a:pt x="478301" y="211015"/>
                </a:cubicBezTo>
                <a:cubicBezTo>
                  <a:pt x="473612" y="234461"/>
                  <a:pt x="484129" y="268090"/>
                  <a:pt x="464234" y="281353"/>
                </a:cubicBezTo>
                <a:cubicBezTo>
                  <a:pt x="439642" y="297748"/>
                  <a:pt x="336628" y="295421"/>
                  <a:pt x="295421" y="295421"/>
                </a:cubicBez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Forma libre"/>
          <p:cNvSpPr/>
          <p:nvPr/>
        </p:nvSpPr>
        <p:spPr>
          <a:xfrm>
            <a:off x="8001024" y="5131516"/>
            <a:ext cx="484129" cy="297748"/>
          </a:xfrm>
          <a:custGeom>
            <a:avLst/>
            <a:gdLst>
              <a:gd name="connsiteX0" fmla="*/ 0 w 484129"/>
              <a:gd name="connsiteY0" fmla="*/ 0 h 297748"/>
              <a:gd name="connsiteX1" fmla="*/ 253218 w 484129"/>
              <a:gd name="connsiteY1" fmla="*/ 14067 h 297748"/>
              <a:gd name="connsiteX2" fmla="*/ 365760 w 484129"/>
              <a:gd name="connsiteY2" fmla="*/ 42203 h 297748"/>
              <a:gd name="connsiteX3" fmla="*/ 464234 w 484129"/>
              <a:gd name="connsiteY3" fmla="*/ 140676 h 297748"/>
              <a:gd name="connsiteX4" fmla="*/ 478301 w 484129"/>
              <a:gd name="connsiteY4" fmla="*/ 211015 h 297748"/>
              <a:gd name="connsiteX5" fmla="*/ 464234 w 484129"/>
              <a:gd name="connsiteY5" fmla="*/ 281353 h 297748"/>
              <a:gd name="connsiteX6" fmla="*/ 295421 w 484129"/>
              <a:gd name="connsiteY6" fmla="*/ 295421 h 29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129" h="297748">
                <a:moveTo>
                  <a:pt x="0" y="0"/>
                </a:moveTo>
                <a:cubicBezTo>
                  <a:pt x="84406" y="4689"/>
                  <a:pt x="169239" y="4377"/>
                  <a:pt x="253218" y="14067"/>
                </a:cubicBezTo>
                <a:cubicBezTo>
                  <a:pt x="291632" y="18499"/>
                  <a:pt x="365760" y="42203"/>
                  <a:pt x="365760" y="42203"/>
                </a:cubicBezTo>
                <a:cubicBezTo>
                  <a:pt x="445563" y="95404"/>
                  <a:pt x="446902" y="71347"/>
                  <a:pt x="464234" y="140676"/>
                </a:cubicBezTo>
                <a:cubicBezTo>
                  <a:pt x="470033" y="163873"/>
                  <a:pt x="473612" y="187569"/>
                  <a:pt x="478301" y="211015"/>
                </a:cubicBezTo>
                <a:cubicBezTo>
                  <a:pt x="473612" y="234461"/>
                  <a:pt x="484129" y="268090"/>
                  <a:pt x="464234" y="281353"/>
                </a:cubicBezTo>
                <a:cubicBezTo>
                  <a:pt x="439642" y="297748"/>
                  <a:pt x="336628" y="295421"/>
                  <a:pt x="295421" y="295421"/>
                </a:cubicBez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4 Conector angular"/>
          <p:cNvCxnSpPr/>
          <p:nvPr/>
        </p:nvCxnSpPr>
        <p:spPr>
          <a:xfrm flipV="1">
            <a:off x="5429256" y="4714884"/>
            <a:ext cx="785818" cy="7143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571480"/>
            <a:ext cx="772588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627418" y="40598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MEMORIA</a:t>
            </a:r>
            <a:endParaRPr lang="es-ES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571868" y="4500570"/>
          <a:ext cx="2047868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71636"/>
                <a:gridCol w="4762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milista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nueva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 ??</a:t>
                      </a:r>
                      <a:endParaRPr lang="es-E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estalista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otralista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3929058" y="4071942"/>
            <a:ext cx="119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VARIABLES</a:t>
            </a:r>
            <a:endParaRPr lang="es-ES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6215074" y="4500570"/>
          <a:ext cx="2047868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71636"/>
                <a:gridCol w="4762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“Hola”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“que”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“tal”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null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13 Conector angular"/>
          <p:cNvCxnSpPr/>
          <p:nvPr/>
        </p:nvCxnSpPr>
        <p:spPr>
          <a:xfrm>
            <a:off x="5357818" y="4714884"/>
            <a:ext cx="785818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Forma libre"/>
          <p:cNvSpPr/>
          <p:nvPr/>
        </p:nvSpPr>
        <p:spPr>
          <a:xfrm>
            <a:off x="8004517" y="4684542"/>
            <a:ext cx="484129" cy="297748"/>
          </a:xfrm>
          <a:custGeom>
            <a:avLst/>
            <a:gdLst>
              <a:gd name="connsiteX0" fmla="*/ 0 w 484129"/>
              <a:gd name="connsiteY0" fmla="*/ 0 h 297748"/>
              <a:gd name="connsiteX1" fmla="*/ 253218 w 484129"/>
              <a:gd name="connsiteY1" fmla="*/ 14067 h 297748"/>
              <a:gd name="connsiteX2" fmla="*/ 365760 w 484129"/>
              <a:gd name="connsiteY2" fmla="*/ 42203 h 297748"/>
              <a:gd name="connsiteX3" fmla="*/ 464234 w 484129"/>
              <a:gd name="connsiteY3" fmla="*/ 140676 h 297748"/>
              <a:gd name="connsiteX4" fmla="*/ 478301 w 484129"/>
              <a:gd name="connsiteY4" fmla="*/ 211015 h 297748"/>
              <a:gd name="connsiteX5" fmla="*/ 464234 w 484129"/>
              <a:gd name="connsiteY5" fmla="*/ 281353 h 297748"/>
              <a:gd name="connsiteX6" fmla="*/ 295421 w 484129"/>
              <a:gd name="connsiteY6" fmla="*/ 295421 h 29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129" h="297748">
                <a:moveTo>
                  <a:pt x="0" y="0"/>
                </a:moveTo>
                <a:cubicBezTo>
                  <a:pt x="84406" y="4689"/>
                  <a:pt x="169239" y="4377"/>
                  <a:pt x="253218" y="14067"/>
                </a:cubicBezTo>
                <a:cubicBezTo>
                  <a:pt x="291632" y="18499"/>
                  <a:pt x="365760" y="42203"/>
                  <a:pt x="365760" y="42203"/>
                </a:cubicBezTo>
                <a:cubicBezTo>
                  <a:pt x="445563" y="95404"/>
                  <a:pt x="446902" y="71347"/>
                  <a:pt x="464234" y="140676"/>
                </a:cubicBezTo>
                <a:cubicBezTo>
                  <a:pt x="470033" y="163873"/>
                  <a:pt x="473612" y="187569"/>
                  <a:pt x="478301" y="211015"/>
                </a:cubicBezTo>
                <a:cubicBezTo>
                  <a:pt x="473612" y="234461"/>
                  <a:pt x="484129" y="268090"/>
                  <a:pt x="464234" y="281353"/>
                </a:cubicBezTo>
                <a:cubicBezTo>
                  <a:pt x="439642" y="297748"/>
                  <a:pt x="336628" y="295421"/>
                  <a:pt x="295421" y="295421"/>
                </a:cubicBez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Forma libre"/>
          <p:cNvSpPr/>
          <p:nvPr/>
        </p:nvSpPr>
        <p:spPr>
          <a:xfrm>
            <a:off x="8001024" y="5131516"/>
            <a:ext cx="484129" cy="297748"/>
          </a:xfrm>
          <a:custGeom>
            <a:avLst/>
            <a:gdLst>
              <a:gd name="connsiteX0" fmla="*/ 0 w 484129"/>
              <a:gd name="connsiteY0" fmla="*/ 0 h 297748"/>
              <a:gd name="connsiteX1" fmla="*/ 253218 w 484129"/>
              <a:gd name="connsiteY1" fmla="*/ 14067 h 297748"/>
              <a:gd name="connsiteX2" fmla="*/ 365760 w 484129"/>
              <a:gd name="connsiteY2" fmla="*/ 42203 h 297748"/>
              <a:gd name="connsiteX3" fmla="*/ 464234 w 484129"/>
              <a:gd name="connsiteY3" fmla="*/ 140676 h 297748"/>
              <a:gd name="connsiteX4" fmla="*/ 478301 w 484129"/>
              <a:gd name="connsiteY4" fmla="*/ 211015 h 297748"/>
              <a:gd name="connsiteX5" fmla="*/ 464234 w 484129"/>
              <a:gd name="connsiteY5" fmla="*/ 281353 h 297748"/>
              <a:gd name="connsiteX6" fmla="*/ 295421 w 484129"/>
              <a:gd name="connsiteY6" fmla="*/ 295421 h 29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129" h="297748">
                <a:moveTo>
                  <a:pt x="0" y="0"/>
                </a:moveTo>
                <a:cubicBezTo>
                  <a:pt x="84406" y="4689"/>
                  <a:pt x="169239" y="4377"/>
                  <a:pt x="253218" y="14067"/>
                </a:cubicBezTo>
                <a:cubicBezTo>
                  <a:pt x="291632" y="18499"/>
                  <a:pt x="365760" y="42203"/>
                  <a:pt x="365760" y="42203"/>
                </a:cubicBezTo>
                <a:cubicBezTo>
                  <a:pt x="445563" y="95404"/>
                  <a:pt x="446902" y="71347"/>
                  <a:pt x="464234" y="140676"/>
                </a:cubicBezTo>
                <a:cubicBezTo>
                  <a:pt x="470033" y="163873"/>
                  <a:pt x="473612" y="187569"/>
                  <a:pt x="478301" y="211015"/>
                </a:cubicBezTo>
                <a:cubicBezTo>
                  <a:pt x="473612" y="234461"/>
                  <a:pt x="484129" y="268090"/>
                  <a:pt x="464234" y="281353"/>
                </a:cubicBezTo>
                <a:cubicBezTo>
                  <a:pt x="439642" y="297748"/>
                  <a:pt x="336628" y="295421"/>
                  <a:pt x="295421" y="295421"/>
                </a:cubicBez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4 Conector angular"/>
          <p:cNvCxnSpPr/>
          <p:nvPr/>
        </p:nvCxnSpPr>
        <p:spPr>
          <a:xfrm flipV="1">
            <a:off x="5429256" y="4714884"/>
            <a:ext cx="785818" cy="7143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2"/>
            <a:ext cx="804272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9" name="38 Conector curvado"/>
          <p:cNvCxnSpPr/>
          <p:nvPr/>
        </p:nvCxnSpPr>
        <p:spPr>
          <a:xfrm rot="5400000" flipH="1" flipV="1">
            <a:off x="5179223" y="4893479"/>
            <a:ext cx="1285884" cy="785818"/>
          </a:xfrm>
          <a:prstGeom prst="curvedConnector3">
            <a:avLst>
              <a:gd name="adj1" fmla="val 8172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627418" y="40598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MEMORIA</a:t>
            </a:r>
            <a:endParaRPr lang="es-ES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571868" y="4500570"/>
          <a:ext cx="2047868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71636"/>
                <a:gridCol w="4762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milista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nueva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 ??</a:t>
                      </a:r>
                      <a:endParaRPr lang="es-E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estalista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otralista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3929058" y="4071942"/>
            <a:ext cx="119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VARIABLES</a:t>
            </a:r>
            <a:endParaRPr lang="es-ES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6215074" y="4500570"/>
          <a:ext cx="2047868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71636"/>
                <a:gridCol w="4762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“Hola”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“que”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“tal”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null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13 Conector angular"/>
          <p:cNvCxnSpPr/>
          <p:nvPr/>
        </p:nvCxnSpPr>
        <p:spPr>
          <a:xfrm>
            <a:off x="5357818" y="4714884"/>
            <a:ext cx="785818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Forma libre"/>
          <p:cNvSpPr/>
          <p:nvPr/>
        </p:nvSpPr>
        <p:spPr>
          <a:xfrm>
            <a:off x="8004517" y="4684542"/>
            <a:ext cx="484129" cy="297748"/>
          </a:xfrm>
          <a:custGeom>
            <a:avLst/>
            <a:gdLst>
              <a:gd name="connsiteX0" fmla="*/ 0 w 484129"/>
              <a:gd name="connsiteY0" fmla="*/ 0 h 297748"/>
              <a:gd name="connsiteX1" fmla="*/ 253218 w 484129"/>
              <a:gd name="connsiteY1" fmla="*/ 14067 h 297748"/>
              <a:gd name="connsiteX2" fmla="*/ 365760 w 484129"/>
              <a:gd name="connsiteY2" fmla="*/ 42203 h 297748"/>
              <a:gd name="connsiteX3" fmla="*/ 464234 w 484129"/>
              <a:gd name="connsiteY3" fmla="*/ 140676 h 297748"/>
              <a:gd name="connsiteX4" fmla="*/ 478301 w 484129"/>
              <a:gd name="connsiteY4" fmla="*/ 211015 h 297748"/>
              <a:gd name="connsiteX5" fmla="*/ 464234 w 484129"/>
              <a:gd name="connsiteY5" fmla="*/ 281353 h 297748"/>
              <a:gd name="connsiteX6" fmla="*/ 295421 w 484129"/>
              <a:gd name="connsiteY6" fmla="*/ 295421 h 29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129" h="297748">
                <a:moveTo>
                  <a:pt x="0" y="0"/>
                </a:moveTo>
                <a:cubicBezTo>
                  <a:pt x="84406" y="4689"/>
                  <a:pt x="169239" y="4377"/>
                  <a:pt x="253218" y="14067"/>
                </a:cubicBezTo>
                <a:cubicBezTo>
                  <a:pt x="291632" y="18499"/>
                  <a:pt x="365760" y="42203"/>
                  <a:pt x="365760" y="42203"/>
                </a:cubicBezTo>
                <a:cubicBezTo>
                  <a:pt x="445563" y="95404"/>
                  <a:pt x="446902" y="71347"/>
                  <a:pt x="464234" y="140676"/>
                </a:cubicBezTo>
                <a:cubicBezTo>
                  <a:pt x="470033" y="163873"/>
                  <a:pt x="473612" y="187569"/>
                  <a:pt x="478301" y="211015"/>
                </a:cubicBezTo>
                <a:cubicBezTo>
                  <a:pt x="473612" y="234461"/>
                  <a:pt x="484129" y="268090"/>
                  <a:pt x="464234" y="281353"/>
                </a:cubicBezTo>
                <a:cubicBezTo>
                  <a:pt x="439642" y="297748"/>
                  <a:pt x="336628" y="295421"/>
                  <a:pt x="295421" y="295421"/>
                </a:cubicBez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Forma libre"/>
          <p:cNvSpPr/>
          <p:nvPr/>
        </p:nvSpPr>
        <p:spPr>
          <a:xfrm>
            <a:off x="8001024" y="5131516"/>
            <a:ext cx="484129" cy="297748"/>
          </a:xfrm>
          <a:custGeom>
            <a:avLst/>
            <a:gdLst>
              <a:gd name="connsiteX0" fmla="*/ 0 w 484129"/>
              <a:gd name="connsiteY0" fmla="*/ 0 h 297748"/>
              <a:gd name="connsiteX1" fmla="*/ 253218 w 484129"/>
              <a:gd name="connsiteY1" fmla="*/ 14067 h 297748"/>
              <a:gd name="connsiteX2" fmla="*/ 365760 w 484129"/>
              <a:gd name="connsiteY2" fmla="*/ 42203 h 297748"/>
              <a:gd name="connsiteX3" fmla="*/ 464234 w 484129"/>
              <a:gd name="connsiteY3" fmla="*/ 140676 h 297748"/>
              <a:gd name="connsiteX4" fmla="*/ 478301 w 484129"/>
              <a:gd name="connsiteY4" fmla="*/ 211015 h 297748"/>
              <a:gd name="connsiteX5" fmla="*/ 464234 w 484129"/>
              <a:gd name="connsiteY5" fmla="*/ 281353 h 297748"/>
              <a:gd name="connsiteX6" fmla="*/ 295421 w 484129"/>
              <a:gd name="connsiteY6" fmla="*/ 295421 h 29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129" h="297748">
                <a:moveTo>
                  <a:pt x="0" y="0"/>
                </a:moveTo>
                <a:cubicBezTo>
                  <a:pt x="84406" y="4689"/>
                  <a:pt x="169239" y="4377"/>
                  <a:pt x="253218" y="14067"/>
                </a:cubicBezTo>
                <a:cubicBezTo>
                  <a:pt x="291632" y="18499"/>
                  <a:pt x="365760" y="42203"/>
                  <a:pt x="365760" y="42203"/>
                </a:cubicBezTo>
                <a:cubicBezTo>
                  <a:pt x="445563" y="95404"/>
                  <a:pt x="446902" y="71347"/>
                  <a:pt x="464234" y="140676"/>
                </a:cubicBezTo>
                <a:cubicBezTo>
                  <a:pt x="470033" y="163873"/>
                  <a:pt x="473612" y="187569"/>
                  <a:pt x="478301" y="211015"/>
                </a:cubicBezTo>
                <a:cubicBezTo>
                  <a:pt x="473612" y="234461"/>
                  <a:pt x="484129" y="268090"/>
                  <a:pt x="464234" y="281353"/>
                </a:cubicBezTo>
                <a:cubicBezTo>
                  <a:pt x="439642" y="297748"/>
                  <a:pt x="336628" y="295421"/>
                  <a:pt x="295421" y="295421"/>
                </a:cubicBez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4 Conector angular"/>
          <p:cNvCxnSpPr/>
          <p:nvPr/>
        </p:nvCxnSpPr>
        <p:spPr>
          <a:xfrm flipV="1">
            <a:off x="5429256" y="4714884"/>
            <a:ext cx="785818" cy="7143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curvado"/>
          <p:cNvCxnSpPr/>
          <p:nvPr/>
        </p:nvCxnSpPr>
        <p:spPr>
          <a:xfrm rot="5400000" flipH="1" flipV="1">
            <a:off x="5179223" y="4893479"/>
            <a:ext cx="1285884" cy="785818"/>
          </a:xfrm>
          <a:prstGeom prst="curvedConnector3">
            <a:avLst>
              <a:gd name="adj1" fmla="val 8172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2"/>
            <a:ext cx="6543721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CuadroTexto"/>
          <p:cNvSpPr txBox="1"/>
          <p:nvPr/>
        </p:nvSpPr>
        <p:spPr>
          <a:xfrm>
            <a:off x="2143108" y="528638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“Hola </a:t>
            </a:r>
            <a:r>
              <a:rPr lang="es-ES" dirty="0" err="1" smtClean="0"/>
              <a:t>Hola</a:t>
            </a:r>
            <a:r>
              <a:rPr lang="es-ES" dirty="0" smtClean="0"/>
              <a:t>”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189</Words>
  <Application>Microsoft Office PowerPoint</Application>
  <PresentationFormat>Presentación en pantalla (4:3)</PresentationFormat>
  <Paragraphs>108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Jose Pestano</dc:creator>
  <cp:lastModifiedBy>Jose Pestano</cp:lastModifiedBy>
  <cp:revision>5</cp:revision>
  <dcterms:created xsi:type="dcterms:W3CDTF">2021-02-23T19:16:14Z</dcterms:created>
  <dcterms:modified xsi:type="dcterms:W3CDTF">2022-01-10T22:46:01Z</dcterms:modified>
</cp:coreProperties>
</file>