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8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41AFA-506F-4D57-A716-04AE48C48007}" type="datetimeFigureOut">
              <a:rPr lang="es-ES" smtClean="0"/>
              <a:pPr/>
              <a:t>16/03/2020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EB830-A2C8-457E-BC1B-30DC1C826C2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41AFA-506F-4D57-A716-04AE48C48007}" type="datetimeFigureOut">
              <a:rPr lang="es-ES" smtClean="0"/>
              <a:pPr/>
              <a:t>16/03/2020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EB830-A2C8-457E-BC1B-30DC1C826C2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41AFA-506F-4D57-A716-04AE48C48007}" type="datetimeFigureOut">
              <a:rPr lang="es-ES" smtClean="0"/>
              <a:pPr/>
              <a:t>16/03/2020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EB830-A2C8-457E-BC1B-30DC1C826C2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41AFA-506F-4D57-A716-04AE48C48007}" type="datetimeFigureOut">
              <a:rPr lang="es-ES" smtClean="0"/>
              <a:pPr/>
              <a:t>16/03/2020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EB830-A2C8-457E-BC1B-30DC1C826C2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41AFA-506F-4D57-A716-04AE48C48007}" type="datetimeFigureOut">
              <a:rPr lang="es-ES" smtClean="0"/>
              <a:pPr/>
              <a:t>16/03/2020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EB830-A2C8-457E-BC1B-30DC1C826C2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41AFA-506F-4D57-A716-04AE48C48007}" type="datetimeFigureOut">
              <a:rPr lang="es-ES" smtClean="0"/>
              <a:pPr/>
              <a:t>16/03/2020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EB830-A2C8-457E-BC1B-30DC1C826C2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41AFA-506F-4D57-A716-04AE48C48007}" type="datetimeFigureOut">
              <a:rPr lang="es-ES" smtClean="0"/>
              <a:pPr/>
              <a:t>16/03/2020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EB830-A2C8-457E-BC1B-30DC1C826C2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41AFA-506F-4D57-A716-04AE48C48007}" type="datetimeFigureOut">
              <a:rPr lang="es-ES" smtClean="0"/>
              <a:pPr/>
              <a:t>16/03/2020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EB830-A2C8-457E-BC1B-30DC1C826C2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41AFA-506F-4D57-A716-04AE48C48007}" type="datetimeFigureOut">
              <a:rPr lang="es-ES" smtClean="0"/>
              <a:pPr/>
              <a:t>16/03/2020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EB830-A2C8-457E-BC1B-30DC1C826C2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41AFA-506F-4D57-A716-04AE48C48007}" type="datetimeFigureOut">
              <a:rPr lang="es-ES" smtClean="0"/>
              <a:pPr/>
              <a:t>16/03/2020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EB830-A2C8-457E-BC1B-30DC1C826C2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41AFA-506F-4D57-A716-04AE48C48007}" type="datetimeFigureOut">
              <a:rPr lang="es-ES" smtClean="0"/>
              <a:pPr/>
              <a:t>16/03/2020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EB830-A2C8-457E-BC1B-30DC1C826C2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241AFA-506F-4D57-A716-04AE48C48007}" type="datetimeFigureOut">
              <a:rPr lang="es-ES" smtClean="0"/>
              <a:pPr/>
              <a:t>16/03/2020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9EB830-A2C8-457E-BC1B-30DC1C826C2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395536" y="332656"/>
            <a:ext cx="1728192" cy="7200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ysClr val="windowText" lastClr="000000"/>
                </a:solidFill>
              </a:rPr>
              <a:t>Program</a:t>
            </a:r>
            <a:endParaRPr lang="es-ES" dirty="0">
              <a:solidFill>
                <a:sysClr val="windowText" lastClr="000000"/>
              </a:solidFill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395536" y="1268760"/>
            <a:ext cx="1728192" cy="7200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ysClr val="windowText" lastClr="000000"/>
                </a:solidFill>
              </a:rPr>
              <a:t>CMenu</a:t>
            </a:r>
            <a:endParaRPr lang="es-ES" dirty="0">
              <a:solidFill>
                <a:sysClr val="windowText" lastClr="000000"/>
              </a:solidFill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971600" y="2420888"/>
            <a:ext cx="2952328" cy="2448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dirty="0" smtClean="0">
                <a:solidFill>
                  <a:sysClr val="windowText" lastClr="000000"/>
                </a:solidFill>
              </a:rPr>
              <a:t>CListaUsuarios</a:t>
            </a:r>
            <a:endParaRPr lang="es-ES" dirty="0">
              <a:solidFill>
                <a:sysClr val="windowText" lastClr="00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2780928"/>
            <a:ext cx="2238375" cy="18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8" y="3257550"/>
            <a:ext cx="1600200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43608" y="3545582"/>
            <a:ext cx="2743200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43608" y="3789040"/>
            <a:ext cx="184785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043608" y="4077072"/>
            <a:ext cx="1943100" cy="18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043608" y="4365104"/>
            <a:ext cx="1809750" cy="18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043608" y="4581128"/>
            <a:ext cx="1914525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339752" y="332656"/>
            <a:ext cx="3886200" cy="160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15 Rectángulo"/>
          <p:cNvSpPr/>
          <p:nvPr/>
        </p:nvSpPr>
        <p:spPr>
          <a:xfrm>
            <a:off x="4427984" y="2420888"/>
            <a:ext cx="4464496" cy="31683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" dirty="0" smtClean="0">
                <a:solidFill>
                  <a:sysClr val="windowText" lastClr="000000"/>
                </a:solidFill>
              </a:rPr>
              <a:t>CUsuario</a:t>
            </a:r>
            <a:endParaRPr lang="es-ES" dirty="0">
              <a:solidFill>
                <a:sysClr val="windowText" lastClr="000000"/>
              </a:solidFill>
            </a:endParaRPr>
          </a:p>
        </p:txBody>
      </p: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499992" y="2996952"/>
            <a:ext cx="2867025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4499992" y="2780928"/>
            <a:ext cx="2990850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4499992" y="3212976"/>
            <a:ext cx="2695575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494237" y="3454524"/>
            <a:ext cx="2886075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4499992" y="3789040"/>
            <a:ext cx="1209675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9" name="Picture 15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4499992" y="4021063"/>
            <a:ext cx="4305300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40" name="Picture 16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4499992" y="4265662"/>
            <a:ext cx="1914525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41" name="Picture 17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4499992" y="4506069"/>
            <a:ext cx="3238500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42" name="Picture 18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4499992" y="4797152"/>
            <a:ext cx="276225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43" name="Picture 19"/>
          <p:cNvPicPr>
            <a:picLocks noChangeAspect="1"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4499992" y="5013176"/>
            <a:ext cx="2971800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44" name="Picture 20"/>
          <p:cNvPicPr>
            <a:picLocks noChangeAspect="1" noChangeArrowheads="1"/>
          </p:cNvPicPr>
          <p:nvPr/>
        </p:nvPicPr>
        <p:blipFill>
          <a:blip r:embed="rId20" cstate="print"/>
          <a:srcRect/>
          <a:stretch>
            <a:fillRect/>
          </a:stretch>
        </p:blipFill>
        <p:spPr bwMode="auto">
          <a:xfrm>
            <a:off x="4499992" y="5273774"/>
            <a:ext cx="3248025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1" name="30 Conector angular"/>
          <p:cNvCxnSpPr>
            <a:stCxn id="5" idx="1"/>
            <a:endCxn id="1027" idx="1"/>
          </p:cNvCxnSpPr>
          <p:nvPr/>
        </p:nvCxnSpPr>
        <p:spPr>
          <a:xfrm rot="10800000" flipH="1" flipV="1">
            <a:off x="395536" y="692695"/>
            <a:ext cx="648072" cy="2650579"/>
          </a:xfrm>
          <a:prstGeom prst="bentConnector3">
            <a:avLst>
              <a:gd name="adj1" fmla="val -35274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32 Conector angular"/>
          <p:cNvCxnSpPr>
            <a:stCxn id="1030" idx="1"/>
            <a:endCxn id="1028" idx="1"/>
          </p:cNvCxnSpPr>
          <p:nvPr/>
        </p:nvCxnSpPr>
        <p:spPr>
          <a:xfrm rot="10800000">
            <a:off x="1043608" y="3631308"/>
            <a:ext cx="12700" cy="536253"/>
          </a:xfrm>
          <a:prstGeom prst="bentConnector3">
            <a:avLst>
              <a:gd name="adj1" fmla="val 6958207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35 Conector angular"/>
          <p:cNvCxnSpPr>
            <a:stCxn id="1031" idx="1"/>
            <a:endCxn id="1028" idx="1"/>
          </p:cNvCxnSpPr>
          <p:nvPr/>
        </p:nvCxnSpPr>
        <p:spPr>
          <a:xfrm rot="10800000">
            <a:off x="1043608" y="3631308"/>
            <a:ext cx="12700" cy="824285"/>
          </a:xfrm>
          <a:prstGeom prst="bentConnector3">
            <a:avLst>
              <a:gd name="adj1" fmla="val 6098514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38 Conector angular"/>
          <p:cNvCxnSpPr>
            <a:stCxn id="1032" idx="1"/>
            <a:endCxn id="7" idx="1"/>
          </p:cNvCxnSpPr>
          <p:nvPr/>
        </p:nvCxnSpPr>
        <p:spPr>
          <a:xfrm rot="10800000">
            <a:off x="971600" y="3645025"/>
            <a:ext cx="72008" cy="1036117"/>
          </a:xfrm>
          <a:prstGeom prst="bentConnector3">
            <a:avLst>
              <a:gd name="adj1" fmla="val 910246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43 Forma"/>
          <p:cNvCxnSpPr>
            <a:endCxn id="1029" idx="1"/>
          </p:cNvCxnSpPr>
          <p:nvPr/>
        </p:nvCxnSpPr>
        <p:spPr>
          <a:xfrm rot="5400000">
            <a:off x="203895" y="1676425"/>
            <a:ext cx="3047578" cy="1368152"/>
          </a:xfrm>
          <a:prstGeom prst="bentConnector4">
            <a:avLst>
              <a:gd name="adj1" fmla="val -824"/>
              <a:gd name="adj2" fmla="val 11670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46 Forma"/>
          <p:cNvCxnSpPr>
            <a:endCxn id="1030" idx="1"/>
          </p:cNvCxnSpPr>
          <p:nvPr/>
        </p:nvCxnSpPr>
        <p:spPr>
          <a:xfrm rot="5400000">
            <a:off x="278284" y="2034084"/>
            <a:ext cx="2898800" cy="1368152"/>
          </a:xfrm>
          <a:prstGeom prst="bentConnector4">
            <a:avLst>
              <a:gd name="adj1" fmla="val 5596"/>
              <a:gd name="adj2" fmla="val 128679"/>
            </a:avLst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51 Forma"/>
          <p:cNvCxnSpPr>
            <a:endCxn id="1031" idx="1"/>
          </p:cNvCxnSpPr>
          <p:nvPr/>
        </p:nvCxnSpPr>
        <p:spPr>
          <a:xfrm rot="5400000">
            <a:off x="-9748" y="2034084"/>
            <a:ext cx="3474864" cy="1368152"/>
          </a:xfrm>
          <a:prstGeom prst="bentConnector4">
            <a:avLst>
              <a:gd name="adj1" fmla="val -397"/>
              <a:gd name="adj2" fmla="val 138655"/>
            </a:avLst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55 Conector angular"/>
          <p:cNvCxnSpPr>
            <a:endCxn id="1032" idx="1"/>
          </p:cNvCxnSpPr>
          <p:nvPr/>
        </p:nvCxnSpPr>
        <p:spPr>
          <a:xfrm rot="5400000">
            <a:off x="-14510" y="2182862"/>
            <a:ext cx="3556397" cy="1440160"/>
          </a:xfrm>
          <a:prstGeom prst="bentConnector4">
            <a:avLst>
              <a:gd name="adj1" fmla="val -143"/>
              <a:gd name="adj2" fmla="val 166099"/>
            </a:avLst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62 Conector angular"/>
          <p:cNvCxnSpPr>
            <a:stCxn id="1031" idx="3"/>
            <a:endCxn id="1038" idx="1"/>
          </p:cNvCxnSpPr>
          <p:nvPr/>
        </p:nvCxnSpPr>
        <p:spPr>
          <a:xfrm flipV="1">
            <a:off x="2853358" y="3893815"/>
            <a:ext cx="1646634" cy="561777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64 Conector angular"/>
          <p:cNvCxnSpPr>
            <a:stCxn id="1026" idx="3"/>
            <a:endCxn id="1039" idx="1"/>
          </p:cNvCxnSpPr>
          <p:nvPr/>
        </p:nvCxnSpPr>
        <p:spPr>
          <a:xfrm>
            <a:off x="3281983" y="2871416"/>
            <a:ext cx="1218009" cy="1249660"/>
          </a:xfrm>
          <a:prstGeom prst="bentConnector3">
            <a:avLst>
              <a:gd name="adj1" fmla="val 7913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67 Conector angular"/>
          <p:cNvCxnSpPr>
            <a:stCxn id="1029" idx="3"/>
            <a:endCxn id="1040" idx="1"/>
          </p:cNvCxnSpPr>
          <p:nvPr/>
        </p:nvCxnSpPr>
        <p:spPr>
          <a:xfrm>
            <a:off x="2891458" y="3884290"/>
            <a:ext cx="1608534" cy="467097"/>
          </a:xfrm>
          <a:prstGeom prst="bentConnector3">
            <a:avLst>
              <a:gd name="adj1" fmla="val 28788"/>
            </a:avLst>
          </a:prstGeom>
          <a:ln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73 Conector angular"/>
          <p:cNvCxnSpPr>
            <a:stCxn id="1032" idx="3"/>
            <a:endCxn id="1041" idx="1"/>
          </p:cNvCxnSpPr>
          <p:nvPr/>
        </p:nvCxnSpPr>
        <p:spPr>
          <a:xfrm flipV="1">
            <a:off x="2958133" y="4615607"/>
            <a:ext cx="1541859" cy="65534"/>
          </a:xfrm>
          <a:prstGeom prst="bentConnector3">
            <a:avLst>
              <a:gd name="adj1" fmla="val 50000"/>
            </a:avLst>
          </a:prstGeom>
          <a:ln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74 Conector angular"/>
          <p:cNvCxnSpPr>
            <a:stCxn id="1040" idx="3"/>
            <a:endCxn id="1041" idx="3"/>
          </p:cNvCxnSpPr>
          <p:nvPr/>
        </p:nvCxnSpPr>
        <p:spPr>
          <a:xfrm>
            <a:off x="6414517" y="4351387"/>
            <a:ext cx="1323975" cy="264220"/>
          </a:xfrm>
          <a:prstGeom prst="bentConnector3">
            <a:avLst>
              <a:gd name="adj1" fmla="val 117266"/>
            </a:avLst>
          </a:prstGeom>
          <a:ln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78 Conector angular"/>
          <p:cNvCxnSpPr>
            <a:stCxn id="1038" idx="3"/>
            <a:endCxn id="1042" idx="3"/>
          </p:cNvCxnSpPr>
          <p:nvPr/>
        </p:nvCxnSpPr>
        <p:spPr>
          <a:xfrm>
            <a:off x="5709667" y="3893815"/>
            <a:ext cx="1552575" cy="998587"/>
          </a:xfrm>
          <a:prstGeom prst="bentConnector3">
            <a:avLst>
              <a:gd name="adj1" fmla="val 202628"/>
            </a:avLst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81 Conector angular"/>
          <p:cNvCxnSpPr>
            <a:stCxn id="1039" idx="3"/>
            <a:endCxn id="1042" idx="3"/>
          </p:cNvCxnSpPr>
          <p:nvPr/>
        </p:nvCxnSpPr>
        <p:spPr>
          <a:xfrm flipH="1">
            <a:off x="7262242" y="4121076"/>
            <a:ext cx="1543050" cy="771326"/>
          </a:xfrm>
          <a:prstGeom prst="bentConnector3">
            <a:avLst>
              <a:gd name="adj1" fmla="val -1039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83 Conector angular"/>
          <p:cNvCxnSpPr>
            <a:stCxn id="1038" idx="3"/>
            <a:endCxn id="1043" idx="3"/>
          </p:cNvCxnSpPr>
          <p:nvPr/>
        </p:nvCxnSpPr>
        <p:spPr>
          <a:xfrm>
            <a:off x="5709667" y="3893815"/>
            <a:ext cx="1762125" cy="1224136"/>
          </a:xfrm>
          <a:prstGeom prst="bentConnector3">
            <a:avLst>
              <a:gd name="adj1" fmla="val 190424"/>
            </a:avLst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87 Conector angular"/>
          <p:cNvCxnSpPr>
            <a:stCxn id="1042" idx="1"/>
            <a:endCxn id="1043" idx="1"/>
          </p:cNvCxnSpPr>
          <p:nvPr/>
        </p:nvCxnSpPr>
        <p:spPr>
          <a:xfrm rot="10800000" flipV="1">
            <a:off x="4499992" y="4892401"/>
            <a:ext cx="12700" cy="225549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89 Conector angular"/>
          <p:cNvCxnSpPr>
            <a:stCxn id="1044" idx="1"/>
            <a:endCxn id="1043" idx="1"/>
          </p:cNvCxnSpPr>
          <p:nvPr/>
        </p:nvCxnSpPr>
        <p:spPr>
          <a:xfrm rot="10800000">
            <a:off x="4499992" y="5117951"/>
            <a:ext cx="12700" cy="241548"/>
          </a:xfrm>
          <a:prstGeom prst="bentConnector3">
            <a:avLst>
              <a:gd name="adj1" fmla="val 3411946"/>
            </a:avLst>
          </a:prstGeom>
          <a:ln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1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1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8"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1" dur="500"/>
                                        <p:tgtEl>
                                          <p:spTgt spid="1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4" dur="5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1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0" dur="500"/>
                                        <p:tgtEl>
                                          <p:spTgt spid="1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3" dur="500"/>
                                        <p:tgtEl>
                                          <p:spTgt spid="1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6" dur="500"/>
                                        <p:tgtEl>
                                          <p:spTgt spid="1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0" dur="2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6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683568" y="620688"/>
            <a:ext cx="78488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Quitamos Set_Contrasenia ya que no tiene referencias (lo comentamos).</a:t>
            </a:r>
          </a:p>
          <a:p>
            <a:endParaRPr lang="es-ES" dirty="0"/>
          </a:p>
          <a:p>
            <a:r>
              <a:rPr lang="es-ES" dirty="0" smtClean="0"/>
              <a:t>Pasa lo mismo con Valida_Contrasenia y con Esta.</a:t>
            </a:r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</p:txBody>
      </p:sp>
      <p:sp>
        <p:nvSpPr>
          <p:cNvPr id="6" name="5 CuadroTexto"/>
          <p:cNvSpPr txBox="1"/>
          <p:nvPr/>
        </p:nvSpPr>
        <p:spPr>
          <a:xfrm>
            <a:off x="827585" y="2276872"/>
            <a:ext cx="7848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Con todos estos cambios, el programa vuelve a funcionar, pero solo se usa una contraseña.</a:t>
            </a:r>
            <a:endParaRPr lang="es-E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7744" y="3356992"/>
            <a:ext cx="4704523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683569" y="620688"/>
            <a:ext cx="79928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Ahora vamos a darle complejidad al ejercicio.</a:t>
            </a:r>
          </a:p>
          <a:p>
            <a:endParaRPr lang="es-ES" dirty="0"/>
          </a:p>
          <a:p>
            <a:r>
              <a:rPr lang="es-ES" dirty="0" smtClean="0"/>
              <a:t>Pasemos a realizar el algoritmo de si una contraseña es fuerte o no partiendo del ya existente, que estaba en CUsuario, que es el ValidaContrasenia.</a:t>
            </a:r>
          </a:p>
          <a:p>
            <a:r>
              <a:rPr lang="es-ES" dirty="0" smtClean="0"/>
              <a:t>Primero trasladamios el método Esta a CContrasenia.</a:t>
            </a:r>
          </a:p>
          <a:p>
            <a:endParaRPr lang="es-E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9712" y="2276872"/>
            <a:ext cx="5184576" cy="43012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683569" y="620688"/>
            <a:ext cx="7992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Ahora, modificamos nuestro método Esfuerte</a:t>
            </a:r>
          </a:p>
          <a:p>
            <a:endParaRPr lang="es-ES" dirty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1124744"/>
            <a:ext cx="6399984" cy="4536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683569" y="620688"/>
            <a:ext cx="79928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Ahora, hacemos el método que genere una constraseña fuerte de forma aleatoria.</a:t>
            </a:r>
          </a:p>
          <a:p>
            <a:endParaRPr lang="es-ES" dirty="0"/>
          </a:p>
          <a:p>
            <a:r>
              <a:rPr lang="es-ES" dirty="0" smtClean="0"/>
              <a:t>No es el mejor método, ni el más efectivo, pero es el que vamos a usar.</a:t>
            </a:r>
          </a:p>
          <a:p>
            <a:endParaRPr lang="es-E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1772816"/>
            <a:ext cx="6062545" cy="4536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683569" y="620688"/>
            <a:ext cx="79928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Ahora cambiamos el constructor de CContrasenia</a:t>
            </a:r>
          </a:p>
          <a:p>
            <a:r>
              <a:rPr lang="es-ES" dirty="0" smtClean="0"/>
              <a:t>Solicitamos si generamos la contraseña, que sera fuerte ya, o si la colocamos, y solo la ponemos si es fuerte.</a:t>
            </a:r>
            <a:endParaRPr lang="es-E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556792"/>
            <a:ext cx="8417128" cy="4536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683569" y="620688"/>
            <a:ext cx="7992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Nos queda resolver el problema de que nos pongan algo incorrecto en la llamada al Constructor con password.</a:t>
            </a:r>
            <a:endParaRPr lang="es-E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844824"/>
            <a:ext cx="7015637" cy="2376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2555776" y="476672"/>
            <a:ext cx="1728192" cy="7200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ysClr val="windowText" lastClr="000000"/>
                </a:solidFill>
              </a:rPr>
              <a:t>Usuario root</a:t>
            </a:r>
            <a:endParaRPr lang="es-ES" dirty="0">
              <a:solidFill>
                <a:sysClr val="windowText" lastClr="000000"/>
              </a:solidFill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395536" y="476672"/>
            <a:ext cx="1728192" cy="7200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ysClr val="windowText" lastClr="000000"/>
                </a:solidFill>
              </a:rPr>
              <a:t>Creamos la lista</a:t>
            </a:r>
            <a:endParaRPr lang="es-ES" dirty="0">
              <a:solidFill>
                <a:sysClr val="windowText" lastClr="000000"/>
              </a:solidFill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4644008" y="476672"/>
            <a:ext cx="1728192" cy="7200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ysClr val="windowText" lastClr="000000"/>
                </a:solidFill>
              </a:rPr>
              <a:t>Contraseña root</a:t>
            </a:r>
            <a:endParaRPr lang="es-ES" dirty="0">
              <a:solidFill>
                <a:sysClr val="windowText" lastClr="000000"/>
              </a:solidFill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2555776" y="2924944"/>
            <a:ext cx="1728192" cy="7200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ysClr val="windowText" lastClr="000000"/>
                </a:solidFill>
              </a:rPr>
              <a:t>Cualquier otro usuario</a:t>
            </a:r>
            <a:endParaRPr lang="es-ES" dirty="0">
              <a:solidFill>
                <a:sysClr val="windowText" lastClr="000000"/>
              </a:solidFill>
            </a:endParaRPr>
          </a:p>
        </p:txBody>
      </p:sp>
      <p:sp>
        <p:nvSpPr>
          <p:cNvPr id="8" name="7 Rectángulo"/>
          <p:cNvSpPr/>
          <p:nvPr/>
        </p:nvSpPr>
        <p:spPr>
          <a:xfrm>
            <a:off x="4644008" y="2492896"/>
            <a:ext cx="1728192" cy="15841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ysClr val="windowText" lastClr="000000"/>
                </a:solidFill>
              </a:rPr>
              <a:t>Contraseña o generamos</a:t>
            </a:r>
          </a:p>
          <a:p>
            <a:pPr algn="ctr"/>
            <a:r>
              <a:rPr lang="es-ES" dirty="0" smtClean="0">
                <a:solidFill>
                  <a:sysClr val="windowText" lastClr="000000"/>
                </a:solidFill>
              </a:rPr>
              <a:t>Ambos deben tener complejidad</a:t>
            </a:r>
            <a:endParaRPr lang="es-ES" dirty="0">
              <a:solidFill>
                <a:sysClr val="windowText" lastClr="000000"/>
              </a:solidFill>
            </a:endParaRPr>
          </a:p>
        </p:txBody>
      </p:sp>
      <p:sp>
        <p:nvSpPr>
          <p:cNvPr id="9" name="8 Rectángulo"/>
          <p:cNvSpPr/>
          <p:nvPr/>
        </p:nvSpPr>
        <p:spPr>
          <a:xfrm>
            <a:off x="467544" y="4581128"/>
            <a:ext cx="1728192" cy="10081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ysClr val="windowText" lastClr="000000"/>
                </a:solidFill>
              </a:rPr>
              <a:t>No hay usuarios con contraseña vacía</a:t>
            </a:r>
            <a:endParaRPr lang="es-ES" dirty="0">
              <a:solidFill>
                <a:sysClr val="windowText" lastClr="000000"/>
              </a:solidFill>
            </a:endParaRPr>
          </a:p>
        </p:txBody>
      </p:sp>
      <p:sp>
        <p:nvSpPr>
          <p:cNvPr id="10" name="9 Rectángulo"/>
          <p:cNvSpPr/>
          <p:nvPr/>
        </p:nvSpPr>
        <p:spPr>
          <a:xfrm>
            <a:off x="6732240" y="188640"/>
            <a:ext cx="1728192" cy="12961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ysClr val="windowText" lastClr="000000"/>
                </a:solidFill>
              </a:rPr>
              <a:t>Contraseña compleja puesta o generada y se muestra</a:t>
            </a:r>
            <a:endParaRPr lang="es-ES" dirty="0">
              <a:solidFill>
                <a:sysClr val="windowText" lastClr="000000"/>
              </a:solidFill>
            </a:endParaRPr>
          </a:p>
        </p:txBody>
      </p:sp>
      <p:cxnSp>
        <p:nvCxnSpPr>
          <p:cNvPr id="12" name="11 Conector recto de flecha"/>
          <p:cNvCxnSpPr>
            <a:stCxn id="5" idx="3"/>
            <a:endCxn id="4" idx="1"/>
          </p:cNvCxnSpPr>
          <p:nvPr/>
        </p:nvCxnSpPr>
        <p:spPr>
          <a:xfrm>
            <a:off x="2123728" y="836712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recto de flecha"/>
          <p:cNvCxnSpPr>
            <a:stCxn id="4" idx="3"/>
            <a:endCxn id="6" idx="1"/>
          </p:cNvCxnSpPr>
          <p:nvPr/>
        </p:nvCxnSpPr>
        <p:spPr>
          <a:xfrm>
            <a:off x="4283968" y="836712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5 Conector recto de flecha"/>
          <p:cNvCxnSpPr>
            <a:stCxn id="6" idx="3"/>
            <a:endCxn id="10" idx="1"/>
          </p:cNvCxnSpPr>
          <p:nvPr/>
        </p:nvCxnSpPr>
        <p:spPr>
          <a:xfrm>
            <a:off x="6372200" y="836712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17 Conector recto de flecha"/>
          <p:cNvCxnSpPr>
            <a:stCxn id="5" idx="2"/>
            <a:endCxn id="7" idx="1"/>
          </p:cNvCxnSpPr>
          <p:nvPr/>
        </p:nvCxnSpPr>
        <p:spPr>
          <a:xfrm>
            <a:off x="1259632" y="1196752"/>
            <a:ext cx="1296144" cy="20882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9 Conector recto de flecha"/>
          <p:cNvCxnSpPr>
            <a:stCxn id="7" idx="3"/>
            <a:endCxn id="8" idx="1"/>
          </p:cNvCxnSpPr>
          <p:nvPr/>
        </p:nvCxnSpPr>
        <p:spPr>
          <a:xfrm>
            <a:off x="4283968" y="3284984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971600" y="5013176"/>
            <a:ext cx="2952328" cy="15841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dirty="0" smtClean="0">
                <a:solidFill>
                  <a:sysClr val="windowText" lastClr="000000"/>
                </a:solidFill>
              </a:rPr>
              <a:t>CContrasenia</a:t>
            </a:r>
            <a:endParaRPr lang="es-ES" dirty="0">
              <a:solidFill>
                <a:sysClr val="windowText" lastClr="000000"/>
              </a:solidFill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395536" y="332656"/>
            <a:ext cx="1728192" cy="7200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ysClr val="windowText" lastClr="000000"/>
                </a:solidFill>
              </a:rPr>
              <a:t>Program</a:t>
            </a:r>
            <a:endParaRPr lang="es-ES" dirty="0">
              <a:solidFill>
                <a:sysClr val="windowText" lastClr="000000"/>
              </a:solidFill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395536" y="1268760"/>
            <a:ext cx="1728192" cy="7200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ysClr val="windowText" lastClr="000000"/>
                </a:solidFill>
              </a:rPr>
              <a:t>CMenu</a:t>
            </a:r>
            <a:endParaRPr lang="es-ES" dirty="0">
              <a:solidFill>
                <a:sysClr val="windowText" lastClr="000000"/>
              </a:solidFill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971600" y="2420888"/>
            <a:ext cx="2952328" cy="2448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dirty="0" smtClean="0">
                <a:solidFill>
                  <a:sysClr val="windowText" lastClr="000000"/>
                </a:solidFill>
              </a:rPr>
              <a:t>CListaUsuarios</a:t>
            </a:r>
            <a:endParaRPr lang="es-ES" dirty="0">
              <a:solidFill>
                <a:sysClr val="windowText" lastClr="00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2780928"/>
            <a:ext cx="2238375" cy="18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8" y="3257550"/>
            <a:ext cx="1600200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43608" y="3545582"/>
            <a:ext cx="2743200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43608" y="3789040"/>
            <a:ext cx="184785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043608" y="4077072"/>
            <a:ext cx="1943100" cy="18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043608" y="4365104"/>
            <a:ext cx="1809750" cy="18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043608" y="4581128"/>
            <a:ext cx="1914525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339752" y="332656"/>
            <a:ext cx="3886200" cy="160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15 Rectángulo"/>
          <p:cNvSpPr/>
          <p:nvPr/>
        </p:nvSpPr>
        <p:spPr>
          <a:xfrm>
            <a:off x="4427984" y="2420888"/>
            <a:ext cx="4464496" cy="31683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" dirty="0" smtClean="0">
                <a:solidFill>
                  <a:sysClr val="windowText" lastClr="000000"/>
                </a:solidFill>
              </a:rPr>
              <a:t>CUsuario</a:t>
            </a:r>
            <a:endParaRPr lang="es-ES" dirty="0">
              <a:solidFill>
                <a:sysClr val="windowText" lastClr="000000"/>
              </a:solidFill>
            </a:endParaRPr>
          </a:p>
        </p:txBody>
      </p: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499992" y="2996952"/>
            <a:ext cx="2867025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4499992" y="2780928"/>
            <a:ext cx="2990850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4499992" y="3212976"/>
            <a:ext cx="2695575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494237" y="3454524"/>
            <a:ext cx="2886075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4499992" y="3789040"/>
            <a:ext cx="1209675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9" name="Picture 15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4499992" y="4021063"/>
            <a:ext cx="4305300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40" name="Picture 16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4499992" y="4265662"/>
            <a:ext cx="1914525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41" name="Picture 17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4499992" y="4506069"/>
            <a:ext cx="3238500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42" name="Picture 18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4499992" y="4797152"/>
            <a:ext cx="276225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43" name="Picture 19"/>
          <p:cNvPicPr>
            <a:picLocks noChangeAspect="1"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4499992" y="5013176"/>
            <a:ext cx="2971800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44" name="Picture 20"/>
          <p:cNvPicPr>
            <a:picLocks noChangeAspect="1" noChangeArrowheads="1"/>
          </p:cNvPicPr>
          <p:nvPr/>
        </p:nvPicPr>
        <p:blipFill>
          <a:blip r:embed="rId20" cstate="print"/>
          <a:srcRect/>
          <a:stretch>
            <a:fillRect/>
          </a:stretch>
        </p:blipFill>
        <p:spPr bwMode="auto">
          <a:xfrm>
            <a:off x="4499992" y="5273774"/>
            <a:ext cx="3248025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1" name="30 Conector angular"/>
          <p:cNvCxnSpPr>
            <a:stCxn id="5" idx="1"/>
            <a:endCxn id="1027" idx="1"/>
          </p:cNvCxnSpPr>
          <p:nvPr/>
        </p:nvCxnSpPr>
        <p:spPr>
          <a:xfrm rot="10800000" flipH="1" flipV="1">
            <a:off x="395536" y="692695"/>
            <a:ext cx="648072" cy="2650579"/>
          </a:xfrm>
          <a:prstGeom prst="bentConnector3">
            <a:avLst>
              <a:gd name="adj1" fmla="val -35274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32 Conector angular"/>
          <p:cNvCxnSpPr>
            <a:stCxn id="1030" idx="1"/>
            <a:endCxn id="1028" idx="1"/>
          </p:cNvCxnSpPr>
          <p:nvPr/>
        </p:nvCxnSpPr>
        <p:spPr>
          <a:xfrm rot="10800000">
            <a:off x="1043608" y="3631308"/>
            <a:ext cx="12700" cy="536253"/>
          </a:xfrm>
          <a:prstGeom prst="bentConnector3">
            <a:avLst>
              <a:gd name="adj1" fmla="val 6958207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35 Conector angular"/>
          <p:cNvCxnSpPr>
            <a:stCxn id="1031" idx="1"/>
            <a:endCxn id="1028" idx="1"/>
          </p:cNvCxnSpPr>
          <p:nvPr/>
        </p:nvCxnSpPr>
        <p:spPr>
          <a:xfrm rot="10800000">
            <a:off x="1043608" y="3631308"/>
            <a:ext cx="12700" cy="824285"/>
          </a:xfrm>
          <a:prstGeom prst="bentConnector3">
            <a:avLst>
              <a:gd name="adj1" fmla="val 6098514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38 Conector angular"/>
          <p:cNvCxnSpPr>
            <a:stCxn id="1032" idx="1"/>
            <a:endCxn id="7" idx="1"/>
          </p:cNvCxnSpPr>
          <p:nvPr/>
        </p:nvCxnSpPr>
        <p:spPr>
          <a:xfrm rot="10800000">
            <a:off x="971600" y="3645025"/>
            <a:ext cx="72008" cy="1036117"/>
          </a:xfrm>
          <a:prstGeom prst="bentConnector3">
            <a:avLst>
              <a:gd name="adj1" fmla="val 910246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43 Forma"/>
          <p:cNvCxnSpPr>
            <a:endCxn id="1029" idx="1"/>
          </p:cNvCxnSpPr>
          <p:nvPr/>
        </p:nvCxnSpPr>
        <p:spPr>
          <a:xfrm rot="5400000">
            <a:off x="203895" y="1676425"/>
            <a:ext cx="3047578" cy="1368152"/>
          </a:xfrm>
          <a:prstGeom prst="bentConnector4">
            <a:avLst>
              <a:gd name="adj1" fmla="val -824"/>
              <a:gd name="adj2" fmla="val 11670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46 Forma"/>
          <p:cNvCxnSpPr>
            <a:endCxn id="1030" idx="1"/>
          </p:cNvCxnSpPr>
          <p:nvPr/>
        </p:nvCxnSpPr>
        <p:spPr>
          <a:xfrm rot="5400000">
            <a:off x="278284" y="2034084"/>
            <a:ext cx="2898800" cy="1368152"/>
          </a:xfrm>
          <a:prstGeom prst="bentConnector4">
            <a:avLst>
              <a:gd name="adj1" fmla="val 5596"/>
              <a:gd name="adj2" fmla="val 128679"/>
            </a:avLst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51 Forma"/>
          <p:cNvCxnSpPr>
            <a:endCxn id="1031" idx="1"/>
          </p:cNvCxnSpPr>
          <p:nvPr/>
        </p:nvCxnSpPr>
        <p:spPr>
          <a:xfrm rot="5400000">
            <a:off x="-9748" y="2034084"/>
            <a:ext cx="3474864" cy="1368152"/>
          </a:xfrm>
          <a:prstGeom prst="bentConnector4">
            <a:avLst>
              <a:gd name="adj1" fmla="val -397"/>
              <a:gd name="adj2" fmla="val 138655"/>
            </a:avLst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55 Conector angular"/>
          <p:cNvCxnSpPr>
            <a:endCxn id="1032" idx="1"/>
          </p:cNvCxnSpPr>
          <p:nvPr/>
        </p:nvCxnSpPr>
        <p:spPr>
          <a:xfrm rot="5400000">
            <a:off x="-14510" y="2182862"/>
            <a:ext cx="3556397" cy="1440160"/>
          </a:xfrm>
          <a:prstGeom prst="bentConnector4">
            <a:avLst>
              <a:gd name="adj1" fmla="val -143"/>
              <a:gd name="adj2" fmla="val 166099"/>
            </a:avLst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62 Conector angular"/>
          <p:cNvCxnSpPr>
            <a:stCxn id="1031" idx="3"/>
            <a:endCxn id="1038" idx="1"/>
          </p:cNvCxnSpPr>
          <p:nvPr/>
        </p:nvCxnSpPr>
        <p:spPr>
          <a:xfrm flipV="1">
            <a:off x="2853358" y="3893815"/>
            <a:ext cx="1646634" cy="561777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64 Conector angular"/>
          <p:cNvCxnSpPr>
            <a:stCxn id="1026" idx="3"/>
            <a:endCxn id="1039" idx="1"/>
          </p:cNvCxnSpPr>
          <p:nvPr/>
        </p:nvCxnSpPr>
        <p:spPr>
          <a:xfrm>
            <a:off x="3281983" y="2871416"/>
            <a:ext cx="1218009" cy="1249660"/>
          </a:xfrm>
          <a:prstGeom prst="bentConnector3">
            <a:avLst>
              <a:gd name="adj1" fmla="val 7913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67 Conector angular"/>
          <p:cNvCxnSpPr>
            <a:stCxn id="1029" idx="3"/>
            <a:endCxn id="1040" idx="1"/>
          </p:cNvCxnSpPr>
          <p:nvPr/>
        </p:nvCxnSpPr>
        <p:spPr>
          <a:xfrm>
            <a:off x="2891458" y="3884290"/>
            <a:ext cx="1608534" cy="467097"/>
          </a:xfrm>
          <a:prstGeom prst="bentConnector3">
            <a:avLst>
              <a:gd name="adj1" fmla="val 28788"/>
            </a:avLst>
          </a:prstGeom>
          <a:ln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73 Conector angular"/>
          <p:cNvCxnSpPr>
            <a:stCxn id="1032" idx="3"/>
            <a:endCxn id="1041" idx="1"/>
          </p:cNvCxnSpPr>
          <p:nvPr/>
        </p:nvCxnSpPr>
        <p:spPr>
          <a:xfrm flipV="1">
            <a:off x="2958133" y="4615607"/>
            <a:ext cx="1541859" cy="65534"/>
          </a:xfrm>
          <a:prstGeom prst="bentConnector3">
            <a:avLst>
              <a:gd name="adj1" fmla="val 50000"/>
            </a:avLst>
          </a:prstGeom>
          <a:ln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74 Conector angular"/>
          <p:cNvCxnSpPr>
            <a:stCxn id="1040" idx="3"/>
            <a:endCxn id="1041" idx="3"/>
          </p:cNvCxnSpPr>
          <p:nvPr/>
        </p:nvCxnSpPr>
        <p:spPr>
          <a:xfrm>
            <a:off x="6414517" y="4351387"/>
            <a:ext cx="1323975" cy="264220"/>
          </a:xfrm>
          <a:prstGeom prst="bentConnector3">
            <a:avLst>
              <a:gd name="adj1" fmla="val 117266"/>
            </a:avLst>
          </a:prstGeom>
          <a:ln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78 Conector angular"/>
          <p:cNvCxnSpPr>
            <a:stCxn id="1038" idx="3"/>
            <a:endCxn id="1042" idx="3"/>
          </p:cNvCxnSpPr>
          <p:nvPr/>
        </p:nvCxnSpPr>
        <p:spPr>
          <a:xfrm>
            <a:off x="5709667" y="3893815"/>
            <a:ext cx="1552575" cy="998587"/>
          </a:xfrm>
          <a:prstGeom prst="bentConnector3">
            <a:avLst>
              <a:gd name="adj1" fmla="val 202628"/>
            </a:avLst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81 Conector angular"/>
          <p:cNvCxnSpPr>
            <a:stCxn id="1039" idx="3"/>
            <a:endCxn id="1042" idx="3"/>
          </p:cNvCxnSpPr>
          <p:nvPr/>
        </p:nvCxnSpPr>
        <p:spPr>
          <a:xfrm flipH="1">
            <a:off x="7262242" y="4121076"/>
            <a:ext cx="1543050" cy="771326"/>
          </a:xfrm>
          <a:prstGeom prst="bentConnector3">
            <a:avLst>
              <a:gd name="adj1" fmla="val -1039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83 Conector angular"/>
          <p:cNvCxnSpPr>
            <a:stCxn id="1038" idx="3"/>
            <a:endCxn id="1043" idx="3"/>
          </p:cNvCxnSpPr>
          <p:nvPr/>
        </p:nvCxnSpPr>
        <p:spPr>
          <a:xfrm>
            <a:off x="5709667" y="3893815"/>
            <a:ext cx="1762125" cy="1224136"/>
          </a:xfrm>
          <a:prstGeom prst="bentConnector3">
            <a:avLst>
              <a:gd name="adj1" fmla="val 190424"/>
            </a:avLst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87 Conector angular"/>
          <p:cNvCxnSpPr>
            <a:stCxn id="1042" idx="1"/>
            <a:endCxn id="1043" idx="1"/>
          </p:cNvCxnSpPr>
          <p:nvPr/>
        </p:nvCxnSpPr>
        <p:spPr>
          <a:xfrm rot="10800000" flipV="1">
            <a:off x="4499992" y="4892401"/>
            <a:ext cx="12700" cy="225549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89 Conector angular"/>
          <p:cNvCxnSpPr>
            <a:stCxn id="1044" idx="1"/>
            <a:endCxn id="1043" idx="1"/>
          </p:cNvCxnSpPr>
          <p:nvPr/>
        </p:nvCxnSpPr>
        <p:spPr>
          <a:xfrm rot="10800000">
            <a:off x="4499992" y="5117951"/>
            <a:ext cx="12700" cy="241548"/>
          </a:xfrm>
          <a:prstGeom prst="bentConnector3">
            <a:avLst>
              <a:gd name="adj1" fmla="val 3519411"/>
            </a:avLst>
          </a:prstGeom>
          <a:ln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1" cstate="print"/>
          <a:srcRect/>
          <a:stretch>
            <a:fillRect/>
          </a:stretch>
        </p:blipFill>
        <p:spPr bwMode="auto">
          <a:xfrm>
            <a:off x="1043608" y="5373216"/>
            <a:ext cx="2381250" cy="18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2" cstate="print"/>
          <a:srcRect/>
          <a:stretch>
            <a:fillRect/>
          </a:stretch>
        </p:blipFill>
        <p:spPr bwMode="auto">
          <a:xfrm>
            <a:off x="1043608" y="6190828"/>
            <a:ext cx="1647825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3" cstate="print"/>
          <a:srcRect/>
          <a:stretch>
            <a:fillRect/>
          </a:stretch>
        </p:blipFill>
        <p:spPr bwMode="auto">
          <a:xfrm>
            <a:off x="1043608" y="5949280"/>
            <a:ext cx="2362200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4" cstate="print"/>
          <a:srcRect/>
          <a:stretch>
            <a:fillRect/>
          </a:stretch>
        </p:blipFill>
        <p:spPr bwMode="auto">
          <a:xfrm>
            <a:off x="1043608" y="5733256"/>
            <a:ext cx="1466850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611560" y="692696"/>
            <a:ext cx="3037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Creamos la clase CContrasenia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1700808"/>
            <a:ext cx="7118245" cy="2664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5 CuadroTexto"/>
          <p:cNvSpPr txBox="1"/>
          <p:nvPr/>
        </p:nvSpPr>
        <p:spPr>
          <a:xfrm>
            <a:off x="899592" y="5229200"/>
            <a:ext cx="77335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Y vamos a ir resolviendo los problemas que nos encontramos en la Clase Usuario</a:t>
            </a:r>
          </a:p>
          <a:p>
            <a:r>
              <a:rPr lang="es-ES" dirty="0" smtClean="0"/>
              <a:t>Y pasando a la clase CContrasenia lo que le corresponde.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611560" y="692696"/>
            <a:ext cx="73448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Cambiar el atributo de la contraseña en la Clase CUsuario. También le cambiamos el nombre del atributo para que no haya equivocación con el anterior.</a:t>
            </a:r>
          </a:p>
        </p:txBody>
      </p:sp>
      <p:sp>
        <p:nvSpPr>
          <p:cNvPr id="6" name="5 CuadroTexto"/>
          <p:cNvSpPr txBox="1"/>
          <p:nvPr/>
        </p:nvSpPr>
        <p:spPr>
          <a:xfrm>
            <a:off x="899593" y="5229200"/>
            <a:ext cx="6768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Esto causará problemas en el resto de la clase CUsuario que iremos resolviendo poco a poco.</a:t>
            </a:r>
            <a:endParaRPr lang="es-E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3" y="2060848"/>
            <a:ext cx="5230725" cy="273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611560" y="692696"/>
            <a:ext cx="2185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Constructor  Usuario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1124744"/>
            <a:ext cx="2340260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6 CuadroTexto"/>
          <p:cNvSpPr txBox="1"/>
          <p:nvPr/>
        </p:nvSpPr>
        <p:spPr>
          <a:xfrm>
            <a:off x="755577" y="2060848"/>
            <a:ext cx="73448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Toda la parte de contraseña la comentamos y colocamos el constructor de CContrasenia.</a:t>
            </a:r>
          </a:p>
          <a:p>
            <a:r>
              <a:rPr lang="es-ES" dirty="0" smtClean="0"/>
              <a:t>Pensar que este constructor solo se llama cuando se trata de un usuario nuevo al que se le piden todos los datos.</a:t>
            </a:r>
            <a:endParaRPr lang="es-E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19672" y="3284984"/>
            <a:ext cx="4968552" cy="18811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7 CuadroTexto"/>
          <p:cNvSpPr txBox="1"/>
          <p:nvPr/>
        </p:nvSpPr>
        <p:spPr>
          <a:xfrm>
            <a:off x="755576" y="5445224"/>
            <a:ext cx="7784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También creamos un constructor en la clase CContrasenia para que no dé errores.</a:t>
            </a:r>
            <a:endParaRPr lang="es-E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19672" y="5805264"/>
            <a:ext cx="2160240" cy="8710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8 CuadroTexto"/>
          <p:cNvSpPr txBox="1"/>
          <p:nvPr/>
        </p:nvSpPr>
        <p:spPr>
          <a:xfrm>
            <a:off x="5364088" y="6165304"/>
            <a:ext cx="1995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Ya lo cambiaremos.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467544" y="476672"/>
            <a:ext cx="77768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Debemos cambiar el constructor de root, ya que como está no nos vale.</a:t>
            </a:r>
          </a:p>
          <a:p>
            <a:endParaRPr lang="es-ES" dirty="0"/>
          </a:p>
          <a:p>
            <a:r>
              <a:rPr lang="es-ES" dirty="0" smtClean="0"/>
              <a:t>Podemos seguir diferentes métodos.</a:t>
            </a:r>
          </a:p>
          <a:p>
            <a:endParaRPr lang="es-ES" dirty="0"/>
          </a:p>
          <a:p>
            <a:r>
              <a:rPr lang="es-ES" dirty="0" smtClean="0"/>
              <a:t>Podemos colocar una contraseña fuerte como contraseña de root, y llamar al constructor con ese parámetro.</a:t>
            </a:r>
            <a:endParaRPr lang="es-E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2276872"/>
            <a:ext cx="7354208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5 CuadroTexto"/>
          <p:cNvSpPr txBox="1"/>
          <p:nvPr/>
        </p:nvSpPr>
        <p:spPr>
          <a:xfrm>
            <a:off x="611561" y="3789040"/>
            <a:ext cx="75608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Esto sería lo más fácil. Y eso lo que haremos. Podríamos solocitar dicha contraseña, pero lo dejamos para otra ocasión.</a:t>
            </a:r>
          </a:p>
          <a:p>
            <a:r>
              <a:rPr lang="es-ES" dirty="0" smtClean="0"/>
              <a:t>De este modo, necesitamos modificar el Constructor de CUsuario con parámetros, y generar un nuevo constructor en CContrasenia.</a:t>
            </a:r>
            <a:endParaRPr lang="es-E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7" y="5157192"/>
            <a:ext cx="5332285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52119" y="5589240"/>
            <a:ext cx="3448035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683568" y="620688"/>
            <a:ext cx="78488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En el MostrarUsuario de la CUsuario , no tiene sentido el decir que un usuario no tiene contraseña, ya que no se lo vamos a admitir.</a:t>
            </a:r>
          </a:p>
          <a:p>
            <a:r>
              <a:rPr lang="es-ES" dirty="0" smtClean="0"/>
              <a:t>Por lo tanto, comentamos esta parte.</a:t>
            </a:r>
          </a:p>
          <a:p>
            <a:endParaRPr lang="es-E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2060848"/>
            <a:ext cx="7745631" cy="345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683568" y="620688"/>
            <a:ext cx="78488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Ahora entramos en Validar al usuario. Esto parte desde Lista, a la que no modificamos.</a:t>
            </a:r>
          </a:p>
          <a:p>
            <a:r>
              <a:rPr lang="es-ES" dirty="0" smtClean="0"/>
              <a:t>Modificamos a partir de CUsuario.</a:t>
            </a:r>
          </a:p>
          <a:p>
            <a:endParaRPr lang="es-E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772816"/>
            <a:ext cx="7210801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4 CuadroTexto"/>
          <p:cNvSpPr txBox="1"/>
          <p:nvPr/>
        </p:nvSpPr>
        <p:spPr>
          <a:xfrm>
            <a:off x="6516216" y="1916832"/>
            <a:ext cx="151939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dirty="0" smtClean="0"/>
              <a:t>CListausuarios</a:t>
            </a:r>
            <a:endParaRPr lang="es-ES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03648" y="2924944"/>
            <a:ext cx="6192688" cy="1309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6 CuadroTexto"/>
          <p:cNvSpPr txBox="1"/>
          <p:nvPr/>
        </p:nvSpPr>
        <p:spPr>
          <a:xfrm>
            <a:off x="6660232" y="3789040"/>
            <a:ext cx="103265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dirty="0" smtClean="0"/>
              <a:t>CUsuario</a:t>
            </a:r>
            <a:endParaRPr lang="es-ES" dirty="0"/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11760" y="4293096"/>
            <a:ext cx="4320480" cy="2275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9 CuadroTexto"/>
          <p:cNvSpPr txBox="1"/>
          <p:nvPr/>
        </p:nvSpPr>
        <p:spPr>
          <a:xfrm>
            <a:off x="5364088" y="6165304"/>
            <a:ext cx="142654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dirty="0" smtClean="0"/>
              <a:t>CContrasenia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</TotalTime>
  <Words>486</Words>
  <Application>Microsoft Office PowerPoint</Application>
  <PresentationFormat>Presentación en pantalla (4:3)</PresentationFormat>
  <Paragraphs>57</Paragraphs>
  <Slides>15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6" baseType="lpstr">
      <vt:lpstr>Tema de Office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  <vt:lpstr>Diapositiva 13</vt:lpstr>
      <vt:lpstr>Diapositiva 14</vt:lpstr>
      <vt:lpstr>Diapositiva 15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Jose Pestano</dc:creator>
  <cp:lastModifiedBy>Jose Pestano</cp:lastModifiedBy>
  <cp:revision>40</cp:revision>
  <dcterms:created xsi:type="dcterms:W3CDTF">2020-03-15T18:25:06Z</dcterms:created>
  <dcterms:modified xsi:type="dcterms:W3CDTF">2020-03-16T09:45:32Z</dcterms:modified>
</cp:coreProperties>
</file>