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T Sans Narrow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Narrow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PTSansNarrow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a0204087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a0204087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a0204087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4a0204087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a0204087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4a0204087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a0204087d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4a0204087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a0204087d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4a0204087d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a0204087d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a0204087d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a0204087d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4a0204087d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0a4aeb91f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0a4aeb91f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a4aeb91f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a4aeb91f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a0204087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a0204087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a0204087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a0204087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a0204087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a0204087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a0204087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a0204087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a0204087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a0204087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a0204087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a0204087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a0204087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a0204087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a0204087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a0204087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Relationship Id="rId4" Type="http://schemas.openxmlformats.org/officeDocument/2006/relationships/image" Target="../media/image20.png"/><Relationship Id="rId5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learn.microsoft.com/en-us/ef/core/querying/complex-query-operators" TargetMode="External"/><Relationship Id="rId4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2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5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UT7: Razor Pages de ASP.NET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Entity Framework Core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Conectamos con la BD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266325"/>
            <a:ext cx="3276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Instalamos EF Power Tools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Para continuar necesitamos incluir la extensión “EF Core Power Tools” en nuestro IDE Visual Studio Community 2022</a:t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0400" y="1304825"/>
            <a:ext cx="1748675" cy="63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7525" y="4190225"/>
            <a:ext cx="3349195" cy="7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2225" y="1786275"/>
            <a:ext cx="2604489" cy="1965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Conectamos con la BD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266325"/>
            <a:ext cx="3276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Conectamos el proyecto con la BD creada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8002" y="1223848"/>
            <a:ext cx="5255976" cy="1693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2600" y="3229175"/>
            <a:ext cx="3542676" cy="146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Conectamos con la BD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1266325"/>
            <a:ext cx="5850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Conectamos el proyecto con la BD creada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18300"/>
            <a:ext cx="2095232" cy="28780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8125" y="2480400"/>
            <a:ext cx="1910028" cy="10024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9350" y="1897738"/>
            <a:ext cx="2240080" cy="2719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7" name="Google Shape;157;p24"/>
          <p:cNvSpPr/>
          <p:nvPr/>
        </p:nvSpPr>
        <p:spPr>
          <a:xfrm>
            <a:off x="1657625" y="4482850"/>
            <a:ext cx="354900" cy="173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0625" y="1897750"/>
            <a:ext cx="2100175" cy="25210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Conectamos con la BD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1266325"/>
            <a:ext cx="8012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 acción nos genera los siguientes ficheros relacionados con las tablas de la BD, junto con la clase de contexto (“</a:t>
            </a:r>
            <a:r>
              <a:rPr i="1" lang="es"/>
              <a:t>MisDatos.cs</a:t>
            </a:r>
            <a:r>
              <a:rPr lang="es"/>
              <a:t>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09687"/>
            <a:ext cx="1986450" cy="21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4800" y="2621238"/>
            <a:ext cx="1645625" cy="15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/>
          <p:nvPr/>
        </p:nvSpPr>
        <p:spPr>
          <a:xfrm>
            <a:off x="2265100" y="3275725"/>
            <a:ext cx="599700" cy="197400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7075" y="2165599"/>
            <a:ext cx="3365550" cy="279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/>
          <p:nvPr/>
        </p:nvSpPr>
        <p:spPr>
          <a:xfrm>
            <a:off x="5531400" y="2384225"/>
            <a:ext cx="1712100" cy="141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Accedemos a los Datos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311700" y="1266325"/>
            <a:ext cx="8557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Incluimos la “cadena de conexión” en appsettings.json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/>
              <a:t>"ConnectionStrings": {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/>
              <a:t>	"MiDataBase": "Data Source=(localdb)\\MSSQLLocalDB;Database=Discos;Integrated Security=True;Connect Timeout=30;Encrypt=False;TrustServerCertificate=False"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/>
              <a:t>  }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800" y="2961524"/>
            <a:ext cx="7221275" cy="190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Accedemos a los Datos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311700" y="1266325"/>
            <a:ext cx="8557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Modificamos Program.cs</a:t>
            </a:r>
            <a:r>
              <a:rPr lang="es"/>
              <a:t> para especificar la clase de contexto e indicamos el servidor de base de datos a usar.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325" y="2042525"/>
            <a:ext cx="8461175" cy="254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Accedemos a los Datos</a:t>
            </a:r>
            <a:endParaRPr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311700" y="1266325"/>
            <a:ext cx="8557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Incluimos nuestra nueva página donde utilizaremos esta información.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375" y="1861750"/>
            <a:ext cx="3963993" cy="2759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1" name="Google Shape;19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9575" y="1861750"/>
            <a:ext cx="3035973" cy="275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/>
          <p:nvPr/>
        </p:nvSpPr>
        <p:spPr>
          <a:xfrm>
            <a:off x="6178325" y="3023275"/>
            <a:ext cx="1798800" cy="844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Accedemos a los Datos</a:t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311700" y="1266325"/>
            <a:ext cx="8557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Incluimos nuestra nueva página donde utilizaremos esta información.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Utilizamos la sintaxis LINQ para acceder a la BD en lugar de SQL puro.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la </a:t>
            </a:r>
            <a:r>
              <a:rPr b="1" lang="es" u="sng">
                <a:solidFill>
                  <a:schemeClr val="hlink"/>
                </a:solidFill>
                <a:hlinkClick r:id="rId3"/>
              </a:rPr>
              <a:t>guía oficial</a:t>
            </a:r>
            <a:r>
              <a:rPr lang="es"/>
              <a:t> podemos ver como realizar </a:t>
            </a:r>
            <a:r>
              <a:rPr b="1" lang="es"/>
              <a:t>consultas complejas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000" y="2318900"/>
            <a:ext cx="6150651" cy="255407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9"/>
          <p:cNvSpPr/>
          <p:nvPr/>
        </p:nvSpPr>
        <p:spPr>
          <a:xfrm>
            <a:off x="1320150" y="3871425"/>
            <a:ext cx="5109900" cy="135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Accedemos a los Datos</a:t>
            </a:r>
            <a:endParaRPr/>
          </a:p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311700" y="1266325"/>
            <a:ext cx="8557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 lanzar el proyecto podremos ver como se muestra la información de la BD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150" y="1812846"/>
            <a:ext cx="3801700" cy="3009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43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Entity Framework (EF)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 un asignador objeto-relacional que permite a los desarrolladores de .NET trabajar con datos relacionales usando </a:t>
            </a:r>
            <a:r>
              <a:rPr lang="es"/>
              <a:t>objetos</a:t>
            </a:r>
            <a:r>
              <a:rPr lang="es"/>
              <a:t> específicos del dominio.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Elimina la necesidad de la mayor </a:t>
            </a:r>
            <a:r>
              <a:rPr lang="es"/>
              <a:t>parte</a:t>
            </a:r>
            <a:r>
              <a:rPr lang="es"/>
              <a:t> del código de acceso a datos que los desarrolladores suelen tener que escribir.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5425" y="1110700"/>
            <a:ext cx="3440523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Realizaremos las siguientes acciones: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Crear un proyecto vacío de ASP.NET 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Crear una nueva base de datos e insertar datos.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Descargar EF Power Tools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Acceder a la BD desde una nueva página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Crear Nuevo Proyecto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/>
              <a:t>Crear nuevo proyecto vacío</a:t>
            </a:r>
            <a:endParaRPr b="1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37125"/>
            <a:ext cx="40195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649" y="2524800"/>
            <a:ext cx="3645004" cy="250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3650" y="2396450"/>
            <a:ext cx="3935075" cy="2636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Configurar la BD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66325"/>
            <a:ext cx="3276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Conectamos con el SGBD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Ahora, coloquemos una base de datos en nuestro entorno de desarrollo.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7370" y="1964295"/>
            <a:ext cx="4348825" cy="15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Configurar la BD</a:t>
            </a:r>
            <a:endParaRPr b="0"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266325"/>
            <a:ext cx="3276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Conectamos con el SGBD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Conectamos al servidor de Bases de Datos generado en local del equipo al tener Visual Studio Community.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5325" y="1231700"/>
            <a:ext cx="2911076" cy="3545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Configurar la BD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266325"/>
            <a:ext cx="3276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Creamos la BD e Insertamos Datos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Copiamos uno de los script de generación de base de datos.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Recordar que puede estar comentado el Create Database y debe quitarse el comentario.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1625" y="1152425"/>
            <a:ext cx="3741301" cy="268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9170" y="4213995"/>
            <a:ext cx="1795708" cy="7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Configurar la BD</a:t>
            </a:r>
            <a:endParaRPr b="0"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266325"/>
            <a:ext cx="3276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Inspeccionamos la BD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Vemos que la Base de Datos se ha incorporado y que podemos acceder a su contenido.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5825" y="2876550"/>
            <a:ext cx="2592125" cy="1692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20"/>
          <p:cNvGrpSpPr/>
          <p:nvPr/>
        </p:nvGrpSpPr>
        <p:grpSpPr>
          <a:xfrm>
            <a:off x="6404575" y="1659518"/>
            <a:ext cx="1955575" cy="3045306"/>
            <a:chOff x="5126025" y="1793394"/>
            <a:chExt cx="1955575" cy="3045306"/>
          </a:xfrm>
        </p:grpSpPr>
        <p:pic>
          <p:nvPicPr>
            <p:cNvPr id="120" name="Google Shape;120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26025" y="1793393"/>
              <a:ext cx="1955575" cy="8586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126025" y="2652075"/>
              <a:ext cx="1955564" cy="21866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20"/>
          <p:cNvSpPr/>
          <p:nvPr/>
        </p:nvSpPr>
        <p:spPr>
          <a:xfrm>
            <a:off x="6913700" y="2108600"/>
            <a:ext cx="963900" cy="172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Configurar la BD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266325"/>
            <a:ext cx="3276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Inspeccionamos la BD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También podemos hacer consultas sobre la BD para ver los registros de las tablas.</a:t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650" y="3239400"/>
            <a:ext cx="2712625" cy="17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1675" y="1304825"/>
            <a:ext cx="3806625" cy="299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