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Uf6t+Wdhomu7VJevRtla4FYLr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</a:pPr>
            <a:r>
              <a:rPr b="0" i="0" lang="es-ES" sz="3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tipos de datos – El problema de la división</a:t>
            </a: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882849" y="1012874"/>
            <a:ext cx="10413503" cy="5537827"/>
            <a:chOff x="221672" y="1012874"/>
            <a:chExt cx="10413503" cy="5537827"/>
          </a:xfrm>
        </p:grpSpPr>
        <p:sp>
          <p:nvSpPr>
            <p:cNvPr id="86" name="Google Shape;86;p1"/>
            <p:cNvSpPr/>
            <p:nvPr/>
          </p:nvSpPr>
          <p:spPr>
            <a:xfrm>
              <a:off x="221672" y="1012874"/>
              <a:ext cx="10413503" cy="553782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1"/>
            <p:cNvPicPr preferRelativeResize="0"/>
            <p:nvPr/>
          </p:nvPicPr>
          <p:blipFill rotWithShape="1">
            <a:blip r:embed="rId3">
              <a:alphaModFix/>
            </a:blip>
            <a:srcRect b="0" l="6926" r="9426" t="0"/>
            <a:stretch/>
          </p:blipFill>
          <p:spPr>
            <a:xfrm>
              <a:off x="412236" y="2092996"/>
              <a:ext cx="3157039" cy="4192172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descr="Imagen que contiene texto&#10;&#10;Descripción generada con confianza muy alta" id="88" name="Google Shape;8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59839" y="1203640"/>
              <a:ext cx="5934292" cy="44507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06842" y="4035006"/>
              <a:ext cx="1712535" cy="12122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Los tipos de datos – El problema de la división</a:t>
            </a:r>
            <a:endParaRPr/>
          </a:p>
        </p:txBody>
      </p:sp>
      <p:sp>
        <p:nvSpPr>
          <p:cNvPr id="95" name="Google Shape;95;p2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El problema de la división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La división es una de las operaciones que, dependiendo de los elementos de los que se parte, y del tipo de operación que queramos realizar, podemos utilizar los tipos de datos que tenemos de diferentes formas.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Mejor lo vemos.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898" y="1702880"/>
            <a:ext cx="3544472" cy="443059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Los tipos de datos – El problema de la división</a:t>
            </a:r>
            <a:endParaRPr/>
          </a:p>
        </p:txBody>
      </p:sp>
      <p:sp>
        <p:nvSpPr>
          <p:cNvPr id="102" name="Google Shape;102;p3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El problema de la división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Si dividimos dos números enteros y el resultado lo queremos como un número entero, lo que podemos obtener es un resto de la división que nos puede interesar.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texto&#10;&#10;Descripción generada con confianza muy alta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2191" y="1692815"/>
            <a:ext cx="5934292" cy="445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Los tipos de datos – El problema de la división</a:t>
            </a:r>
            <a:endParaRPr/>
          </a:p>
        </p:txBody>
      </p:sp>
      <p:sp>
        <p:nvSpPr>
          <p:cNvPr id="109" name="Google Shape;109;p4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División con enteros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Para esto, podemos colocar todas las variables de tipo entero.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348" y="2656186"/>
            <a:ext cx="9616874" cy="2404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con confianza alta"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625" y="5522204"/>
            <a:ext cx="8160289" cy="86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Los tipos de datos – El problema de la división</a:t>
            </a:r>
            <a:endParaRPr/>
          </a:p>
        </p:txBody>
      </p:sp>
      <p:sp>
        <p:nvSpPr>
          <p:cNvPr id="117" name="Google Shape;117;p5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División con decimales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Ahora, podemos intentar realizar la misma operación de dividir esos dos números enteros, pero obteniendo los decimales.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0725" y="1758976"/>
            <a:ext cx="9451562" cy="2059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con confianza alta"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0719" y="5835141"/>
            <a:ext cx="7481493" cy="860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9116291" y="6165273"/>
            <a:ext cx="1454727" cy="530571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Los tipos de datos – El problema de la división</a:t>
            </a:r>
            <a:endParaRPr/>
          </a:p>
        </p:txBody>
      </p:sp>
      <p:sp>
        <p:nvSpPr>
          <p:cNvPr id="126" name="Google Shape;126;p6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¿Por qué?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Los operadores aritméticos son funciones a las que se llama.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Según los elementos que se le pasan, almacenan la información.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541" y="4490933"/>
            <a:ext cx="9451562" cy="2059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6"/>
          <p:cNvCxnSpPr/>
          <p:nvPr/>
        </p:nvCxnSpPr>
        <p:spPr>
          <a:xfrm flipH="1">
            <a:off x="4281055" y="3144982"/>
            <a:ext cx="1814945" cy="2375835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6"/>
          <p:cNvCxnSpPr/>
          <p:nvPr/>
        </p:nvCxnSpPr>
        <p:spPr>
          <a:xfrm flipH="1">
            <a:off x="5223164" y="3156287"/>
            <a:ext cx="872836" cy="227906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6"/>
          <p:cNvSpPr txBox="1"/>
          <p:nvPr/>
        </p:nvSpPr>
        <p:spPr>
          <a:xfrm>
            <a:off x="6037937" y="2181695"/>
            <a:ext cx="537198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Ambos elementos son enteros.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 la división en un entero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lo almacena en un decimal.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Los tipos de datos – El problema de la división</a:t>
            </a:r>
            <a:endParaRPr/>
          </a:p>
        </p:txBody>
      </p:sp>
      <p:sp>
        <p:nvSpPr>
          <p:cNvPr id="136" name="Google Shape;136;p7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Solución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Debemos pasar el dividendo como variable del tipo de salida. En este caso, la debemos convertir en decimal.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Para esto existen funciones de </a:t>
            </a: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conversión de tipos.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813" y="4165409"/>
            <a:ext cx="8377504" cy="1841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4572428" y="5047461"/>
            <a:ext cx="2658366" cy="270128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objeto&#10;&#10;Descripción generada con confianza alta"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3876" y="6023404"/>
            <a:ext cx="5652133" cy="67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/>
          <p:nvPr/>
        </p:nvSpPr>
        <p:spPr>
          <a:xfrm>
            <a:off x="9096826" y="6343212"/>
            <a:ext cx="1172589" cy="352631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s-ES" sz="2880">
                <a:latin typeface="Arial"/>
                <a:ea typeface="Arial"/>
                <a:cs typeface="Arial"/>
                <a:sym typeface="Arial"/>
              </a:rPr>
              <a:t>Los tipos de datos – El problema de la división</a:t>
            </a:r>
            <a:endParaRPr/>
          </a:p>
        </p:txBody>
      </p:sp>
      <p:sp>
        <p:nvSpPr>
          <p:cNvPr id="146" name="Google Shape;146;p8"/>
          <p:cNvSpPr/>
          <p:nvPr>
            <p:ph idx="2" type="body"/>
          </p:nvPr>
        </p:nvSpPr>
        <p:spPr>
          <a:xfrm>
            <a:off x="839788" y="1140506"/>
            <a:ext cx="4619316" cy="5555338"/>
          </a:xfrm>
          <a:prstGeom prst="roundRect">
            <a:avLst>
              <a:gd fmla="val 866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Funciones de conversión de tipos.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Transforma la variable dada al tipo indicado.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Se pueden pasar string a números y viceversa.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También es capaz de trabajar con variables de tipo fecha, pero eso lo veremos más adelante.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Se utiliza </a:t>
            </a:r>
            <a:r>
              <a:rPr b="1" lang="es-ES" sz="3200">
                <a:latin typeface="Arial"/>
                <a:ea typeface="Arial"/>
                <a:cs typeface="Arial"/>
                <a:sym typeface="Arial"/>
              </a:rPr>
              <a:t>Convert.</a:t>
            </a:r>
            <a:endParaRPr/>
          </a:p>
        </p:txBody>
      </p:sp>
      <p:pic>
        <p:nvPicPr>
          <p:cNvPr descr="Imagen que contiene captura de pantalla&#10;&#10;Descripción generada con confianza muy alta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9325" y="2166427"/>
            <a:ext cx="6258442" cy="252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2018-09-06T20:32:16Z</dcterms:created>
  <dc:creator>JOSÉ JUAN RODRÍGUEZ PESTANO</dc:creator>
</cp:coreProperties>
</file>