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MStfjSvVE6Zjdc9ltbpdt+dsr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6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SourceCode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7000">
              <a:srgbClr val="FFFFFF"/>
            </a:gs>
            <a:gs pos="66000">
              <a:schemeClr val="accent6"/>
            </a:gs>
            <a:gs pos="100000">
              <a:schemeClr val="accent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teclado, electrónica&#10;&#10;Descripción generada con confianza muy alta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7488621" y="2277613"/>
            <a:ext cx="4703379" cy="4580387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7624689" y="3231931"/>
            <a:ext cx="4431323" cy="1834056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Entrada de datos</a:t>
            </a:r>
            <a:endParaRPr/>
          </a:p>
        </p:txBody>
      </p:sp>
      <p:cxnSp>
        <p:nvCxnSpPr>
          <p:cNvPr id="87" name="Google Shape;87;p1"/>
          <p:cNvCxnSpPr/>
          <p:nvPr/>
        </p:nvCxnSpPr>
        <p:spPr>
          <a:xfrm>
            <a:off x="9480331" y="5123793"/>
            <a:ext cx="935420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Entrada de datos</a:t>
            </a:r>
            <a:endParaRPr/>
          </a:p>
        </p:txBody>
      </p:sp>
      <p:sp>
        <p:nvSpPr>
          <p:cNvPr id="93" name="Google Shape;93;p2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b="1" lang="es-ES" sz="2960">
                <a:latin typeface="Arial"/>
                <a:ea typeface="Arial"/>
                <a:cs typeface="Arial"/>
                <a:sym typeface="Arial"/>
              </a:rPr>
              <a:t>La información en los programas.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Lo normal, es que los datos de nuestros programas sean dinámicos. Cualquier dato que nosotros introduzcamos exclusivamente en el programa, sólo podrá ser modificado si utilizamos algún método de introducción de información.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Existen múltiples métodos, pero los más usuales son: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-"/>
            </a:pPr>
            <a:r>
              <a:rPr lang="es-ES" sz="2775">
                <a:latin typeface="Arial"/>
                <a:ea typeface="Arial"/>
                <a:cs typeface="Arial"/>
                <a:sym typeface="Arial"/>
              </a:rPr>
              <a:t>Teclado.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-"/>
            </a:pPr>
            <a:r>
              <a:rPr lang="es-ES" sz="2775">
                <a:latin typeface="Arial"/>
                <a:ea typeface="Arial"/>
                <a:cs typeface="Arial"/>
                <a:sym typeface="Arial"/>
              </a:rPr>
              <a:t>Ficheros (bases de datos).</a:t>
            </a:r>
            <a:endParaRPr/>
          </a:p>
        </p:txBody>
      </p:sp>
      <p:pic>
        <p:nvPicPr>
          <p:cNvPr descr="Imagen que contiene interior, techo, suelo, pared&#10;&#10;Descripción generada con confianza muy alta" id="94" name="Google Shape;94;p2"/>
          <p:cNvPicPr preferRelativeResize="0"/>
          <p:nvPr/>
        </p:nvPicPr>
        <p:blipFill rotWithShape="1">
          <a:blip r:embed="rId3">
            <a:alphaModFix/>
          </a:blip>
          <a:srcRect b="10252" l="0" r="0" t="30619"/>
          <a:stretch/>
        </p:blipFill>
        <p:spPr>
          <a:xfrm>
            <a:off x="5611616" y="1140506"/>
            <a:ext cx="6430329" cy="253218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descr="Imagen que contiene ventana&#10;&#10;Descripción generada con confianza alta"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1786" y="3054047"/>
            <a:ext cx="3191347" cy="1237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&#10;&#10;Descripción generada con confianza alta" id="96" name="Google Shape;9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1616" y="3483867"/>
            <a:ext cx="4274494" cy="3211977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Entrada de datos</a:t>
            </a:r>
            <a:endParaRPr/>
          </a:p>
        </p:txBody>
      </p:sp>
      <p:sp>
        <p:nvSpPr>
          <p:cNvPr id="102" name="Google Shape;102;p3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Definición Informática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Conjunto de conocimientos técnicos que se ocupan del </a:t>
            </a: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tratamiento automático de la información</a:t>
            </a:r>
            <a:r>
              <a:rPr lang="es-ES" sz="3200">
                <a:latin typeface="Arial"/>
                <a:ea typeface="Arial"/>
                <a:cs typeface="Arial"/>
                <a:sym typeface="Arial"/>
              </a:rPr>
              <a:t> por medio de computadoras.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Sin datos, la informática no tiene objetivo ni sentido.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edificio&#10;&#10;Descripción generada con confianza alta"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8570" y="1800788"/>
            <a:ext cx="5653642" cy="423477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Entrada de datos</a:t>
            </a:r>
            <a:endParaRPr/>
          </a:p>
        </p:txBody>
      </p:sp>
      <p:sp>
        <p:nvSpPr>
          <p:cNvPr id="109" name="Google Shape;109;p4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b="1" lang="es-ES" sz="2720">
                <a:latin typeface="Arial"/>
                <a:ea typeface="Arial"/>
                <a:cs typeface="Arial"/>
                <a:sym typeface="Arial"/>
              </a:rPr>
              <a:t>Introducir por teclado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Vamos a introducir nuestros primeros datos.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Solicitemos dos números y devolvemos la suma.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Primero presentamos un mensaje para que el usuario sepa lo que hacer.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Capturamos lo teclado en una variable de tipo string (cadena).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Introducimos la conversión de la cadena introducida a número en una variable de tipo entero.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Ya lo tenemos.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</a:pPr>
            <a:r>
              <a:t/>
            </a:r>
            <a:endParaRPr sz="102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0980" y="1140506"/>
            <a:ext cx="6306929" cy="24467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&#10;&#10;Descripción generada con confianza muy alta" id="111" name="Google Shape;1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2636" y="3880719"/>
            <a:ext cx="5555273" cy="1644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Entrada de datos</a:t>
            </a:r>
            <a:endParaRPr/>
          </a:p>
        </p:txBody>
      </p:sp>
      <p:sp>
        <p:nvSpPr>
          <p:cNvPr id="117" name="Google Shape;117;p5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Introducir por teclado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Ahora lo haremos con strings.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Vamos a solicitar dos strings, los introducimos en sus correspondientes variables (uno y dos), concatenamos sus valores sobre una nueva variable de tipo string (final), y la presentamos por pantalla.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4751" y="1140506"/>
            <a:ext cx="6391082" cy="361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7233" y="4912878"/>
            <a:ext cx="6134288" cy="1037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Entrada de datos</a:t>
            </a:r>
            <a:endParaRPr/>
          </a:p>
        </p:txBody>
      </p:sp>
      <p:sp>
        <p:nvSpPr>
          <p:cNvPr id="125" name="Google Shape;125;p6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¿Y si el usuario introduce algo no previsto?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El usuario siempre puede introducir información errónea, ya sea por error o por maldad.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Por ahora, no vamos a tratar esos errores. Nos restringimos a colocar la información siempre de forma correcta.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Si introducimos una letra en el primer programa de números, el error que surge es el siguiente: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captura de pantalla&#10;&#10;Descripción generada con confianza muy alta"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8827" y="1862399"/>
            <a:ext cx="6420746" cy="20100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6"/>
          <p:cNvCxnSpPr/>
          <p:nvPr/>
        </p:nvCxnSpPr>
        <p:spPr>
          <a:xfrm rot="10800000">
            <a:off x="5978769" y="2152358"/>
            <a:ext cx="0" cy="3854546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" name="Google Shape;128;p6"/>
          <p:cNvSpPr txBox="1"/>
          <p:nvPr/>
        </p:nvSpPr>
        <p:spPr>
          <a:xfrm>
            <a:off x="5741368" y="6006904"/>
            <a:ext cx="52918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Línea en la que se produce el error</a:t>
            </a:r>
            <a:endParaRPr/>
          </a:p>
        </p:txBody>
      </p:sp>
      <p:cxnSp>
        <p:nvCxnSpPr>
          <p:cNvPr id="129" name="Google Shape;129;p6"/>
          <p:cNvCxnSpPr/>
          <p:nvPr/>
        </p:nvCxnSpPr>
        <p:spPr>
          <a:xfrm rot="10800000">
            <a:off x="8691489" y="2675578"/>
            <a:ext cx="0" cy="2219979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6"/>
          <p:cNvSpPr txBox="1"/>
          <p:nvPr/>
        </p:nvSpPr>
        <p:spPr>
          <a:xfrm>
            <a:off x="8387284" y="4928010"/>
            <a:ext cx="32063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 del error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2018-09-06T20:32:16Z</dcterms:created>
  <dc:creator>JOSÉ JUAN RODRÍGUEZ PESTANO</dc:creator>
</cp:coreProperties>
</file>