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I/5bhCCYhC8xiD8B5cg8vvv8q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" name="Google Shape;1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3C6E7"/>
            </a:gs>
            <a:gs pos="63000">
              <a:srgbClr val="4C78C6"/>
            </a:gs>
            <a:gs pos="100000">
              <a:srgbClr val="25437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0" i="0" lang="es-ES" sz="2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b="0" i="0" sz="28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3035" l="0" r="2361" t="1353"/>
          <a:stretch/>
        </p:blipFill>
        <p:spPr>
          <a:xfrm>
            <a:off x="5976645" y="1237956"/>
            <a:ext cx="5378743" cy="531274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 rot="-1474594">
            <a:off x="1215180" y="1279407"/>
            <a:ext cx="306365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Bucles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/>
          </a:p>
        </p:txBody>
      </p:sp>
      <p:sp>
        <p:nvSpPr>
          <p:cNvPr id="158" name="Google Shape;158;p10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Para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Y si sabemos cuántos son los elementos a tratar, ¿no es mejor tener controlado el final?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for (condicion_inicial; condición_final; incremento)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    acciones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Por ejemplo, volvamos a contar hasta 100.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613" y="1866367"/>
            <a:ext cx="6220599" cy="191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1717" y="3794409"/>
            <a:ext cx="4170495" cy="141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Bucles anidados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También podemos utilizar unos bucles dentro de otros.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Dado un número, cuenta del 1 al 10 tantas veces como indique ese número. La cuenta del 1 al 10 será en la misma línea.</a:t>
            </a:r>
            <a:endParaRPr/>
          </a:p>
        </p:txBody>
      </p:sp>
      <p:sp>
        <p:nvSpPr>
          <p:cNvPr id="166" name="Google Shape;166;p11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007" y="1140506"/>
            <a:ext cx="6772210" cy="443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7027" y="4754632"/>
            <a:ext cx="5460880" cy="1796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En caso de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tenemos múltiples condiciones del mismo valor y con las que vamos a realizar acciones diferentes, puede que nos interese utilizar un nuevo elemento.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Por ejemplo, para el algoritmo de las notas.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088" y="1696339"/>
            <a:ext cx="8339312" cy="444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ES" sz="3600">
                <a:latin typeface="Arial"/>
                <a:ea typeface="Arial"/>
                <a:cs typeface="Arial"/>
                <a:sym typeface="Arial"/>
              </a:rPr>
              <a:t>Bucles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: es un tipo de estructura de control que permite repetir una o más sentencias múltiples veces.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automatización de la gestión de la información conlleva, en muchas ocasiones, la realización de tareas repetitivas y tediosas que, para un ordenador, son inmediatas.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No se queja, no protesta y puede realizar la misma tarea mil veces con la misma calidad que la primera vez.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205" y="2025820"/>
            <a:ext cx="6254025" cy="353091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ES" sz="3600">
                <a:latin typeface="Arial"/>
                <a:ea typeface="Arial"/>
                <a:cs typeface="Arial"/>
                <a:sym typeface="Arial"/>
              </a:rPr>
              <a:t>Bucles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la programación tenemos diferentes figuras que realizan esta acción de bucle dependiendo del comportamiento que le queramos dar.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(mientras).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Do .. While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(hacer hasta).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(para).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373" y="1619755"/>
            <a:ext cx="4596839" cy="459683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 rot="-749350">
            <a:off x="9224730" y="2021785"/>
            <a:ext cx="11063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3"/>
          <p:cNvSpPr txBox="1"/>
          <p:nvPr/>
        </p:nvSpPr>
        <p:spPr>
          <a:xfrm rot="928815">
            <a:off x="9122044" y="2685423"/>
            <a:ext cx="15696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do..while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9721032" y="236918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2201" y="2281859"/>
            <a:ext cx="485786" cy="63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While</a:t>
            </a:r>
            <a:endParaRPr b="1"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es-ES" sz="2035">
                <a:latin typeface="Source Code Pro"/>
                <a:ea typeface="Source Code Pro"/>
                <a:cs typeface="Source Code Pro"/>
                <a:sym typeface="Source Code Pro"/>
              </a:rPr>
              <a:t>while (condicion)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es-ES" sz="2035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es-ES" sz="2035">
                <a:latin typeface="Source Code Pro"/>
                <a:ea typeface="Source Code Pro"/>
                <a:cs typeface="Source Code Pro"/>
                <a:sym typeface="Source Code Pro"/>
              </a:rPr>
              <a:t>     acciones;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es-ES" sz="2035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Dada una condición: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Si es falsa, no se ejecuta nada y se salta hasta el final de llave.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Si es verdadera, se ejecutan las acciones que se encuentren entre las llaves. Una vez finalizadas, se vuelve a valorar la condición. Si se sigue cumpliendo, se vuelven a ejecutar las acciones. Así, sucesivamente.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897" y="1578219"/>
            <a:ext cx="4619315" cy="461931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While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Presentar por pantalla los números del 1 al 10.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1417" y="1140506"/>
            <a:ext cx="6438088" cy="383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5760" y="4002085"/>
            <a:ext cx="3227608" cy="2159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3700491" y="5268562"/>
            <a:ext cx="38699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¿Y si fueran 10000?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While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Mejor realizarlo de forma que sea el ordenador quien automatice las acciones repetitivas.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Presentar por pantalla los números del 1 al 100.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102" y="2308224"/>
            <a:ext cx="6385506" cy="26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9256" y="4731172"/>
            <a:ext cx="2781688" cy="181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While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Y ahora contamos al revés.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Presentar por pantalla los números del 100 al 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6" y="1961945"/>
            <a:ext cx="6767258" cy="251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479235"/>
            <a:ext cx="4930304" cy="16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While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Otro ejemplo.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Mostramos por pantalla todos los número que se introducen por teclado hasta que el número sea el </a:t>
            </a:r>
            <a:r>
              <a:rPr lang="es-ES" sz="32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519" y="1008624"/>
            <a:ext cx="6654194" cy="382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2891" y="4594689"/>
            <a:ext cx="4663822" cy="196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3358" y="4860608"/>
            <a:ext cx="6305825" cy="189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¿Qué podemos hacer?</a:t>
            </a:r>
            <a:endParaRPr/>
          </a:p>
        </p:txBody>
      </p:sp>
      <p:sp>
        <p:nvSpPr>
          <p:cNvPr id="151" name="Google Shape;151;p9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Do while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El ejercicio anterior no es la mejor forma de hacerlo.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Siempre entramos la primera vez al bucle porque lo obligamos.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¿Podemos hacer esto de otra forma?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   acciones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while (condicion)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331" y="2275328"/>
            <a:ext cx="6806421" cy="398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2018-09-15T18:40:26Z</dcterms:created>
  <dc:creator>Jose Juan</dc:creator>
</cp:coreProperties>
</file>