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7559675" cy="10691800"/>
  <p:embeddedFontLs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vHX9aB9jsHFQd6muWb1A7edI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sharp.net-informations.com/string/csharp_string_tutorial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160" y="1349640"/>
            <a:ext cx="9973800" cy="465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pasar un string a mayúsculas o a minúsculas.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790" y="1011925"/>
            <a:ext cx="10315439" cy="34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960" y="5361480"/>
            <a:ext cx="7210080" cy="11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string null.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C# crea dos estados diferentes para los strings “vacíos”.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hace para diferenciar cuando un string no contiene nada (null) de cuando contiene una cadena que se ha devuelto como resultado y es vacía ("").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240" y="933840"/>
            <a:ext cx="7006680" cy="248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0280" y="3570480"/>
            <a:ext cx="4545000" cy="306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3400" y="3664800"/>
            <a:ext cx="4556160" cy="287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351720" y="1181415"/>
            <a:ext cx="5176500" cy="548220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muchas otras operaciones con strings.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verlas en: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3600"/>
              <a:buFont typeface="Arial"/>
              <a:buNone/>
            </a:pPr>
            <a:r>
              <a:rPr b="0" i="0" lang="es-ES" sz="3600" u="sng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csharp.net-informations.com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Code Pro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String.Contains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Code Pro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String.IndexOf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Code Pro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String.Insert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Code Pro"/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String.Substring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de información que equivale a símbolos.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definición surge de la tipografía, donde un carácter equivale a una letra, un número u otro signo.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17867" l="7864" r="2781" t="15174"/>
          <a:stretch/>
        </p:blipFill>
        <p:spPr>
          <a:xfrm>
            <a:off x="6030360" y="2184480"/>
            <a:ext cx="5809680" cy="248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Inicializar.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Code Pro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caracter = 'A’;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realmente lo que almacena una variable carácter es el número entero del carácter que representa.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caracter = 'A';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Console.Write((int)caracter);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Devuelve un 65.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Code Pro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-19388" r="0" t="-22955"/>
          <a:stretch/>
        </p:blipFill>
        <p:spPr>
          <a:xfrm>
            <a:off x="4544051" y="754551"/>
            <a:ext cx="7370876" cy="52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 y strings.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lo mismo un carácter que un string.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válido: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listado = letra;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listado[5] = letra;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215" y="3057478"/>
            <a:ext cx="6873480" cy="1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 y strings.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queremos sustituir un carácter de una posición concreta, debemos hacer cosas como esta: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25269" l="0" r="0" t="0"/>
          <a:stretch/>
        </p:blipFill>
        <p:spPr>
          <a:xfrm>
            <a:off x="5119385" y="1052850"/>
            <a:ext cx="8980920" cy="1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351720" y="1153440"/>
            <a:ext cx="540828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con caracteres prohibidos.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caracteres que hasta ahora no hemos podido utilizar en los strings son las " y la \.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poder usarlos, sólo debemos colocar por delante de ambos, otra \.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frase = "Su nombre es \"Sara.\"";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directorio = "c:\\windows\\system32";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351720" y="1153440"/>
            <a:ext cx="540828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con caracteres prohibidos.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Otra forma es colocar los caracteres prohibidos (salvo las comillas) pero colocando una @ por delante del string entrecomilliado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frase = "Su nombre es \"Sara.\"";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directorio = @"c:\dwindows\system32";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datos generado por C# para facilitar la gestión de </a:t>
            </a: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cadenas de caracteres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Definición de un string: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cadena="Mi frase";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saludo="Hola";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su uso, implica el poder acceder a las posiciones de cada uno de los caracteres de forma individual.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550" y="2007538"/>
            <a:ext cx="7504920" cy="230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0680" y="5402880"/>
            <a:ext cx="5842440" cy="12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su uso, implica saber cuántos caracteres hay en la cadena de caracteres.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390" y="4063685"/>
            <a:ext cx="101736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5850" y="4943255"/>
            <a:ext cx="6420240" cy="49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su uso, implica poder recorrer toda la cadena de caracteres.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45" y="4257905"/>
            <a:ext cx="7070760" cy="162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5840" y="1153440"/>
            <a:ext cx="943920" cy="52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sentido comparar dos cadenas como iguales.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425" y="149875"/>
            <a:ext cx="11451599" cy="43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720" y="5119560"/>
            <a:ext cx="443880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8320" y="5124240"/>
            <a:ext cx="4937400" cy="159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</a:t>
            </a: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concatenar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cadenas de caracteres.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saludo1="Hola";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saludo2="qué tal";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saludo=saludo1 + ", " + saludos2;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operador para concatenar strings es el +.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320" y="5184360"/>
            <a:ext cx="9935280" cy="115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</a:t>
            </a:r>
            <a:r>
              <a:rPr b="1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igualar</a:t>
            </a: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cadenas de caracteres.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saludo1="Hola";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saludo2;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saludo2=saludo1;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8137"/>
            </a:gs>
            <a:gs pos="100000">
              <a:srgbClr val="F4B183"/>
            </a:gs>
          </a:gsLst>
          <a:lin ang="162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80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rmAutofit fontScale="73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lang="es-ES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223560" y="1080000"/>
            <a:ext cx="5176440" cy="5482080"/>
          </a:xfrm>
          <a:prstGeom prst="roundRect">
            <a:avLst>
              <a:gd fmla="val 9226" name="adj"/>
            </a:avLst>
          </a:prstGeom>
          <a:solidFill>
            <a:srgbClr val="FEE599"/>
          </a:solidFill>
          <a:ln cap="flat" cmpd="sng" w="25400">
            <a:solidFill>
              <a:srgbClr val="7F6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reemplazar caracteres dentro de un string.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5125" y="1154975"/>
            <a:ext cx="9810721" cy="294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1920" y="4628160"/>
            <a:ext cx="7983360" cy="153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2018-10-16T11:27:59Z</dcterms:created>
  <dc:creator>Jose Juan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