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7559675" cy="106918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RioDFfKYlmLD1HbZG/J/KCSY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A76C6"/>
            </a:gs>
            <a:gs pos="100000">
              <a:srgbClr val="8FAADC"/>
            </a:gs>
          </a:gsLst>
          <a:lin ang="162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y 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977000" y="3429000"/>
            <a:ext cx="6755040" cy="3070440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sq" cmpd="sng" w="889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07880" y="1768680"/>
            <a:ext cx="5063760" cy="218412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889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y 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Inicializar con new: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cuando lo inicializamos a vacío, es sistema nos rellena datos: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355" y="4086720"/>
            <a:ext cx="6788520" cy="107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4000" y="1102320"/>
            <a:ext cx="2676960" cy="2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6880" y="4086720"/>
            <a:ext cx="2676960" cy="2616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0"/>
          <p:cNvCxnSpPr/>
          <p:nvPr/>
        </p:nvCxnSpPr>
        <p:spPr>
          <a:xfrm flipH="1" rot="10800000">
            <a:off x="4370760" y="2558880"/>
            <a:ext cx="3962400" cy="3834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4370580" y="4017060"/>
            <a:ext cx="2165400" cy="13773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y 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arrays de char.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arrays de char no tienen sentido en C#, ya que tenemos el tipo string que nos permite una mayor versatilidad que un array de char.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Además, no tenemos el problema de la limitación que nos impone la definición de un array a la cantidad de datos a añadir.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string podemos concatenar.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235" y="1047630"/>
            <a:ext cx="11488681" cy="20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160" y="4658400"/>
            <a:ext cx="4812840" cy="113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1520" y="5770080"/>
            <a:ext cx="4063320" cy="9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y 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 contigua de memoria en la que se almacenan varios elementos del mismo tipo y que son accesibles mediante un número de posición denominado 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Normalmente se denominan 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cuando los datos almacenados son de tipo 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</a:t>
            </a: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generalización a cualquier tipo de dato se puede denominar 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tipo específico de array.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000" y="1153440"/>
            <a:ext cx="5639400" cy="164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320" y="3242520"/>
            <a:ext cx="5708880" cy="175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9560" y="4993920"/>
            <a:ext cx="5398200" cy="113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Declaración.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C#, para enteros, un vector con 10 elementos se declara: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int[] listado = new int[10]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van desde el índice cero al índice nueve.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10 elementos.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decimal[] listado = new decimal[20]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 son 20 elementos de tipo decimal, del 0 al 19.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07880" y="154800"/>
            <a:ext cx="11324100" cy="71700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9780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de 20 números que almacena la suma de elementos.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93" y="3329675"/>
            <a:ext cx="11138760" cy="366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3520" y="1153440"/>
            <a:ext cx="3638520" cy="414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Rellenemos un vector con 20 valores aleatorios.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número aleatorio es un  número calculado dentro de un rango que para su cálculo se introduce un elemento de azar y su resultado no depende de la aparición de otros anteriores.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320" y="1153440"/>
            <a:ext cx="6228720" cy="157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320" y="2508120"/>
            <a:ext cx="489960" cy="419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8120" y="2508120"/>
            <a:ext cx="329400" cy="422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280" y="2508120"/>
            <a:ext cx="351360" cy="419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Rellenemos un vector con valores aleatorios.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400" y="1322280"/>
            <a:ext cx="6755040" cy="14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5920" y="2757240"/>
            <a:ext cx="3654720" cy="378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Calculemos el máximo y el mínimo de los valores de dicho vector.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6377"/>
            <a:ext cx="9800625" cy="4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80" y="1165680"/>
            <a:ext cx="4090680" cy="536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5400" y="1165680"/>
            <a:ext cx="3986640" cy="536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s-E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y Vectores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fmla="val 8573" name="adj"/>
            </a:avLst>
          </a:prstGeom>
          <a:solidFill>
            <a:srgbClr val="DDEAF6"/>
          </a:solidFill>
          <a:ln cap="flat" cmpd="sng" w="25400">
            <a:solidFill>
              <a:srgbClr val="32549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Inicializar con valores: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inicializar un array, lo podemos hacer de varias formas: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000" y="3544920"/>
            <a:ext cx="10187640" cy="11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2018-10-17T09:31:03Z</dcterms:created>
  <dc:creator>Jose Juan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11</vt:i4>
  </property>
</Properties>
</file>