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iTTL5dgMo4HUgKQhNJnPv6LkD0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A4B86"/>
            </a:gs>
            <a:gs pos="48000">
              <a:srgbClr val="4875C5"/>
            </a:gs>
            <a:gs pos="100000">
              <a:srgbClr val="8DA9DB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458" y="1539240"/>
            <a:ext cx="4684542" cy="468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3985" y="1539240"/>
            <a:ext cx="2718655" cy="4692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Math.Round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entero más cercano al número double o decimal dado.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87" y="4460053"/>
            <a:ext cx="7928556" cy="164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9522" y="3038349"/>
            <a:ext cx="4742933" cy="118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Math.Sqrt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raíz cuadrada del número dado.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142" y="3634384"/>
            <a:ext cx="9935236" cy="82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5262" y="4897111"/>
            <a:ext cx="5785689" cy="78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72" name="Google Shape;172;p12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Math.Pow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la potencia del primer número dado, elevado al segundo.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421" y="3803057"/>
            <a:ext cx="10079684" cy="982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9852" y="5099133"/>
            <a:ext cx="6682152" cy="92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los ejercicios realizados hasta ahora, siempre hemos contado con una longitud de Array fija.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no suele ser lo habitual, y para realizar un mejor uso de la memoria del equipo, es conveniente realizar la asignación de memoria para la cantidad que se requiere.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ello se utiliza el redimensionado.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3"/>
          <p:cNvGrpSpPr/>
          <p:nvPr/>
        </p:nvGrpSpPr>
        <p:grpSpPr>
          <a:xfrm>
            <a:off x="5663980" y="2067951"/>
            <a:ext cx="6068475" cy="1730326"/>
            <a:chOff x="5663980" y="2067951"/>
            <a:chExt cx="6068475" cy="1730326"/>
          </a:xfrm>
        </p:grpSpPr>
        <p:sp>
          <p:nvSpPr>
            <p:cNvPr id="182" name="Google Shape;182;p13"/>
            <p:cNvSpPr/>
            <p:nvPr/>
          </p:nvSpPr>
          <p:spPr>
            <a:xfrm>
              <a:off x="5663980" y="2067951"/>
              <a:ext cx="6068475" cy="1730326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 txBox="1"/>
            <p:nvPr/>
          </p:nvSpPr>
          <p:spPr>
            <a:xfrm>
              <a:off x="9073662" y="2222695"/>
              <a:ext cx="776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vector</a:t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9868175" y="2222695"/>
              <a:ext cx="794513" cy="36933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85" name="Google Shape;185;p13"/>
            <p:cNvSpPr txBox="1"/>
            <p:nvPr/>
          </p:nvSpPr>
          <p:spPr>
            <a:xfrm>
              <a:off x="9085382" y="2698653"/>
              <a:ext cx="776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vector</a:t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9879895" y="2698653"/>
              <a:ext cx="794513" cy="36933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7" name="Google Shape;187;p13"/>
            <p:cNvSpPr txBox="1"/>
            <p:nvPr/>
          </p:nvSpPr>
          <p:spPr>
            <a:xfrm>
              <a:off x="5673969" y="2284250"/>
              <a:ext cx="28696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int[] vector = new int[1]</a:t>
              </a:r>
              <a:endParaRPr/>
            </a:p>
          </p:txBody>
        </p:sp>
        <p:sp>
          <p:nvSpPr>
            <p:cNvPr id="188" name="Google Shape;188;p13"/>
            <p:cNvSpPr txBox="1"/>
            <p:nvPr/>
          </p:nvSpPr>
          <p:spPr>
            <a:xfrm>
              <a:off x="5673969" y="2760208"/>
              <a:ext cx="15808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vector[0] = 1</a:t>
              </a:r>
              <a:endParaRPr/>
            </a:p>
          </p:txBody>
        </p:sp>
        <p:sp>
          <p:nvSpPr>
            <p:cNvPr id="189" name="Google Shape;189;p13"/>
            <p:cNvSpPr txBox="1"/>
            <p:nvPr/>
          </p:nvSpPr>
          <p:spPr>
            <a:xfrm>
              <a:off x="9073662" y="3174611"/>
              <a:ext cx="776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vector</a:t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9868175" y="3174611"/>
              <a:ext cx="794513" cy="36933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0687853" y="3174611"/>
              <a:ext cx="794513" cy="36933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92" name="Google Shape;192;p13"/>
            <p:cNvSpPr txBox="1"/>
            <p:nvPr/>
          </p:nvSpPr>
          <p:spPr>
            <a:xfrm>
              <a:off x="5663980" y="3236166"/>
              <a:ext cx="19030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vector[????] = 0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Redimensionado de un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el caso de la utilización de strings, el redimensionado no es un  problema, ya que podemos concatenar string de forma indefinida como ya lo hemos realizado en ejercicios anteriores.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4"/>
          <p:cNvGrpSpPr/>
          <p:nvPr/>
        </p:nvGrpSpPr>
        <p:grpSpPr>
          <a:xfrm>
            <a:off x="5663980" y="2067951"/>
            <a:ext cx="6068475" cy="1730326"/>
            <a:chOff x="5663980" y="2067951"/>
            <a:chExt cx="6068475" cy="1730326"/>
          </a:xfrm>
        </p:grpSpPr>
        <p:sp>
          <p:nvSpPr>
            <p:cNvPr id="200" name="Google Shape;200;p14"/>
            <p:cNvSpPr/>
            <p:nvPr/>
          </p:nvSpPr>
          <p:spPr>
            <a:xfrm>
              <a:off x="5663980" y="2067951"/>
              <a:ext cx="6068475" cy="1730326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 txBox="1"/>
            <p:nvPr/>
          </p:nvSpPr>
          <p:spPr>
            <a:xfrm>
              <a:off x="9073662" y="2222695"/>
              <a:ext cx="12519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cadena=</a:t>
              </a:r>
              <a:r>
                <a:rPr lang="es-ES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""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9085382" y="2698653"/>
              <a:ext cx="194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cadena=</a:t>
              </a:r>
              <a:r>
                <a:rPr lang="es-ES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"hola";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 txBox="1"/>
            <p:nvPr/>
          </p:nvSpPr>
          <p:spPr>
            <a:xfrm>
              <a:off x="5673969" y="2284250"/>
              <a:ext cx="22252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string cadena = "";</a:t>
              </a:r>
              <a:endParaRPr/>
            </a:p>
          </p:txBody>
        </p:sp>
        <p:sp>
          <p:nvSpPr>
            <p:cNvPr id="204" name="Google Shape;204;p14"/>
            <p:cNvSpPr txBox="1"/>
            <p:nvPr/>
          </p:nvSpPr>
          <p:spPr>
            <a:xfrm>
              <a:off x="5673969" y="2760208"/>
              <a:ext cx="28696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cadena = cadena + "hola";</a:t>
              </a:r>
              <a:endParaRPr/>
            </a:p>
          </p:txBody>
        </p:sp>
        <p:sp>
          <p:nvSpPr>
            <p:cNvPr id="205" name="Google Shape;205;p14"/>
            <p:cNvSpPr txBox="1"/>
            <p:nvPr/>
          </p:nvSpPr>
          <p:spPr>
            <a:xfrm>
              <a:off x="9073662" y="3174611"/>
              <a:ext cx="26305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cadena=</a:t>
              </a:r>
              <a:r>
                <a:rPr lang="es-ES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"holaadios";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5663980" y="3236166"/>
              <a:ext cx="2977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cadena = cadena + "adios";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Redimensionado de un 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cualquier Array se puede realizar el redimensionado del mismo, siempre y cuando sepamos la cantidad de elementos que queremos añadir.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091" y="1153550"/>
            <a:ext cx="3375713" cy="12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0209" y="2686928"/>
            <a:ext cx="4825590" cy="83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0209" y="3907959"/>
            <a:ext cx="4825590" cy="191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foreach.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recorridos extrayendo elementos de una organización de almacenamiento que incluye un cierto número de los mismos.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 ver el ejemplo de recorrer un vector.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258" y="1153550"/>
            <a:ext cx="5791639" cy="179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380" y="3121745"/>
            <a:ext cx="4431322" cy="26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foreach.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en un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25" y="1150033"/>
            <a:ext cx="5374300" cy="171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3793" y="2959492"/>
            <a:ext cx="3810367" cy="28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407963" y="1153550"/>
            <a:ext cx="1122601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más importantes de strings.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863" y="1863603"/>
            <a:ext cx="70866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187" y="3702368"/>
            <a:ext cx="89630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407963" y="1153550"/>
            <a:ext cx="1122601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más importantes de strings.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17" y="1704316"/>
            <a:ext cx="74295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1" y="3429879"/>
            <a:ext cx="102108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685" y="5158299"/>
            <a:ext cx="102489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multidimensionales.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Hasta ahora, hemos utilizado los arrays de una única dimensión.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Donde accedemos a cada uno de los elementos señalando la posición a la que accedemos.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nombres[1] devuelve Javier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fases[0] devuelve Primer Trimestre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603" y="3605205"/>
            <a:ext cx="10836002" cy="717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407963" y="1153550"/>
            <a:ext cx="1122601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más importantes de strings.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61" y="1802130"/>
            <a:ext cx="100679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874" y="3645075"/>
            <a:ext cx="99726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647" y="4863538"/>
            <a:ext cx="99726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07963" y="1153550"/>
            <a:ext cx="1122601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más importantes de arrays.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103" y="1856202"/>
            <a:ext cx="81534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573" y="4005336"/>
            <a:ext cx="69627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407963" y="1153550"/>
            <a:ext cx="1122601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más importantes de arrays.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446" y="3560881"/>
            <a:ext cx="65627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0508" y="1796708"/>
            <a:ext cx="7249770" cy="171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4718" y="4742713"/>
            <a:ext cx="74866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multidimensionales.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Ahora vamos a definir elementos que tienen más de una dimensión, es decir, que para acceder a sus valores necesitamos dar una posición por dimensión.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acceder a sus datos, tendremos que dar una pareja de direcciones: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notas[1,2]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5371" y="1735013"/>
            <a:ext cx="7407079" cy="58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9186203" y="5500468"/>
            <a:ext cx="2053883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un ejemplo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Console.Clear();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Acción que limpia el contenido de una pantalla de consola y vuelve a comenzar la colocación de los Write y WriteLine.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 Math.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 que sirve para realizar determinadas operaciones matemáticas en C#.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Math.Abs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Math.Ceiling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Math.Floor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Math.Pow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Math.Round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Math.Sqrt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Math.Truncate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Math.Abs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valor absoluto de cualquier tipo de dato numérico en el mismo tipo de dato.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771" y="4000967"/>
            <a:ext cx="7773682" cy="192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3106" y="1975026"/>
            <a:ext cx="5008099" cy="145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Math.Ceiling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número entero más cercano que sea mayor o igual al número double o decimal dado.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514" y="4266577"/>
            <a:ext cx="9224215" cy="184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6721" y="2119231"/>
            <a:ext cx="5393926" cy="140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Math.Floor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número entero más cercano que sea menor o igual al número double o decimal dado.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430" y="4187029"/>
            <a:ext cx="9084166" cy="189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3" y="1903594"/>
            <a:ext cx="5339523" cy="12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>
            <p:ph type="ctrTitle"/>
          </p:nvPr>
        </p:nvSpPr>
        <p:spPr>
          <a:xfrm>
            <a:off x="407963" y="154745"/>
            <a:ext cx="11324492" cy="717452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Extras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407963" y="1153550"/>
            <a:ext cx="5008099" cy="5387927"/>
          </a:xfrm>
          <a:prstGeom prst="roundRect">
            <a:avLst>
              <a:gd fmla="val 6326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Math.Truncate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sólo la parte entera de un double o decimal.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2767" y="2082024"/>
            <a:ext cx="5138182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3796" y="4361917"/>
            <a:ext cx="9457155" cy="1731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2018-10-17T09:31:03Z</dcterms:created>
  <dc:creator>Jose Juan</dc:creator>
</cp:coreProperties>
</file>