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</p:sldIdLst>
  <p:sldSz cx="9144000" cy="5143500" type="screen16x9"/>
  <p:notesSz cx="6858000" cy="9144000"/>
  <p:embeddedFontLst>
    <p:embeddedFont>
      <p:font typeface="Bodoni Moda" panose="020B060402020202020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4F15C1-DABF-4E62-89B9-7AE00A76C035}">
  <a:tblStyle styleId="{D44F15C1-DABF-4E62-89B9-7AE00A76C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533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g138fc8448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4" name="Google Shape;3284;g138fc8448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52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8400" y="1351363"/>
            <a:ext cx="4192500" cy="18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solidFill>
                  <a:srgbClr val="8B8888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8400" y="3119225"/>
            <a:ext cx="30390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204450" y="931050"/>
            <a:ext cx="3297600" cy="32814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2" name="Google Shape;12;p2"/>
          <p:cNvSpPr txBox="1">
            <a:spLocks noGrp="1"/>
          </p:cNvSpPr>
          <p:nvPr>
            <p:ph type="title" idx="3" hasCustomPrompt="1"/>
          </p:nvPr>
        </p:nvSpPr>
        <p:spPr>
          <a:xfrm>
            <a:off x="674150" y="4684775"/>
            <a:ext cx="7578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200" b="1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191250" y="-9000"/>
            <a:ext cx="0" cy="51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3048978" y="-725727"/>
            <a:ext cx="1692063" cy="1504389"/>
            <a:chOff x="5193500" y="1685350"/>
            <a:chExt cx="1129925" cy="1004600"/>
          </a:xfrm>
        </p:grpSpPr>
        <p:sp>
          <p:nvSpPr>
            <p:cNvPr id="15" name="Google Shape;15;p2"/>
            <p:cNvSpPr/>
            <p:nvPr/>
          </p:nvSpPr>
          <p:spPr>
            <a:xfrm>
              <a:off x="568820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0"/>
                  </a:moveTo>
                  <a:cubicBezTo>
                    <a:pt x="1251" y="0"/>
                    <a:pt x="0" y="1250"/>
                    <a:pt x="0" y="2798"/>
                  </a:cubicBezTo>
                  <a:cubicBezTo>
                    <a:pt x="0" y="4346"/>
                    <a:pt x="1251" y="18384"/>
                    <a:pt x="2798" y="18395"/>
                  </a:cubicBezTo>
                  <a:lnTo>
                    <a:pt x="2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5815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0"/>
                  </a:moveTo>
                  <a:lnTo>
                    <a:pt x="0" y="18395"/>
                  </a:lnTo>
                  <a:cubicBezTo>
                    <a:pt x="1548" y="18395"/>
                    <a:pt x="2798" y="4346"/>
                    <a:pt x="2798" y="2798"/>
                  </a:cubicBezTo>
                  <a:cubicBezTo>
                    <a:pt x="2798" y="1250"/>
                    <a:pt x="154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8820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1"/>
                  </a:moveTo>
                  <a:cubicBezTo>
                    <a:pt x="1251" y="13"/>
                    <a:pt x="0" y="14050"/>
                    <a:pt x="0" y="15598"/>
                  </a:cubicBezTo>
                  <a:cubicBezTo>
                    <a:pt x="0" y="17146"/>
                    <a:pt x="1251" y="18396"/>
                    <a:pt x="2798" y="1839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815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1"/>
                  </a:moveTo>
                  <a:lnTo>
                    <a:pt x="0" y="18396"/>
                  </a:lnTo>
                  <a:cubicBezTo>
                    <a:pt x="1548" y="18396"/>
                    <a:pt x="2798" y="17146"/>
                    <a:pt x="2798" y="15598"/>
                  </a:cubicBezTo>
                  <a:cubicBezTo>
                    <a:pt x="2798" y="14050"/>
                    <a:pt x="154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35775" y="1911600"/>
              <a:ext cx="420325" cy="265300"/>
            </a:xfrm>
            <a:custGeom>
              <a:avLst/>
              <a:gdLst/>
              <a:ahLst/>
              <a:cxnLst/>
              <a:rect l="l" t="t" r="r" b="b"/>
              <a:pathLst>
                <a:path w="16813" h="10612" extrusionOk="0">
                  <a:moveTo>
                    <a:pt x="2505" y="1"/>
                  </a:moveTo>
                  <a:cubicBezTo>
                    <a:pt x="1530" y="1"/>
                    <a:pt x="581" y="510"/>
                    <a:pt x="60" y="1408"/>
                  </a:cubicBezTo>
                  <a:cubicBezTo>
                    <a:pt x="36" y="1456"/>
                    <a:pt x="24" y="1492"/>
                    <a:pt x="0" y="1527"/>
                  </a:cubicBezTo>
                  <a:lnTo>
                    <a:pt x="15979" y="10612"/>
                  </a:lnTo>
                  <a:cubicBezTo>
                    <a:pt x="15991" y="10576"/>
                    <a:pt x="16014" y="10564"/>
                    <a:pt x="16038" y="10552"/>
                  </a:cubicBezTo>
                  <a:cubicBezTo>
                    <a:pt x="16812" y="9207"/>
                    <a:pt x="5227" y="1146"/>
                    <a:pt x="3894" y="373"/>
                  </a:cubicBezTo>
                  <a:cubicBezTo>
                    <a:pt x="3455" y="120"/>
                    <a:pt x="2977" y="1"/>
                    <a:pt x="2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19100" y="1949775"/>
              <a:ext cx="416150" cy="230250"/>
            </a:xfrm>
            <a:custGeom>
              <a:avLst/>
              <a:gdLst/>
              <a:ahLst/>
              <a:cxnLst/>
              <a:rect l="l" t="t" r="r" b="b"/>
              <a:pathLst>
                <a:path w="16646" h="9210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" y="1322"/>
                    <a:pt x="465" y="2953"/>
                    <a:pt x="1775" y="3691"/>
                  </a:cubicBezTo>
                  <a:cubicBezTo>
                    <a:pt x="2982" y="4388"/>
                    <a:pt x="13425" y="9209"/>
                    <a:pt x="16108" y="9209"/>
                  </a:cubicBezTo>
                  <a:cubicBezTo>
                    <a:pt x="16361" y="9209"/>
                    <a:pt x="16545" y="9166"/>
                    <a:pt x="16646" y="9073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475" y="2195350"/>
              <a:ext cx="417925" cy="241700"/>
            </a:xfrm>
            <a:custGeom>
              <a:avLst/>
              <a:gdLst/>
              <a:ahLst/>
              <a:cxnLst/>
              <a:rect l="l" t="t" r="r" b="b"/>
              <a:pathLst>
                <a:path w="16717" h="9668" extrusionOk="0">
                  <a:moveTo>
                    <a:pt x="561" y="0"/>
                  </a:moveTo>
                  <a:cubicBezTo>
                    <a:pt x="283" y="0"/>
                    <a:pt x="90" y="52"/>
                    <a:pt x="0" y="167"/>
                  </a:cubicBezTo>
                  <a:lnTo>
                    <a:pt x="15717" y="9668"/>
                  </a:lnTo>
                  <a:cubicBezTo>
                    <a:pt x="15788" y="9549"/>
                    <a:pt x="15871" y="9442"/>
                    <a:pt x="15943" y="9335"/>
                  </a:cubicBezTo>
                  <a:cubicBezTo>
                    <a:pt x="16717" y="8001"/>
                    <a:pt x="16241" y="6287"/>
                    <a:pt x="14895" y="5513"/>
                  </a:cubicBezTo>
                  <a:cubicBezTo>
                    <a:pt x="13698" y="4822"/>
                    <a:pt x="3231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60225" y="2199500"/>
              <a:ext cx="413175" cy="264525"/>
            </a:xfrm>
            <a:custGeom>
              <a:avLst/>
              <a:gdLst/>
              <a:ahLst/>
              <a:cxnLst/>
              <a:rect l="l" t="t" r="r" b="b"/>
              <a:pathLst>
                <a:path w="16527" h="10581" extrusionOk="0">
                  <a:moveTo>
                    <a:pt x="810" y="1"/>
                  </a:moveTo>
                  <a:lnTo>
                    <a:pt x="787" y="37"/>
                  </a:lnTo>
                  <a:cubicBezTo>
                    <a:pt x="1" y="1370"/>
                    <a:pt x="11586" y="9442"/>
                    <a:pt x="12919" y="10216"/>
                  </a:cubicBezTo>
                  <a:cubicBezTo>
                    <a:pt x="13357" y="10463"/>
                    <a:pt x="13834" y="10580"/>
                    <a:pt x="14305" y="10580"/>
                  </a:cubicBezTo>
                  <a:cubicBezTo>
                    <a:pt x="15154" y="10580"/>
                    <a:pt x="15983" y="10199"/>
                    <a:pt x="16527" y="9502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81950" y="1945300"/>
              <a:ext cx="412300" cy="234450"/>
            </a:xfrm>
            <a:custGeom>
              <a:avLst/>
              <a:gdLst/>
              <a:ahLst/>
              <a:cxnLst/>
              <a:rect l="l" t="t" r="r" b="b"/>
              <a:pathLst>
                <a:path w="16492" h="9378" extrusionOk="0">
                  <a:moveTo>
                    <a:pt x="15824" y="1"/>
                  </a:moveTo>
                  <a:lnTo>
                    <a:pt x="1" y="9288"/>
                  </a:lnTo>
                  <a:cubicBezTo>
                    <a:pt x="102" y="9349"/>
                    <a:pt x="256" y="9377"/>
                    <a:pt x="454" y="9377"/>
                  </a:cubicBezTo>
                  <a:cubicBezTo>
                    <a:pt x="3079" y="9377"/>
                    <a:pt x="13546" y="4388"/>
                    <a:pt x="14753" y="3680"/>
                  </a:cubicBezTo>
                  <a:cubicBezTo>
                    <a:pt x="16027" y="2918"/>
                    <a:pt x="16491" y="1311"/>
                    <a:pt x="15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59625" y="1907000"/>
              <a:ext cx="417950" cy="270500"/>
            </a:xfrm>
            <a:custGeom>
              <a:avLst/>
              <a:gdLst/>
              <a:ahLst/>
              <a:cxnLst/>
              <a:rect l="l" t="t" r="r" b="b"/>
              <a:pathLst>
                <a:path w="16718" h="10820" extrusionOk="0">
                  <a:moveTo>
                    <a:pt x="14228" y="0"/>
                  </a:moveTo>
                  <a:cubicBezTo>
                    <a:pt x="13744" y="0"/>
                    <a:pt x="13252" y="126"/>
                    <a:pt x="12800" y="390"/>
                  </a:cubicBezTo>
                  <a:cubicBezTo>
                    <a:pt x="11479" y="1176"/>
                    <a:pt x="1" y="9391"/>
                    <a:pt x="787" y="10724"/>
                  </a:cubicBezTo>
                  <a:cubicBezTo>
                    <a:pt x="822" y="10760"/>
                    <a:pt x="846" y="10796"/>
                    <a:pt x="894" y="10820"/>
                  </a:cubicBezTo>
                  <a:lnTo>
                    <a:pt x="16717" y="1533"/>
                  </a:lnTo>
                  <a:cubicBezTo>
                    <a:pt x="16682" y="1473"/>
                    <a:pt x="16670" y="1438"/>
                    <a:pt x="16646" y="1378"/>
                  </a:cubicBezTo>
                  <a:cubicBezTo>
                    <a:pt x="16116" y="492"/>
                    <a:pt x="15187" y="0"/>
                    <a:pt x="14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7075" y="2196825"/>
              <a:ext cx="409600" cy="271425"/>
            </a:xfrm>
            <a:custGeom>
              <a:avLst/>
              <a:gdLst/>
              <a:ahLst/>
              <a:cxnLst/>
              <a:rect l="l" t="t" r="r" b="b"/>
              <a:pathLst>
                <a:path w="16384" h="10857" extrusionOk="0">
                  <a:moveTo>
                    <a:pt x="15384" y="1"/>
                  </a:moveTo>
                  <a:lnTo>
                    <a:pt x="1" y="9823"/>
                  </a:lnTo>
                  <a:cubicBezTo>
                    <a:pt x="541" y="10491"/>
                    <a:pt x="1346" y="10856"/>
                    <a:pt x="2169" y="10856"/>
                  </a:cubicBezTo>
                  <a:cubicBezTo>
                    <a:pt x="2651" y="10856"/>
                    <a:pt x="3140" y="10730"/>
                    <a:pt x="3585" y="10466"/>
                  </a:cubicBezTo>
                  <a:cubicBezTo>
                    <a:pt x="4906" y="9680"/>
                    <a:pt x="16384" y="1465"/>
                    <a:pt x="15598" y="132"/>
                  </a:cubicBezTo>
                  <a:cubicBezTo>
                    <a:pt x="15550" y="84"/>
                    <a:pt x="15479" y="36"/>
                    <a:pt x="15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20900" y="2195675"/>
              <a:ext cx="410475" cy="246750"/>
            </a:xfrm>
            <a:custGeom>
              <a:avLst/>
              <a:gdLst/>
              <a:ahLst/>
              <a:cxnLst/>
              <a:rect l="l" t="t" r="r" b="b"/>
              <a:pathLst>
                <a:path w="16419" h="9870" extrusionOk="0">
                  <a:moveTo>
                    <a:pt x="16064" y="0"/>
                  </a:moveTo>
                  <a:cubicBezTo>
                    <a:pt x="13457" y="0"/>
                    <a:pt x="2993" y="4990"/>
                    <a:pt x="1774" y="5690"/>
                  </a:cubicBezTo>
                  <a:cubicBezTo>
                    <a:pt x="453" y="6476"/>
                    <a:pt x="0" y="8190"/>
                    <a:pt x="798" y="9536"/>
                  </a:cubicBezTo>
                  <a:cubicBezTo>
                    <a:pt x="869" y="9655"/>
                    <a:pt x="953" y="9774"/>
                    <a:pt x="1036" y="9869"/>
                  </a:cubicBezTo>
                  <a:lnTo>
                    <a:pt x="16419" y="47"/>
                  </a:lnTo>
                  <a:cubicBezTo>
                    <a:pt x="16326" y="15"/>
                    <a:pt x="16207" y="0"/>
                    <a:pt x="1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28375" y="1719275"/>
              <a:ext cx="166125" cy="444250"/>
            </a:xfrm>
            <a:custGeom>
              <a:avLst/>
              <a:gdLst/>
              <a:ahLst/>
              <a:cxnLst/>
              <a:rect l="l" t="t" r="r" b="b"/>
              <a:pathLst>
                <a:path w="6645" h="17770" extrusionOk="0">
                  <a:moveTo>
                    <a:pt x="5860" y="1"/>
                  </a:moveTo>
                  <a:cubicBezTo>
                    <a:pt x="4646" y="1"/>
                    <a:pt x="3531" y="791"/>
                    <a:pt x="3168" y="2017"/>
                  </a:cubicBezTo>
                  <a:cubicBezTo>
                    <a:pt x="2739" y="3505"/>
                    <a:pt x="1" y="17317"/>
                    <a:pt x="1477" y="17769"/>
                  </a:cubicBezTo>
                  <a:lnTo>
                    <a:pt x="6644" y="112"/>
                  </a:lnTo>
                  <a:cubicBezTo>
                    <a:pt x="6383" y="37"/>
                    <a:pt x="6119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65300" y="1722075"/>
              <a:ext cx="187550" cy="441700"/>
            </a:xfrm>
            <a:custGeom>
              <a:avLst/>
              <a:gdLst/>
              <a:ahLst/>
              <a:cxnLst/>
              <a:rect l="l" t="t" r="r" b="b"/>
              <a:pathLst>
                <a:path w="7502" h="17668" extrusionOk="0">
                  <a:moveTo>
                    <a:pt x="5167" y="0"/>
                  </a:moveTo>
                  <a:lnTo>
                    <a:pt x="0" y="17657"/>
                  </a:lnTo>
                  <a:cubicBezTo>
                    <a:pt x="24" y="17664"/>
                    <a:pt x="49" y="17667"/>
                    <a:pt x="75" y="17667"/>
                  </a:cubicBezTo>
                  <a:cubicBezTo>
                    <a:pt x="1652" y="17667"/>
                    <a:pt x="6627" y="4929"/>
                    <a:pt x="7049" y="3465"/>
                  </a:cubicBezTo>
                  <a:cubicBezTo>
                    <a:pt x="7501" y="2000"/>
                    <a:pt x="6656" y="453"/>
                    <a:pt x="5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64075" y="2211175"/>
              <a:ext cx="187550" cy="441675"/>
            </a:xfrm>
            <a:custGeom>
              <a:avLst/>
              <a:gdLst/>
              <a:ahLst/>
              <a:cxnLst/>
              <a:rect l="l" t="t" r="r" b="b"/>
              <a:pathLst>
                <a:path w="7502" h="17667" extrusionOk="0">
                  <a:moveTo>
                    <a:pt x="7428" y="0"/>
                  </a:moveTo>
                  <a:cubicBezTo>
                    <a:pt x="5830" y="0"/>
                    <a:pt x="851" y="12749"/>
                    <a:pt x="429" y="14190"/>
                  </a:cubicBezTo>
                  <a:cubicBezTo>
                    <a:pt x="1" y="15679"/>
                    <a:pt x="846" y="17226"/>
                    <a:pt x="2334" y="17667"/>
                  </a:cubicBezTo>
                  <a:lnTo>
                    <a:pt x="7501" y="10"/>
                  </a:lnTo>
                  <a:cubicBezTo>
                    <a:pt x="7478" y="4"/>
                    <a:pt x="7453" y="0"/>
                    <a:pt x="7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22125" y="2211425"/>
              <a:ext cx="166100" cy="444225"/>
            </a:xfrm>
            <a:custGeom>
              <a:avLst/>
              <a:gdLst/>
              <a:ahLst/>
              <a:cxnLst/>
              <a:rect l="l" t="t" r="r" b="b"/>
              <a:pathLst>
                <a:path w="6644" h="17769" extrusionOk="0">
                  <a:moveTo>
                    <a:pt x="5156" y="0"/>
                  </a:moveTo>
                  <a:lnTo>
                    <a:pt x="0" y="17657"/>
                  </a:lnTo>
                  <a:cubicBezTo>
                    <a:pt x="262" y="17732"/>
                    <a:pt x="526" y="17768"/>
                    <a:pt x="785" y="17768"/>
                  </a:cubicBezTo>
                  <a:cubicBezTo>
                    <a:pt x="1998" y="17768"/>
                    <a:pt x="3112" y="16978"/>
                    <a:pt x="3465" y="15752"/>
                  </a:cubicBezTo>
                  <a:cubicBezTo>
                    <a:pt x="3906" y="14276"/>
                    <a:pt x="6644" y="452"/>
                    <a:pt x="5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20000" y="1819100"/>
              <a:ext cx="348900" cy="351850"/>
            </a:xfrm>
            <a:custGeom>
              <a:avLst/>
              <a:gdLst/>
              <a:ahLst/>
              <a:cxnLst/>
              <a:rect l="l" t="t" r="r" b="b"/>
              <a:pathLst>
                <a:path w="13956" h="14074" extrusionOk="0">
                  <a:moveTo>
                    <a:pt x="2038" y="0"/>
                  </a:moveTo>
                  <a:cubicBezTo>
                    <a:pt x="1336" y="0"/>
                    <a:pt x="632" y="262"/>
                    <a:pt x="84" y="786"/>
                  </a:cubicBezTo>
                  <a:cubicBezTo>
                    <a:pt x="60" y="810"/>
                    <a:pt x="25" y="846"/>
                    <a:pt x="1" y="882"/>
                  </a:cubicBezTo>
                  <a:lnTo>
                    <a:pt x="12764" y="14074"/>
                  </a:lnTo>
                  <a:cubicBezTo>
                    <a:pt x="12788" y="14038"/>
                    <a:pt x="12812" y="14038"/>
                    <a:pt x="12848" y="14026"/>
                  </a:cubicBezTo>
                  <a:cubicBezTo>
                    <a:pt x="13955" y="12955"/>
                    <a:pt x="5121" y="1977"/>
                    <a:pt x="4049" y="858"/>
                  </a:cubicBezTo>
                  <a:cubicBezTo>
                    <a:pt x="3502" y="286"/>
                    <a:pt x="2771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93825" y="1840825"/>
              <a:ext cx="345000" cy="330525"/>
            </a:xfrm>
            <a:custGeom>
              <a:avLst/>
              <a:gdLst/>
              <a:ahLst/>
              <a:cxnLst/>
              <a:rect l="l" t="t" r="r" b="b"/>
              <a:pathLst>
                <a:path w="13800" h="13221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24" y="1084"/>
                    <a:pt x="0" y="2787"/>
                    <a:pt x="1048" y="3858"/>
                  </a:cubicBezTo>
                  <a:cubicBezTo>
                    <a:pt x="2056" y="4912"/>
                    <a:pt x="11619" y="13220"/>
                    <a:pt x="13602" y="13220"/>
                  </a:cubicBezTo>
                  <a:cubicBezTo>
                    <a:pt x="13680" y="13220"/>
                    <a:pt x="13746" y="13208"/>
                    <a:pt x="13800" y="1318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76300" y="2203625"/>
              <a:ext cx="346800" cy="339400"/>
            </a:xfrm>
            <a:custGeom>
              <a:avLst/>
              <a:gdLst/>
              <a:ahLst/>
              <a:cxnLst/>
              <a:rect l="l" t="t" r="r" b="b"/>
              <a:pathLst>
                <a:path w="13872" h="13576" extrusionOk="0">
                  <a:moveTo>
                    <a:pt x="237" y="1"/>
                  </a:moveTo>
                  <a:cubicBezTo>
                    <a:pt x="139" y="1"/>
                    <a:pt x="60" y="20"/>
                    <a:pt x="1" y="62"/>
                  </a:cubicBezTo>
                  <a:lnTo>
                    <a:pt x="12419" y="13576"/>
                  </a:lnTo>
                  <a:cubicBezTo>
                    <a:pt x="12526" y="13504"/>
                    <a:pt x="12621" y="13421"/>
                    <a:pt x="12728" y="13337"/>
                  </a:cubicBezTo>
                  <a:cubicBezTo>
                    <a:pt x="13848" y="12266"/>
                    <a:pt x="13871" y="10492"/>
                    <a:pt x="12800" y="9373"/>
                  </a:cubicBezTo>
                  <a:cubicBezTo>
                    <a:pt x="11801" y="8328"/>
                    <a:pt x="2231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47725" y="2205175"/>
              <a:ext cx="339350" cy="350925"/>
            </a:xfrm>
            <a:custGeom>
              <a:avLst/>
              <a:gdLst/>
              <a:ahLst/>
              <a:cxnLst/>
              <a:rect l="l" t="t" r="r" b="b"/>
              <a:pathLst>
                <a:path w="13574" h="14037" extrusionOk="0">
                  <a:moveTo>
                    <a:pt x="1144" y="0"/>
                  </a:moveTo>
                  <a:cubicBezTo>
                    <a:pt x="1132" y="0"/>
                    <a:pt x="1120" y="12"/>
                    <a:pt x="1120" y="12"/>
                  </a:cubicBezTo>
                  <a:cubicBezTo>
                    <a:pt x="1" y="1083"/>
                    <a:pt x="8847" y="12073"/>
                    <a:pt x="9919" y="13180"/>
                  </a:cubicBezTo>
                  <a:cubicBezTo>
                    <a:pt x="10468" y="13749"/>
                    <a:pt x="11201" y="14036"/>
                    <a:pt x="11937" y="14036"/>
                  </a:cubicBezTo>
                  <a:cubicBezTo>
                    <a:pt x="12510" y="14036"/>
                    <a:pt x="13084" y="13863"/>
                    <a:pt x="13574" y="13514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3750" y="2072700"/>
              <a:ext cx="451875" cy="121550"/>
            </a:xfrm>
            <a:custGeom>
              <a:avLst/>
              <a:gdLst/>
              <a:ahLst/>
              <a:cxnLst/>
              <a:rect l="l" t="t" r="r" b="b"/>
              <a:pathLst>
                <a:path w="18075" h="4862" extrusionOk="0">
                  <a:moveTo>
                    <a:pt x="17788" y="1"/>
                  </a:moveTo>
                  <a:lnTo>
                    <a:pt x="0" y="4477"/>
                  </a:lnTo>
                  <a:cubicBezTo>
                    <a:pt x="257" y="4752"/>
                    <a:pt x="1102" y="4862"/>
                    <a:pt x="2277" y="4862"/>
                  </a:cubicBezTo>
                  <a:cubicBezTo>
                    <a:pt x="6403" y="4862"/>
                    <a:pt x="14601" y="3515"/>
                    <a:pt x="15740" y="3227"/>
                  </a:cubicBezTo>
                  <a:cubicBezTo>
                    <a:pt x="17181" y="2858"/>
                    <a:pt x="18074" y="1441"/>
                    <a:pt x="17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72425" y="2015375"/>
              <a:ext cx="456050" cy="168975"/>
            </a:xfrm>
            <a:custGeom>
              <a:avLst/>
              <a:gdLst/>
              <a:ahLst/>
              <a:cxnLst/>
              <a:rect l="l" t="t" r="r" b="b"/>
              <a:pathLst>
                <a:path w="18242" h="6759" extrusionOk="0">
                  <a:moveTo>
                    <a:pt x="15507" y="0"/>
                  </a:moveTo>
                  <a:cubicBezTo>
                    <a:pt x="15275" y="0"/>
                    <a:pt x="15038" y="29"/>
                    <a:pt x="14800" y="91"/>
                  </a:cubicBezTo>
                  <a:cubicBezTo>
                    <a:pt x="13300" y="472"/>
                    <a:pt x="1" y="5139"/>
                    <a:pt x="382" y="6640"/>
                  </a:cubicBezTo>
                  <a:cubicBezTo>
                    <a:pt x="394" y="6687"/>
                    <a:pt x="406" y="6723"/>
                    <a:pt x="453" y="6759"/>
                  </a:cubicBezTo>
                  <a:lnTo>
                    <a:pt x="18241" y="2282"/>
                  </a:lnTo>
                  <a:cubicBezTo>
                    <a:pt x="18241" y="2234"/>
                    <a:pt x="18229" y="2175"/>
                    <a:pt x="18217" y="2115"/>
                  </a:cubicBezTo>
                  <a:cubicBezTo>
                    <a:pt x="17886" y="850"/>
                    <a:pt x="16759" y="0"/>
                    <a:pt x="15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92025" y="2189100"/>
              <a:ext cx="451550" cy="170350"/>
            </a:xfrm>
            <a:custGeom>
              <a:avLst/>
              <a:gdLst/>
              <a:ahLst/>
              <a:cxnLst/>
              <a:rect l="l" t="t" r="r" b="b"/>
              <a:pathLst>
                <a:path w="18062" h="6814" extrusionOk="0">
                  <a:moveTo>
                    <a:pt x="17526" y="0"/>
                  </a:moveTo>
                  <a:lnTo>
                    <a:pt x="0" y="5108"/>
                  </a:lnTo>
                  <a:cubicBezTo>
                    <a:pt x="435" y="6145"/>
                    <a:pt x="1460" y="6814"/>
                    <a:pt x="2572" y="6814"/>
                  </a:cubicBezTo>
                  <a:cubicBezTo>
                    <a:pt x="2800" y="6814"/>
                    <a:pt x="3032" y="6786"/>
                    <a:pt x="3263" y="6727"/>
                  </a:cubicBezTo>
                  <a:cubicBezTo>
                    <a:pt x="4763" y="6346"/>
                    <a:pt x="18062" y="1679"/>
                    <a:pt x="17681" y="179"/>
                  </a:cubicBezTo>
                  <a:cubicBezTo>
                    <a:pt x="17669" y="119"/>
                    <a:pt x="17610" y="48"/>
                    <a:pt x="17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78625" y="2181225"/>
              <a:ext cx="451275" cy="135875"/>
            </a:xfrm>
            <a:custGeom>
              <a:avLst/>
              <a:gdLst/>
              <a:ahLst/>
              <a:cxnLst/>
              <a:rect l="l" t="t" r="r" b="b"/>
              <a:pathLst>
                <a:path w="18051" h="5435" extrusionOk="0">
                  <a:moveTo>
                    <a:pt x="15814" y="1"/>
                  </a:moveTo>
                  <a:cubicBezTo>
                    <a:pt x="11681" y="1"/>
                    <a:pt x="3534" y="1333"/>
                    <a:pt x="2406" y="1625"/>
                  </a:cubicBezTo>
                  <a:cubicBezTo>
                    <a:pt x="905" y="2018"/>
                    <a:pt x="0" y="3530"/>
                    <a:pt x="381" y="5030"/>
                  </a:cubicBezTo>
                  <a:cubicBezTo>
                    <a:pt x="417" y="5173"/>
                    <a:pt x="477" y="5304"/>
                    <a:pt x="524" y="5435"/>
                  </a:cubicBezTo>
                  <a:lnTo>
                    <a:pt x="18050" y="327"/>
                  </a:lnTo>
                  <a:cubicBezTo>
                    <a:pt x="17726" y="95"/>
                    <a:pt x="16911" y="1"/>
                    <a:pt x="1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98600" y="1714925"/>
              <a:ext cx="163450" cy="448725"/>
            </a:xfrm>
            <a:custGeom>
              <a:avLst/>
              <a:gdLst/>
              <a:ahLst/>
              <a:cxnLst/>
              <a:rect l="l" t="t" r="r" b="b"/>
              <a:pathLst>
                <a:path w="6538" h="17949" extrusionOk="0">
                  <a:moveTo>
                    <a:pt x="2441" y="0"/>
                  </a:moveTo>
                  <a:cubicBezTo>
                    <a:pt x="941" y="346"/>
                    <a:pt x="1" y="1858"/>
                    <a:pt x="346" y="3358"/>
                  </a:cubicBezTo>
                  <a:cubicBezTo>
                    <a:pt x="675" y="4840"/>
                    <a:pt x="4923" y="17949"/>
                    <a:pt x="6482" y="17949"/>
                  </a:cubicBezTo>
                  <a:cubicBezTo>
                    <a:pt x="6501" y="17949"/>
                    <a:pt x="6519" y="17947"/>
                    <a:pt x="6537" y="17943"/>
                  </a:cubicBezTo>
                  <a:lnTo>
                    <a:pt x="2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59625" y="1713425"/>
              <a:ext cx="139925" cy="450100"/>
            </a:xfrm>
            <a:custGeom>
              <a:avLst/>
              <a:gdLst/>
              <a:ahLst/>
              <a:cxnLst/>
              <a:rect l="l" t="t" r="r" b="b"/>
              <a:pathLst>
                <a:path w="5597" h="18004" extrusionOk="0">
                  <a:moveTo>
                    <a:pt x="626" y="1"/>
                  </a:moveTo>
                  <a:cubicBezTo>
                    <a:pt x="420" y="1"/>
                    <a:pt x="210" y="24"/>
                    <a:pt x="0" y="72"/>
                  </a:cubicBezTo>
                  <a:lnTo>
                    <a:pt x="4096" y="18003"/>
                  </a:lnTo>
                  <a:cubicBezTo>
                    <a:pt x="5596" y="17658"/>
                    <a:pt x="3691" y="3680"/>
                    <a:pt x="3346" y="2180"/>
                  </a:cubicBezTo>
                  <a:cubicBezTo>
                    <a:pt x="3049" y="879"/>
                    <a:pt x="1897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5525" y="2212300"/>
              <a:ext cx="139925" cy="449875"/>
            </a:xfrm>
            <a:custGeom>
              <a:avLst/>
              <a:gdLst/>
              <a:ahLst/>
              <a:cxnLst/>
              <a:rect l="l" t="t" r="r" b="b"/>
              <a:pathLst>
                <a:path w="5597" h="17995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" y="334"/>
                    <a:pt x="1906" y="14312"/>
                    <a:pt x="2251" y="15812"/>
                  </a:cubicBezTo>
                  <a:cubicBezTo>
                    <a:pt x="2537" y="17109"/>
                    <a:pt x="3690" y="17995"/>
                    <a:pt x="4959" y="17995"/>
                  </a:cubicBezTo>
                  <a:cubicBezTo>
                    <a:pt x="5170" y="17995"/>
                    <a:pt x="5383" y="17970"/>
                    <a:pt x="5596" y="17920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73025" y="2211550"/>
              <a:ext cx="163750" cy="448750"/>
            </a:xfrm>
            <a:custGeom>
              <a:avLst/>
              <a:gdLst/>
              <a:ahLst/>
              <a:cxnLst/>
              <a:rect l="l" t="t" r="r" b="b"/>
              <a:pathLst>
                <a:path w="6550" h="17950" extrusionOk="0">
                  <a:moveTo>
                    <a:pt x="58" y="1"/>
                  </a:moveTo>
                  <a:cubicBezTo>
                    <a:pt x="39" y="1"/>
                    <a:pt x="19" y="3"/>
                    <a:pt x="1" y="7"/>
                  </a:cubicBezTo>
                  <a:lnTo>
                    <a:pt x="4096" y="17950"/>
                  </a:lnTo>
                  <a:cubicBezTo>
                    <a:pt x="5597" y="17604"/>
                    <a:pt x="6549" y="16104"/>
                    <a:pt x="6192" y="14592"/>
                  </a:cubicBezTo>
                  <a:cubicBezTo>
                    <a:pt x="5874" y="13110"/>
                    <a:pt x="1631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03025" y="1996700"/>
              <a:ext cx="451875" cy="185275"/>
            </a:xfrm>
            <a:custGeom>
              <a:avLst/>
              <a:gdLst/>
              <a:ahLst/>
              <a:cxnLst/>
              <a:rect l="l" t="t" r="r" b="b"/>
              <a:pathLst>
                <a:path w="18075" h="7411" extrusionOk="0">
                  <a:moveTo>
                    <a:pt x="2719" y="1"/>
                  </a:moveTo>
                  <a:cubicBezTo>
                    <a:pt x="1522" y="1"/>
                    <a:pt x="415" y="777"/>
                    <a:pt x="36" y="1981"/>
                  </a:cubicBezTo>
                  <a:cubicBezTo>
                    <a:pt x="25" y="2029"/>
                    <a:pt x="25" y="2076"/>
                    <a:pt x="1" y="2112"/>
                  </a:cubicBezTo>
                  <a:lnTo>
                    <a:pt x="17586" y="7410"/>
                  </a:lnTo>
                  <a:cubicBezTo>
                    <a:pt x="17598" y="7398"/>
                    <a:pt x="17622" y="7375"/>
                    <a:pt x="17622" y="7339"/>
                  </a:cubicBezTo>
                  <a:cubicBezTo>
                    <a:pt x="18074" y="5863"/>
                    <a:pt x="5001" y="564"/>
                    <a:pt x="3537" y="124"/>
                  </a:cubicBezTo>
                  <a:cubicBezTo>
                    <a:pt x="3265" y="40"/>
                    <a:pt x="2990" y="1"/>
                    <a:pt x="2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94100" y="2049500"/>
              <a:ext cx="448600" cy="141125"/>
            </a:xfrm>
            <a:custGeom>
              <a:avLst/>
              <a:gdLst/>
              <a:ahLst/>
              <a:cxnLst/>
              <a:rect l="l" t="t" r="r" b="b"/>
              <a:pathLst>
                <a:path w="17944" h="5645" extrusionOk="0">
                  <a:moveTo>
                    <a:pt x="358" y="0"/>
                  </a:moveTo>
                  <a:lnTo>
                    <a:pt x="358" y="0"/>
                  </a:lnTo>
                  <a:cubicBezTo>
                    <a:pt x="1" y="1453"/>
                    <a:pt x="822" y="2917"/>
                    <a:pt x="2251" y="3370"/>
                  </a:cubicBezTo>
                  <a:cubicBezTo>
                    <a:pt x="3442" y="3728"/>
                    <a:pt x="12480" y="5644"/>
                    <a:pt x="16297" y="5644"/>
                  </a:cubicBezTo>
                  <a:cubicBezTo>
                    <a:pt x="17175" y="5644"/>
                    <a:pt x="17776" y="5543"/>
                    <a:pt x="17943" y="529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92075" y="2184475"/>
              <a:ext cx="450675" cy="153475"/>
            </a:xfrm>
            <a:custGeom>
              <a:avLst/>
              <a:gdLst/>
              <a:ahLst/>
              <a:cxnLst/>
              <a:rect l="l" t="t" r="r" b="b"/>
              <a:pathLst>
                <a:path w="18027" h="6139" extrusionOk="0">
                  <a:moveTo>
                    <a:pt x="1641" y="1"/>
                  </a:moveTo>
                  <a:cubicBezTo>
                    <a:pt x="735" y="1"/>
                    <a:pt x="129" y="110"/>
                    <a:pt x="1" y="376"/>
                  </a:cubicBezTo>
                  <a:lnTo>
                    <a:pt x="17431" y="6138"/>
                  </a:lnTo>
                  <a:cubicBezTo>
                    <a:pt x="17491" y="6019"/>
                    <a:pt x="17527" y="5900"/>
                    <a:pt x="17574" y="5781"/>
                  </a:cubicBezTo>
                  <a:cubicBezTo>
                    <a:pt x="18027" y="4305"/>
                    <a:pt x="17193" y="2745"/>
                    <a:pt x="15717" y="2281"/>
                  </a:cubicBezTo>
                  <a:cubicBezTo>
                    <a:pt x="14525" y="1925"/>
                    <a:pt x="5443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80475" y="2193850"/>
              <a:ext cx="447400" cy="184400"/>
            </a:xfrm>
            <a:custGeom>
              <a:avLst/>
              <a:gdLst/>
              <a:ahLst/>
              <a:cxnLst/>
              <a:rect l="l" t="t" r="r" b="b"/>
              <a:pathLst>
                <a:path w="17896" h="7376" extrusionOk="0">
                  <a:moveTo>
                    <a:pt x="465" y="1"/>
                  </a:moveTo>
                  <a:cubicBezTo>
                    <a:pt x="465" y="24"/>
                    <a:pt x="453" y="24"/>
                    <a:pt x="453" y="36"/>
                  </a:cubicBezTo>
                  <a:cubicBezTo>
                    <a:pt x="0" y="1513"/>
                    <a:pt x="13073" y="6811"/>
                    <a:pt x="14538" y="7251"/>
                  </a:cubicBezTo>
                  <a:cubicBezTo>
                    <a:pt x="14812" y="7336"/>
                    <a:pt x="15088" y="7375"/>
                    <a:pt x="15359" y="7375"/>
                  </a:cubicBezTo>
                  <a:cubicBezTo>
                    <a:pt x="16433" y="7375"/>
                    <a:pt x="17430" y="6749"/>
                    <a:pt x="17895" y="575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88800" y="1858100"/>
              <a:ext cx="357225" cy="314950"/>
            </a:xfrm>
            <a:custGeom>
              <a:avLst/>
              <a:gdLst/>
              <a:ahLst/>
              <a:cxnLst/>
              <a:rect l="l" t="t" r="r" b="b"/>
              <a:pathLst>
                <a:path w="14289" h="12598" extrusionOk="0">
                  <a:moveTo>
                    <a:pt x="13348" y="0"/>
                  </a:moveTo>
                  <a:lnTo>
                    <a:pt x="1" y="12573"/>
                  </a:lnTo>
                  <a:cubicBezTo>
                    <a:pt x="50" y="12589"/>
                    <a:pt x="108" y="12597"/>
                    <a:pt x="173" y="12597"/>
                  </a:cubicBezTo>
                  <a:cubicBezTo>
                    <a:pt x="2240" y="12597"/>
                    <a:pt x="12071" y="4815"/>
                    <a:pt x="13121" y="3822"/>
                  </a:cubicBezTo>
                  <a:cubicBezTo>
                    <a:pt x="14205" y="2798"/>
                    <a:pt x="14288" y="1120"/>
                    <a:pt x="1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58450" y="1832775"/>
              <a:ext cx="363750" cy="339675"/>
            </a:xfrm>
            <a:custGeom>
              <a:avLst/>
              <a:gdLst/>
              <a:ahLst/>
              <a:cxnLst/>
              <a:rect l="l" t="t" r="r" b="b"/>
              <a:pathLst>
                <a:path w="14550" h="13587" extrusionOk="0">
                  <a:moveTo>
                    <a:pt x="12417" y="0"/>
                  </a:moveTo>
                  <a:cubicBezTo>
                    <a:pt x="11722" y="0"/>
                    <a:pt x="11025" y="257"/>
                    <a:pt x="10478" y="775"/>
                  </a:cubicBezTo>
                  <a:cubicBezTo>
                    <a:pt x="9371" y="1823"/>
                    <a:pt x="0" y="12396"/>
                    <a:pt x="1072" y="13503"/>
                  </a:cubicBezTo>
                  <a:cubicBezTo>
                    <a:pt x="1108" y="13539"/>
                    <a:pt x="1155" y="13563"/>
                    <a:pt x="1191" y="13586"/>
                  </a:cubicBezTo>
                  <a:lnTo>
                    <a:pt x="14550" y="1001"/>
                  </a:lnTo>
                  <a:cubicBezTo>
                    <a:pt x="14526" y="966"/>
                    <a:pt x="14490" y="918"/>
                    <a:pt x="14443" y="870"/>
                  </a:cubicBezTo>
                  <a:cubicBezTo>
                    <a:pt x="13896" y="293"/>
                    <a:pt x="13158" y="0"/>
                    <a:pt x="1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423275" y="2202475"/>
              <a:ext cx="353050" cy="340050"/>
            </a:xfrm>
            <a:custGeom>
              <a:avLst/>
              <a:gdLst/>
              <a:ahLst/>
              <a:cxnLst/>
              <a:rect l="l" t="t" r="r" b="b"/>
              <a:pathLst>
                <a:path w="14122" h="13602" extrusionOk="0">
                  <a:moveTo>
                    <a:pt x="12812" y="1"/>
                  </a:moveTo>
                  <a:lnTo>
                    <a:pt x="1" y="13002"/>
                  </a:lnTo>
                  <a:cubicBezTo>
                    <a:pt x="506" y="13401"/>
                    <a:pt x="1118" y="13601"/>
                    <a:pt x="1731" y="13601"/>
                  </a:cubicBezTo>
                  <a:cubicBezTo>
                    <a:pt x="2416" y="13601"/>
                    <a:pt x="3103" y="13351"/>
                    <a:pt x="3644" y="12848"/>
                  </a:cubicBezTo>
                  <a:cubicBezTo>
                    <a:pt x="4763" y="11788"/>
                    <a:pt x="14122" y="1215"/>
                    <a:pt x="13050" y="108"/>
                  </a:cubicBezTo>
                  <a:cubicBezTo>
                    <a:pt x="12991" y="37"/>
                    <a:pt x="12919" y="13"/>
                    <a:pt x="1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88750" y="2202400"/>
              <a:ext cx="354825" cy="325450"/>
            </a:xfrm>
            <a:custGeom>
              <a:avLst/>
              <a:gdLst/>
              <a:ahLst/>
              <a:cxnLst/>
              <a:rect l="l" t="t" r="r" b="b"/>
              <a:pathLst>
                <a:path w="14193" h="13018" extrusionOk="0">
                  <a:moveTo>
                    <a:pt x="14123" y="0"/>
                  </a:moveTo>
                  <a:cubicBezTo>
                    <a:pt x="12075" y="0"/>
                    <a:pt x="2238" y="7767"/>
                    <a:pt x="1179" y="8767"/>
                  </a:cubicBezTo>
                  <a:cubicBezTo>
                    <a:pt x="60" y="9826"/>
                    <a:pt x="1" y="11601"/>
                    <a:pt x="1072" y="12732"/>
                  </a:cubicBezTo>
                  <a:cubicBezTo>
                    <a:pt x="1179" y="12839"/>
                    <a:pt x="1275" y="12922"/>
                    <a:pt x="1382" y="13017"/>
                  </a:cubicBezTo>
                  <a:lnTo>
                    <a:pt x="14193" y="4"/>
                  </a:lnTo>
                  <a:cubicBezTo>
                    <a:pt x="14171" y="2"/>
                    <a:pt x="14147" y="0"/>
                    <a:pt x="14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67375" y="1701825"/>
              <a:ext cx="319700" cy="461525"/>
            </a:xfrm>
            <a:custGeom>
              <a:avLst/>
              <a:gdLst/>
              <a:ahLst/>
              <a:cxnLst/>
              <a:rect l="l" t="t" r="r" b="b"/>
              <a:pathLst>
                <a:path w="12788" h="18461" extrusionOk="0">
                  <a:moveTo>
                    <a:pt x="11097" y="1"/>
                  </a:moveTo>
                  <a:lnTo>
                    <a:pt x="1" y="18015"/>
                  </a:lnTo>
                  <a:cubicBezTo>
                    <a:pt x="36" y="18217"/>
                    <a:pt x="108" y="18348"/>
                    <a:pt x="215" y="18420"/>
                  </a:cubicBezTo>
                  <a:cubicBezTo>
                    <a:pt x="264" y="18447"/>
                    <a:pt x="321" y="18461"/>
                    <a:pt x="385" y="18461"/>
                  </a:cubicBezTo>
                  <a:cubicBezTo>
                    <a:pt x="2353" y="18461"/>
                    <a:pt x="11124" y="5714"/>
                    <a:pt x="11966" y="4192"/>
                  </a:cubicBezTo>
                  <a:cubicBezTo>
                    <a:pt x="12788" y="2751"/>
                    <a:pt x="12383" y="965"/>
                    <a:pt x="1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56650" y="1685350"/>
              <a:ext cx="288175" cy="466850"/>
            </a:xfrm>
            <a:custGeom>
              <a:avLst/>
              <a:gdLst/>
              <a:ahLst/>
              <a:cxnLst/>
              <a:rect l="l" t="t" r="r" b="b"/>
              <a:pathLst>
                <a:path w="11527" h="18674" extrusionOk="0">
                  <a:moveTo>
                    <a:pt x="9564" y="1"/>
                  </a:moveTo>
                  <a:cubicBezTo>
                    <a:pt x="8426" y="1"/>
                    <a:pt x="7324" y="593"/>
                    <a:pt x="6728" y="1648"/>
                  </a:cubicBezTo>
                  <a:cubicBezTo>
                    <a:pt x="5906" y="3112"/>
                    <a:pt x="1" y="16138"/>
                    <a:pt x="430" y="18674"/>
                  </a:cubicBezTo>
                  <a:lnTo>
                    <a:pt x="11526" y="660"/>
                  </a:lnTo>
                  <a:cubicBezTo>
                    <a:pt x="11419" y="564"/>
                    <a:pt x="11300" y="493"/>
                    <a:pt x="11169" y="421"/>
                  </a:cubicBezTo>
                  <a:cubicBezTo>
                    <a:pt x="10660" y="136"/>
                    <a:pt x="10108" y="1"/>
                    <a:pt x="9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477150" y="2211700"/>
              <a:ext cx="306025" cy="478250"/>
            </a:xfrm>
            <a:custGeom>
              <a:avLst/>
              <a:gdLst/>
              <a:ahLst/>
              <a:cxnLst/>
              <a:rect l="l" t="t" r="r" b="b"/>
              <a:pathLst>
                <a:path w="12241" h="19130" extrusionOk="0">
                  <a:moveTo>
                    <a:pt x="10502" y="1"/>
                  </a:moveTo>
                  <a:lnTo>
                    <a:pt x="1" y="18622"/>
                  </a:lnTo>
                  <a:cubicBezTo>
                    <a:pt x="49" y="18658"/>
                    <a:pt x="96" y="18682"/>
                    <a:pt x="156" y="18718"/>
                  </a:cubicBezTo>
                  <a:cubicBezTo>
                    <a:pt x="657" y="18997"/>
                    <a:pt x="1204" y="19130"/>
                    <a:pt x="1744" y="19130"/>
                  </a:cubicBezTo>
                  <a:cubicBezTo>
                    <a:pt x="2885" y="19130"/>
                    <a:pt x="3995" y="18538"/>
                    <a:pt x="4585" y="17479"/>
                  </a:cubicBezTo>
                  <a:cubicBezTo>
                    <a:pt x="5478" y="15920"/>
                    <a:pt x="12241" y="942"/>
                    <a:pt x="10681" y="49"/>
                  </a:cubicBezTo>
                  <a:cubicBezTo>
                    <a:pt x="10621" y="25"/>
                    <a:pt x="10562" y="1"/>
                    <a:pt x="10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428650" y="2211700"/>
              <a:ext cx="310475" cy="465575"/>
            </a:xfrm>
            <a:custGeom>
              <a:avLst/>
              <a:gdLst/>
              <a:ahLst/>
              <a:cxnLst/>
              <a:rect l="l" t="t" r="r" b="b"/>
              <a:pathLst>
                <a:path w="12419" h="18623" extrusionOk="0">
                  <a:moveTo>
                    <a:pt x="12418" y="1"/>
                  </a:moveTo>
                  <a:lnTo>
                    <a:pt x="12418" y="1"/>
                  </a:lnTo>
                  <a:cubicBezTo>
                    <a:pt x="10430" y="60"/>
                    <a:pt x="1703" y="12764"/>
                    <a:pt x="846" y="14277"/>
                  </a:cubicBezTo>
                  <a:cubicBezTo>
                    <a:pt x="0" y="15801"/>
                    <a:pt x="488" y="17706"/>
                    <a:pt x="1929" y="18622"/>
                  </a:cubicBezTo>
                  <a:lnTo>
                    <a:pt x="12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70900" y="1690950"/>
              <a:ext cx="311075" cy="472675"/>
            </a:xfrm>
            <a:custGeom>
              <a:avLst/>
              <a:gdLst/>
              <a:ahLst/>
              <a:cxnLst/>
              <a:rect l="l" t="t" r="r" b="b"/>
              <a:pathLst>
                <a:path w="12443" h="18907" extrusionOk="0">
                  <a:moveTo>
                    <a:pt x="1590" y="0"/>
                  </a:moveTo>
                  <a:cubicBezTo>
                    <a:pt x="1051" y="0"/>
                    <a:pt x="505" y="133"/>
                    <a:pt x="1" y="412"/>
                  </a:cubicBezTo>
                  <a:lnTo>
                    <a:pt x="10705" y="18902"/>
                  </a:lnTo>
                  <a:cubicBezTo>
                    <a:pt x="10722" y="18905"/>
                    <a:pt x="10740" y="18907"/>
                    <a:pt x="10758" y="18907"/>
                  </a:cubicBezTo>
                  <a:cubicBezTo>
                    <a:pt x="10810" y="18907"/>
                    <a:pt x="10859" y="18893"/>
                    <a:pt x="10895" y="18866"/>
                  </a:cubicBezTo>
                  <a:cubicBezTo>
                    <a:pt x="12443" y="17950"/>
                    <a:pt x="5311" y="3138"/>
                    <a:pt x="4406" y="1590"/>
                  </a:cubicBezTo>
                  <a:cubicBezTo>
                    <a:pt x="3796" y="570"/>
                    <a:pt x="2709" y="0"/>
                    <a:pt x="1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17625" y="1701225"/>
              <a:ext cx="320900" cy="461700"/>
            </a:xfrm>
            <a:custGeom>
              <a:avLst/>
              <a:gdLst/>
              <a:ahLst/>
              <a:cxnLst/>
              <a:rect l="l" t="t" r="r" b="b"/>
              <a:pathLst>
                <a:path w="12836" h="18468" extrusionOk="0">
                  <a:moveTo>
                    <a:pt x="2132" y="1"/>
                  </a:moveTo>
                  <a:cubicBezTo>
                    <a:pt x="2108" y="25"/>
                    <a:pt x="2084" y="36"/>
                    <a:pt x="2060" y="36"/>
                  </a:cubicBezTo>
                  <a:cubicBezTo>
                    <a:pt x="513" y="953"/>
                    <a:pt x="1" y="2954"/>
                    <a:pt x="929" y="4501"/>
                  </a:cubicBezTo>
                  <a:cubicBezTo>
                    <a:pt x="1822" y="5990"/>
                    <a:pt x="10812" y="18444"/>
                    <a:pt x="12836" y="1846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76900" y="2211675"/>
              <a:ext cx="321800" cy="465600"/>
            </a:xfrm>
            <a:custGeom>
              <a:avLst/>
              <a:gdLst/>
              <a:ahLst/>
              <a:cxnLst/>
              <a:rect l="l" t="t" r="r" b="b"/>
              <a:pathLst>
                <a:path w="12872" h="18624" extrusionOk="0">
                  <a:moveTo>
                    <a:pt x="36" y="1"/>
                  </a:moveTo>
                  <a:cubicBezTo>
                    <a:pt x="24" y="1"/>
                    <a:pt x="12" y="1"/>
                    <a:pt x="1" y="2"/>
                  </a:cubicBezTo>
                  <a:lnTo>
                    <a:pt x="10490" y="18623"/>
                  </a:lnTo>
                  <a:cubicBezTo>
                    <a:pt x="10597" y="18576"/>
                    <a:pt x="10716" y="18516"/>
                    <a:pt x="10811" y="18457"/>
                  </a:cubicBezTo>
                  <a:cubicBezTo>
                    <a:pt x="12359" y="17528"/>
                    <a:pt x="12871" y="15528"/>
                    <a:pt x="11942" y="13980"/>
                  </a:cubicBezTo>
                  <a:cubicBezTo>
                    <a:pt x="11055" y="12489"/>
                    <a:pt x="2028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34325" y="2211425"/>
              <a:ext cx="304825" cy="472825"/>
            </a:xfrm>
            <a:custGeom>
              <a:avLst/>
              <a:gdLst/>
              <a:ahLst/>
              <a:cxnLst/>
              <a:rect l="l" t="t" r="r" b="b"/>
              <a:pathLst>
                <a:path w="12193" h="18913" extrusionOk="0">
                  <a:moveTo>
                    <a:pt x="1704" y="0"/>
                  </a:moveTo>
                  <a:cubicBezTo>
                    <a:pt x="1656" y="12"/>
                    <a:pt x="1596" y="36"/>
                    <a:pt x="1549" y="48"/>
                  </a:cubicBezTo>
                  <a:cubicBezTo>
                    <a:pt x="1" y="964"/>
                    <a:pt x="7133" y="15776"/>
                    <a:pt x="8038" y="17324"/>
                  </a:cubicBezTo>
                  <a:cubicBezTo>
                    <a:pt x="8646" y="18346"/>
                    <a:pt x="9723" y="18913"/>
                    <a:pt x="10837" y="18913"/>
                  </a:cubicBezTo>
                  <a:cubicBezTo>
                    <a:pt x="11292" y="18913"/>
                    <a:pt x="11754" y="18818"/>
                    <a:pt x="12193" y="18621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87925" y="2177175"/>
              <a:ext cx="535500" cy="82800"/>
            </a:xfrm>
            <a:custGeom>
              <a:avLst/>
              <a:gdLst/>
              <a:ahLst/>
              <a:cxnLst/>
              <a:rect l="l" t="t" r="r" b="b"/>
              <a:pathLst>
                <a:path w="21420" h="3312" extrusionOk="0">
                  <a:moveTo>
                    <a:pt x="21407" y="1"/>
                  </a:moveTo>
                  <a:lnTo>
                    <a:pt x="0" y="513"/>
                  </a:lnTo>
                  <a:cubicBezTo>
                    <a:pt x="707" y="2221"/>
                    <a:pt x="16109" y="3311"/>
                    <a:pt x="18144" y="3311"/>
                  </a:cubicBezTo>
                  <a:cubicBezTo>
                    <a:pt x="18166" y="3311"/>
                    <a:pt x="18186" y="3311"/>
                    <a:pt x="18205" y="3311"/>
                  </a:cubicBezTo>
                  <a:cubicBezTo>
                    <a:pt x="20003" y="3275"/>
                    <a:pt x="21419" y="1787"/>
                    <a:pt x="21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86425" y="2096800"/>
              <a:ext cx="537000" cy="93500"/>
            </a:xfrm>
            <a:custGeom>
              <a:avLst/>
              <a:gdLst/>
              <a:ahLst/>
              <a:cxnLst/>
              <a:rect l="l" t="t" r="r" b="b"/>
              <a:pathLst>
                <a:path w="21480" h="3740" extrusionOk="0">
                  <a:moveTo>
                    <a:pt x="18190" y="1"/>
                  </a:moveTo>
                  <a:cubicBezTo>
                    <a:pt x="18175" y="1"/>
                    <a:pt x="18160" y="1"/>
                    <a:pt x="18146" y="1"/>
                  </a:cubicBezTo>
                  <a:cubicBezTo>
                    <a:pt x="16348" y="37"/>
                    <a:pt x="1" y="1823"/>
                    <a:pt x="48" y="3621"/>
                  </a:cubicBezTo>
                  <a:cubicBezTo>
                    <a:pt x="48" y="3668"/>
                    <a:pt x="60" y="3692"/>
                    <a:pt x="72" y="3740"/>
                  </a:cubicBezTo>
                  <a:lnTo>
                    <a:pt x="21479" y="3228"/>
                  </a:lnTo>
                  <a:cubicBezTo>
                    <a:pt x="21467" y="3216"/>
                    <a:pt x="21467" y="3204"/>
                    <a:pt x="21467" y="3204"/>
                  </a:cubicBezTo>
                  <a:cubicBezTo>
                    <a:pt x="21432" y="1421"/>
                    <a:pt x="19968" y="1"/>
                    <a:pt x="18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93800" y="2186400"/>
              <a:ext cx="536400" cy="92025"/>
            </a:xfrm>
            <a:custGeom>
              <a:avLst/>
              <a:gdLst/>
              <a:ahLst/>
              <a:cxnLst/>
              <a:rect l="l" t="t" r="r" b="b"/>
              <a:pathLst>
                <a:path w="21456" h="3681" extrusionOk="0">
                  <a:moveTo>
                    <a:pt x="21396" y="1"/>
                  </a:moveTo>
                  <a:lnTo>
                    <a:pt x="0" y="334"/>
                  </a:lnTo>
                  <a:lnTo>
                    <a:pt x="0" y="477"/>
                  </a:lnTo>
                  <a:cubicBezTo>
                    <a:pt x="24" y="2265"/>
                    <a:pt x="1476" y="3681"/>
                    <a:pt x="3256" y="3681"/>
                  </a:cubicBezTo>
                  <a:cubicBezTo>
                    <a:pt x="3278" y="3681"/>
                    <a:pt x="3300" y="3680"/>
                    <a:pt x="3322" y="3680"/>
                  </a:cubicBezTo>
                  <a:cubicBezTo>
                    <a:pt x="5120" y="3656"/>
                    <a:pt x="21455" y="1870"/>
                    <a:pt x="21420" y="60"/>
                  </a:cubicBezTo>
                  <a:cubicBezTo>
                    <a:pt x="21420" y="49"/>
                    <a:pt x="21420" y="25"/>
                    <a:pt x="21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93500" y="2115550"/>
              <a:ext cx="535200" cy="79225"/>
            </a:xfrm>
            <a:custGeom>
              <a:avLst/>
              <a:gdLst/>
              <a:ahLst/>
              <a:cxnLst/>
              <a:rect l="l" t="t" r="r" b="b"/>
              <a:pathLst>
                <a:path w="21408" h="3169" extrusionOk="0">
                  <a:moveTo>
                    <a:pt x="3284" y="0"/>
                  </a:moveTo>
                  <a:cubicBezTo>
                    <a:pt x="3250" y="0"/>
                    <a:pt x="3219" y="1"/>
                    <a:pt x="3191" y="1"/>
                  </a:cubicBezTo>
                  <a:cubicBezTo>
                    <a:pt x="1441" y="25"/>
                    <a:pt x="60" y="1442"/>
                    <a:pt x="0" y="3168"/>
                  </a:cubicBezTo>
                  <a:lnTo>
                    <a:pt x="21408" y="2835"/>
                  </a:lnTo>
                  <a:cubicBezTo>
                    <a:pt x="20997" y="1112"/>
                    <a:pt x="5470" y="0"/>
                    <a:pt x="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58125" y="2082825"/>
              <a:ext cx="200050" cy="200050"/>
            </a:xfrm>
            <a:custGeom>
              <a:avLst/>
              <a:gdLst/>
              <a:ahLst/>
              <a:cxnLst/>
              <a:rect l="l" t="t" r="r" b="b"/>
              <a:pathLst>
                <a:path w="8002" h="8002" extrusionOk="0">
                  <a:moveTo>
                    <a:pt x="4001" y="1"/>
                  </a:moveTo>
                  <a:cubicBezTo>
                    <a:pt x="1787" y="1"/>
                    <a:pt x="1" y="1786"/>
                    <a:pt x="1" y="4001"/>
                  </a:cubicBezTo>
                  <a:cubicBezTo>
                    <a:pt x="1" y="6216"/>
                    <a:pt x="1799" y="8002"/>
                    <a:pt x="4001" y="8002"/>
                  </a:cubicBezTo>
                  <a:cubicBezTo>
                    <a:pt x="6216" y="8002"/>
                    <a:pt x="8002" y="6204"/>
                    <a:pt x="8002" y="4001"/>
                  </a:cubicBezTo>
                  <a:cubicBezTo>
                    <a:pt x="8002" y="1786"/>
                    <a:pt x="6216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37575" y="1955400"/>
              <a:ext cx="463175" cy="462425"/>
            </a:xfrm>
            <a:custGeom>
              <a:avLst/>
              <a:gdLst/>
              <a:ahLst/>
              <a:cxnLst/>
              <a:rect l="l" t="t" r="r" b="b"/>
              <a:pathLst>
                <a:path w="18527" h="18497" extrusionOk="0">
                  <a:moveTo>
                    <a:pt x="6239" y="0"/>
                  </a:moveTo>
                  <a:cubicBezTo>
                    <a:pt x="6188" y="0"/>
                    <a:pt x="6137" y="5"/>
                    <a:pt x="6085" y="14"/>
                  </a:cubicBezTo>
                  <a:cubicBezTo>
                    <a:pt x="5585" y="109"/>
                    <a:pt x="5252" y="585"/>
                    <a:pt x="5347" y="1073"/>
                  </a:cubicBezTo>
                  <a:cubicBezTo>
                    <a:pt x="5418" y="1478"/>
                    <a:pt x="5728" y="1752"/>
                    <a:pt x="6097" y="1811"/>
                  </a:cubicBezTo>
                  <a:cubicBezTo>
                    <a:pt x="7049" y="3955"/>
                    <a:pt x="7930" y="6121"/>
                    <a:pt x="8240" y="8443"/>
                  </a:cubicBezTo>
                  <a:cubicBezTo>
                    <a:pt x="7526" y="7884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799" y="6514"/>
                  </a:cubicBezTo>
                  <a:cubicBezTo>
                    <a:pt x="1643" y="6224"/>
                    <a:pt x="1335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22" y="6133"/>
                    <a:pt x="1" y="6610"/>
                    <a:pt x="84" y="7098"/>
                  </a:cubicBezTo>
                  <a:cubicBezTo>
                    <a:pt x="169" y="7556"/>
                    <a:pt x="559" y="7861"/>
                    <a:pt x="990" y="7861"/>
                  </a:cubicBezTo>
                  <a:cubicBezTo>
                    <a:pt x="1041" y="7861"/>
                    <a:pt x="1092" y="7857"/>
                    <a:pt x="1144" y="7848"/>
                  </a:cubicBezTo>
                  <a:cubicBezTo>
                    <a:pt x="1501" y="7788"/>
                    <a:pt x="1775" y="7526"/>
                    <a:pt x="1858" y="7205"/>
                  </a:cubicBezTo>
                  <a:cubicBezTo>
                    <a:pt x="2823" y="7312"/>
                    <a:pt x="3799" y="7491"/>
                    <a:pt x="4751" y="7753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52" y="9312"/>
                    <a:pt x="3204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2" y="12058"/>
                    <a:pt x="997" y="12064"/>
                    <a:pt x="941" y="12075"/>
                  </a:cubicBezTo>
                  <a:cubicBezTo>
                    <a:pt x="430" y="12158"/>
                    <a:pt x="108" y="12634"/>
                    <a:pt x="191" y="13122"/>
                  </a:cubicBezTo>
                  <a:cubicBezTo>
                    <a:pt x="277" y="13580"/>
                    <a:pt x="666" y="13886"/>
                    <a:pt x="1097" y="13886"/>
                  </a:cubicBezTo>
                  <a:cubicBezTo>
                    <a:pt x="1148" y="13886"/>
                    <a:pt x="1199" y="13881"/>
                    <a:pt x="1251" y="13872"/>
                  </a:cubicBezTo>
                  <a:cubicBezTo>
                    <a:pt x="1751" y="13777"/>
                    <a:pt x="2084" y="13301"/>
                    <a:pt x="1989" y="12813"/>
                  </a:cubicBezTo>
                  <a:lnTo>
                    <a:pt x="1989" y="12801"/>
                  </a:lnTo>
                  <a:cubicBezTo>
                    <a:pt x="3335" y="11301"/>
                    <a:pt x="5025" y="10229"/>
                    <a:pt x="6954" y="9646"/>
                  </a:cubicBezTo>
                  <a:lnTo>
                    <a:pt x="6954" y="9646"/>
                  </a:lnTo>
                  <a:cubicBezTo>
                    <a:pt x="5847" y="10765"/>
                    <a:pt x="5002" y="12098"/>
                    <a:pt x="4454" y="13575"/>
                  </a:cubicBezTo>
                  <a:cubicBezTo>
                    <a:pt x="4370" y="13575"/>
                    <a:pt x="4299" y="13575"/>
                    <a:pt x="4228" y="13587"/>
                  </a:cubicBezTo>
                  <a:cubicBezTo>
                    <a:pt x="3716" y="13682"/>
                    <a:pt x="3394" y="14158"/>
                    <a:pt x="3478" y="14646"/>
                  </a:cubicBezTo>
                  <a:cubicBezTo>
                    <a:pt x="3562" y="15089"/>
                    <a:pt x="3944" y="15401"/>
                    <a:pt x="4370" y="15401"/>
                  </a:cubicBezTo>
                  <a:cubicBezTo>
                    <a:pt x="4425" y="15401"/>
                    <a:pt x="4481" y="15396"/>
                    <a:pt x="4537" y="15385"/>
                  </a:cubicBezTo>
                  <a:cubicBezTo>
                    <a:pt x="5049" y="15301"/>
                    <a:pt x="5371" y="14825"/>
                    <a:pt x="5287" y="14337"/>
                  </a:cubicBezTo>
                  <a:cubicBezTo>
                    <a:pt x="5252" y="14158"/>
                    <a:pt x="5180" y="14003"/>
                    <a:pt x="5073" y="13884"/>
                  </a:cubicBezTo>
                  <a:cubicBezTo>
                    <a:pt x="5668" y="12253"/>
                    <a:pt x="6633" y="10801"/>
                    <a:pt x="7942" y="9646"/>
                  </a:cubicBezTo>
                  <a:lnTo>
                    <a:pt x="7942" y="9646"/>
                  </a:lnTo>
                  <a:cubicBezTo>
                    <a:pt x="8038" y="11872"/>
                    <a:pt x="7442" y="14039"/>
                    <a:pt x="6240" y="15908"/>
                  </a:cubicBezTo>
                  <a:cubicBezTo>
                    <a:pt x="6131" y="15872"/>
                    <a:pt x="6015" y="15856"/>
                    <a:pt x="5897" y="15856"/>
                  </a:cubicBezTo>
                  <a:cubicBezTo>
                    <a:pt x="5860" y="15856"/>
                    <a:pt x="5824" y="15858"/>
                    <a:pt x="5787" y="15861"/>
                  </a:cubicBezTo>
                  <a:cubicBezTo>
                    <a:pt x="5287" y="15956"/>
                    <a:pt x="4954" y="16432"/>
                    <a:pt x="5049" y="16920"/>
                  </a:cubicBezTo>
                  <a:cubicBezTo>
                    <a:pt x="5124" y="17378"/>
                    <a:pt x="5512" y="17684"/>
                    <a:pt x="5943" y="17684"/>
                  </a:cubicBezTo>
                  <a:cubicBezTo>
                    <a:pt x="5994" y="17684"/>
                    <a:pt x="6045" y="17679"/>
                    <a:pt x="6097" y="17671"/>
                  </a:cubicBezTo>
                  <a:cubicBezTo>
                    <a:pt x="6609" y="17575"/>
                    <a:pt x="6930" y="17099"/>
                    <a:pt x="6847" y="16611"/>
                  </a:cubicBezTo>
                  <a:cubicBezTo>
                    <a:pt x="6835" y="16516"/>
                    <a:pt x="6799" y="16432"/>
                    <a:pt x="6752" y="16361"/>
                  </a:cubicBezTo>
                  <a:cubicBezTo>
                    <a:pt x="8061" y="14349"/>
                    <a:pt x="8704" y="12015"/>
                    <a:pt x="8621" y="9598"/>
                  </a:cubicBezTo>
                  <a:lnTo>
                    <a:pt x="8621" y="9598"/>
                  </a:lnTo>
                  <a:cubicBezTo>
                    <a:pt x="10609" y="11622"/>
                    <a:pt x="12050" y="14075"/>
                    <a:pt x="12824" y="16801"/>
                  </a:cubicBezTo>
                  <a:cubicBezTo>
                    <a:pt x="12514" y="16992"/>
                    <a:pt x="12336" y="17349"/>
                    <a:pt x="12395" y="17742"/>
                  </a:cubicBezTo>
                  <a:cubicBezTo>
                    <a:pt x="12469" y="18184"/>
                    <a:pt x="12860" y="18496"/>
                    <a:pt x="13287" y="18496"/>
                  </a:cubicBezTo>
                  <a:cubicBezTo>
                    <a:pt x="13343" y="18496"/>
                    <a:pt x="13399" y="18491"/>
                    <a:pt x="13455" y="18480"/>
                  </a:cubicBezTo>
                  <a:cubicBezTo>
                    <a:pt x="13979" y="18433"/>
                    <a:pt x="14312" y="17968"/>
                    <a:pt x="14229" y="17456"/>
                  </a:cubicBezTo>
                  <a:cubicBezTo>
                    <a:pt x="14169" y="17087"/>
                    <a:pt x="13872" y="16801"/>
                    <a:pt x="13526" y="16718"/>
                  </a:cubicBezTo>
                  <a:cubicBezTo>
                    <a:pt x="12764" y="13980"/>
                    <a:pt x="11371" y="11491"/>
                    <a:pt x="9407" y="9420"/>
                  </a:cubicBezTo>
                  <a:lnTo>
                    <a:pt x="9407" y="9420"/>
                  </a:lnTo>
                  <a:cubicBezTo>
                    <a:pt x="12383" y="10229"/>
                    <a:pt x="14967" y="12063"/>
                    <a:pt x="16717" y="14623"/>
                  </a:cubicBezTo>
                  <a:cubicBezTo>
                    <a:pt x="16634" y="14777"/>
                    <a:pt x="16598" y="14980"/>
                    <a:pt x="16634" y="15170"/>
                  </a:cubicBezTo>
                  <a:cubicBezTo>
                    <a:pt x="16718" y="15613"/>
                    <a:pt x="17101" y="15925"/>
                    <a:pt x="17526" y="15925"/>
                  </a:cubicBezTo>
                  <a:cubicBezTo>
                    <a:pt x="17581" y="15925"/>
                    <a:pt x="17637" y="15919"/>
                    <a:pt x="17694" y="15908"/>
                  </a:cubicBezTo>
                  <a:cubicBezTo>
                    <a:pt x="18206" y="15825"/>
                    <a:pt x="18527" y="15349"/>
                    <a:pt x="18432" y="14849"/>
                  </a:cubicBezTo>
                  <a:cubicBezTo>
                    <a:pt x="18358" y="14406"/>
                    <a:pt x="17977" y="14094"/>
                    <a:pt x="17552" y="14094"/>
                  </a:cubicBezTo>
                  <a:cubicBezTo>
                    <a:pt x="17496" y="14094"/>
                    <a:pt x="17440" y="14100"/>
                    <a:pt x="17384" y="14111"/>
                  </a:cubicBezTo>
                  <a:cubicBezTo>
                    <a:pt x="17324" y="14122"/>
                    <a:pt x="17277" y="14134"/>
                    <a:pt x="17217" y="14158"/>
                  </a:cubicBezTo>
                  <a:cubicBezTo>
                    <a:pt x="15586" y="11789"/>
                    <a:pt x="13264" y="10039"/>
                    <a:pt x="10586" y="9074"/>
                  </a:cubicBezTo>
                  <a:cubicBezTo>
                    <a:pt x="11591" y="8817"/>
                    <a:pt x="12614" y="8638"/>
                    <a:pt x="13641" y="8638"/>
                  </a:cubicBezTo>
                  <a:cubicBezTo>
                    <a:pt x="14281" y="8638"/>
                    <a:pt x="14923" y="8707"/>
                    <a:pt x="15562" y="8872"/>
                  </a:cubicBezTo>
                  <a:cubicBezTo>
                    <a:pt x="15562" y="8931"/>
                    <a:pt x="15562" y="9003"/>
                    <a:pt x="15586" y="9074"/>
                  </a:cubicBezTo>
                  <a:cubicBezTo>
                    <a:pt x="15660" y="9527"/>
                    <a:pt x="16041" y="9841"/>
                    <a:pt x="16467" y="9841"/>
                  </a:cubicBezTo>
                  <a:cubicBezTo>
                    <a:pt x="16522" y="9841"/>
                    <a:pt x="16578" y="9835"/>
                    <a:pt x="16634" y="9824"/>
                  </a:cubicBezTo>
                  <a:cubicBezTo>
                    <a:pt x="17146" y="9729"/>
                    <a:pt x="17467" y="9253"/>
                    <a:pt x="17384" y="8765"/>
                  </a:cubicBezTo>
                  <a:cubicBezTo>
                    <a:pt x="17300" y="8322"/>
                    <a:pt x="16917" y="8010"/>
                    <a:pt x="16492" y="8010"/>
                  </a:cubicBezTo>
                  <a:cubicBezTo>
                    <a:pt x="16437" y="8010"/>
                    <a:pt x="16381" y="8016"/>
                    <a:pt x="16324" y="8026"/>
                  </a:cubicBezTo>
                  <a:cubicBezTo>
                    <a:pt x="16146" y="8050"/>
                    <a:pt x="15979" y="8146"/>
                    <a:pt x="15860" y="8241"/>
                  </a:cubicBezTo>
                  <a:cubicBezTo>
                    <a:pt x="15133" y="8048"/>
                    <a:pt x="14411" y="7967"/>
                    <a:pt x="13691" y="7967"/>
                  </a:cubicBezTo>
                  <a:cubicBezTo>
                    <a:pt x="12324" y="7967"/>
                    <a:pt x="10966" y="8259"/>
                    <a:pt x="9609" y="8634"/>
                  </a:cubicBezTo>
                  <a:cubicBezTo>
                    <a:pt x="10645" y="7800"/>
                    <a:pt x="11729" y="7074"/>
                    <a:pt x="12907" y="6455"/>
                  </a:cubicBezTo>
                  <a:cubicBezTo>
                    <a:pt x="13069" y="6687"/>
                    <a:pt x="13342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00" y="6729"/>
                    <a:pt x="14634" y="6252"/>
                    <a:pt x="14538" y="5764"/>
                  </a:cubicBezTo>
                  <a:cubicBezTo>
                    <a:pt x="14464" y="5307"/>
                    <a:pt x="14075" y="5001"/>
                    <a:pt x="13636" y="5001"/>
                  </a:cubicBezTo>
                  <a:cubicBezTo>
                    <a:pt x="13584" y="5001"/>
                    <a:pt x="13532" y="5005"/>
                    <a:pt x="13479" y="5014"/>
                  </a:cubicBezTo>
                  <a:cubicBezTo>
                    <a:pt x="13086" y="5086"/>
                    <a:pt x="12800" y="5407"/>
                    <a:pt x="12741" y="5776"/>
                  </a:cubicBezTo>
                  <a:cubicBezTo>
                    <a:pt x="11598" y="6360"/>
                    <a:pt x="10526" y="7050"/>
                    <a:pt x="9514" y="7848"/>
                  </a:cubicBezTo>
                  <a:cubicBezTo>
                    <a:pt x="10205" y="5860"/>
                    <a:pt x="11800" y="4371"/>
                    <a:pt x="13526" y="3145"/>
                  </a:cubicBezTo>
                  <a:cubicBezTo>
                    <a:pt x="13706" y="3344"/>
                    <a:pt x="13952" y="3469"/>
                    <a:pt x="14217" y="3469"/>
                  </a:cubicBezTo>
                  <a:cubicBezTo>
                    <a:pt x="14268" y="3469"/>
                    <a:pt x="14320" y="3464"/>
                    <a:pt x="14372" y="3454"/>
                  </a:cubicBezTo>
                  <a:cubicBezTo>
                    <a:pt x="14884" y="3359"/>
                    <a:pt x="15205" y="2883"/>
                    <a:pt x="15122" y="2395"/>
                  </a:cubicBezTo>
                  <a:cubicBezTo>
                    <a:pt x="15038" y="1952"/>
                    <a:pt x="14655" y="1640"/>
                    <a:pt x="14230" y="1640"/>
                  </a:cubicBezTo>
                  <a:cubicBezTo>
                    <a:pt x="14174" y="1640"/>
                    <a:pt x="14118" y="1646"/>
                    <a:pt x="14062" y="1657"/>
                  </a:cubicBezTo>
                  <a:cubicBezTo>
                    <a:pt x="13645" y="1728"/>
                    <a:pt x="13348" y="2073"/>
                    <a:pt x="13300" y="2466"/>
                  </a:cubicBezTo>
                  <a:cubicBezTo>
                    <a:pt x="11359" y="3824"/>
                    <a:pt x="9585" y="5479"/>
                    <a:pt x="8823" y="7693"/>
                  </a:cubicBezTo>
                  <a:cubicBezTo>
                    <a:pt x="8454" y="5598"/>
                    <a:pt x="7645" y="3597"/>
                    <a:pt x="6776" y="1657"/>
                  </a:cubicBezTo>
                  <a:cubicBezTo>
                    <a:pt x="7037" y="1454"/>
                    <a:pt x="7204" y="1121"/>
                    <a:pt x="7145" y="764"/>
                  </a:cubicBezTo>
                  <a:cubicBezTo>
                    <a:pt x="7059" y="306"/>
                    <a:pt x="6670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017949" y="-672330"/>
            <a:ext cx="3150780" cy="3218466"/>
            <a:chOff x="-1017949" y="-672330"/>
            <a:chExt cx="3150780" cy="3218466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440715" y="-672330"/>
              <a:ext cx="1692116" cy="1730629"/>
              <a:chOff x="605125" y="3193075"/>
              <a:chExt cx="1215950" cy="1243625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1117100" y="3898825"/>
                <a:ext cx="420600" cy="535500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21420" extrusionOk="0">
                    <a:moveTo>
                      <a:pt x="1322" y="0"/>
                    </a:moveTo>
                    <a:cubicBezTo>
                      <a:pt x="869" y="465"/>
                      <a:pt x="595" y="1036"/>
                      <a:pt x="512" y="1679"/>
                    </a:cubicBezTo>
                    <a:cubicBezTo>
                      <a:pt x="0" y="6263"/>
                      <a:pt x="1858" y="10978"/>
                      <a:pt x="4608" y="14752"/>
                    </a:cubicBezTo>
                    <a:cubicBezTo>
                      <a:pt x="5179" y="15526"/>
                      <a:pt x="5799" y="16276"/>
                      <a:pt x="6501" y="16955"/>
                    </a:cubicBezTo>
                    <a:cubicBezTo>
                      <a:pt x="9251" y="19550"/>
                      <a:pt x="13109" y="20562"/>
                      <a:pt x="16824" y="21420"/>
                    </a:cubicBezTo>
                    <a:cubicBezTo>
                      <a:pt x="16038" y="20801"/>
                      <a:pt x="15395" y="19967"/>
                      <a:pt x="14800" y="19134"/>
                    </a:cubicBezTo>
                    <a:cubicBezTo>
                      <a:pt x="12597" y="16074"/>
                      <a:pt x="10621" y="12823"/>
                      <a:pt x="8894" y="9466"/>
                    </a:cubicBezTo>
                    <a:cubicBezTo>
                      <a:pt x="7894" y="7525"/>
                      <a:pt x="6989" y="5537"/>
                      <a:pt x="5715" y="3763"/>
                    </a:cubicBezTo>
                    <a:cubicBezTo>
                      <a:pt x="4560" y="2191"/>
                      <a:pt x="3108" y="774"/>
                      <a:pt x="13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150125" y="3875875"/>
                <a:ext cx="399475" cy="560825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22433" extrusionOk="0">
                    <a:moveTo>
                      <a:pt x="2104" y="0"/>
                    </a:moveTo>
                    <a:cubicBezTo>
                      <a:pt x="1573" y="0"/>
                      <a:pt x="1065" y="146"/>
                      <a:pt x="608" y="430"/>
                    </a:cubicBezTo>
                    <a:cubicBezTo>
                      <a:pt x="382" y="561"/>
                      <a:pt x="179" y="728"/>
                      <a:pt x="1" y="918"/>
                    </a:cubicBezTo>
                    <a:cubicBezTo>
                      <a:pt x="1787" y="1692"/>
                      <a:pt x="3239" y="3109"/>
                      <a:pt x="4382" y="4681"/>
                    </a:cubicBezTo>
                    <a:cubicBezTo>
                      <a:pt x="5656" y="6455"/>
                      <a:pt x="6573" y="8443"/>
                      <a:pt x="7573" y="10384"/>
                    </a:cubicBezTo>
                    <a:cubicBezTo>
                      <a:pt x="9300" y="13741"/>
                      <a:pt x="11276" y="16992"/>
                      <a:pt x="13479" y="20052"/>
                    </a:cubicBezTo>
                    <a:cubicBezTo>
                      <a:pt x="14074" y="20873"/>
                      <a:pt x="14717" y="21707"/>
                      <a:pt x="15503" y="22326"/>
                    </a:cubicBezTo>
                    <a:cubicBezTo>
                      <a:pt x="15669" y="22362"/>
                      <a:pt x="15824" y="22409"/>
                      <a:pt x="15979" y="22433"/>
                    </a:cubicBezTo>
                    <a:cubicBezTo>
                      <a:pt x="14253" y="21290"/>
                      <a:pt x="14098" y="18885"/>
                      <a:pt x="13979" y="16813"/>
                    </a:cubicBezTo>
                    <a:cubicBezTo>
                      <a:pt x="13752" y="12932"/>
                      <a:pt x="13026" y="8955"/>
                      <a:pt x="10955" y="5645"/>
                    </a:cubicBezTo>
                    <a:cubicBezTo>
                      <a:pt x="9061" y="2645"/>
                      <a:pt x="5871" y="311"/>
                      <a:pt x="2382" y="14"/>
                    </a:cubicBezTo>
                    <a:cubicBezTo>
                      <a:pt x="2289" y="5"/>
                      <a:pt x="2196" y="0"/>
                      <a:pt x="2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84350" y="3890875"/>
                <a:ext cx="625700" cy="282275"/>
              </a:xfrm>
              <a:custGeom>
                <a:avLst/>
                <a:gdLst/>
                <a:ahLst/>
                <a:cxnLst/>
                <a:rect l="l" t="t" r="r" b="b"/>
                <a:pathLst>
                  <a:path w="25028" h="11291" extrusionOk="0">
                    <a:moveTo>
                      <a:pt x="1791" y="0"/>
                    </a:moveTo>
                    <a:cubicBezTo>
                      <a:pt x="1220" y="0"/>
                      <a:pt x="653" y="52"/>
                      <a:pt x="96" y="164"/>
                    </a:cubicBezTo>
                    <a:cubicBezTo>
                      <a:pt x="1" y="795"/>
                      <a:pt x="84" y="1450"/>
                      <a:pt x="406" y="2009"/>
                    </a:cubicBezTo>
                    <a:cubicBezTo>
                      <a:pt x="2585" y="6093"/>
                      <a:pt x="6788" y="8903"/>
                      <a:pt x="11205" y="10427"/>
                    </a:cubicBezTo>
                    <a:cubicBezTo>
                      <a:pt x="12110" y="10736"/>
                      <a:pt x="13050" y="10998"/>
                      <a:pt x="14003" y="11153"/>
                    </a:cubicBezTo>
                    <a:cubicBezTo>
                      <a:pt x="14611" y="11248"/>
                      <a:pt x="15219" y="11291"/>
                      <a:pt x="15826" y="11291"/>
                    </a:cubicBezTo>
                    <a:cubicBezTo>
                      <a:pt x="18961" y="11291"/>
                      <a:pt x="22065" y="10137"/>
                      <a:pt x="25028" y="8950"/>
                    </a:cubicBezTo>
                    <a:cubicBezTo>
                      <a:pt x="24040" y="8891"/>
                      <a:pt x="23040" y="8581"/>
                      <a:pt x="22087" y="8236"/>
                    </a:cubicBezTo>
                    <a:cubicBezTo>
                      <a:pt x="18503" y="6974"/>
                      <a:pt x="15027" y="5438"/>
                      <a:pt x="11693" y="3640"/>
                    </a:cubicBezTo>
                    <a:cubicBezTo>
                      <a:pt x="9776" y="2604"/>
                      <a:pt x="7883" y="1497"/>
                      <a:pt x="5847" y="759"/>
                    </a:cubicBezTo>
                    <a:cubicBezTo>
                      <a:pt x="4552" y="297"/>
                      <a:pt x="3163" y="0"/>
                      <a:pt x="1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186750" y="3810225"/>
                <a:ext cx="634325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25373" h="12177" extrusionOk="0">
                    <a:moveTo>
                      <a:pt x="6605" y="0"/>
                    </a:moveTo>
                    <a:cubicBezTo>
                      <a:pt x="4791" y="0"/>
                      <a:pt x="3003" y="407"/>
                      <a:pt x="1453" y="1294"/>
                    </a:cubicBezTo>
                    <a:cubicBezTo>
                      <a:pt x="917" y="1604"/>
                      <a:pt x="476" y="2080"/>
                      <a:pt x="226" y="2651"/>
                    </a:cubicBezTo>
                    <a:cubicBezTo>
                      <a:pt x="119" y="2890"/>
                      <a:pt x="48" y="3140"/>
                      <a:pt x="0" y="3390"/>
                    </a:cubicBezTo>
                    <a:cubicBezTo>
                      <a:pt x="558" y="3282"/>
                      <a:pt x="1126" y="3232"/>
                      <a:pt x="1695" y="3232"/>
                    </a:cubicBezTo>
                    <a:cubicBezTo>
                      <a:pt x="3069" y="3232"/>
                      <a:pt x="4455" y="3522"/>
                      <a:pt x="5751" y="3985"/>
                    </a:cubicBezTo>
                    <a:cubicBezTo>
                      <a:pt x="7799" y="4723"/>
                      <a:pt x="9692" y="5830"/>
                      <a:pt x="11597" y="6866"/>
                    </a:cubicBezTo>
                    <a:cubicBezTo>
                      <a:pt x="14931" y="8652"/>
                      <a:pt x="18407" y="10200"/>
                      <a:pt x="21979" y="11462"/>
                    </a:cubicBezTo>
                    <a:cubicBezTo>
                      <a:pt x="22920" y="11807"/>
                      <a:pt x="23920" y="12117"/>
                      <a:pt x="24920" y="12176"/>
                    </a:cubicBezTo>
                    <a:lnTo>
                      <a:pt x="25372" y="11998"/>
                    </a:lnTo>
                    <a:lnTo>
                      <a:pt x="25372" y="11998"/>
                    </a:lnTo>
                    <a:cubicBezTo>
                      <a:pt x="25359" y="11998"/>
                      <a:pt x="25346" y="11998"/>
                      <a:pt x="25334" y="11998"/>
                    </a:cubicBezTo>
                    <a:cubicBezTo>
                      <a:pt x="23294" y="11998"/>
                      <a:pt x="21804" y="10142"/>
                      <a:pt x="20527" y="8509"/>
                    </a:cubicBezTo>
                    <a:cubicBezTo>
                      <a:pt x="18133" y="5449"/>
                      <a:pt x="15276" y="2592"/>
                      <a:pt x="11704" y="1056"/>
                    </a:cubicBezTo>
                    <a:cubicBezTo>
                      <a:pt x="10107" y="374"/>
                      <a:pt x="8345" y="0"/>
                      <a:pt x="6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53075" y="3758625"/>
                <a:ext cx="47270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18908" h="23040" extrusionOk="0">
                    <a:moveTo>
                      <a:pt x="10061" y="1"/>
                    </a:moveTo>
                    <a:cubicBezTo>
                      <a:pt x="10061" y="1"/>
                      <a:pt x="0" y="9561"/>
                      <a:pt x="2227" y="15431"/>
                    </a:cubicBezTo>
                    <a:cubicBezTo>
                      <a:pt x="2798" y="16967"/>
                      <a:pt x="4465" y="17693"/>
                      <a:pt x="5834" y="18598"/>
                    </a:cubicBezTo>
                    <a:cubicBezTo>
                      <a:pt x="7442" y="19670"/>
                      <a:pt x="8728" y="21229"/>
                      <a:pt x="9442" y="23039"/>
                    </a:cubicBezTo>
                    <a:cubicBezTo>
                      <a:pt x="10061" y="21325"/>
                      <a:pt x="11347" y="19848"/>
                      <a:pt x="12954" y="18967"/>
                    </a:cubicBezTo>
                    <a:cubicBezTo>
                      <a:pt x="14050" y="18372"/>
                      <a:pt x="16669" y="16586"/>
                      <a:pt x="17110" y="15419"/>
                    </a:cubicBezTo>
                    <a:cubicBezTo>
                      <a:pt x="18907" y="10514"/>
                      <a:pt x="10061" y="1"/>
                      <a:pt x="100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34025" y="4011625"/>
                <a:ext cx="36050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12896" extrusionOk="0">
                    <a:moveTo>
                      <a:pt x="13241" y="1"/>
                    </a:moveTo>
                    <a:cubicBezTo>
                      <a:pt x="13181" y="608"/>
                      <a:pt x="13038" y="1203"/>
                      <a:pt x="12752" y="1751"/>
                    </a:cubicBezTo>
                    <a:cubicBezTo>
                      <a:pt x="11693" y="3728"/>
                      <a:pt x="9347" y="4478"/>
                      <a:pt x="7335" y="5418"/>
                    </a:cubicBezTo>
                    <a:cubicBezTo>
                      <a:pt x="7026" y="5561"/>
                      <a:pt x="6692" y="5728"/>
                      <a:pt x="6466" y="5978"/>
                    </a:cubicBezTo>
                    <a:cubicBezTo>
                      <a:pt x="6144" y="6347"/>
                      <a:pt x="5990" y="6907"/>
                      <a:pt x="5573" y="7157"/>
                    </a:cubicBezTo>
                    <a:cubicBezTo>
                      <a:pt x="5413" y="7250"/>
                      <a:pt x="5245" y="7288"/>
                      <a:pt x="5073" y="7288"/>
                    </a:cubicBezTo>
                    <a:cubicBezTo>
                      <a:pt x="4541" y="7288"/>
                      <a:pt x="3967" y="6920"/>
                      <a:pt x="3454" y="6668"/>
                    </a:cubicBezTo>
                    <a:cubicBezTo>
                      <a:pt x="2930" y="6407"/>
                      <a:pt x="2350" y="6281"/>
                      <a:pt x="1768" y="6281"/>
                    </a:cubicBezTo>
                    <a:cubicBezTo>
                      <a:pt x="1159" y="6281"/>
                      <a:pt x="549" y="6418"/>
                      <a:pt x="1" y="6680"/>
                    </a:cubicBezTo>
                    <a:cubicBezTo>
                      <a:pt x="751" y="7383"/>
                      <a:pt x="1751" y="7883"/>
                      <a:pt x="2632" y="8466"/>
                    </a:cubicBezTo>
                    <a:cubicBezTo>
                      <a:pt x="4239" y="9538"/>
                      <a:pt x="5513" y="11109"/>
                      <a:pt x="6228" y="12895"/>
                    </a:cubicBezTo>
                    <a:cubicBezTo>
                      <a:pt x="6859" y="11193"/>
                      <a:pt x="8133" y="9716"/>
                      <a:pt x="9740" y="8835"/>
                    </a:cubicBezTo>
                    <a:cubicBezTo>
                      <a:pt x="10847" y="8240"/>
                      <a:pt x="13467" y="6454"/>
                      <a:pt x="13895" y="5275"/>
                    </a:cubicBezTo>
                    <a:cubicBezTo>
                      <a:pt x="14419" y="3870"/>
                      <a:pt x="14026" y="1977"/>
                      <a:pt x="13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81350" y="3193075"/>
                <a:ext cx="47300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18920" h="23040" extrusionOk="0">
                    <a:moveTo>
                      <a:pt x="9466" y="1"/>
                    </a:moveTo>
                    <a:cubicBezTo>
                      <a:pt x="8847" y="1703"/>
                      <a:pt x="7561" y="3180"/>
                      <a:pt x="5954" y="4061"/>
                    </a:cubicBezTo>
                    <a:cubicBezTo>
                      <a:pt x="4858" y="4656"/>
                      <a:pt x="2239" y="6442"/>
                      <a:pt x="1810" y="7621"/>
                    </a:cubicBezTo>
                    <a:cubicBezTo>
                      <a:pt x="0" y="12514"/>
                      <a:pt x="8847" y="23039"/>
                      <a:pt x="8847" y="23039"/>
                    </a:cubicBezTo>
                    <a:cubicBezTo>
                      <a:pt x="8847" y="23039"/>
                      <a:pt x="18919" y="13467"/>
                      <a:pt x="16693" y="7597"/>
                    </a:cubicBezTo>
                    <a:cubicBezTo>
                      <a:pt x="16110" y="6073"/>
                      <a:pt x="14443" y="5335"/>
                      <a:pt x="13073" y="4430"/>
                    </a:cubicBezTo>
                    <a:cubicBezTo>
                      <a:pt x="11466" y="3358"/>
                      <a:pt x="10180" y="1799"/>
                      <a:pt x="9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92675" y="3193375"/>
                <a:ext cx="22447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4074" extrusionOk="0">
                    <a:moveTo>
                      <a:pt x="1037" y="1"/>
                    </a:moveTo>
                    <a:cubicBezTo>
                      <a:pt x="775" y="679"/>
                      <a:pt x="441" y="1322"/>
                      <a:pt x="1" y="1906"/>
                    </a:cubicBezTo>
                    <a:cubicBezTo>
                      <a:pt x="346" y="2346"/>
                      <a:pt x="620" y="2858"/>
                      <a:pt x="739" y="3406"/>
                    </a:cubicBezTo>
                    <a:cubicBezTo>
                      <a:pt x="822" y="3930"/>
                      <a:pt x="822" y="4513"/>
                      <a:pt x="1049" y="5025"/>
                    </a:cubicBezTo>
                    <a:cubicBezTo>
                      <a:pt x="1644" y="6430"/>
                      <a:pt x="3418" y="6752"/>
                      <a:pt x="4680" y="7609"/>
                    </a:cubicBezTo>
                    <a:cubicBezTo>
                      <a:pt x="6252" y="8657"/>
                      <a:pt x="7026" y="10621"/>
                      <a:pt x="7180" y="12514"/>
                    </a:cubicBezTo>
                    <a:cubicBezTo>
                      <a:pt x="7228" y="13038"/>
                      <a:pt x="7228" y="13562"/>
                      <a:pt x="7264" y="14074"/>
                    </a:cubicBezTo>
                    <a:cubicBezTo>
                      <a:pt x="8383" y="11835"/>
                      <a:pt x="8978" y="9526"/>
                      <a:pt x="8252" y="7609"/>
                    </a:cubicBezTo>
                    <a:cubicBezTo>
                      <a:pt x="7668" y="6073"/>
                      <a:pt x="5990" y="5335"/>
                      <a:pt x="4632" y="4430"/>
                    </a:cubicBezTo>
                    <a:cubicBezTo>
                      <a:pt x="3025" y="3358"/>
                      <a:pt x="1751" y="1787"/>
                      <a:pt x="1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05125" y="3726650"/>
                <a:ext cx="503650" cy="383275"/>
              </a:xfrm>
              <a:custGeom>
                <a:avLst/>
                <a:gdLst/>
                <a:ahLst/>
                <a:cxnLst/>
                <a:rect l="l" t="t" r="r" b="b"/>
                <a:pathLst>
                  <a:path w="20146" h="15331" extrusionOk="0">
                    <a:moveTo>
                      <a:pt x="10444" y="0"/>
                    </a:moveTo>
                    <a:cubicBezTo>
                      <a:pt x="7385" y="0"/>
                      <a:pt x="4406" y="585"/>
                      <a:pt x="2882" y="2506"/>
                    </a:cubicBezTo>
                    <a:cubicBezTo>
                      <a:pt x="1858" y="3792"/>
                      <a:pt x="2084" y="5602"/>
                      <a:pt x="1989" y="7245"/>
                    </a:cubicBezTo>
                    <a:cubicBezTo>
                      <a:pt x="1882" y="9173"/>
                      <a:pt x="1167" y="11067"/>
                      <a:pt x="0" y="12602"/>
                    </a:cubicBezTo>
                    <a:cubicBezTo>
                      <a:pt x="452" y="12516"/>
                      <a:pt x="911" y="12473"/>
                      <a:pt x="1370" y="12473"/>
                    </a:cubicBezTo>
                    <a:cubicBezTo>
                      <a:pt x="2738" y="12473"/>
                      <a:pt x="4107" y="12851"/>
                      <a:pt x="5275" y="13555"/>
                    </a:cubicBezTo>
                    <a:cubicBezTo>
                      <a:pt x="6264" y="14148"/>
                      <a:pt x="8796" y="15331"/>
                      <a:pt x="10144" y="15331"/>
                    </a:cubicBezTo>
                    <a:cubicBezTo>
                      <a:pt x="10256" y="15331"/>
                      <a:pt x="10360" y="15323"/>
                      <a:pt x="10454" y="15305"/>
                    </a:cubicBezTo>
                    <a:cubicBezTo>
                      <a:pt x="15562" y="14376"/>
                      <a:pt x="20146" y="1411"/>
                      <a:pt x="20146" y="1411"/>
                    </a:cubicBezTo>
                    <a:cubicBezTo>
                      <a:pt x="20146" y="1411"/>
                      <a:pt x="15197" y="0"/>
                      <a:pt x="10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05125" y="3863100"/>
                <a:ext cx="461975" cy="246900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9876" extrusionOk="0">
                    <a:moveTo>
                      <a:pt x="18479" y="1"/>
                    </a:moveTo>
                    <a:lnTo>
                      <a:pt x="18479" y="1"/>
                    </a:lnTo>
                    <a:cubicBezTo>
                      <a:pt x="18431" y="24"/>
                      <a:pt x="18372" y="36"/>
                      <a:pt x="18336" y="72"/>
                    </a:cubicBezTo>
                    <a:cubicBezTo>
                      <a:pt x="16217" y="1191"/>
                      <a:pt x="14538" y="2977"/>
                      <a:pt x="12597" y="4370"/>
                    </a:cubicBezTo>
                    <a:cubicBezTo>
                      <a:pt x="11116" y="5443"/>
                      <a:pt x="9315" y="6286"/>
                      <a:pt x="7528" y="6286"/>
                    </a:cubicBezTo>
                    <a:cubicBezTo>
                      <a:pt x="6975" y="6286"/>
                      <a:pt x="6423" y="6205"/>
                      <a:pt x="5882" y="6025"/>
                    </a:cubicBezTo>
                    <a:cubicBezTo>
                      <a:pt x="4977" y="5728"/>
                      <a:pt x="4132" y="5085"/>
                      <a:pt x="3834" y="4168"/>
                    </a:cubicBezTo>
                    <a:cubicBezTo>
                      <a:pt x="3608" y="3442"/>
                      <a:pt x="3763" y="2644"/>
                      <a:pt x="3572" y="1918"/>
                    </a:cubicBezTo>
                    <a:cubicBezTo>
                      <a:pt x="3358" y="1156"/>
                      <a:pt x="2775" y="525"/>
                      <a:pt x="2036" y="239"/>
                    </a:cubicBezTo>
                    <a:cubicBezTo>
                      <a:pt x="2024" y="763"/>
                      <a:pt x="2024" y="1275"/>
                      <a:pt x="1989" y="1787"/>
                    </a:cubicBezTo>
                    <a:cubicBezTo>
                      <a:pt x="1882" y="3715"/>
                      <a:pt x="1167" y="5609"/>
                      <a:pt x="0" y="7144"/>
                    </a:cubicBezTo>
                    <a:cubicBezTo>
                      <a:pt x="449" y="7061"/>
                      <a:pt x="905" y="7020"/>
                      <a:pt x="1361" y="7020"/>
                    </a:cubicBezTo>
                    <a:cubicBezTo>
                      <a:pt x="2732" y="7020"/>
                      <a:pt x="4104" y="7391"/>
                      <a:pt x="5275" y="8097"/>
                    </a:cubicBezTo>
                    <a:cubicBezTo>
                      <a:pt x="6261" y="8689"/>
                      <a:pt x="8780" y="9875"/>
                      <a:pt x="10131" y="9875"/>
                    </a:cubicBezTo>
                    <a:cubicBezTo>
                      <a:pt x="10248" y="9875"/>
                      <a:pt x="10356" y="9866"/>
                      <a:pt x="10454" y="9847"/>
                    </a:cubicBezTo>
                    <a:cubicBezTo>
                      <a:pt x="13681" y="9252"/>
                      <a:pt x="16693" y="3882"/>
                      <a:pt x="184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98625" y="3417475"/>
                <a:ext cx="503975" cy="383275"/>
              </a:xfrm>
              <a:custGeom>
                <a:avLst/>
                <a:gdLst/>
                <a:ahLst/>
                <a:cxnLst/>
                <a:rect l="l" t="t" r="r" b="b"/>
                <a:pathLst>
                  <a:path w="20159" h="15331" extrusionOk="0">
                    <a:moveTo>
                      <a:pt x="10003" y="1"/>
                    </a:moveTo>
                    <a:cubicBezTo>
                      <a:pt x="9891" y="1"/>
                      <a:pt x="9787" y="9"/>
                      <a:pt x="9693" y="26"/>
                    </a:cubicBezTo>
                    <a:cubicBezTo>
                      <a:pt x="4585" y="966"/>
                      <a:pt x="1" y="13920"/>
                      <a:pt x="1" y="13920"/>
                    </a:cubicBezTo>
                    <a:cubicBezTo>
                      <a:pt x="1" y="13920"/>
                      <a:pt x="4945" y="15331"/>
                      <a:pt x="9697" y="15331"/>
                    </a:cubicBezTo>
                    <a:cubicBezTo>
                      <a:pt x="12756" y="15331"/>
                      <a:pt x="15736" y="14746"/>
                      <a:pt x="17265" y="12825"/>
                    </a:cubicBezTo>
                    <a:cubicBezTo>
                      <a:pt x="18301" y="11539"/>
                      <a:pt x="18075" y="9729"/>
                      <a:pt x="18158" y="8086"/>
                    </a:cubicBezTo>
                    <a:cubicBezTo>
                      <a:pt x="18265" y="6158"/>
                      <a:pt x="18980" y="4264"/>
                      <a:pt x="20158" y="2729"/>
                    </a:cubicBezTo>
                    <a:lnTo>
                      <a:pt x="20158" y="2729"/>
                    </a:lnTo>
                    <a:cubicBezTo>
                      <a:pt x="19707" y="2815"/>
                      <a:pt x="19247" y="2858"/>
                      <a:pt x="18787" y="2858"/>
                    </a:cubicBezTo>
                    <a:cubicBezTo>
                      <a:pt x="17415" y="2858"/>
                      <a:pt x="16040" y="2481"/>
                      <a:pt x="14872" y="1776"/>
                    </a:cubicBezTo>
                    <a:cubicBezTo>
                      <a:pt x="13882" y="1193"/>
                      <a:pt x="11358" y="1"/>
                      <a:pt x="10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243000" y="3418000"/>
                <a:ext cx="359600" cy="369525"/>
              </a:xfrm>
              <a:custGeom>
                <a:avLst/>
                <a:gdLst/>
                <a:ahLst/>
                <a:cxnLst/>
                <a:rect l="l" t="t" r="r" b="b"/>
                <a:pathLst>
                  <a:path w="14384" h="14781" extrusionOk="0">
                    <a:moveTo>
                      <a:pt x="4241" y="1"/>
                    </a:moveTo>
                    <a:cubicBezTo>
                      <a:pt x="4124" y="1"/>
                      <a:pt x="4016" y="10"/>
                      <a:pt x="3918" y="29"/>
                    </a:cubicBezTo>
                    <a:cubicBezTo>
                      <a:pt x="2548" y="291"/>
                      <a:pt x="1227" y="1398"/>
                      <a:pt x="1" y="2886"/>
                    </a:cubicBezTo>
                    <a:cubicBezTo>
                      <a:pt x="667" y="2577"/>
                      <a:pt x="1370" y="2315"/>
                      <a:pt x="2084" y="2100"/>
                    </a:cubicBezTo>
                    <a:cubicBezTo>
                      <a:pt x="2700" y="1901"/>
                      <a:pt x="3329" y="1757"/>
                      <a:pt x="3962" y="1757"/>
                    </a:cubicBezTo>
                    <a:cubicBezTo>
                      <a:pt x="4161" y="1757"/>
                      <a:pt x="4361" y="1771"/>
                      <a:pt x="4561" y="1803"/>
                    </a:cubicBezTo>
                    <a:cubicBezTo>
                      <a:pt x="5132" y="1898"/>
                      <a:pt x="5692" y="2136"/>
                      <a:pt x="6227" y="2374"/>
                    </a:cubicBezTo>
                    <a:cubicBezTo>
                      <a:pt x="7323" y="2850"/>
                      <a:pt x="8406" y="3303"/>
                      <a:pt x="9514" y="3779"/>
                    </a:cubicBezTo>
                    <a:cubicBezTo>
                      <a:pt x="10061" y="4007"/>
                      <a:pt x="10608" y="4257"/>
                      <a:pt x="11197" y="4257"/>
                    </a:cubicBezTo>
                    <a:cubicBezTo>
                      <a:pt x="11223" y="4257"/>
                      <a:pt x="11249" y="4256"/>
                      <a:pt x="11276" y="4255"/>
                    </a:cubicBezTo>
                    <a:lnTo>
                      <a:pt x="11276" y="4255"/>
                    </a:lnTo>
                    <a:cubicBezTo>
                      <a:pt x="10276" y="5327"/>
                      <a:pt x="9990" y="6875"/>
                      <a:pt x="9918" y="8351"/>
                    </a:cubicBezTo>
                    <a:cubicBezTo>
                      <a:pt x="9847" y="9816"/>
                      <a:pt x="9918" y="11316"/>
                      <a:pt x="9466" y="12709"/>
                    </a:cubicBezTo>
                    <a:cubicBezTo>
                      <a:pt x="9252" y="13411"/>
                      <a:pt x="8871" y="14078"/>
                      <a:pt x="8430" y="14673"/>
                    </a:cubicBezTo>
                    <a:cubicBezTo>
                      <a:pt x="8394" y="14721"/>
                      <a:pt x="8371" y="14757"/>
                      <a:pt x="8335" y="14781"/>
                    </a:cubicBezTo>
                    <a:cubicBezTo>
                      <a:pt x="9633" y="14400"/>
                      <a:pt x="10740" y="13768"/>
                      <a:pt x="11490" y="12828"/>
                    </a:cubicBezTo>
                    <a:cubicBezTo>
                      <a:pt x="12514" y="11554"/>
                      <a:pt x="12300" y="9732"/>
                      <a:pt x="12383" y="8101"/>
                    </a:cubicBezTo>
                    <a:cubicBezTo>
                      <a:pt x="12490" y="6160"/>
                      <a:pt x="13205" y="4279"/>
                      <a:pt x="14383" y="2743"/>
                    </a:cubicBezTo>
                    <a:lnTo>
                      <a:pt x="14383" y="2743"/>
                    </a:lnTo>
                    <a:cubicBezTo>
                      <a:pt x="13935" y="2823"/>
                      <a:pt x="13480" y="2862"/>
                      <a:pt x="13026" y="2862"/>
                    </a:cubicBezTo>
                    <a:cubicBezTo>
                      <a:pt x="11646" y="2862"/>
                      <a:pt x="10270" y="2498"/>
                      <a:pt x="9097" y="1791"/>
                    </a:cubicBezTo>
                    <a:cubicBezTo>
                      <a:pt x="8110" y="1199"/>
                      <a:pt x="5599" y="1"/>
                      <a:pt x="4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11675" y="3398300"/>
                <a:ext cx="496500" cy="380425"/>
              </a:xfrm>
              <a:custGeom>
                <a:avLst/>
                <a:gdLst/>
                <a:ahLst/>
                <a:cxnLst/>
                <a:rect l="l" t="t" r="r" b="b"/>
                <a:pathLst>
                  <a:path w="19860" h="15217" extrusionOk="0">
                    <a:moveTo>
                      <a:pt x="9721" y="1"/>
                    </a:moveTo>
                    <a:cubicBezTo>
                      <a:pt x="8266" y="1"/>
                      <a:pt x="6953" y="980"/>
                      <a:pt x="5620" y="1674"/>
                    </a:cubicBezTo>
                    <a:cubicBezTo>
                      <a:pt x="4263" y="2367"/>
                      <a:pt x="2717" y="2734"/>
                      <a:pt x="1174" y="2734"/>
                    </a:cubicBezTo>
                    <a:cubicBezTo>
                      <a:pt x="782" y="2734"/>
                      <a:pt x="389" y="2710"/>
                      <a:pt x="0" y="2662"/>
                    </a:cubicBezTo>
                    <a:lnTo>
                      <a:pt x="0" y="2662"/>
                    </a:lnTo>
                    <a:cubicBezTo>
                      <a:pt x="1203" y="4031"/>
                      <a:pt x="1882" y="5865"/>
                      <a:pt x="1858" y="7698"/>
                    </a:cubicBezTo>
                    <a:cubicBezTo>
                      <a:pt x="1846" y="8949"/>
                      <a:pt x="2143" y="12116"/>
                      <a:pt x="2965" y="13056"/>
                    </a:cubicBezTo>
                    <a:cubicBezTo>
                      <a:pt x="4421" y="14736"/>
                      <a:pt x="7719" y="15217"/>
                      <a:pt x="11018" y="15217"/>
                    </a:cubicBezTo>
                    <a:cubicBezTo>
                      <a:pt x="15438" y="15217"/>
                      <a:pt x="19860" y="14354"/>
                      <a:pt x="19860" y="14354"/>
                    </a:cubicBezTo>
                    <a:cubicBezTo>
                      <a:pt x="19860" y="14354"/>
                      <a:pt x="16360" y="912"/>
                      <a:pt x="10156" y="31"/>
                    </a:cubicBezTo>
                    <a:cubicBezTo>
                      <a:pt x="10010" y="11"/>
                      <a:pt x="9865" y="1"/>
                      <a:pt x="9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11375" y="3398300"/>
                <a:ext cx="4033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14533" extrusionOk="0">
                    <a:moveTo>
                      <a:pt x="9712" y="1"/>
                    </a:moveTo>
                    <a:cubicBezTo>
                      <a:pt x="8266" y="1"/>
                      <a:pt x="6953" y="979"/>
                      <a:pt x="5620" y="1662"/>
                    </a:cubicBezTo>
                    <a:cubicBezTo>
                      <a:pt x="4267" y="2372"/>
                      <a:pt x="2726" y="2735"/>
                      <a:pt x="1189" y="2735"/>
                    </a:cubicBezTo>
                    <a:cubicBezTo>
                      <a:pt x="791" y="2735"/>
                      <a:pt x="394" y="2711"/>
                      <a:pt x="0" y="2662"/>
                    </a:cubicBezTo>
                    <a:lnTo>
                      <a:pt x="0" y="2662"/>
                    </a:lnTo>
                    <a:cubicBezTo>
                      <a:pt x="1203" y="4055"/>
                      <a:pt x="1870" y="5865"/>
                      <a:pt x="1858" y="7698"/>
                    </a:cubicBezTo>
                    <a:cubicBezTo>
                      <a:pt x="1846" y="8949"/>
                      <a:pt x="2144" y="12104"/>
                      <a:pt x="2965" y="13056"/>
                    </a:cubicBezTo>
                    <a:cubicBezTo>
                      <a:pt x="3537" y="13723"/>
                      <a:pt x="4406" y="14199"/>
                      <a:pt x="5442" y="14533"/>
                    </a:cubicBezTo>
                    <a:cubicBezTo>
                      <a:pt x="6037" y="12890"/>
                      <a:pt x="6085" y="11044"/>
                      <a:pt x="5584" y="9377"/>
                    </a:cubicBezTo>
                    <a:cubicBezTo>
                      <a:pt x="5346" y="8615"/>
                      <a:pt x="5001" y="7901"/>
                      <a:pt x="4834" y="7127"/>
                    </a:cubicBezTo>
                    <a:cubicBezTo>
                      <a:pt x="4668" y="6353"/>
                      <a:pt x="4715" y="5496"/>
                      <a:pt x="5180" y="4853"/>
                    </a:cubicBezTo>
                    <a:cubicBezTo>
                      <a:pt x="5489" y="4424"/>
                      <a:pt x="5965" y="4150"/>
                      <a:pt x="6442" y="3912"/>
                    </a:cubicBezTo>
                    <a:cubicBezTo>
                      <a:pt x="7812" y="3214"/>
                      <a:pt x="9337" y="2636"/>
                      <a:pt x="10845" y="2636"/>
                    </a:cubicBezTo>
                    <a:cubicBezTo>
                      <a:pt x="11342" y="2636"/>
                      <a:pt x="11837" y="2699"/>
                      <a:pt x="12323" y="2841"/>
                    </a:cubicBezTo>
                    <a:cubicBezTo>
                      <a:pt x="13216" y="3115"/>
                      <a:pt x="14002" y="3615"/>
                      <a:pt x="14764" y="4174"/>
                    </a:cubicBezTo>
                    <a:cubicBezTo>
                      <a:pt x="15240" y="4508"/>
                      <a:pt x="15681" y="4877"/>
                      <a:pt x="16133" y="5258"/>
                    </a:cubicBezTo>
                    <a:cubicBezTo>
                      <a:pt x="14586" y="2638"/>
                      <a:pt x="12573" y="376"/>
                      <a:pt x="10145" y="31"/>
                    </a:cubicBezTo>
                    <a:cubicBezTo>
                      <a:pt x="9999" y="11"/>
                      <a:pt x="9855" y="1"/>
                      <a:pt x="97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9825" y="3728300"/>
                <a:ext cx="496525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5210" extrusionOk="0">
                    <a:moveTo>
                      <a:pt x="8851" y="1"/>
                    </a:moveTo>
                    <a:cubicBezTo>
                      <a:pt x="4428" y="1"/>
                      <a:pt x="1" y="868"/>
                      <a:pt x="1" y="868"/>
                    </a:cubicBezTo>
                    <a:cubicBezTo>
                      <a:pt x="1" y="868"/>
                      <a:pt x="3501" y="14310"/>
                      <a:pt x="9704" y="15180"/>
                    </a:cubicBezTo>
                    <a:cubicBezTo>
                      <a:pt x="9851" y="15200"/>
                      <a:pt x="9997" y="15210"/>
                      <a:pt x="10141" y="15210"/>
                    </a:cubicBezTo>
                    <a:cubicBezTo>
                      <a:pt x="11585" y="15210"/>
                      <a:pt x="12897" y="14241"/>
                      <a:pt x="14229" y="13548"/>
                    </a:cubicBezTo>
                    <a:cubicBezTo>
                      <a:pt x="15596" y="12846"/>
                      <a:pt x="17138" y="12476"/>
                      <a:pt x="18684" y="12476"/>
                    </a:cubicBezTo>
                    <a:cubicBezTo>
                      <a:pt x="19077" y="12476"/>
                      <a:pt x="19470" y="12500"/>
                      <a:pt x="19860" y="12548"/>
                    </a:cubicBezTo>
                    <a:cubicBezTo>
                      <a:pt x="18646" y="11179"/>
                      <a:pt x="17979" y="9346"/>
                      <a:pt x="17991" y="7524"/>
                    </a:cubicBezTo>
                    <a:cubicBezTo>
                      <a:pt x="18015" y="6274"/>
                      <a:pt x="17717" y="3095"/>
                      <a:pt x="16896" y="2166"/>
                    </a:cubicBezTo>
                    <a:cubicBezTo>
                      <a:pt x="15441" y="483"/>
                      <a:pt x="12147" y="1"/>
                      <a:pt x="8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58175" y="3728575"/>
                <a:ext cx="437575" cy="379975"/>
              </a:xfrm>
              <a:custGeom>
                <a:avLst/>
                <a:gdLst/>
                <a:ahLst/>
                <a:cxnLst/>
                <a:rect l="l" t="t" r="r" b="b"/>
                <a:pathLst>
                  <a:path w="17503" h="15199" extrusionOk="0">
                    <a:moveTo>
                      <a:pt x="7656" y="0"/>
                    </a:moveTo>
                    <a:cubicBezTo>
                      <a:pt x="8430" y="286"/>
                      <a:pt x="9192" y="583"/>
                      <a:pt x="9942" y="893"/>
                    </a:cubicBezTo>
                    <a:cubicBezTo>
                      <a:pt x="10430" y="1107"/>
                      <a:pt x="10930" y="1322"/>
                      <a:pt x="11347" y="1619"/>
                    </a:cubicBezTo>
                    <a:cubicBezTo>
                      <a:pt x="12311" y="2286"/>
                      <a:pt x="12942" y="3417"/>
                      <a:pt x="13014" y="4596"/>
                    </a:cubicBezTo>
                    <a:cubicBezTo>
                      <a:pt x="13061" y="5370"/>
                      <a:pt x="12883" y="6144"/>
                      <a:pt x="12859" y="6918"/>
                    </a:cubicBezTo>
                    <a:cubicBezTo>
                      <a:pt x="12847" y="8072"/>
                      <a:pt x="13216" y="9239"/>
                      <a:pt x="13907" y="10156"/>
                    </a:cubicBezTo>
                    <a:cubicBezTo>
                      <a:pt x="13639" y="10131"/>
                      <a:pt x="13370" y="10118"/>
                      <a:pt x="13101" y="10118"/>
                    </a:cubicBezTo>
                    <a:cubicBezTo>
                      <a:pt x="12234" y="10118"/>
                      <a:pt x="11370" y="10250"/>
                      <a:pt x="10561" y="10513"/>
                    </a:cubicBezTo>
                    <a:cubicBezTo>
                      <a:pt x="9763" y="10751"/>
                      <a:pt x="9013" y="11120"/>
                      <a:pt x="8204" y="11299"/>
                    </a:cubicBezTo>
                    <a:cubicBezTo>
                      <a:pt x="7794" y="11392"/>
                      <a:pt x="7379" y="11436"/>
                      <a:pt x="6964" y="11436"/>
                    </a:cubicBezTo>
                    <a:cubicBezTo>
                      <a:pt x="5313" y="11436"/>
                      <a:pt x="3658" y="10745"/>
                      <a:pt x="2346" y="9727"/>
                    </a:cubicBezTo>
                    <a:cubicBezTo>
                      <a:pt x="1453" y="9025"/>
                      <a:pt x="691" y="8192"/>
                      <a:pt x="0" y="7299"/>
                    </a:cubicBezTo>
                    <a:lnTo>
                      <a:pt x="0" y="7299"/>
                    </a:lnTo>
                    <a:cubicBezTo>
                      <a:pt x="1655" y="10882"/>
                      <a:pt x="4144" y="14704"/>
                      <a:pt x="7358" y="15169"/>
                    </a:cubicBezTo>
                    <a:cubicBezTo>
                      <a:pt x="7504" y="15189"/>
                      <a:pt x="7648" y="15199"/>
                      <a:pt x="7791" y="15199"/>
                    </a:cubicBezTo>
                    <a:cubicBezTo>
                      <a:pt x="9237" y="15199"/>
                      <a:pt x="10550" y="14220"/>
                      <a:pt x="11883" y="13537"/>
                    </a:cubicBezTo>
                    <a:cubicBezTo>
                      <a:pt x="13245" y="12828"/>
                      <a:pt x="14780" y="12464"/>
                      <a:pt x="16315" y="12464"/>
                    </a:cubicBezTo>
                    <a:cubicBezTo>
                      <a:pt x="16712" y="12464"/>
                      <a:pt x="17109" y="12488"/>
                      <a:pt x="17502" y="12537"/>
                    </a:cubicBezTo>
                    <a:cubicBezTo>
                      <a:pt x="16300" y="11156"/>
                      <a:pt x="15633" y="9335"/>
                      <a:pt x="15645" y="7501"/>
                    </a:cubicBezTo>
                    <a:cubicBezTo>
                      <a:pt x="15657" y="6251"/>
                      <a:pt x="15359" y="3096"/>
                      <a:pt x="14550" y="2143"/>
                    </a:cubicBezTo>
                    <a:cubicBezTo>
                      <a:pt x="13264" y="655"/>
                      <a:pt x="10537" y="119"/>
                      <a:pt x="76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9025" y="3775300"/>
                <a:ext cx="233100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0234" extrusionOk="0">
                    <a:moveTo>
                      <a:pt x="8680" y="0"/>
                    </a:moveTo>
                    <a:cubicBezTo>
                      <a:pt x="7525" y="2405"/>
                      <a:pt x="4977" y="6251"/>
                      <a:pt x="0" y="8656"/>
                    </a:cubicBezTo>
                    <a:cubicBezTo>
                      <a:pt x="810" y="9549"/>
                      <a:pt x="1953" y="10144"/>
                      <a:pt x="3275" y="10228"/>
                    </a:cubicBezTo>
                    <a:cubicBezTo>
                      <a:pt x="3353" y="10232"/>
                      <a:pt x="3432" y="10234"/>
                      <a:pt x="3512" y="10234"/>
                    </a:cubicBezTo>
                    <a:cubicBezTo>
                      <a:pt x="4856" y="10234"/>
                      <a:pt x="6338" y="9667"/>
                      <a:pt x="7406" y="8644"/>
                    </a:cubicBezTo>
                    <a:cubicBezTo>
                      <a:pt x="8847" y="7227"/>
                      <a:pt x="9323" y="5227"/>
                      <a:pt x="9287" y="3453"/>
                    </a:cubicBezTo>
                    <a:cubicBezTo>
                      <a:pt x="9275" y="2322"/>
                      <a:pt x="8775" y="298"/>
                      <a:pt x="8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24200" y="3774100"/>
                <a:ext cx="251850" cy="2176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8705" extrusionOk="0">
                    <a:moveTo>
                      <a:pt x="10061" y="1"/>
                    </a:moveTo>
                    <a:cubicBezTo>
                      <a:pt x="10061" y="1"/>
                      <a:pt x="5287" y="477"/>
                      <a:pt x="3739" y="1191"/>
                    </a:cubicBezTo>
                    <a:cubicBezTo>
                      <a:pt x="2191" y="1906"/>
                      <a:pt x="786" y="3287"/>
                      <a:pt x="370" y="4858"/>
                    </a:cubicBezTo>
                    <a:cubicBezTo>
                      <a:pt x="0" y="6240"/>
                      <a:pt x="441" y="7573"/>
                      <a:pt x="1239" y="8549"/>
                    </a:cubicBezTo>
                    <a:cubicBezTo>
                      <a:pt x="1298" y="8585"/>
                      <a:pt x="1358" y="8645"/>
                      <a:pt x="1393" y="8704"/>
                    </a:cubicBezTo>
                    <a:cubicBezTo>
                      <a:pt x="6370" y="6299"/>
                      <a:pt x="8894" y="2477"/>
                      <a:pt x="10073" y="48"/>
                    </a:cubicBezTo>
                    <a:cubicBezTo>
                      <a:pt x="10073" y="13"/>
                      <a:pt x="10061" y="1"/>
                      <a:pt x="100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3850" y="3800600"/>
                <a:ext cx="147375" cy="3071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12285" extrusionOk="0">
                    <a:moveTo>
                      <a:pt x="4073" y="0"/>
                    </a:moveTo>
                    <a:cubicBezTo>
                      <a:pt x="4073" y="0"/>
                      <a:pt x="1132" y="3798"/>
                      <a:pt x="561" y="5406"/>
                    </a:cubicBezTo>
                    <a:cubicBezTo>
                      <a:pt x="1" y="7013"/>
                      <a:pt x="49" y="8990"/>
                      <a:pt x="882" y="10359"/>
                    </a:cubicBezTo>
                    <a:cubicBezTo>
                      <a:pt x="1620" y="11573"/>
                      <a:pt x="2882" y="12192"/>
                      <a:pt x="4132" y="12276"/>
                    </a:cubicBezTo>
                    <a:cubicBezTo>
                      <a:pt x="4240" y="12282"/>
                      <a:pt x="4344" y="12285"/>
                      <a:pt x="4448" y="12285"/>
                    </a:cubicBezTo>
                    <a:cubicBezTo>
                      <a:pt x="4552" y="12285"/>
                      <a:pt x="4656" y="12282"/>
                      <a:pt x="4763" y="12276"/>
                    </a:cubicBezTo>
                    <a:cubicBezTo>
                      <a:pt x="5323" y="9192"/>
                      <a:pt x="5895" y="3882"/>
                      <a:pt x="4132" y="24"/>
                    </a:cubicBezTo>
                    <a:cubicBezTo>
                      <a:pt x="4097" y="0"/>
                      <a:pt x="4073" y="0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098050" y="3801800"/>
                <a:ext cx="133675" cy="3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22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38" y="3846"/>
                      <a:pt x="1179" y="9144"/>
                      <a:pt x="607" y="12240"/>
                    </a:cubicBezTo>
                    <a:cubicBezTo>
                      <a:pt x="1679" y="12180"/>
                      <a:pt x="2751" y="11763"/>
                      <a:pt x="3608" y="10966"/>
                    </a:cubicBezTo>
                    <a:cubicBezTo>
                      <a:pt x="4644" y="10001"/>
                      <a:pt x="5346" y="8465"/>
                      <a:pt x="5322" y="6882"/>
                    </a:cubicBezTo>
                    <a:cubicBezTo>
                      <a:pt x="5310" y="4858"/>
                      <a:pt x="4179" y="3131"/>
                      <a:pt x="2881" y="1929"/>
                    </a:cubicBezTo>
                    <a:cubicBezTo>
                      <a:pt x="2084" y="1191"/>
                      <a:pt x="334" y="19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129900" y="3747325"/>
                <a:ext cx="273275" cy="27355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942" extrusionOk="0">
                    <a:moveTo>
                      <a:pt x="24" y="0"/>
                    </a:moveTo>
                    <a:cubicBezTo>
                      <a:pt x="24" y="0"/>
                      <a:pt x="24" y="12"/>
                      <a:pt x="0" y="48"/>
                    </a:cubicBezTo>
                    <a:cubicBezTo>
                      <a:pt x="3024" y="3024"/>
                      <a:pt x="6799" y="8132"/>
                      <a:pt x="8835" y="10942"/>
                    </a:cubicBezTo>
                    <a:cubicBezTo>
                      <a:pt x="9132" y="10751"/>
                      <a:pt x="9394" y="10525"/>
                      <a:pt x="9620" y="10275"/>
                    </a:cubicBezTo>
                    <a:cubicBezTo>
                      <a:pt x="10466" y="9347"/>
                      <a:pt x="10930" y="7977"/>
                      <a:pt x="10513" y="6465"/>
                    </a:cubicBezTo>
                    <a:cubicBezTo>
                      <a:pt x="10049" y="4751"/>
                      <a:pt x="8537" y="3084"/>
                      <a:pt x="6846" y="2119"/>
                    </a:cubicBezTo>
                    <a:cubicBezTo>
                      <a:pt x="5167" y="1143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114700" y="3748500"/>
                <a:ext cx="2354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11621" extrusionOk="0">
                    <a:moveTo>
                      <a:pt x="632" y="1"/>
                    </a:moveTo>
                    <a:cubicBezTo>
                      <a:pt x="549" y="298"/>
                      <a:pt x="1" y="2394"/>
                      <a:pt x="1" y="3596"/>
                    </a:cubicBezTo>
                    <a:cubicBezTo>
                      <a:pt x="1" y="5478"/>
                      <a:pt x="525" y="7680"/>
                      <a:pt x="2085" y="9371"/>
                    </a:cubicBezTo>
                    <a:cubicBezTo>
                      <a:pt x="3311" y="10704"/>
                      <a:pt x="5037" y="11502"/>
                      <a:pt x="6537" y="11609"/>
                    </a:cubicBezTo>
                    <a:cubicBezTo>
                      <a:pt x="6649" y="11617"/>
                      <a:pt x="6760" y="11620"/>
                      <a:pt x="6869" y="11620"/>
                    </a:cubicBezTo>
                    <a:cubicBezTo>
                      <a:pt x="7832" y="11620"/>
                      <a:pt x="8702" y="11343"/>
                      <a:pt x="9419" y="10883"/>
                    </a:cubicBezTo>
                    <a:cubicBezTo>
                      <a:pt x="7407" y="8085"/>
                      <a:pt x="3632" y="2977"/>
                      <a:pt x="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112625" y="3516925"/>
                <a:ext cx="28637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10776" extrusionOk="0">
                    <a:moveTo>
                      <a:pt x="9276" y="1"/>
                    </a:moveTo>
                    <a:cubicBezTo>
                      <a:pt x="3787" y="2799"/>
                      <a:pt x="1132" y="7895"/>
                      <a:pt x="1" y="10776"/>
                    </a:cubicBezTo>
                    <a:cubicBezTo>
                      <a:pt x="501" y="10693"/>
                      <a:pt x="5311" y="9811"/>
                      <a:pt x="6978" y="8966"/>
                    </a:cubicBezTo>
                    <a:cubicBezTo>
                      <a:pt x="8728" y="8073"/>
                      <a:pt x="10371" y="6466"/>
                      <a:pt x="10942" y="4751"/>
                    </a:cubicBezTo>
                    <a:cubicBezTo>
                      <a:pt x="11454" y="3239"/>
                      <a:pt x="11085" y="1846"/>
                      <a:pt x="10299" y="882"/>
                    </a:cubicBezTo>
                    <a:cubicBezTo>
                      <a:pt x="10014" y="537"/>
                      <a:pt x="9668" y="239"/>
                      <a:pt x="9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099525" y="3499875"/>
                <a:ext cx="245000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11494" extrusionOk="0">
                    <a:moveTo>
                      <a:pt x="7383" y="1"/>
                    </a:moveTo>
                    <a:cubicBezTo>
                      <a:pt x="7323" y="1"/>
                      <a:pt x="7264" y="2"/>
                      <a:pt x="7204" y="4"/>
                    </a:cubicBezTo>
                    <a:cubicBezTo>
                      <a:pt x="5668" y="52"/>
                      <a:pt x="3882" y="778"/>
                      <a:pt x="2561" y="2052"/>
                    </a:cubicBezTo>
                    <a:cubicBezTo>
                      <a:pt x="858" y="3695"/>
                      <a:pt x="191" y="5886"/>
                      <a:pt x="72" y="7791"/>
                    </a:cubicBezTo>
                    <a:cubicBezTo>
                      <a:pt x="1" y="9100"/>
                      <a:pt x="477" y="11494"/>
                      <a:pt x="477" y="11494"/>
                    </a:cubicBezTo>
                    <a:cubicBezTo>
                      <a:pt x="477" y="11494"/>
                      <a:pt x="489" y="11458"/>
                      <a:pt x="525" y="11458"/>
                    </a:cubicBezTo>
                    <a:cubicBezTo>
                      <a:pt x="1656" y="8577"/>
                      <a:pt x="4311" y="3481"/>
                      <a:pt x="9800" y="683"/>
                    </a:cubicBezTo>
                    <a:cubicBezTo>
                      <a:pt x="9117" y="258"/>
                      <a:pt x="8299" y="1"/>
                      <a:pt x="7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17950" y="3481975"/>
                <a:ext cx="206900" cy="276075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11043" extrusionOk="0">
                    <a:moveTo>
                      <a:pt x="1937" y="1"/>
                    </a:moveTo>
                    <a:cubicBezTo>
                      <a:pt x="1241" y="1"/>
                      <a:pt x="586" y="163"/>
                      <a:pt x="1" y="434"/>
                    </a:cubicBezTo>
                    <a:cubicBezTo>
                      <a:pt x="4966" y="3292"/>
                      <a:pt x="6787" y="8007"/>
                      <a:pt x="7454" y="11043"/>
                    </a:cubicBezTo>
                    <a:lnTo>
                      <a:pt x="7490" y="11043"/>
                    </a:lnTo>
                    <a:cubicBezTo>
                      <a:pt x="7490" y="11043"/>
                      <a:pt x="8169" y="8757"/>
                      <a:pt x="8216" y="7507"/>
                    </a:cubicBezTo>
                    <a:cubicBezTo>
                      <a:pt x="8276" y="5685"/>
                      <a:pt x="7847" y="3578"/>
                      <a:pt x="6371" y="1994"/>
                    </a:cubicBezTo>
                    <a:cubicBezTo>
                      <a:pt x="5240" y="768"/>
                      <a:pt x="3597" y="53"/>
                      <a:pt x="2144" y="6"/>
                    </a:cubicBezTo>
                    <a:cubicBezTo>
                      <a:pt x="2075" y="3"/>
                      <a:pt x="2006" y="1"/>
                      <a:pt x="1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48300" y="3492825"/>
                <a:ext cx="256025" cy="26582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0633" extrusionOk="0">
                    <a:moveTo>
                      <a:pt x="2775" y="0"/>
                    </a:moveTo>
                    <a:cubicBezTo>
                      <a:pt x="2215" y="250"/>
                      <a:pt x="1727" y="608"/>
                      <a:pt x="1322" y="1060"/>
                    </a:cubicBezTo>
                    <a:cubicBezTo>
                      <a:pt x="477" y="1977"/>
                      <a:pt x="1" y="3322"/>
                      <a:pt x="346" y="4775"/>
                    </a:cubicBezTo>
                    <a:cubicBezTo>
                      <a:pt x="727" y="6418"/>
                      <a:pt x="2144" y="7978"/>
                      <a:pt x="3739" y="8847"/>
                    </a:cubicBezTo>
                    <a:cubicBezTo>
                      <a:pt x="5275" y="9680"/>
                      <a:pt x="9895" y="10549"/>
                      <a:pt x="10240" y="10633"/>
                    </a:cubicBezTo>
                    <a:cubicBezTo>
                      <a:pt x="9573" y="7573"/>
                      <a:pt x="7752" y="2858"/>
                      <a:pt x="2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098350" y="3428825"/>
                <a:ext cx="136350" cy="3262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13050" extrusionOk="0">
                    <a:moveTo>
                      <a:pt x="1131" y="1"/>
                    </a:moveTo>
                    <a:lnTo>
                      <a:pt x="1131" y="1"/>
                    </a:lnTo>
                    <a:cubicBezTo>
                      <a:pt x="2417" y="6561"/>
                      <a:pt x="1191" y="10752"/>
                      <a:pt x="0" y="13038"/>
                    </a:cubicBezTo>
                    <a:lnTo>
                      <a:pt x="12" y="13050"/>
                    </a:lnTo>
                    <a:cubicBezTo>
                      <a:pt x="12" y="13050"/>
                      <a:pt x="2084" y="11859"/>
                      <a:pt x="2977" y="10966"/>
                    </a:cubicBezTo>
                    <a:cubicBezTo>
                      <a:pt x="4274" y="9692"/>
                      <a:pt x="5406" y="7859"/>
                      <a:pt x="5429" y="5704"/>
                    </a:cubicBezTo>
                    <a:cubicBezTo>
                      <a:pt x="5453" y="4025"/>
                      <a:pt x="4763" y="2382"/>
                      <a:pt x="3739" y="1346"/>
                    </a:cubicBezTo>
                    <a:cubicBezTo>
                      <a:pt x="2977" y="584"/>
                      <a:pt x="2072" y="131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997125" y="3427725"/>
                <a:ext cx="1613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3082" extrusionOk="0">
                    <a:moveTo>
                      <a:pt x="4527" y="1"/>
                    </a:moveTo>
                    <a:cubicBezTo>
                      <a:pt x="4401" y="1"/>
                      <a:pt x="4277" y="7"/>
                      <a:pt x="4156" y="21"/>
                    </a:cubicBezTo>
                    <a:cubicBezTo>
                      <a:pt x="2906" y="104"/>
                      <a:pt x="1632" y="747"/>
                      <a:pt x="882" y="2045"/>
                    </a:cubicBezTo>
                    <a:cubicBezTo>
                      <a:pt x="49" y="3497"/>
                      <a:pt x="1" y="5593"/>
                      <a:pt x="549" y="7319"/>
                    </a:cubicBezTo>
                    <a:cubicBezTo>
                      <a:pt x="1084" y="8974"/>
                      <a:pt x="3823" y="12772"/>
                      <a:pt x="4049" y="13082"/>
                    </a:cubicBezTo>
                    <a:cubicBezTo>
                      <a:pt x="5240" y="10796"/>
                      <a:pt x="6454" y="6605"/>
                      <a:pt x="5168" y="56"/>
                    </a:cubicBezTo>
                    <a:cubicBezTo>
                      <a:pt x="4952" y="19"/>
                      <a:pt x="4737" y="1"/>
                      <a:pt x="4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70625" y="3635375"/>
                <a:ext cx="30570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5669" extrusionOk="0">
                    <a:moveTo>
                      <a:pt x="5441" y="1"/>
                    </a:moveTo>
                    <a:cubicBezTo>
                      <a:pt x="5174" y="1"/>
                      <a:pt x="4904" y="20"/>
                      <a:pt x="4632" y="61"/>
                    </a:cubicBezTo>
                    <a:cubicBezTo>
                      <a:pt x="3072" y="299"/>
                      <a:pt x="1691" y="1216"/>
                      <a:pt x="905" y="2383"/>
                    </a:cubicBezTo>
                    <a:cubicBezTo>
                      <a:pt x="238" y="3395"/>
                      <a:pt x="0" y="4550"/>
                      <a:pt x="143" y="5669"/>
                    </a:cubicBezTo>
                    <a:cubicBezTo>
                      <a:pt x="2289" y="4821"/>
                      <a:pt x="5438" y="3855"/>
                      <a:pt x="8748" y="3855"/>
                    </a:cubicBezTo>
                    <a:cubicBezTo>
                      <a:pt x="9900" y="3855"/>
                      <a:pt x="11072" y="3972"/>
                      <a:pt x="12228" y="4252"/>
                    </a:cubicBezTo>
                    <a:cubicBezTo>
                      <a:pt x="12014" y="3954"/>
                      <a:pt x="10740" y="2383"/>
                      <a:pt x="9871" y="1692"/>
                    </a:cubicBezTo>
                    <a:cubicBezTo>
                      <a:pt x="8669" y="758"/>
                      <a:pt x="7114" y="1"/>
                      <a:pt x="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74200" y="3732100"/>
                <a:ext cx="30302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5575" extrusionOk="0">
                    <a:moveTo>
                      <a:pt x="8529" y="1"/>
                    </a:moveTo>
                    <a:cubicBezTo>
                      <a:pt x="5250" y="1"/>
                      <a:pt x="2131" y="961"/>
                      <a:pt x="0" y="1812"/>
                    </a:cubicBezTo>
                    <a:cubicBezTo>
                      <a:pt x="12" y="1978"/>
                      <a:pt x="48" y="2157"/>
                      <a:pt x="95" y="2324"/>
                    </a:cubicBezTo>
                    <a:cubicBezTo>
                      <a:pt x="381" y="3538"/>
                      <a:pt x="1179" y="4705"/>
                      <a:pt x="2489" y="5241"/>
                    </a:cubicBezTo>
                    <a:cubicBezTo>
                      <a:pt x="3047" y="5469"/>
                      <a:pt x="3670" y="5574"/>
                      <a:pt x="4308" y="5574"/>
                    </a:cubicBezTo>
                    <a:cubicBezTo>
                      <a:pt x="5370" y="5574"/>
                      <a:pt x="6476" y="5282"/>
                      <a:pt x="7406" y="4776"/>
                    </a:cubicBezTo>
                    <a:cubicBezTo>
                      <a:pt x="8894" y="3979"/>
                      <a:pt x="12121" y="466"/>
                      <a:pt x="12121" y="466"/>
                    </a:cubicBezTo>
                    <a:lnTo>
                      <a:pt x="12073" y="419"/>
                    </a:lnTo>
                    <a:cubicBezTo>
                      <a:pt x="10897" y="124"/>
                      <a:pt x="9703" y="1"/>
                      <a:pt x="8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104300" y="3660125"/>
                <a:ext cx="336375" cy="14645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5858" extrusionOk="0">
                    <a:moveTo>
                      <a:pt x="7134" y="0"/>
                    </a:moveTo>
                    <a:cubicBezTo>
                      <a:pt x="5487" y="0"/>
                      <a:pt x="3951" y="586"/>
                      <a:pt x="2739" y="1345"/>
                    </a:cubicBezTo>
                    <a:cubicBezTo>
                      <a:pt x="1655" y="2012"/>
                      <a:pt x="0" y="3762"/>
                      <a:pt x="0" y="3762"/>
                    </a:cubicBezTo>
                    <a:lnTo>
                      <a:pt x="12" y="3774"/>
                    </a:lnTo>
                    <a:cubicBezTo>
                      <a:pt x="1159" y="3559"/>
                      <a:pt x="2286" y="3467"/>
                      <a:pt x="3373" y="3467"/>
                    </a:cubicBezTo>
                    <a:cubicBezTo>
                      <a:pt x="7763" y="3467"/>
                      <a:pt x="11515" y="4961"/>
                      <a:pt x="13347" y="5858"/>
                    </a:cubicBezTo>
                    <a:cubicBezTo>
                      <a:pt x="13454" y="4857"/>
                      <a:pt x="13216" y="3786"/>
                      <a:pt x="12585" y="2821"/>
                    </a:cubicBezTo>
                    <a:cubicBezTo>
                      <a:pt x="11775" y="1583"/>
                      <a:pt x="10263" y="524"/>
                      <a:pt x="8573" y="154"/>
                    </a:cubicBezTo>
                    <a:cubicBezTo>
                      <a:pt x="8087" y="48"/>
                      <a:pt x="7606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104300" y="3746950"/>
                <a:ext cx="3337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6144" extrusionOk="0">
                    <a:moveTo>
                      <a:pt x="3392" y="0"/>
                    </a:moveTo>
                    <a:cubicBezTo>
                      <a:pt x="2295" y="0"/>
                      <a:pt x="1158" y="94"/>
                      <a:pt x="0" y="313"/>
                    </a:cubicBezTo>
                    <a:cubicBezTo>
                      <a:pt x="250" y="599"/>
                      <a:pt x="3489" y="4135"/>
                      <a:pt x="5037" y="5051"/>
                    </a:cubicBezTo>
                    <a:cubicBezTo>
                      <a:pt x="6196" y="5721"/>
                      <a:pt x="7622" y="6143"/>
                      <a:pt x="8952" y="6143"/>
                    </a:cubicBezTo>
                    <a:cubicBezTo>
                      <a:pt x="9466" y="6143"/>
                      <a:pt x="9966" y="6080"/>
                      <a:pt x="10430" y="5944"/>
                    </a:cubicBezTo>
                    <a:cubicBezTo>
                      <a:pt x="11906" y="5504"/>
                      <a:pt x="12811" y="4420"/>
                      <a:pt x="13192" y="3218"/>
                    </a:cubicBezTo>
                    <a:cubicBezTo>
                      <a:pt x="13264" y="2944"/>
                      <a:pt x="13323" y="2670"/>
                      <a:pt x="13347" y="2396"/>
                    </a:cubicBezTo>
                    <a:cubicBezTo>
                      <a:pt x="11519" y="1492"/>
                      <a:pt x="7778" y="0"/>
                      <a:pt x="3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62300" y="3624600"/>
                <a:ext cx="289350" cy="267175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687" extrusionOk="0">
                    <a:moveTo>
                      <a:pt x="5792" y="1"/>
                    </a:moveTo>
                    <a:cubicBezTo>
                      <a:pt x="3256" y="1"/>
                      <a:pt x="1002" y="1803"/>
                      <a:pt x="537" y="4385"/>
                    </a:cubicBezTo>
                    <a:cubicBezTo>
                      <a:pt x="1" y="7290"/>
                      <a:pt x="1930" y="10076"/>
                      <a:pt x="4823" y="10600"/>
                    </a:cubicBezTo>
                    <a:cubicBezTo>
                      <a:pt x="5145" y="10658"/>
                      <a:pt x="5466" y="10687"/>
                      <a:pt x="5783" y="10687"/>
                    </a:cubicBezTo>
                    <a:cubicBezTo>
                      <a:pt x="8319" y="10687"/>
                      <a:pt x="10574" y="8885"/>
                      <a:pt x="11050" y="6302"/>
                    </a:cubicBezTo>
                    <a:cubicBezTo>
                      <a:pt x="11574" y="3397"/>
                      <a:pt x="9645" y="623"/>
                      <a:pt x="6752" y="87"/>
                    </a:cubicBezTo>
                    <a:cubicBezTo>
                      <a:pt x="6429" y="29"/>
                      <a:pt x="6108" y="1"/>
                      <a:pt x="5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-1017949" y="854851"/>
              <a:ext cx="1692108" cy="1691285"/>
              <a:chOff x="1971375" y="1154425"/>
              <a:chExt cx="1182300" cy="1181725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459825" y="174527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5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0" y="5323"/>
                      <a:pt x="48" y="11848"/>
                    </a:cubicBezTo>
                    <a:cubicBezTo>
                      <a:pt x="95" y="18365"/>
                      <a:pt x="1984" y="23635"/>
                      <a:pt x="4267" y="23635"/>
                    </a:cubicBezTo>
                    <a:cubicBezTo>
                      <a:pt x="4269" y="23635"/>
                      <a:pt x="4272" y="23635"/>
                      <a:pt x="4275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299" y="5278"/>
                      <a:pt x="6414" y="1"/>
                      <a:pt x="4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455650" y="115442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6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1" y="5323"/>
                      <a:pt x="48" y="11848"/>
                    </a:cubicBezTo>
                    <a:cubicBezTo>
                      <a:pt x="96" y="18365"/>
                      <a:pt x="1985" y="23635"/>
                      <a:pt x="4279" y="23635"/>
                    </a:cubicBezTo>
                    <a:cubicBezTo>
                      <a:pt x="4282" y="23635"/>
                      <a:pt x="4284" y="23635"/>
                      <a:pt x="4287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311" y="5278"/>
                      <a:pt x="6415" y="1"/>
                      <a:pt x="4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971375" y="1643750"/>
                <a:ext cx="591450" cy="207550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2" extrusionOk="0">
                    <a:moveTo>
                      <a:pt x="12049" y="1"/>
                    </a:moveTo>
                    <a:cubicBezTo>
                      <a:pt x="11966" y="1"/>
                      <a:pt x="11883" y="1"/>
                      <a:pt x="11799" y="2"/>
                    </a:cubicBezTo>
                    <a:cubicBezTo>
                      <a:pt x="5275" y="38"/>
                      <a:pt x="0" y="1943"/>
                      <a:pt x="12" y="4229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1"/>
                      <a:pt x="11859" y="8301"/>
                    </a:cubicBezTo>
                    <a:cubicBezTo>
                      <a:pt x="18383" y="8253"/>
                      <a:pt x="23658" y="6360"/>
                      <a:pt x="23646" y="4062"/>
                    </a:cubicBezTo>
                    <a:cubicBezTo>
                      <a:pt x="23634" y="1805"/>
                      <a:pt x="18459" y="1"/>
                      <a:pt x="12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562225" y="1639600"/>
                <a:ext cx="591450" cy="207525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1" extrusionOk="0">
                    <a:moveTo>
                      <a:pt x="12049" y="0"/>
                    </a:moveTo>
                    <a:cubicBezTo>
                      <a:pt x="11966" y="0"/>
                      <a:pt x="11883" y="1"/>
                      <a:pt x="11799" y="1"/>
                    </a:cubicBezTo>
                    <a:cubicBezTo>
                      <a:pt x="5274" y="49"/>
                      <a:pt x="0" y="1942"/>
                      <a:pt x="12" y="4240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0"/>
                      <a:pt x="11859" y="8300"/>
                    </a:cubicBezTo>
                    <a:cubicBezTo>
                      <a:pt x="18383" y="8252"/>
                      <a:pt x="23658" y="6359"/>
                      <a:pt x="23646" y="4073"/>
                    </a:cubicBezTo>
                    <a:cubicBezTo>
                      <a:pt x="23634" y="1805"/>
                      <a:pt x="18459" y="0"/>
                      <a:pt x="12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106800" y="1733000"/>
                <a:ext cx="496525" cy="445325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3" extrusionOk="0">
                    <a:moveTo>
                      <a:pt x="16809" y="0"/>
                    </a:moveTo>
                    <a:cubicBezTo>
                      <a:pt x="14528" y="0"/>
                      <a:pt x="10611" y="2312"/>
                      <a:pt x="6978" y="5993"/>
                    </a:cubicBezTo>
                    <a:cubicBezTo>
                      <a:pt x="2394" y="10636"/>
                      <a:pt x="0" y="15708"/>
                      <a:pt x="1632" y="17315"/>
                    </a:cubicBezTo>
                    <a:cubicBezTo>
                      <a:pt x="1971" y="17653"/>
                      <a:pt x="2460" y="17813"/>
                      <a:pt x="3061" y="17813"/>
                    </a:cubicBezTo>
                    <a:cubicBezTo>
                      <a:pt x="5346" y="17813"/>
                      <a:pt x="9264" y="15502"/>
                      <a:pt x="12883" y="11827"/>
                    </a:cubicBezTo>
                    <a:cubicBezTo>
                      <a:pt x="17467" y="7171"/>
                      <a:pt x="19860" y="2099"/>
                      <a:pt x="18229" y="492"/>
                    </a:cubicBezTo>
                    <a:cubicBezTo>
                      <a:pt x="17891" y="159"/>
                      <a:pt x="17406" y="0"/>
                      <a:pt x="16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521725" y="1312250"/>
                <a:ext cx="49652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4" extrusionOk="0">
                    <a:moveTo>
                      <a:pt x="16800" y="1"/>
                    </a:moveTo>
                    <a:cubicBezTo>
                      <a:pt x="14515" y="1"/>
                      <a:pt x="10597" y="2311"/>
                      <a:pt x="6978" y="5987"/>
                    </a:cubicBezTo>
                    <a:cubicBezTo>
                      <a:pt x="2394" y="10643"/>
                      <a:pt x="1" y="15715"/>
                      <a:pt x="1632" y="17322"/>
                    </a:cubicBezTo>
                    <a:cubicBezTo>
                      <a:pt x="1970" y="17655"/>
                      <a:pt x="2455" y="17813"/>
                      <a:pt x="3052" y="17813"/>
                    </a:cubicBezTo>
                    <a:cubicBezTo>
                      <a:pt x="5332" y="17813"/>
                      <a:pt x="9250" y="15502"/>
                      <a:pt x="12883" y="11821"/>
                    </a:cubicBezTo>
                    <a:cubicBezTo>
                      <a:pt x="17467" y="7178"/>
                      <a:pt x="19860" y="2106"/>
                      <a:pt x="18229" y="498"/>
                    </a:cubicBezTo>
                    <a:cubicBezTo>
                      <a:pt x="17889" y="161"/>
                      <a:pt x="17401" y="1"/>
                      <a:pt x="168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101450" y="1317550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80" y="0"/>
                    </a:moveTo>
                    <a:cubicBezTo>
                      <a:pt x="2461" y="0"/>
                      <a:pt x="1962" y="165"/>
                      <a:pt x="1619" y="513"/>
                    </a:cubicBezTo>
                    <a:cubicBezTo>
                      <a:pt x="0" y="2144"/>
                      <a:pt x="2465" y="7192"/>
                      <a:pt x="7108" y="11764"/>
                    </a:cubicBezTo>
                    <a:cubicBezTo>
                      <a:pt x="10772" y="15372"/>
                      <a:pt x="14694" y="17622"/>
                      <a:pt x="16982" y="17622"/>
                    </a:cubicBezTo>
                    <a:cubicBezTo>
                      <a:pt x="17601" y="17622"/>
                      <a:pt x="18101" y="17457"/>
                      <a:pt x="18443" y="17110"/>
                    </a:cubicBezTo>
                    <a:cubicBezTo>
                      <a:pt x="20050" y="15479"/>
                      <a:pt x="17586" y="10442"/>
                      <a:pt x="12942" y="5859"/>
                    </a:cubicBezTo>
                    <a:cubicBezTo>
                      <a:pt x="9288" y="2251"/>
                      <a:pt x="5368" y="0"/>
                      <a:pt x="3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522325" y="1732475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69" y="1"/>
                    </a:moveTo>
                    <a:cubicBezTo>
                      <a:pt x="2450" y="1"/>
                      <a:pt x="1950" y="165"/>
                      <a:pt x="1608" y="513"/>
                    </a:cubicBezTo>
                    <a:cubicBezTo>
                      <a:pt x="1" y="2144"/>
                      <a:pt x="2465" y="7180"/>
                      <a:pt x="7109" y="11764"/>
                    </a:cubicBezTo>
                    <a:cubicBezTo>
                      <a:pt x="10763" y="15372"/>
                      <a:pt x="14683" y="17622"/>
                      <a:pt x="16970" y="17622"/>
                    </a:cubicBezTo>
                    <a:cubicBezTo>
                      <a:pt x="17590" y="17622"/>
                      <a:pt x="18089" y="17458"/>
                      <a:pt x="18431" y="17110"/>
                    </a:cubicBezTo>
                    <a:cubicBezTo>
                      <a:pt x="20051" y="15479"/>
                      <a:pt x="17586" y="10431"/>
                      <a:pt x="12943" y="5859"/>
                    </a:cubicBezTo>
                    <a:cubicBezTo>
                      <a:pt x="9279" y="2251"/>
                      <a:pt x="5357" y="1"/>
                      <a:pt x="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60400" y="1769300"/>
                <a:ext cx="363150" cy="538375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21535" extrusionOk="0">
                    <a:moveTo>
                      <a:pt x="11750" y="0"/>
                    </a:moveTo>
                    <a:cubicBezTo>
                      <a:pt x="9572" y="0"/>
                      <a:pt x="6102" y="3696"/>
                      <a:pt x="3536" y="8934"/>
                    </a:cubicBezTo>
                    <a:cubicBezTo>
                      <a:pt x="667" y="14804"/>
                      <a:pt x="0" y="20364"/>
                      <a:pt x="2060" y="21376"/>
                    </a:cubicBezTo>
                    <a:cubicBezTo>
                      <a:pt x="2278" y="21483"/>
                      <a:pt x="2517" y="21535"/>
                      <a:pt x="2775" y="21535"/>
                    </a:cubicBezTo>
                    <a:cubicBezTo>
                      <a:pt x="4954" y="21535"/>
                      <a:pt x="8424" y="17838"/>
                      <a:pt x="10990" y="12589"/>
                    </a:cubicBezTo>
                    <a:cubicBezTo>
                      <a:pt x="13871" y="6731"/>
                      <a:pt x="14526" y="1159"/>
                      <a:pt x="12466" y="159"/>
                    </a:cubicBezTo>
                    <a:cubicBezTo>
                      <a:pt x="12248" y="52"/>
                      <a:pt x="12008" y="0"/>
                      <a:pt x="11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30650" y="1222150"/>
                <a:ext cx="287275" cy="57212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22885" extrusionOk="0">
                    <a:moveTo>
                      <a:pt x="8489" y="0"/>
                    </a:moveTo>
                    <a:cubicBezTo>
                      <a:pt x="6304" y="0"/>
                      <a:pt x="3374" y="4418"/>
                      <a:pt x="1739" y="10341"/>
                    </a:cubicBezTo>
                    <a:cubicBezTo>
                      <a:pt x="1" y="16628"/>
                      <a:pt x="382" y="22224"/>
                      <a:pt x="2597" y="22831"/>
                    </a:cubicBezTo>
                    <a:cubicBezTo>
                      <a:pt x="2728" y="22867"/>
                      <a:pt x="2864" y="22885"/>
                      <a:pt x="3002" y="22885"/>
                    </a:cubicBezTo>
                    <a:cubicBezTo>
                      <a:pt x="5187" y="22885"/>
                      <a:pt x="8117" y="18467"/>
                      <a:pt x="9752" y="12544"/>
                    </a:cubicBezTo>
                    <a:cubicBezTo>
                      <a:pt x="11490" y="6257"/>
                      <a:pt x="11109" y="661"/>
                      <a:pt x="8895" y="54"/>
                    </a:cubicBezTo>
                    <a:cubicBezTo>
                      <a:pt x="8763" y="18"/>
                      <a:pt x="8628" y="0"/>
                      <a:pt x="8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016300" y="1483100"/>
                <a:ext cx="5813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2797" extrusionOk="0">
                    <a:moveTo>
                      <a:pt x="4067" y="0"/>
                    </a:moveTo>
                    <a:cubicBezTo>
                      <a:pt x="2516" y="0"/>
                      <a:pt x="1411" y="390"/>
                      <a:pt x="1013" y="1201"/>
                    </a:cubicBezTo>
                    <a:cubicBezTo>
                      <a:pt x="1" y="3261"/>
                      <a:pt x="3942" y="7249"/>
                      <a:pt x="9800" y="10131"/>
                    </a:cubicBezTo>
                    <a:cubicBezTo>
                      <a:pt x="13352" y="11871"/>
                      <a:pt x="16798" y="12796"/>
                      <a:pt x="19187" y="12796"/>
                    </a:cubicBezTo>
                    <a:cubicBezTo>
                      <a:pt x="20738" y="12796"/>
                      <a:pt x="21843" y="12406"/>
                      <a:pt x="22242" y="11595"/>
                    </a:cubicBezTo>
                    <a:cubicBezTo>
                      <a:pt x="23254" y="9535"/>
                      <a:pt x="19313" y="5535"/>
                      <a:pt x="13455" y="2666"/>
                    </a:cubicBezTo>
                    <a:cubicBezTo>
                      <a:pt x="9903" y="926"/>
                      <a:pt x="6456" y="0"/>
                      <a:pt x="4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36625" y="1791775"/>
                <a:ext cx="60097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4039" h="8907" extrusionOk="0">
                    <a:moveTo>
                      <a:pt x="8078" y="1"/>
                    </a:moveTo>
                    <a:cubicBezTo>
                      <a:pt x="3767" y="1"/>
                      <a:pt x="593" y="1022"/>
                      <a:pt x="333" y="2725"/>
                    </a:cubicBezTo>
                    <a:cubicBezTo>
                      <a:pt x="0" y="4999"/>
                      <a:pt x="4965" y="7606"/>
                      <a:pt x="11418" y="8559"/>
                    </a:cubicBezTo>
                    <a:cubicBezTo>
                      <a:pt x="13021" y="8795"/>
                      <a:pt x="14565" y="8907"/>
                      <a:pt x="15985" y="8907"/>
                    </a:cubicBezTo>
                    <a:cubicBezTo>
                      <a:pt x="20293" y="8907"/>
                      <a:pt x="23467" y="7879"/>
                      <a:pt x="23717" y="6178"/>
                    </a:cubicBezTo>
                    <a:cubicBezTo>
                      <a:pt x="24039" y="3904"/>
                      <a:pt x="19086" y="1296"/>
                      <a:pt x="12633" y="344"/>
                    </a:cubicBezTo>
                    <a:cubicBezTo>
                      <a:pt x="11034" y="111"/>
                      <a:pt x="9494" y="1"/>
                      <a:pt x="8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994275" y="1731575"/>
                <a:ext cx="595950" cy="27422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10969" extrusionOk="0">
                    <a:moveTo>
                      <a:pt x="18763" y="1"/>
                    </a:moveTo>
                    <a:cubicBezTo>
                      <a:pt x="16512" y="1"/>
                      <a:pt x="13612" y="519"/>
                      <a:pt x="10574" y="1561"/>
                    </a:cubicBezTo>
                    <a:cubicBezTo>
                      <a:pt x="4406" y="3668"/>
                      <a:pt x="1" y="7145"/>
                      <a:pt x="739" y="9312"/>
                    </a:cubicBezTo>
                    <a:cubicBezTo>
                      <a:pt x="1115" y="10415"/>
                      <a:pt x="2753" y="10969"/>
                      <a:pt x="5085" y="10969"/>
                    </a:cubicBezTo>
                    <a:cubicBezTo>
                      <a:pt x="7335" y="10969"/>
                      <a:pt x="10231" y="10454"/>
                      <a:pt x="13264" y="9419"/>
                    </a:cubicBezTo>
                    <a:cubicBezTo>
                      <a:pt x="19444" y="7300"/>
                      <a:pt x="23837" y="3835"/>
                      <a:pt x="23099" y="1656"/>
                    </a:cubicBezTo>
                    <a:cubicBezTo>
                      <a:pt x="22724" y="555"/>
                      <a:pt x="21090" y="1"/>
                      <a:pt x="1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546425" y="1512325"/>
                <a:ext cx="59117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23647" h="11715" extrusionOk="0">
                    <a:moveTo>
                      <a:pt x="19060" y="1"/>
                    </a:moveTo>
                    <a:cubicBezTo>
                      <a:pt x="16725" y="1"/>
                      <a:pt x="13568" y="680"/>
                      <a:pt x="10276" y="2008"/>
                    </a:cubicBezTo>
                    <a:cubicBezTo>
                      <a:pt x="4228" y="4449"/>
                      <a:pt x="1" y="8152"/>
                      <a:pt x="858" y="10271"/>
                    </a:cubicBezTo>
                    <a:cubicBezTo>
                      <a:pt x="1253" y="11240"/>
                      <a:pt x="2625" y="11714"/>
                      <a:pt x="4573" y="11714"/>
                    </a:cubicBezTo>
                    <a:cubicBezTo>
                      <a:pt x="6910" y="11714"/>
                      <a:pt x="10078" y="11031"/>
                      <a:pt x="13384" y="9700"/>
                    </a:cubicBezTo>
                    <a:cubicBezTo>
                      <a:pt x="19420" y="7283"/>
                      <a:pt x="23647" y="3568"/>
                      <a:pt x="22790" y="1449"/>
                    </a:cubicBezTo>
                    <a:cubicBezTo>
                      <a:pt x="22393" y="477"/>
                      <a:pt x="21015" y="1"/>
                      <a:pt x="19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325275" y="1211950"/>
                <a:ext cx="302150" cy="563125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5" extrusionOk="0">
                    <a:moveTo>
                      <a:pt x="2725" y="1"/>
                    </a:moveTo>
                    <a:cubicBezTo>
                      <a:pt x="2553" y="1"/>
                      <a:pt x="2386" y="27"/>
                      <a:pt x="2227" y="81"/>
                    </a:cubicBezTo>
                    <a:cubicBezTo>
                      <a:pt x="48" y="831"/>
                      <a:pt x="1" y="6439"/>
                      <a:pt x="2120" y="12607"/>
                    </a:cubicBezTo>
                    <a:cubicBezTo>
                      <a:pt x="4070" y="18325"/>
                      <a:pt x="7193" y="22524"/>
                      <a:pt x="9365" y="22524"/>
                    </a:cubicBezTo>
                    <a:cubicBezTo>
                      <a:pt x="9540" y="22524"/>
                      <a:pt x="9709" y="22497"/>
                      <a:pt x="9871" y="22441"/>
                    </a:cubicBezTo>
                    <a:cubicBezTo>
                      <a:pt x="12038" y="21703"/>
                      <a:pt x="12085" y="16095"/>
                      <a:pt x="9978" y="9916"/>
                    </a:cubicBezTo>
                    <a:cubicBezTo>
                      <a:pt x="8015" y="4202"/>
                      <a:pt x="4896" y="1"/>
                      <a:pt x="2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516675" y="1770950"/>
                <a:ext cx="302150" cy="563050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2" extrusionOk="0">
                    <a:moveTo>
                      <a:pt x="2714" y="0"/>
                    </a:moveTo>
                    <a:cubicBezTo>
                      <a:pt x="2541" y="0"/>
                      <a:pt x="2375" y="27"/>
                      <a:pt x="2215" y="81"/>
                    </a:cubicBezTo>
                    <a:cubicBezTo>
                      <a:pt x="48" y="819"/>
                      <a:pt x="0" y="6427"/>
                      <a:pt x="2108" y="12607"/>
                    </a:cubicBezTo>
                    <a:cubicBezTo>
                      <a:pt x="4071" y="18320"/>
                      <a:pt x="7189" y="22522"/>
                      <a:pt x="9361" y="22522"/>
                    </a:cubicBezTo>
                    <a:cubicBezTo>
                      <a:pt x="9533" y="22522"/>
                      <a:pt x="9699" y="22495"/>
                      <a:pt x="9859" y="22441"/>
                    </a:cubicBezTo>
                    <a:cubicBezTo>
                      <a:pt x="12038" y="21703"/>
                      <a:pt x="12085" y="16095"/>
                      <a:pt x="9966" y="9916"/>
                    </a:cubicBezTo>
                    <a:cubicBezTo>
                      <a:pt x="8014" y="4192"/>
                      <a:pt x="4887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454750" y="1638150"/>
                <a:ext cx="224775" cy="20467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8187" extrusionOk="0">
                    <a:moveTo>
                      <a:pt x="4481" y="0"/>
                    </a:moveTo>
                    <a:cubicBezTo>
                      <a:pt x="2620" y="0"/>
                      <a:pt x="941" y="1286"/>
                      <a:pt x="501" y="3179"/>
                    </a:cubicBezTo>
                    <a:cubicBezTo>
                      <a:pt x="1" y="5381"/>
                      <a:pt x="1382" y="7584"/>
                      <a:pt x="3585" y="8084"/>
                    </a:cubicBezTo>
                    <a:cubicBezTo>
                      <a:pt x="3891" y="8154"/>
                      <a:pt x="4197" y="8187"/>
                      <a:pt x="4499" y="8187"/>
                    </a:cubicBezTo>
                    <a:cubicBezTo>
                      <a:pt x="6364" y="8187"/>
                      <a:pt x="8049" y="6908"/>
                      <a:pt x="8490" y="5012"/>
                    </a:cubicBezTo>
                    <a:cubicBezTo>
                      <a:pt x="8990" y="2798"/>
                      <a:pt x="7609" y="607"/>
                      <a:pt x="5406" y="107"/>
                    </a:cubicBezTo>
                    <a:cubicBezTo>
                      <a:pt x="5096" y="35"/>
                      <a:pt x="4786" y="0"/>
                      <a:pt x="4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269925" y="1520825"/>
                <a:ext cx="49977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19991" h="18411" extrusionOk="0">
                    <a:moveTo>
                      <a:pt x="14576" y="0"/>
                    </a:moveTo>
                    <a:cubicBezTo>
                      <a:pt x="14301" y="0"/>
                      <a:pt x="14027" y="123"/>
                      <a:pt x="13847" y="359"/>
                    </a:cubicBezTo>
                    <a:cubicBezTo>
                      <a:pt x="13526" y="764"/>
                      <a:pt x="13609" y="1347"/>
                      <a:pt x="14002" y="1657"/>
                    </a:cubicBezTo>
                    <a:lnTo>
                      <a:pt x="14026" y="1657"/>
                    </a:lnTo>
                    <a:cubicBezTo>
                      <a:pt x="14049" y="3669"/>
                      <a:pt x="13537" y="5609"/>
                      <a:pt x="12502" y="7324"/>
                    </a:cubicBezTo>
                    <a:cubicBezTo>
                      <a:pt x="12561" y="5764"/>
                      <a:pt x="12275" y="4204"/>
                      <a:pt x="11668" y="2740"/>
                    </a:cubicBezTo>
                    <a:cubicBezTo>
                      <a:pt x="11728" y="2692"/>
                      <a:pt x="11787" y="2633"/>
                      <a:pt x="11835" y="2573"/>
                    </a:cubicBezTo>
                    <a:cubicBezTo>
                      <a:pt x="12144" y="2180"/>
                      <a:pt x="12073" y="1597"/>
                      <a:pt x="11668" y="1287"/>
                    </a:cubicBezTo>
                    <a:cubicBezTo>
                      <a:pt x="11499" y="1153"/>
                      <a:pt x="11301" y="1090"/>
                      <a:pt x="11104" y="1090"/>
                    </a:cubicBezTo>
                    <a:cubicBezTo>
                      <a:pt x="10830" y="1090"/>
                      <a:pt x="10558" y="1213"/>
                      <a:pt x="10370" y="1442"/>
                    </a:cubicBezTo>
                    <a:cubicBezTo>
                      <a:pt x="10061" y="1847"/>
                      <a:pt x="10132" y="2430"/>
                      <a:pt x="10537" y="2740"/>
                    </a:cubicBezTo>
                    <a:cubicBezTo>
                      <a:pt x="10668" y="2847"/>
                      <a:pt x="10835" y="2907"/>
                      <a:pt x="11001" y="2919"/>
                    </a:cubicBezTo>
                    <a:cubicBezTo>
                      <a:pt x="11668" y="4526"/>
                      <a:pt x="11918" y="6240"/>
                      <a:pt x="11763" y="7979"/>
                    </a:cubicBezTo>
                    <a:cubicBezTo>
                      <a:pt x="10180" y="6407"/>
                      <a:pt x="9156" y="4407"/>
                      <a:pt x="8763" y="2204"/>
                    </a:cubicBezTo>
                    <a:cubicBezTo>
                      <a:pt x="8906" y="2145"/>
                      <a:pt x="9025" y="2061"/>
                      <a:pt x="9120" y="1942"/>
                    </a:cubicBezTo>
                    <a:cubicBezTo>
                      <a:pt x="9442" y="1538"/>
                      <a:pt x="9358" y="954"/>
                      <a:pt x="8965" y="645"/>
                    </a:cubicBezTo>
                    <a:cubicBezTo>
                      <a:pt x="8797" y="515"/>
                      <a:pt x="8597" y="453"/>
                      <a:pt x="8399" y="453"/>
                    </a:cubicBezTo>
                    <a:cubicBezTo>
                      <a:pt x="8122" y="453"/>
                      <a:pt x="7848" y="575"/>
                      <a:pt x="7668" y="811"/>
                    </a:cubicBezTo>
                    <a:cubicBezTo>
                      <a:pt x="7358" y="1204"/>
                      <a:pt x="7430" y="1788"/>
                      <a:pt x="7834" y="2097"/>
                    </a:cubicBezTo>
                    <a:cubicBezTo>
                      <a:pt x="7906" y="2157"/>
                      <a:pt x="7977" y="2204"/>
                      <a:pt x="8073" y="2240"/>
                    </a:cubicBezTo>
                    <a:cubicBezTo>
                      <a:pt x="8465" y="4597"/>
                      <a:pt x="9573" y="6764"/>
                      <a:pt x="11263" y="8467"/>
                    </a:cubicBezTo>
                    <a:cubicBezTo>
                      <a:pt x="8430" y="8336"/>
                      <a:pt x="5715" y="7503"/>
                      <a:pt x="3286" y="6014"/>
                    </a:cubicBezTo>
                    <a:cubicBezTo>
                      <a:pt x="3393" y="5657"/>
                      <a:pt x="3274" y="5276"/>
                      <a:pt x="2965" y="5038"/>
                    </a:cubicBezTo>
                    <a:cubicBezTo>
                      <a:pt x="2796" y="4904"/>
                      <a:pt x="2596" y="4840"/>
                      <a:pt x="2397" y="4840"/>
                    </a:cubicBezTo>
                    <a:cubicBezTo>
                      <a:pt x="2120" y="4840"/>
                      <a:pt x="1847" y="4964"/>
                      <a:pt x="1667" y="5193"/>
                    </a:cubicBezTo>
                    <a:cubicBezTo>
                      <a:pt x="1357" y="5586"/>
                      <a:pt x="1429" y="6169"/>
                      <a:pt x="1834" y="6479"/>
                    </a:cubicBezTo>
                    <a:cubicBezTo>
                      <a:pt x="1997" y="6610"/>
                      <a:pt x="2194" y="6672"/>
                      <a:pt x="2389" y="6672"/>
                    </a:cubicBezTo>
                    <a:cubicBezTo>
                      <a:pt x="2548" y="6672"/>
                      <a:pt x="2706" y="6630"/>
                      <a:pt x="2846" y="6550"/>
                    </a:cubicBezTo>
                    <a:cubicBezTo>
                      <a:pt x="5263" y="8050"/>
                      <a:pt x="7977" y="8931"/>
                      <a:pt x="10811" y="9122"/>
                    </a:cubicBezTo>
                    <a:cubicBezTo>
                      <a:pt x="8960" y="10092"/>
                      <a:pt x="6906" y="10590"/>
                      <a:pt x="4839" y="10590"/>
                    </a:cubicBezTo>
                    <a:cubicBezTo>
                      <a:pt x="3861" y="10590"/>
                      <a:pt x="2880" y="10478"/>
                      <a:pt x="1917" y="10253"/>
                    </a:cubicBezTo>
                    <a:cubicBezTo>
                      <a:pt x="1857" y="10074"/>
                      <a:pt x="1762" y="9919"/>
                      <a:pt x="1607" y="9800"/>
                    </a:cubicBezTo>
                    <a:cubicBezTo>
                      <a:pt x="1438" y="9666"/>
                      <a:pt x="1240" y="9603"/>
                      <a:pt x="1043" y="9603"/>
                    </a:cubicBezTo>
                    <a:cubicBezTo>
                      <a:pt x="769" y="9603"/>
                      <a:pt x="497" y="9726"/>
                      <a:pt x="310" y="9955"/>
                    </a:cubicBezTo>
                    <a:cubicBezTo>
                      <a:pt x="0" y="10360"/>
                      <a:pt x="72" y="10943"/>
                      <a:pt x="476" y="11253"/>
                    </a:cubicBezTo>
                    <a:cubicBezTo>
                      <a:pt x="645" y="11382"/>
                      <a:pt x="845" y="11445"/>
                      <a:pt x="1043" y="11445"/>
                    </a:cubicBezTo>
                    <a:cubicBezTo>
                      <a:pt x="1320" y="11445"/>
                      <a:pt x="1594" y="11322"/>
                      <a:pt x="1774" y="11086"/>
                    </a:cubicBezTo>
                    <a:lnTo>
                      <a:pt x="1857" y="10955"/>
                    </a:lnTo>
                    <a:cubicBezTo>
                      <a:pt x="2853" y="11178"/>
                      <a:pt x="3857" y="11288"/>
                      <a:pt x="4855" y="11288"/>
                    </a:cubicBezTo>
                    <a:cubicBezTo>
                      <a:pt x="6686" y="11288"/>
                      <a:pt x="8496" y="10918"/>
                      <a:pt x="10192" y="10193"/>
                    </a:cubicBezTo>
                    <a:lnTo>
                      <a:pt x="10192" y="10193"/>
                    </a:lnTo>
                    <a:cubicBezTo>
                      <a:pt x="9275" y="11610"/>
                      <a:pt x="8192" y="12908"/>
                      <a:pt x="6668" y="13729"/>
                    </a:cubicBezTo>
                    <a:cubicBezTo>
                      <a:pt x="6620" y="13682"/>
                      <a:pt x="6584" y="13622"/>
                      <a:pt x="6525" y="13575"/>
                    </a:cubicBezTo>
                    <a:cubicBezTo>
                      <a:pt x="6356" y="13446"/>
                      <a:pt x="6156" y="13383"/>
                      <a:pt x="5958" y="13383"/>
                    </a:cubicBezTo>
                    <a:cubicBezTo>
                      <a:pt x="5681" y="13383"/>
                      <a:pt x="5407" y="13505"/>
                      <a:pt x="5227" y="13741"/>
                    </a:cubicBezTo>
                    <a:cubicBezTo>
                      <a:pt x="4917" y="14146"/>
                      <a:pt x="4989" y="14718"/>
                      <a:pt x="5394" y="15039"/>
                    </a:cubicBezTo>
                    <a:cubicBezTo>
                      <a:pt x="5557" y="15168"/>
                      <a:pt x="5755" y="15231"/>
                      <a:pt x="5951" y="15231"/>
                    </a:cubicBezTo>
                    <a:cubicBezTo>
                      <a:pt x="6226" y="15231"/>
                      <a:pt x="6499" y="15108"/>
                      <a:pt x="6679" y="14872"/>
                    </a:cubicBezTo>
                    <a:cubicBezTo>
                      <a:pt x="6787" y="14718"/>
                      <a:pt x="6858" y="14563"/>
                      <a:pt x="6858" y="14396"/>
                    </a:cubicBezTo>
                    <a:cubicBezTo>
                      <a:pt x="8799" y="13384"/>
                      <a:pt x="10061" y="11705"/>
                      <a:pt x="11192" y="9884"/>
                    </a:cubicBezTo>
                    <a:lnTo>
                      <a:pt x="11192" y="9884"/>
                    </a:lnTo>
                    <a:cubicBezTo>
                      <a:pt x="11013" y="11193"/>
                      <a:pt x="10692" y="12456"/>
                      <a:pt x="10263" y="13706"/>
                    </a:cubicBezTo>
                    <a:cubicBezTo>
                      <a:pt x="10207" y="13696"/>
                      <a:pt x="10151" y="13691"/>
                      <a:pt x="10094" y="13691"/>
                    </a:cubicBezTo>
                    <a:cubicBezTo>
                      <a:pt x="9814" y="13691"/>
                      <a:pt x="9539" y="13813"/>
                      <a:pt x="9370" y="14051"/>
                    </a:cubicBezTo>
                    <a:cubicBezTo>
                      <a:pt x="9049" y="14456"/>
                      <a:pt x="9132" y="15039"/>
                      <a:pt x="9525" y="15349"/>
                    </a:cubicBezTo>
                    <a:cubicBezTo>
                      <a:pt x="9694" y="15478"/>
                      <a:pt x="9894" y="15541"/>
                      <a:pt x="10092" y="15541"/>
                    </a:cubicBezTo>
                    <a:cubicBezTo>
                      <a:pt x="10369" y="15541"/>
                      <a:pt x="10642" y="15418"/>
                      <a:pt x="10823" y="15182"/>
                    </a:cubicBezTo>
                    <a:cubicBezTo>
                      <a:pt x="11073" y="14861"/>
                      <a:pt x="11061" y="14444"/>
                      <a:pt x="10859" y="14110"/>
                    </a:cubicBezTo>
                    <a:cubicBezTo>
                      <a:pt x="11299" y="12908"/>
                      <a:pt x="11632" y="11670"/>
                      <a:pt x="11835" y="10408"/>
                    </a:cubicBezTo>
                    <a:cubicBezTo>
                      <a:pt x="12668" y="12336"/>
                      <a:pt x="12502" y="14515"/>
                      <a:pt x="12061" y="16587"/>
                    </a:cubicBezTo>
                    <a:cubicBezTo>
                      <a:pt x="12025" y="16583"/>
                      <a:pt x="11989" y="16581"/>
                      <a:pt x="11953" y="16581"/>
                    </a:cubicBezTo>
                    <a:cubicBezTo>
                      <a:pt x="11678" y="16581"/>
                      <a:pt x="11407" y="16699"/>
                      <a:pt x="11228" y="16920"/>
                    </a:cubicBezTo>
                    <a:cubicBezTo>
                      <a:pt x="10918" y="17325"/>
                      <a:pt x="10990" y="17909"/>
                      <a:pt x="11394" y="18218"/>
                    </a:cubicBezTo>
                    <a:cubicBezTo>
                      <a:pt x="11558" y="18347"/>
                      <a:pt x="11755" y="18410"/>
                      <a:pt x="11952" y="18410"/>
                    </a:cubicBezTo>
                    <a:cubicBezTo>
                      <a:pt x="12226" y="18410"/>
                      <a:pt x="12500" y="18287"/>
                      <a:pt x="12680" y="18051"/>
                    </a:cubicBezTo>
                    <a:cubicBezTo>
                      <a:pt x="12942" y="17730"/>
                      <a:pt x="12918" y="17266"/>
                      <a:pt x="12680" y="16944"/>
                    </a:cubicBezTo>
                    <a:cubicBezTo>
                      <a:pt x="13204" y="14634"/>
                      <a:pt x="13383" y="12205"/>
                      <a:pt x="12442" y="10062"/>
                    </a:cubicBezTo>
                    <a:lnTo>
                      <a:pt x="12442" y="10062"/>
                    </a:lnTo>
                    <a:cubicBezTo>
                      <a:pt x="14145" y="11360"/>
                      <a:pt x="16074" y="12277"/>
                      <a:pt x="18038" y="13134"/>
                    </a:cubicBezTo>
                    <a:cubicBezTo>
                      <a:pt x="17979" y="13456"/>
                      <a:pt x="18086" y="13813"/>
                      <a:pt x="18383" y="14039"/>
                    </a:cubicBezTo>
                    <a:cubicBezTo>
                      <a:pt x="18552" y="14168"/>
                      <a:pt x="18752" y="14231"/>
                      <a:pt x="18950" y="14231"/>
                    </a:cubicBezTo>
                    <a:cubicBezTo>
                      <a:pt x="19227" y="14231"/>
                      <a:pt x="19501" y="14108"/>
                      <a:pt x="19681" y="13872"/>
                    </a:cubicBezTo>
                    <a:cubicBezTo>
                      <a:pt x="19991" y="13468"/>
                      <a:pt x="19919" y="12896"/>
                      <a:pt x="19514" y="12575"/>
                    </a:cubicBezTo>
                    <a:cubicBezTo>
                      <a:pt x="19356" y="12446"/>
                      <a:pt x="19166" y="12384"/>
                      <a:pt x="18973" y="12384"/>
                    </a:cubicBezTo>
                    <a:cubicBezTo>
                      <a:pt x="18791" y="12384"/>
                      <a:pt x="18605" y="12440"/>
                      <a:pt x="18443" y="12551"/>
                    </a:cubicBezTo>
                    <a:cubicBezTo>
                      <a:pt x="16300" y="11622"/>
                      <a:pt x="14192" y="10634"/>
                      <a:pt x="12383" y="9122"/>
                    </a:cubicBezTo>
                    <a:cubicBezTo>
                      <a:pt x="13276" y="9038"/>
                      <a:pt x="14347" y="8491"/>
                      <a:pt x="14990" y="8205"/>
                    </a:cubicBezTo>
                    <a:cubicBezTo>
                      <a:pt x="16228" y="7669"/>
                      <a:pt x="17371" y="6979"/>
                      <a:pt x="18443" y="6181"/>
                    </a:cubicBezTo>
                    <a:cubicBezTo>
                      <a:pt x="18540" y="6216"/>
                      <a:pt x="18641" y="6234"/>
                      <a:pt x="18743" y="6234"/>
                    </a:cubicBezTo>
                    <a:cubicBezTo>
                      <a:pt x="19018" y="6234"/>
                      <a:pt x="19293" y="6109"/>
                      <a:pt x="19467" y="5883"/>
                    </a:cubicBezTo>
                    <a:cubicBezTo>
                      <a:pt x="19788" y="5478"/>
                      <a:pt x="19705" y="4895"/>
                      <a:pt x="19312" y="4585"/>
                    </a:cubicBezTo>
                    <a:cubicBezTo>
                      <a:pt x="19143" y="4456"/>
                      <a:pt x="18943" y="4394"/>
                      <a:pt x="18745" y="4394"/>
                    </a:cubicBezTo>
                    <a:cubicBezTo>
                      <a:pt x="18468" y="4394"/>
                      <a:pt x="18195" y="4516"/>
                      <a:pt x="18014" y="4752"/>
                    </a:cubicBezTo>
                    <a:cubicBezTo>
                      <a:pt x="17788" y="5038"/>
                      <a:pt x="17776" y="5407"/>
                      <a:pt x="17907" y="5705"/>
                    </a:cubicBezTo>
                    <a:cubicBezTo>
                      <a:pt x="17121" y="6288"/>
                      <a:pt x="16300" y="6800"/>
                      <a:pt x="15407" y="7241"/>
                    </a:cubicBezTo>
                    <a:cubicBezTo>
                      <a:pt x="14907" y="7491"/>
                      <a:pt x="14383" y="7717"/>
                      <a:pt x="13847" y="7907"/>
                    </a:cubicBezTo>
                    <a:cubicBezTo>
                      <a:pt x="13573" y="7991"/>
                      <a:pt x="13097" y="8229"/>
                      <a:pt x="12656" y="8372"/>
                    </a:cubicBezTo>
                    <a:cubicBezTo>
                      <a:pt x="13990" y="6431"/>
                      <a:pt x="14704" y="4181"/>
                      <a:pt x="14704" y="1835"/>
                    </a:cubicBezTo>
                    <a:cubicBezTo>
                      <a:pt x="14931" y="1799"/>
                      <a:pt x="15157" y="1680"/>
                      <a:pt x="15300" y="1490"/>
                    </a:cubicBezTo>
                    <a:cubicBezTo>
                      <a:pt x="15621" y="1085"/>
                      <a:pt x="15538" y="514"/>
                      <a:pt x="15133" y="192"/>
                    </a:cubicBezTo>
                    <a:cubicBezTo>
                      <a:pt x="14969" y="63"/>
                      <a:pt x="14772" y="0"/>
                      <a:pt x="14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-744080" y="-360351"/>
              <a:ext cx="1692138" cy="1646899"/>
              <a:chOff x="614950" y="1334525"/>
              <a:chExt cx="1182900" cy="1151275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614950" y="1562700"/>
                <a:ext cx="570925" cy="503175"/>
              </a:xfrm>
              <a:custGeom>
                <a:avLst/>
                <a:gdLst/>
                <a:ahLst/>
                <a:cxnLst/>
                <a:rect l="l" t="t" r="r" b="b"/>
                <a:pathLst>
                  <a:path w="22837" h="20127" extrusionOk="0">
                    <a:moveTo>
                      <a:pt x="11316" y="1"/>
                    </a:moveTo>
                    <a:cubicBezTo>
                      <a:pt x="8677" y="1"/>
                      <a:pt x="6038" y="992"/>
                      <a:pt x="4025" y="3006"/>
                    </a:cubicBezTo>
                    <a:cubicBezTo>
                      <a:pt x="0" y="7018"/>
                      <a:pt x="0" y="13531"/>
                      <a:pt x="4025" y="17555"/>
                    </a:cubicBezTo>
                    <a:cubicBezTo>
                      <a:pt x="4787" y="18317"/>
                      <a:pt x="5918" y="19210"/>
                      <a:pt x="7263" y="20127"/>
                    </a:cubicBezTo>
                    <a:lnTo>
                      <a:pt x="22837" y="13602"/>
                    </a:lnTo>
                    <a:lnTo>
                      <a:pt x="12478" y="65"/>
                    </a:lnTo>
                    <a:cubicBezTo>
                      <a:pt x="12092" y="22"/>
                      <a:pt x="11704" y="1"/>
                      <a:pt x="11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926900" y="1334525"/>
                <a:ext cx="516150" cy="568550"/>
              </a:xfrm>
              <a:custGeom>
                <a:avLst/>
                <a:gdLst/>
                <a:ahLst/>
                <a:cxnLst/>
                <a:rect l="l" t="t" r="r" b="b"/>
                <a:pathLst>
                  <a:path w="20646" h="22742" extrusionOk="0">
                    <a:moveTo>
                      <a:pt x="10228" y="0"/>
                    </a:moveTo>
                    <a:cubicBezTo>
                      <a:pt x="4905" y="0"/>
                      <a:pt x="536" y="4037"/>
                      <a:pt x="0" y="9192"/>
                    </a:cubicBezTo>
                    <a:lnTo>
                      <a:pt x="10359" y="22741"/>
                    </a:lnTo>
                    <a:lnTo>
                      <a:pt x="20646" y="9549"/>
                    </a:lnTo>
                    <a:lnTo>
                      <a:pt x="20646" y="9549"/>
                    </a:lnTo>
                    <a:cubicBezTo>
                      <a:pt x="20598" y="9573"/>
                      <a:pt x="20538" y="9585"/>
                      <a:pt x="20491" y="9597"/>
                    </a:cubicBezTo>
                    <a:cubicBezTo>
                      <a:pt x="20134" y="4239"/>
                      <a:pt x="15681" y="0"/>
                      <a:pt x="10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185850" y="1562500"/>
                <a:ext cx="612000" cy="505475"/>
              </a:xfrm>
              <a:custGeom>
                <a:avLst/>
                <a:gdLst/>
                <a:ahLst/>
                <a:cxnLst/>
                <a:rect l="l" t="t" r="r" b="b"/>
                <a:pathLst>
                  <a:path w="24480" h="20219" extrusionOk="0">
                    <a:moveTo>
                      <a:pt x="13189" y="0"/>
                    </a:moveTo>
                    <a:cubicBezTo>
                      <a:pt x="12206" y="0"/>
                      <a:pt x="11224" y="140"/>
                      <a:pt x="10276" y="418"/>
                    </a:cubicBezTo>
                    <a:lnTo>
                      <a:pt x="1" y="13598"/>
                    </a:lnTo>
                    <a:lnTo>
                      <a:pt x="17455" y="20218"/>
                    </a:lnTo>
                    <a:cubicBezTo>
                      <a:pt x="17407" y="20171"/>
                      <a:pt x="17384" y="20111"/>
                      <a:pt x="17336" y="20063"/>
                    </a:cubicBezTo>
                    <a:cubicBezTo>
                      <a:pt x="18646" y="19159"/>
                      <a:pt x="19729" y="18289"/>
                      <a:pt x="20467" y="17563"/>
                    </a:cubicBezTo>
                    <a:cubicBezTo>
                      <a:pt x="24480" y="13539"/>
                      <a:pt x="24480" y="7026"/>
                      <a:pt x="20467" y="3002"/>
                    </a:cubicBezTo>
                    <a:cubicBezTo>
                      <a:pt x="18456" y="999"/>
                      <a:pt x="15820" y="0"/>
                      <a:pt x="13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185550" y="1903050"/>
                <a:ext cx="518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3310" extrusionOk="0">
                    <a:moveTo>
                      <a:pt x="1" y="0"/>
                    </a:moveTo>
                    <a:lnTo>
                      <a:pt x="1132" y="19110"/>
                    </a:lnTo>
                    <a:cubicBezTo>
                      <a:pt x="1501" y="19574"/>
                      <a:pt x="1858" y="19967"/>
                      <a:pt x="2179" y="20300"/>
                    </a:cubicBezTo>
                    <a:cubicBezTo>
                      <a:pt x="4192" y="22307"/>
                      <a:pt x="6826" y="23310"/>
                      <a:pt x="9460" y="23310"/>
                    </a:cubicBezTo>
                    <a:cubicBezTo>
                      <a:pt x="12094" y="23310"/>
                      <a:pt x="14729" y="22307"/>
                      <a:pt x="16741" y="20300"/>
                    </a:cubicBezTo>
                    <a:cubicBezTo>
                      <a:pt x="20491" y="16550"/>
                      <a:pt x="20729" y="10621"/>
                      <a:pt x="17467" y="65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20900" y="1903050"/>
                <a:ext cx="493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9730" h="23310" extrusionOk="0">
                    <a:moveTo>
                      <a:pt x="18599" y="0"/>
                    </a:moveTo>
                    <a:lnTo>
                      <a:pt x="3025" y="6537"/>
                    </a:lnTo>
                    <a:cubicBezTo>
                      <a:pt x="3085" y="6572"/>
                      <a:pt x="3144" y="6608"/>
                      <a:pt x="3204" y="6656"/>
                    </a:cubicBezTo>
                    <a:cubicBezTo>
                      <a:pt x="1" y="10680"/>
                      <a:pt x="263" y="16574"/>
                      <a:pt x="4001" y="20300"/>
                    </a:cubicBezTo>
                    <a:cubicBezTo>
                      <a:pt x="6008" y="22307"/>
                      <a:pt x="8639" y="23310"/>
                      <a:pt x="11272" y="23310"/>
                    </a:cubicBezTo>
                    <a:cubicBezTo>
                      <a:pt x="13904" y="23310"/>
                      <a:pt x="16539" y="22307"/>
                      <a:pt x="18551" y="20300"/>
                    </a:cubicBezTo>
                    <a:cubicBezTo>
                      <a:pt x="18896" y="19955"/>
                      <a:pt x="19277" y="19526"/>
                      <a:pt x="19670" y="19038"/>
                    </a:cubicBezTo>
                    <a:cubicBezTo>
                      <a:pt x="19682" y="19062"/>
                      <a:pt x="19718" y="19074"/>
                      <a:pt x="19730" y="19110"/>
                    </a:cubicBezTo>
                    <a:lnTo>
                      <a:pt x="18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32525" y="1522400"/>
                <a:ext cx="383125" cy="412525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16501" extrusionOk="0">
                    <a:moveTo>
                      <a:pt x="8776" y="0"/>
                    </a:moveTo>
                    <a:cubicBezTo>
                      <a:pt x="7229" y="0"/>
                      <a:pt x="5667" y="455"/>
                      <a:pt x="4299" y="1403"/>
                    </a:cubicBezTo>
                    <a:cubicBezTo>
                      <a:pt x="1037" y="3665"/>
                      <a:pt x="1" y="7916"/>
                      <a:pt x="1715" y="11369"/>
                    </a:cubicBezTo>
                    <a:lnTo>
                      <a:pt x="15324" y="16500"/>
                    </a:lnTo>
                    <a:lnTo>
                      <a:pt x="14919" y="2927"/>
                    </a:lnTo>
                    <a:cubicBezTo>
                      <a:pt x="13377" y="1020"/>
                      <a:pt x="11094" y="0"/>
                      <a:pt x="87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58425" y="1520675"/>
                <a:ext cx="817375" cy="666950"/>
              </a:xfrm>
              <a:custGeom>
                <a:avLst/>
                <a:gdLst/>
                <a:ahLst/>
                <a:cxnLst/>
                <a:rect l="l" t="t" r="r" b="b"/>
                <a:pathLst>
                  <a:path w="32695" h="26678" extrusionOk="0">
                    <a:moveTo>
                      <a:pt x="17895" y="2996"/>
                    </a:moveTo>
                    <a:cubicBezTo>
                      <a:pt x="17895" y="2997"/>
                      <a:pt x="17895" y="2999"/>
                      <a:pt x="17895" y="3000"/>
                    </a:cubicBezTo>
                    <a:lnTo>
                      <a:pt x="17895" y="3000"/>
                    </a:lnTo>
                    <a:lnTo>
                      <a:pt x="17895" y="2996"/>
                    </a:lnTo>
                    <a:close/>
                    <a:moveTo>
                      <a:pt x="24148" y="0"/>
                    </a:moveTo>
                    <a:cubicBezTo>
                      <a:pt x="21682" y="0"/>
                      <a:pt x="19403" y="1152"/>
                      <a:pt x="17931" y="3044"/>
                    </a:cubicBezTo>
                    <a:cubicBezTo>
                      <a:pt x="17908" y="3032"/>
                      <a:pt x="17897" y="3021"/>
                      <a:pt x="17895" y="3000"/>
                    </a:cubicBezTo>
                    <a:lnTo>
                      <a:pt x="17895" y="3000"/>
                    </a:lnTo>
                    <a:lnTo>
                      <a:pt x="18288" y="16569"/>
                    </a:lnTo>
                    <a:lnTo>
                      <a:pt x="4667" y="11438"/>
                    </a:lnTo>
                    <a:lnTo>
                      <a:pt x="4667" y="11438"/>
                    </a:lnTo>
                    <a:cubicBezTo>
                      <a:pt x="4715" y="11545"/>
                      <a:pt x="4763" y="11640"/>
                      <a:pt x="4822" y="11735"/>
                    </a:cubicBezTo>
                    <a:cubicBezTo>
                      <a:pt x="2762" y="12831"/>
                      <a:pt x="1215" y="14819"/>
                      <a:pt x="774" y="17284"/>
                    </a:cubicBezTo>
                    <a:cubicBezTo>
                      <a:pt x="0" y="21570"/>
                      <a:pt x="2834" y="25677"/>
                      <a:pt x="7120" y="26475"/>
                    </a:cubicBezTo>
                    <a:cubicBezTo>
                      <a:pt x="7918" y="26618"/>
                      <a:pt x="9001" y="26678"/>
                      <a:pt x="10240" y="26678"/>
                    </a:cubicBezTo>
                    <a:lnTo>
                      <a:pt x="18526" y="16617"/>
                    </a:lnTo>
                    <a:lnTo>
                      <a:pt x="31230" y="12307"/>
                    </a:lnTo>
                    <a:cubicBezTo>
                      <a:pt x="31171" y="12283"/>
                      <a:pt x="31099" y="12259"/>
                      <a:pt x="31040" y="12247"/>
                    </a:cubicBezTo>
                    <a:cubicBezTo>
                      <a:pt x="31468" y="11116"/>
                      <a:pt x="31766" y="10080"/>
                      <a:pt x="31921" y="9306"/>
                    </a:cubicBezTo>
                    <a:cubicBezTo>
                      <a:pt x="32695" y="5020"/>
                      <a:pt x="29849" y="912"/>
                      <a:pt x="25563" y="127"/>
                    </a:cubicBezTo>
                    <a:cubicBezTo>
                      <a:pt x="25087" y="41"/>
                      <a:pt x="24614" y="0"/>
                      <a:pt x="24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013500" y="1936375"/>
                <a:ext cx="401275" cy="461300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8452" extrusionOk="0">
                    <a:moveTo>
                      <a:pt x="8323" y="1"/>
                    </a:moveTo>
                    <a:lnTo>
                      <a:pt x="37" y="10050"/>
                    </a:lnTo>
                    <a:lnTo>
                      <a:pt x="251" y="10050"/>
                    </a:lnTo>
                    <a:cubicBezTo>
                      <a:pt x="1" y="13991"/>
                      <a:pt x="2739" y="17598"/>
                      <a:pt x="6716" y="18324"/>
                    </a:cubicBezTo>
                    <a:cubicBezTo>
                      <a:pt x="7190" y="18410"/>
                      <a:pt x="7662" y="18451"/>
                      <a:pt x="8127" y="18451"/>
                    </a:cubicBezTo>
                    <a:cubicBezTo>
                      <a:pt x="11870" y="18451"/>
                      <a:pt x="15197" y="15779"/>
                      <a:pt x="15896" y="11966"/>
                    </a:cubicBezTo>
                    <a:cubicBezTo>
                      <a:pt x="15955" y="11609"/>
                      <a:pt x="16015" y="11181"/>
                      <a:pt x="16050" y="10716"/>
                    </a:cubicBezTo>
                    <a:lnTo>
                      <a:pt x="83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21875" y="1828625"/>
                <a:ext cx="472100" cy="385700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5428" extrusionOk="0">
                    <a:moveTo>
                      <a:pt x="12692" y="1"/>
                    </a:moveTo>
                    <a:lnTo>
                      <a:pt x="0" y="4299"/>
                    </a:lnTo>
                    <a:lnTo>
                      <a:pt x="7727" y="15014"/>
                    </a:lnTo>
                    <a:lnTo>
                      <a:pt x="7727" y="14991"/>
                    </a:lnTo>
                    <a:cubicBezTo>
                      <a:pt x="8180" y="15122"/>
                      <a:pt x="8620" y="15229"/>
                      <a:pt x="8977" y="15300"/>
                    </a:cubicBezTo>
                    <a:cubicBezTo>
                      <a:pt x="9451" y="15386"/>
                      <a:pt x="9923" y="15427"/>
                      <a:pt x="10389" y="15427"/>
                    </a:cubicBezTo>
                    <a:cubicBezTo>
                      <a:pt x="14132" y="15427"/>
                      <a:pt x="17458" y="12754"/>
                      <a:pt x="18157" y="8942"/>
                    </a:cubicBezTo>
                    <a:cubicBezTo>
                      <a:pt x="18883" y="4954"/>
                      <a:pt x="16478" y="1144"/>
                      <a:pt x="12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059650" y="1804800"/>
                <a:ext cx="293200" cy="25752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301" extrusionOk="0">
                    <a:moveTo>
                      <a:pt x="5854" y="1"/>
                    </a:moveTo>
                    <a:cubicBezTo>
                      <a:pt x="5150" y="1"/>
                      <a:pt x="4435" y="146"/>
                      <a:pt x="3751" y="454"/>
                    </a:cubicBezTo>
                    <a:cubicBezTo>
                      <a:pt x="1155" y="1620"/>
                      <a:pt x="0" y="4656"/>
                      <a:pt x="1167" y="7252"/>
                    </a:cubicBezTo>
                    <a:cubicBezTo>
                      <a:pt x="2018" y="9164"/>
                      <a:pt x="3895" y="10300"/>
                      <a:pt x="5863" y="10300"/>
                    </a:cubicBezTo>
                    <a:cubicBezTo>
                      <a:pt x="6566" y="10300"/>
                      <a:pt x="7282" y="10155"/>
                      <a:pt x="7966" y="9848"/>
                    </a:cubicBezTo>
                    <a:cubicBezTo>
                      <a:pt x="10561" y="8693"/>
                      <a:pt x="11728" y="5645"/>
                      <a:pt x="10561" y="3049"/>
                    </a:cubicBezTo>
                    <a:cubicBezTo>
                      <a:pt x="9702" y="1137"/>
                      <a:pt x="7822" y="1"/>
                      <a:pt x="5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834925" y="1593175"/>
                <a:ext cx="750400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30016" h="27159" extrusionOk="0">
                    <a:moveTo>
                      <a:pt x="16240" y="1"/>
                    </a:moveTo>
                    <a:cubicBezTo>
                      <a:pt x="15466" y="1"/>
                      <a:pt x="14823" y="620"/>
                      <a:pt x="14823" y="1406"/>
                    </a:cubicBezTo>
                    <a:cubicBezTo>
                      <a:pt x="14823" y="1691"/>
                      <a:pt x="14919" y="1942"/>
                      <a:pt x="15050" y="2168"/>
                    </a:cubicBezTo>
                    <a:cubicBezTo>
                      <a:pt x="13645" y="5216"/>
                      <a:pt x="13680" y="8454"/>
                      <a:pt x="14002" y="11728"/>
                    </a:cubicBezTo>
                    <a:cubicBezTo>
                      <a:pt x="13014" y="9966"/>
                      <a:pt x="12204" y="8121"/>
                      <a:pt x="11585" y="6192"/>
                    </a:cubicBezTo>
                    <a:cubicBezTo>
                      <a:pt x="12037" y="5954"/>
                      <a:pt x="12347" y="5490"/>
                      <a:pt x="12347" y="4942"/>
                    </a:cubicBezTo>
                    <a:cubicBezTo>
                      <a:pt x="12347" y="4168"/>
                      <a:pt x="11728" y="3525"/>
                      <a:pt x="10942" y="3525"/>
                    </a:cubicBezTo>
                    <a:cubicBezTo>
                      <a:pt x="10168" y="3525"/>
                      <a:pt x="9525" y="4144"/>
                      <a:pt x="9525" y="4942"/>
                    </a:cubicBezTo>
                    <a:cubicBezTo>
                      <a:pt x="9525" y="5561"/>
                      <a:pt x="9930" y="6085"/>
                      <a:pt x="10489" y="6263"/>
                    </a:cubicBezTo>
                    <a:cubicBezTo>
                      <a:pt x="11085" y="8157"/>
                      <a:pt x="11847" y="9954"/>
                      <a:pt x="12787" y="11681"/>
                    </a:cubicBezTo>
                    <a:cubicBezTo>
                      <a:pt x="9966" y="10121"/>
                      <a:pt x="8120" y="7299"/>
                      <a:pt x="6727" y="4370"/>
                    </a:cubicBezTo>
                    <a:cubicBezTo>
                      <a:pt x="7144" y="4120"/>
                      <a:pt x="7406" y="3668"/>
                      <a:pt x="7406" y="3168"/>
                    </a:cubicBezTo>
                    <a:cubicBezTo>
                      <a:pt x="7406" y="2394"/>
                      <a:pt x="6787" y="1751"/>
                      <a:pt x="6001" y="1751"/>
                    </a:cubicBezTo>
                    <a:cubicBezTo>
                      <a:pt x="5227" y="1751"/>
                      <a:pt x="4584" y="2382"/>
                      <a:pt x="4584" y="3168"/>
                    </a:cubicBezTo>
                    <a:cubicBezTo>
                      <a:pt x="4584" y="3823"/>
                      <a:pt x="5024" y="4358"/>
                      <a:pt x="5620" y="4525"/>
                    </a:cubicBezTo>
                    <a:cubicBezTo>
                      <a:pt x="7156" y="7811"/>
                      <a:pt x="9215" y="10931"/>
                      <a:pt x="12371" y="12657"/>
                    </a:cubicBezTo>
                    <a:cubicBezTo>
                      <a:pt x="9096" y="12681"/>
                      <a:pt x="5858" y="13372"/>
                      <a:pt x="2679" y="14181"/>
                    </a:cubicBezTo>
                    <a:cubicBezTo>
                      <a:pt x="2453" y="13717"/>
                      <a:pt x="1976" y="13395"/>
                      <a:pt x="1417" y="13395"/>
                    </a:cubicBezTo>
                    <a:cubicBezTo>
                      <a:pt x="643" y="13395"/>
                      <a:pt x="0" y="14014"/>
                      <a:pt x="0" y="14800"/>
                    </a:cubicBezTo>
                    <a:cubicBezTo>
                      <a:pt x="0" y="15574"/>
                      <a:pt x="619" y="16217"/>
                      <a:pt x="1417" y="16217"/>
                    </a:cubicBezTo>
                    <a:cubicBezTo>
                      <a:pt x="2036" y="16217"/>
                      <a:pt x="2560" y="15812"/>
                      <a:pt x="2738" y="15265"/>
                    </a:cubicBezTo>
                    <a:cubicBezTo>
                      <a:pt x="5931" y="14445"/>
                      <a:pt x="9143" y="13735"/>
                      <a:pt x="12440" y="13735"/>
                    </a:cubicBezTo>
                    <a:cubicBezTo>
                      <a:pt x="12734" y="13735"/>
                      <a:pt x="13028" y="13741"/>
                      <a:pt x="13323" y="13753"/>
                    </a:cubicBezTo>
                    <a:cubicBezTo>
                      <a:pt x="12311" y="14681"/>
                      <a:pt x="11537" y="16372"/>
                      <a:pt x="11025" y="17301"/>
                    </a:cubicBezTo>
                    <a:cubicBezTo>
                      <a:pt x="10025" y="19110"/>
                      <a:pt x="9287" y="21027"/>
                      <a:pt x="8739" y="23004"/>
                    </a:cubicBezTo>
                    <a:cubicBezTo>
                      <a:pt x="8168" y="23182"/>
                      <a:pt x="7763" y="23718"/>
                      <a:pt x="7763" y="24349"/>
                    </a:cubicBezTo>
                    <a:cubicBezTo>
                      <a:pt x="7763" y="25123"/>
                      <a:pt x="8394" y="25754"/>
                      <a:pt x="9180" y="25754"/>
                    </a:cubicBezTo>
                    <a:cubicBezTo>
                      <a:pt x="9954" y="25754"/>
                      <a:pt x="10597" y="25135"/>
                      <a:pt x="10597" y="24349"/>
                    </a:cubicBezTo>
                    <a:cubicBezTo>
                      <a:pt x="10597" y="23789"/>
                      <a:pt x="10287" y="23313"/>
                      <a:pt x="9823" y="23099"/>
                    </a:cubicBezTo>
                    <a:cubicBezTo>
                      <a:pt x="10228" y="21646"/>
                      <a:pt x="10739" y="20241"/>
                      <a:pt x="11418" y="18884"/>
                    </a:cubicBezTo>
                    <a:cubicBezTo>
                      <a:pt x="11799" y="18098"/>
                      <a:pt x="12216" y="17336"/>
                      <a:pt x="12692" y="16586"/>
                    </a:cubicBezTo>
                    <a:cubicBezTo>
                      <a:pt x="12918" y="16229"/>
                      <a:pt x="13287" y="15491"/>
                      <a:pt x="13716" y="14907"/>
                    </a:cubicBezTo>
                    <a:cubicBezTo>
                      <a:pt x="13895" y="18527"/>
                      <a:pt x="15145" y="21920"/>
                      <a:pt x="17347" y="24778"/>
                    </a:cubicBezTo>
                    <a:cubicBezTo>
                      <a:pt x="17109" y="25028"/>
                      <a:pt x="16966" y="25373"/>
                      <a:pt x="16966" y="25742"/>
                    </a:cubicBezTo>
                    <a:cubicBezTo>
                      <a:pt x="16966" y="26516"/>
                      <a:pt x="17586" y="27159"/>
                      <a:pt x="18383" y="27159"/>
                    </a:cubicBezTo>
                    <a:cubicBezTo>
                      <a:pt x="19157" y="27159"/>
                      <a:pt x="19788" y="26528"/>
                      <a:pt x="19788" y="25742"/>
                    </a:cubicBezTo>
                    <a:cubicBezTo>
                      <a:pt x="19788" y="24968"/>
                      <a:pt x="19169" y="24325"/>
                      <a:pt x="18383" y="24325"/>
                    </a:cubicBezTo>
                    <a:lnTo>
                      <a:pt x="18359" y="24325"/>
                    </a:lnTo>
                    <a:cubicBezTo>
                      <a:pt x="16443" y="21908"/>
                      <a:pt x="15252" y="19063"/>
                      <a:pt x="14895" y="16015"/>
                    </a:cubicBezTo>
                    <a:lnTo>
                      <a:pt x="14895" y="16015"/>
                    </a:lnTo>
                    <a:cubicBezTo>
                      <a:pt x="16300" y="17979"/>
                      <a:pt x="18098" y="19598"/>
                      <a:pt x="20193" y="20813"/>
                    </a:cubicBezTo>
                    <a:cubicBezTo>
                      <a:pt x="20169" y="20920"/>
                      <a:pt x="20145" y="21039"/>
                      <a:pt x="20145" y="21158"/>
                    </a:cubicBezTo>
                    <a:cubicBezTo>
                      <a:pt x="20145" y="21932"/>
                      <a:pt x="20776" y="22575"/>
                      <a:pt x="21562" y="22575"/>
                    </a:cubicBezTo>
                    <a:cubicBezTo>
                      <a:pt x="22336" y="22575"/>
                      <a:pt x="22979" y="21944"/>
                      <a:pt x="22979" y="21158"/>
                    </a:cubicBezTo>
                    <a:cubicBezTo>
                      <a:pt x="22979" y="20384"/>
                      <a:pt x="22348" y="19741"/>
                      <a:pt x="21562" y="19741"/>
                    </a:cubicBezTo>
                    <a:cubicBezTo>
                      <a:pt x="21300" y="19741"/>
                      <a:pt x="21038" y="19825"/>
                      <a:pt x="20836" y="19956"/>
                    </a:cubicBezTo>
                    <a:cubicBezTo>
                      <a:pt x="18514" y="18634"/>
                      <a:pt x="16597" y="16789"/>
                      <a:pt x="15169" y="14503"/>
                    </a:cubicBezTo>
                    <a:lnTo>
                      <a:pt x="15169" y="14503"/>
                    </a:lnTo>
                    <a:cubicBezTo>
                      <a:pt x="18562" y="14955"/>
                      <a:pt x="21681" y="16431"/>
                      <a:pt x="24194" y="18729"/>
                    </a:cubicBezTo>
                    <a:cubicBezTo>
                      <a:pt x="24098" y="18932"/>
                      <a:pt x="24015" y="19146"/>
                      <a:pt x="24015" y="19408"/>
                    </a:cubicBezTo>
                    <a:cubicBezTo>
                      <a:pt x="24015" y="20182"/>
                      <a:pt x="24646" y="20813"/>
                      <a:pt x="25432" y="20813"/>
                    </a:cubicBezTo>
                    <a:cubicBezTo>
                      <a:pt x="26206" y="20813"/>
                      <a:pt x="26849" y="20194"/>
                      <a:pt x="26849" y="19408"/>
                    </a:cubicBezTo>
                    <a:cubicBezTo>
                      <a:pt x="26849" y="18634"/>
                      <a:pt x="26218" y="17991"/>
                      <a:pt x="25432" y="17991"/>
                    </a:cubicBezTo>
                    <a:cubicBezTo>
                      <a:pt x="25289" y="17991"/>
                      <a:pt x="25146" y="18015"/>
                      <a:pt x="25015" y="18063"/>
                    </a:cubicBezTo>
                    <a:cubicBezTo>
                      <a:pt x="22312" y="15550"/>
                      <a:pt x="18943" y="13967"/>
                      <a:pt x="15288" y="13479"/>
                    </a:cubicBezTo>
                    <a:cubicBezTo>
                      <a:pt x="18871" y="10978"/>
                      <a:pt x="22943" y="9442"/>
                      <a:pt x="27289" y="9002"/>
                    </a:cubicBezTo>
                    <a:cubicBezTo>
                      <a:pt x="27503" y="9526"/>
                      <a:pt x="28004" y="9895"/>
                      <a:pt x="28599" y="9895"/>
                    </a:cubicBezTo>
                    <a:cubicBezTo>
                      <a:pt x="29373" y="9895"/>
                      <a:pt x="30016" y="9264"/>
                      <a:pt x="30016" y="8478"/>
                    </a:cubicBezTo>
                    <a:cubicBezTo>
                      <a:pt x="29956" y="7704"/>
                      <a:pt x="29337" y="7085"/>
                      <a:pt x="28563" y="7085"/>
                    </a:cubicBezTo>
                    <a:cubicBezTo>
                      <a:pt x="27980" y="7085"/>
                      <a:pt x="27480" y="7442"/>
                      <a:pt x="27265" y="7942"/>
                    </a:cubicBezTo>
                    <a:cubicBezTo>
                      <a:pt x="22920" y="8395"/>
                      <a:pt x="18800" y="9847"/>
                      <a:pt x="15169" y="12276"/>
                    </a:cubicBezTo>
                    <a:cubicBezTo>
                      <a:pt x="17157" y="7990"/>
                      <a:pt x="20610" y="4537"/>
                      <a:pt x="24932" y="2573"/>
                    </a:cubicBezTo>
                    <a:cubicBezTo>
                      <a:pt x="25170" y="2739"/>
                      <a:pt x="25456" y="2834"/>
                      <a:pt x="25753" y="2834"/>
                    </a:cubicBezTo>
                    <a:cubicBezTo>
                      <a:pt x="26527" y="2834"/>
                      <a:pt x="27158" y="2215"/>
                      <a:pt x="27158" y="1430"/>
                    </a:cubicBezTo>
                    <a:cubicBezTo>
                      <a:pt x="27158" y="656"/>
                      <a:pt x="26539" y="13"/>
                      <a:pt x="25753" y="13"/>
                    </a:cubicBezTo>
                    <a:cubicBezTo>
                      <a:pt x="24979" y="13"/>
                      <a:pt x="24336" y="632"/>
                      <a:pt x="24336" y="1430"/>
                    </a:cubicBezTo>
                    <a:cubicBezTo>
                      <a:pt x="24336" y="1513"/>
                      <a:pt x="24348" y="1584"/>
                      <a:pt x="24360" y="1680"/>
                    </a:cubicBezTo>
                    <a:cubicBezTo>
                      <a:pt x="20360" y="3549"/>
                      <a:pt x="17086" y="6585"/>
                      <a:pt x="14942" y="10395"/>
                    </a:cubicBezTo>
                    <a:cubicBezTo>
                      <a:pt x="14752" y="7811"/>
                      <a:pt x="14835" y="5216"/>
                      <a:pt x="15919" y="2799"/>
                    </a:cubicBezTo>
                    <a:cubicBezTo>
                      <a:pt x="16026" y="2823"/>
                      <a:pt x="16133" y="2823"/>
                      <a:pt x="16240" y="2823"/>
                    </a:cubicBezTo>
                    <a:cubicBezTo>
                      <a:pt x="17014" y="2823"/>
                      <a:pt x="17657" y="2203"/>
                      <a:pt x="17657" y="1406"/>
                    </a:cubicBezTo>
                    <a:cubicBezTo>
                      <a:pt x="17657" y="632"/>
                      <a:pt x="17026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969450" y="1705375"/>
                <a:ext cx="463475" cy="46242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497" extrusionOk="0">
                    <a:moveTo>
                      <a:pt x="6251" y="0"/>
                    </a:moveTo>
                    <a:cubicBezTo>
                      <a:pt x="6200" y="0"/>
                      <a:pt x="6148" y="5"/>
                      <a:pt x="6097" y="13"/>
                    </a:cubicBezTo>
                    <a:cubicBezTo>
                      <a:pt x="5585" y="109"/>
                      <a:pt x="5263" y="585"/>
                      <a:pt x="5347" y="1073"/>
                    </a:cubicBezTo>
                    <a:cubicBezTo>
                      <a:pt x="5418" y="1478"/>
                      <a:pt x="5739" y="1752"/>
                      <a:pt x="6109" y="1811"/>
                    </a:cubicBezTo>
                    <a:cubicBezTo>
                      <a:pt x="7061" y="3954"/>
                      <a:pt x="7942" y="6121"/>
                      <a:pt x="8252" y="8443"/>
                    </a:cubicBezTo>
                    <a:cubicBezTo>
                      <a:pt x="7537" y="7883"/>
                      <a:pt x="6371" y="7574"/>
                      <a:pt x="5716" y="7348"/>
                    </a:cubicBezTo>
                    <a:cubicBezTo>
                      <a:pt x="4454" y="6919"/>
                      <a:pt x="3144" y="6633"/>
                      <a:pt x="1810" y="6514"/>
                    </a:cubicBezTo>
                    <a:cubicBezTo>
                      <a:pt x="1655" y="6224"/>
                      <a:pt x="1337" y="6024"/>
                      <a:pt x="991" y="6024"/>
                    </a:cubicBezTo>
                    <a:cubicBezTo>
                      <a:pt x="939" y="6024"/>
                      <a:pt x="887" y="6029"/>
                      <a:pt x="834" y="6038"/>
                    </a:cubicBezTo>
                    <a:cubicBezTo>
                      <a:pt x="334" y="6133"/>
                      <a:pt x="1" y="6609"/>
                      <a:pt x="96" y="7098"/>
                    </a:cubicBezTo>
                    <a:cubicBezTo>
                      <a:pt x="170" y="7555"/>
                      <a:pt x="559" y="7861"/>
                      <a:pt x="998" y="7861"/>
                    </a:cubicBezTo>
                    <a:cubicBezTo>
                      <a:pt x="1050" y="7861"/>
                      <a:pt x="1103" y="7856"/>
                      <a:pt x="1156" y="7848"/>
                    </a:cubicBezTo>
                    <a:cubicBezTo>
                      <a:pt x="1513" y="7788"/>
                      <a:pt x="1775" y="7526"/>
                      <a:pt x="1870" y="7205"/>
                    </a:cubicBezTo>
                    <a:cubicBezTo>
                      <a:pt x="2834" y="7312"/>
                      <a:pt x="3799" y="7490"/>
                      <a:pt x="4751" y="7752"/>
                    </a:cubicBezTo>
                    <a:cubicBezTo>
                      <a:pt x="5299" y="7919"/>
                      <a:pt x="5835" y="8098"/>
                      <a:pt x="6359" y="8324"/>
                    </a:cubicBezTo>
                    <a:cubicBezTo>
                      <a:pt x="6609" y="8419"/>
                      <a:pt x="7133" y="8586"/>
                      <a:pt x="7549" y="8800"/>
                    </a:cubicBezTo>
                    <a:cubicBezTo>
                      <a:pt x="5263" y="9312"/>
                      <a:pt x="3203" y="10491"/>
                      <a:pt x="1608" y="12217"/>
                    </a:cubicBezTo>
                    <a:cubicBezTo>
                      <a:pt x="1462" y="12117"/>
                      <a:pt x="1287" y="12058"/>
                      <a:pt x="1106" y="12058"/>
                    </a:cubicBezTo>
                    <a:cubicBezTo>
                      <a:pt x="1051" y="12058"/>
                      <a:pt x="996" y="12063"/>
                      <a:pt x="941" y="12074"/>
                    </a:cubicBezTo>
                    <a:cubicBezTo>
                      <a:pt x="441" y="12158"/>
                      <a:pt x="108" y="12634"/>
                      <a:pt x="203" y="13122"/>
                    </a:cubicBezTo>
                    <a:cubicBezTo>
                      <a:pt x="278" y="13580"/>
                      <a:pt x="666" y="13885"/>
                      <a:pt x="1097" y="13885"/>
                    </a:cubicBezTo>
                    <a:cubicBezTo>
                      <a:pt x="1148" y="13885"/>
                      <a:pt x="1199" y="13881"/>
                      <a:pt x="1251" y="13872"/>
                    </a:cubicBezTo>
                    <a:cubicBezTo>
                      <a:pt x="1763" y="13777"/>
                      <a:pt x="2084" y="13301"/>
                      <a:pt x="2001" y="12813"/>
                    </a:cubicBezTo>
                    <a:lnTo>
                      <a:pt x="2001" y="12801"/>
                    </a:lnTo>
                    <a:cubicBezTo>
                      <a:pt x="3334" y="11300"/>
                      <a:pt x="5037" y="10229"/>
                      <a:pt x="6954" y="9646"/>
                    </a:cubicBezTo>
                    <a:lnTo>
                      <a:pt x="6954" y="9646"/>
                    </a:lnTo>
                    <a:cubicBezTo>
                      <a:pt x="5859" y="10765"/>
                      <a:pt x="5001" y="12098"/>
                      <a:pt x="4454" y="13575"/>
                    </a:cubicBezTo>
                    <a:cubicBezTo>
                      <a:pt x="4382" y="13575"/>
                      <a:pt x="4311" y="13575"/>
                      <a:pt x="4227" y="13586"/>
                    </a:cubicBezTo>
                    <a:cubicBezTo>
                      <a:pt x="3727" y="13682"/>
                      <a:pt x="3394" y="14158"/>
                      <a:pt x="3489" y="14646"/>
                    </a:cubicBezTo>
                    <a:cubicBezTo>
                      <a:pt x="3563" y="15089"/>
                      <a:pt x="3944" y="15401"/>
                      <a:pt x="4378" y="15401"/>
                    </a:cubicBezTo>
                    <a:cubicBezTo>
                      <a:pt x="4434" y="15401"/>
                      <a:pt x="4491" y="15395"/>
                      <a:pt x="4549" y="15384"/>
                    </a:cubicBezTo>
                    <a:cubicBezTo>
                      <a:pt x="5049" y="15301"/>
                      <a:pt x="5382" y="14825"/>
                      <a:pt x="5287" y="14337"/>
                    </a:cubicBezTo>
                    <a:cubicBezTo>
                      <a:pt x="5263" y="14158"/>
                      <a:pt x="5180" y="14003"/>
                      <a:pt x="5085" y="13884"/>
                    </a:cubicBezTo>
                    <a:cubicBezTo>
                      <a:pt x="5680" y="12253"/>
                      <a:pt x="6644" y="10800"/>
                      <a:pt x="7954" y="9646"/>
                    </a:cubicBezTo>
                    <a:lnTo>
                      <a:pt x="7954" y="9646"/>
                    </a:lnTo>
                    <a:cubicBezTo>
                      <a:pt x="8037" y="11872"/>
                      <a:pt x="7442" y="14039"/>
                      <a:pt x="6240" y="15908"/>
                    </a:cubicBezTo>
                    <a:cubicBezTo>
                      <a:pt x="6139" y="15872"/>
                      <a:pt x="6019" y="15856"/>
                      <a:pt x="5903" y="15856"/>
                    </a:cubicBezTo>
                    <a:cubicBezTo>
                      <a:pt x="5868" y="15856"/>
                      <a:pt x="5833" y="15858"/>
                      <a:pt x="5799" y="15861"/>
                    </a:cubicBezTo>
                    <a:cubicBezTo>
                      <a:pt x="5287" y="15956"/>
                      <a:pt x="4966" y="16432"/>
                      <a:pt x="5049" y="16920"/>
                    </a:cubicBezTo>
                    <a:cubicBezTo>
                      <a:pt x="5134" y="17378"/>
                      <a:pt x="5524" y="17683"/>
                      <a:pt x="5954" y="17683"/>
                    </a:cubicBezTo>
                    <a:cubicBezTo>
                      <a:pt x="6005" y="17683"/>
                      <a:pt x="6057" y="17679"/>
                      <a:pt x="6109" y="17670"/>
                    </a:cubicBezTo>
                    <a:cubicBezTo>
                      <a:pt x="6609" y="17575"/>
                      <a:pt x="6942" y="17099"/>
                      <a:pt x="6847" y="16611"/>
                    </a:cubicBezTo>
                    <a:cubicBezTo>
                      <a:pt x="6835" y="16515"/>
                      <a:pt x="6811" y="16432"/>
                      <a:pt x="6763" y="16361"/>
                    </a:cubicBezTo>
                    <a:cubicBezTo>
                      <a:pt x="8073" y="14348"/>
                      <a:pt x="8716" y="12015"/>
                      <a:pt x="8621" y="9598"/>
                    </a:cubicBezTo>
                    <a:lnTo>
                      <a:pt x="8621" y="9598"/>
                    </a:lnTo>
                    <a:cubicBezTo>
                      <a:pt x="10621" y="11622"/>
                      <a:pt x="12062" y="14075"/>
                      <a:pt x="12836" y="16801"/>
                    </a:cubicBezTo>
                    <a:cubicBezTo>
                      <a:pt x="12526" y="16992"/>
                      <a:pt x="12347" y="17349"/>
                      <a:pt x="12407" y="17742"/>
                    </a:cubicBezTo>
                    <a:cubicBezTo>
                      <a:pt x="12481" y="18184"/>
                      <a:pt x="12862" y="18496"/>
                      <a:pt x="13295" y="18496"/>
                    </a:cubicBezTo>
                    <a:cubicBezTo>
                      <a:pt x="13352" y="18496"/>
                      <a:pt x="13409" y="18491"/>
                      <a:pt x="13467" y="18480"/>
                    </a:cubicBezTo>
                    <a:cubicBezTo>
                      <a:pt x="13979" y="18432"/>
                      <a:pt x="14312" y="17956"/>
                      <a:pt x="14241" y="17456"/>
                    </a:cubicBezTo>
                    <a:cubicBezTo>
                      <a:pt x="14181" y="17087"/>
                      <a:pt x="13883" y="16801"/>
                      <a:pt x="13538" y="16718"/>
                    </a:cubicBezTo>
                    <a:cubicBezTo>
                      <a:pt x="12776" y="13979"/>
                      <a:pt x="11383" y="11491"/>
                      <a:pt x="9419" y="9419"/>
                    </a:cubicBezTo>
                    <a:lnTo>
                      <a:pt x="9419" y="9419"/>
                    </a:lnTo>
                    <a:cubicBezTo>
                      <a:pt x="12395" y="10229"/>
                      <a:pt x="14979" y="12062"/>
                      <a:pt x="16717" y="14622"/>
                    </a:cubicBezTo>
                    <a:cubicBezTo>
                      <a:pt x="16646" y="14777"/>
                      <a:pt x="16598" y="14979"/>
                      <a:pt x="16646" y="15170"/>
                    </a:cubicBezTo>
                    <a:cubicBezTo>
                      <a:pt x="16730" y="15612"/>
                      <a:pt x="17112" y="15924"/>
                      <a:pt x="17538" y="15924"/>
                    </a:cubicBezTo>
                    <a:cubicBezTo>
                      <a:pt x="17593" y="15924"/>
                      <a:pt x="17649" y="15919"/>
                      <a:pt x="17705" y="15908"/>
                    </a:cubicBezTo>
                    <a:cubicBezTo>
                      <a:pt x="18205" y="15825"/>
                      <a:pt x="18539" y="15349"/>
                      <a:pt x="18443" y="14860"/>
                    </a:cubicBezTo>
                    <a:cubicBezTo>
                      <a:pt x="18370" y="14407"/>
                      <a:pt x="17988" y="14094"/>
                      <a:pt x="17563" y="14094"/>
                    </a:cubicBezTo>
                    <a:cubicBezTo>
                      <a:pt x="17508" y="14094"/>
                      <a:pt x="17452" y="14099"/>
                      <a:pt x="17396" y="14110"/>
                    </a:cubicBezTo>
                    <a:cubicBezTo>
                      <a:pt x="17336" y="14122"/>
                      <a:pt x="17289" y="14134"/>
                      <a:pt x="17229" y="14158"/>
                    </a:cubicBezTo>
                    <a:cubicBezTo>
                      <a:pt x="15586" y="11789"/>
                      <a:pt x="13264" y="10038"/>
                      <a:pt x="10585" y="9074"/>
                    </a:cubicBezTo>
                    <a:cubicBezTo>
                      <a:pt x="11598" y="8817"/>
                      <a:pt x="12624" y="8637"/>
                      <a:pt x="13652" y="8637"/>
                    </a:cubicBezTo>
                    <a:cubicBezTo>
                      <a:pt x="14293" y="8637"/>
                      <a:pt x="14934" y="8707"/>
                      <a:pt x="15574" y="8872"/>
                    </a:cubicBezTo>
                    <a:cubicBezTo>
                      <a:pt x="15574" y="8931"/>
                      <a:pt x="15574" y="9003"/>
                      <a:pt x="15586" y="9074"/>
                    </a:cubicBezTo>
                    <a:cubicBezTo>
                      <a:pt x="15671" y="9532"/>
                      <a:pt x="16061" y="9837"/>
                      <a:pt x="16491" y="9837"/>
                    </a:cubicBezTo>
                    <a:cubicBezTo>
                      <a:pt x="16542" y="9837"/>
                      <a:pt x="16594" y="9833"/>
                      <a:pt x="16646" y="9824"/>
                    </a:cubicBezTo>
                    <a:cubicBezTo>
                      <a:pt x="17158" y="9729"/>
                      <a:pt x="17479" y="9253"/>
                      <a:pt x="17396" y="8764"/>
                    </a:cubicBezTo>
                    <a:cubicBezTo>
                      <a:pt x="17311" y="8322"/>
                      <a:pt x="16929" y="8010"/>
                      <a:pt x="16504" y="8010"/>
                    </a:cubicBezTo>
                    <a:cubicBezTo>
                      <a:pt x="16448" y="8010"/>
                      <a:pt x="16392" y="8015"/>
                      <a:pt x="16336" y="8026"/>
                    </a:cubicBezTo>
                    <a:cubicBezTo>
                      <a:pt x="16157" y="8050"/>
                      <a:pt x="15991" y="8145"/>
                      <a:pt x="15872" y="8241"/>
                    </a:cubicBezTo>
                    <a:cubicBezTo>
                      <a:pt x="15145" y="8048"/>
                      <a:pt x="14422" y="7966"/>
                      <a:pt x="13702" y="7966"/>
                    </a:cubicBezTo>
                    <a:cubicBezTo>
                      <a:pt x="12335" y="7966"/>
                      <a:pt x="10978" y="8259"/>
                      <a:pt x="9621" y="8633"/>
                    </a:cubicBezTo>
                    <a:cubicBezTo>
                      <a:pt x="10645" y="7800"/>
                      <a:pt x="11728" y="7074"/>
                      <a:pt x="12907" y="6455"/>
                    </a:cubicBezTo>
                    <a:cubicBezTo>
                      <a:pt x="13079" y="6687"/>
                      <a:pt x="13345" y="6825"/>
                      <a:pt x="13640" y="6825"/>
                    </a:cubicBezTo>
                    <a:cubicBezTo>
                      <a:pt x="13693" y="6825"/>
                      <a:pt x="13746" y="6821"/>
                      <a:pt x="13800" y="6812"/>
                    </a:cubicBezTo>
                    <a:cubicBezTo>
                      <a:pt x="14312" y="6728"/>
                      <a:pt x="14633" y="6252"/>
                      <a:pt x="14550" y="5764"/>
                    </a:cubicBezTo>
                    <a:cubicBezTo>
                      <a:pt x="14465" y="5306"/>
                      <a:pt x="14075" y="5001"/>
                      <a:pt x="13645" y="5001"/>
                    </a:cubicBezTo>
                    <a:cubicBezTo>
                      <a:pt x="13594" y="5001"/>
                      <a:pt x="13542" y="5005"/>
                      <a:pt x="13490" y="5014"/>
                    </a:cubicBezTo>
                    <a:cubicBezTo>
                      <a:pt x="13086" y="5085"/>
                      <a:pt x="12800" y="5407"/>
                      <a:pt x="12752" y="5776"/>
                    </a:cubicBezTo>
                    <a:cubicBezTo>
                      <a:pt x="11597" y="6359"/>
                      <a:pt x="10526" y="7050"/>
                      <a:pt x="9514" y="7848"/>
                    </a:cubicBezTo>
                    <a:cubicBezTo>
                      <a:pt x="10216" y="5859"/>
                      <a:pt x="11812" y="4371"/>
                      <a:pt x="13538" y="3145"/>
                    </a:cubicBezTo>
                    <a:cubicBezTo>
                      <a:pt x="13708" y="3344"/>
                      <a:pt x="13961" y="3469"/>
                      <a:pt x="14228" y="3469"/>
                    </a:cubicBezTo>
                    <a:cubicBezTo>
                      <a:pt x="14279" y="3469"/>
                      <a:pt x="14331" y="3464"/>
                      <a:pt x="14383" y="3454"/>
                    </a:cubicBezTo>
                    <a:cubicBezTo>
                      <a:pt x="14883" y="3359"/>
                      <a:pt x="15217" y="2883"/>
                      <a:pt x="15134" y="2395"/>
                    </a:cubicBezTo>
                    <a:cubicBezTo>
                      <a:pt x="15049" y="1952"/>
                      <a:pt x="14667" y="1640"/>
                      <a:pt x="14241" y="1640"/>
                    </a:cubicBezTo>
                    <a:cubicBezTo>
                      <a:pt x="14186" y="1640"/>
                      <a:pt x="14130" y="1645"/>
                      <a:pt x="14074" y="1656"/>
                    </a:cubicBezTo>
                    <a:cubicBezTo>
                      <a:pt x="13657" y="1728"/>
                      <a:pt x="13359" y="2073"/>
                      <a:pt x="13312" y="2466"/>
                    </a:cubicBezTo>
                    <a:cubicBezTo>
                      <a:pt x="11359" y="3823"/>
                      <a:pt x="9585" y="5478"/>
                      <a:pt x="8835" y="7693"/>
                    </a:cubicBezTo>
                    <a:cubicBezTo>
                      <a:pt x="8454" y="5597"/>
                      <a:pt x="7656" y="3597"/>
                      <a:pt x="6775" y="1656"/>
                    </a:cubicBezTo>
                    <a:cubicBezTo>
                      <a:pt x="7049" y="1454"/>
                      <a:pt x="7204" y="1121"/>
                      <a:pt x="7144" y="763"/>
                    </a:cubicBezTo>
                    <a:cubicBezTo>
                      <a:pt x="7070" y="306"/>
                      <a:pt x="6681" y="0"/>
                      <a:pt x="6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2"/>
          <p:cNvGrpSpPr/>
          <p:nvPr/>
        </p:nvGrpSpPr>
        <p:grpSpPr>
          <a:xfrm>
            <a:off x="3002720" y="4253799"/>
            <a:ext cx="1692138" cy="1646899"/>
            <a:chOff x="614950" y="1334525"/>
            <a:chExt cx="1182900" cy="1151275"/>
          </a:xfrm>
        </p:grpSpPr>
        <p:sp>
          <p:nvSpPr>
            <p:cNvPr id="133" name="Google Shape;133;p2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6106521" y="2624987"/>
            <a:ext cx="4201822" cy="3455989"/>
            <a:chOff x="6106521" y="2624987"/>
            <a:chExt cx="4201822" cy="3455989"/>
          </a:xfrm>
        </p:grpSpPr>
        <p:grpSp>
          <p:nvGrpSpPr>
            <p:cNvPr id="146" name="Google Shape;146;p2"/>
            <p:cNvGrpSpPr/>
            <p:nvPr/>
          </p:nvGrpSpPr>
          <p:grpSpPr>
            <a:xfrm flipH="1">
              <a:off x="6106521" y="4434117"/>
              <a:ext cx="1874158" cy="1646860"/>
              <a:chOff x="5410200" y="3054675"/>
              <a:chExt cx="1281125" cy="1125750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6101950" y="3098125"/>
                <a:ext cx="589375" cy="366750"/>
              </a:xfrm>
              <a:custGeom>
                <a:avLst/>
                <a:gdLst/>
                <a:ahLst/>
                <a:cxnLst/>
                <a:rect l="l" t="t" r="r" b="b"/>
                <a:pathLst>
                  <a:path w="23575" h="14670" extrusionOk="0">
                    <a:moveTo>
                      <a:pt x="23575" y="1"/>
                    </a:moveTo>
                    <a:lnTo>
                      <a:pt x="23575" y="1"/>
                    </a:lnTo>
                    <a:cubicBezTo>
                      <a:pt x="19598" y="751"/>
                      <a:pt x="15633" y="1525"/>
                      <a:pt x="11835" y="2942"/>
                    </a:cubicBezTo>
                    <a:cubicBezTo>
                      <a:pt x="8049" y="4346"/>
                      <a:pt x="4441" y="6442"/>
                      <a:pt x="1774" y="9478"/>
                    </a:cubicBezTo>
                    <a:cubicBezTo>
                      <a:pt x="1357" y="9954"/>
                      <a:pt x="953" y="10478"/>
                      <a:pt x="643" y="11038"/>
                    </a:cubicBezTo>
                    <a:cubicBezTo>
                      <a:pt x="0" y="12169"/>
                      <a:pt x="36" y="13538"/>
                      <a:pt x="631" y="14669"/>
                    </a:cubicBezTo>
                    <a:cubicBezTo>
                      <a:pt x="8168" y="12097"/>
                      <a:pt x="14740" y="7037"/>
                      <a:pt x="21074" y="2084"/>
                    </a:cubicBezTo>
                    <a:cubicBezTo>
                      <a:pt x="21896" y="1441"/>
                      <a:pt x="22717" y="822"/>
                      <a:pt x="23515" y="179"/>
                    </a:cubicBezTo>
                    <a:cubicBezTo>
                      <a:pt x="23527" y="120"/>
                      <a:pt x="23563" y="60"/>
                      <a:pt x="23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6117425" y="3102000"/>
                <a:ext cx="572400" cy="424400"/>
              </a:xfrm>
              <a:custGeom>
                <a:avLst/>
                <a:gdLst/>
                <a:ahLst/>
                <a:cxnLst/>
                <a:rect l="l" t="t" r="r" b="b"/>
                <a:pathLst>
                  <a:path w="22896" h="16976" extrusionOk="0">
                    <a:moveTo>
                      <a:pt x="22896" y="0"/>
                    </a:moveTo>
                    <a:lnTo>
                      <a:pt x="22896" y="0"/>
                    </a:lnTo>
                    <a:cubicBezTo>
                      <a:pt x="22074" y="643"/>
                      <a:pt x="21277" y="1274"/>
                      <a:pt x="20455" y="1905"/>
                    </a:cubicBezTo>
                    <a:cubicBezTo>
                      <a:pt x="14121" y="6847"/>
                      <a:pt x="7549" y="11931"/>
                      <a:pt x="0" y="14502"/>
                    </a:cubicBezTo>
                    <a:cubicBezTo>
                      <a:pt x="155" y="14800"/>
                      <a:pt x="346" y="15074"/>
                      <a:pt x="560" y="15312"/>
                    </a:cubicBezTo>
                    <a:lnTo>
                      <a:pt x="881" y="15669"/>
                    </a:lnTo>
                    <a:cubicBezTo>
                      <a:pt x="1584" y="16443"/>
                      <a:pt x="2548" y="16895"/>
                      <a:pt x="3596" y="16955"/>
                    </a:cubicBezTo>
                    <a:cubicBezTo>
                      <a:pt x="3842" y="16969"/>
                      <a:pt x="4089" y="16975"/>
                      <a:pt x="4335" y="16975"/>
                    </a:cubicBezTo>
                    <a:cubicBezTo>
                      <a:pt x="8387" y="16975"/>
                      <a:pt x="12412" y="15156"/>
                      <a:pt x="15443" y="12395"/>
                    </a:cubicBezTo>
                    <a:cubicBezTo>
                      <a:pt x="19038" y="9097"/>
                      <a:pt x="21348" y="4632"/>
                      <a:pt x="22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869775" y="3054675"/>
                <a:ext cx="206900" cy="574500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22980" extrusionOk="0">
                    <a:moveTo>
                      <a:pt x="4144" y="0"/>
                    </a:moveTo>
                    <a:cubicBezTo>
                      <a:pt x="1846" y="0"/>
                      <a:pt x="0" y="1858"/>
                      <a:pt x="0" y="4132"/>
                    </a:cubicBezTo>
                    <a:cubicBezTo>
                      <a:pt x="0" y="6406"/>
                      <a:pt x="4144" y="22979"/>
                      <a:pt x="4144" y="22979"/>
                    </a:cubicBezTo>
                    <a:cubicBezTo>
                      <a:pt x="4144" y="22979"/>
                      <a:pt x="8275" y="6406"/>
                      <a:pt x="8275" y="4132"/>
                    </a:cubicBezTo>
                    <a:cubicBezTo>
                      <a:pt x="8275" y="1834"/>
                      <a:pt x="6430" y="0"/>
                      <a:pt x="4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869775" y="3605925"/>
                <a:ext cx="206900" cy="574500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22980" extrusionOk="0">
                    <a:moveTo>
                      <a:pt x="4144" y="1"/>
                    </a:moveTo>
                    <a:cubicBezTo>
                      <a:pt x="4144" y="1"/>
                      <a:pt x="0" y="16562"/>
                      <a:pt x="0" y="18848"/>
                    </a:cubicBezTo>
                    <a:cubicBezTo>
                      <a:pt x="0" y="21134"/>
                      <a:pt x="1846" y="22980"/>
                      <a:pt x="4144" y="22980"/>
                    </a:cubicBezTo>
                    <a:cubicBezTo>
                      <a:pt x="6430" y="22980"/>
                      <a:pt x="8275" y="21122"/>
                      <a:pt x="8275" y="18848"/>
                    </a:cubicBezTo>
                    <a:cubicBezTo>
                      <a:pt x="8275" y="16562"/>
                      <a:pt x="4144" y="1"/>
                      <a:pt x="4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961750" y="3502650"/>
                <a:ext cx="574500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22980" h="8276" extrusionOk="0">
                    <a:moveTo>
                      <a:pt x="18836" y="0"/>
                    </a:moveTo>
                    <a:cubicBezTo>
                      <a:pt x="16562" y="0"/>
                      <a:pt x="0" y="4132"/>
                      <a:pt x="0" y="4132"/>
                    </a:cubicBezTo>
                    <a:cubicBezTo>
                      <a:pt x="0" y="4132"/>
                      <a:pt x="16550" y="8275"/>
                      <a:pt x="18836" y="8275"/>
                    </a:cubicBezTo>
                    <a:cubicBezTo>
                      <a:pt x="21134" y="8275"/>
                      <a:pt x="22979" y="6430"/>
                      <a:pt x="22979" y="4132"/>
                    </a:cubicBezTo>
                    <a:cubicBezTo>
                      <a:pt x="22979" y="1846"/>
                      <a:pt x="21122" y="0"/>
                      <a:pt x="18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410200" y="3502650"/>
                <a:ext cx="574500" cy="206600"/>
              </a:xfrm>
              <a:custGeom>
                <a:avLst/>
                <a:gdLst/>
                <a:ahLst/>
                <a:cxnLst/>
                <a:rect l="l" t="t" r="r" b="b"/>
                <a:pathLst>
                  <a:path w="22980" h="8264" extrusionOk="0">
                    <a:moveTo>
                      <a:pt x="4143" y="0"/>
                    </a:moveTo>
                    <a:cubicBezTo>
                      <a:pt x="1845" y="0"/>
                      <a:pt x="0" y="1846"/>
                      <a:pt x="0" y="4132"/>
                    </a:cubicBezTo>
                    <a:cubicBezTo>
                      <a:pt x="0" y="6418"/>
                      <a:pt x="1869" y="8263"/>
                      <a:pt x="4143" y="8263"/>
                    </a:cubicBezTo>
                    <a:cubicBezTo>
                      <a:pt x="6417" y="8263"/>
                      <a:pt x="22979" y="4132"/>
                      <a:pt x="22979" y="4132"/>
                    </a:cubicBezTo>
                    <a:cubicBezTo>
                      <a:pt x="22979" y="4132"/>
                      <a:pt x="6417" y="0"/>
                      <a:pt x="4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965025" y="3177300"/>
                <a:ext cx="446800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17872" h="17480" extrusionOk="0">
                    <a:moveTo>
                      <a:pt x="13334" y="1"/>
                    </a:moveTo>
                    <a:cubicBezTo>
                      <a:pt x="12276" y="1"/>
                      <a:pt x="11216" y="406"/>
                      <a:pt x="10406" y="1215"/>
                    </a:cubicBezTo>
                    <a:cubicBezTo>
                      <a:pt x="8787" y="2846"/>
                      <a:pt x="0" y="17479"/>
                      <a:pt x="0" y="17479"/>
                    </a:cubicBezTo>
                    <a:cubicBezTo>
                      <a:pt x="0" y="17479"/>
                      <a:pt x="14633" y="8692"/>
                      <a:pt x="16252" y="7073"/>
                    </a:cubicBezTo>
                    <a:cubicBezTo>
                      <a:pt x="17872" y="5454"/>
                      <a:pt x="17872" y="2834"/>
                      <a:pt x="16252" y="1215"/>
                    </a:cubicBezTo>
                    <a:cubicBezTo>
                      <a:pt x="15449" y="406"/>
                      <a:pt x="14392" y="1"/>
                      <a:pt x="13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534900" y="3597900"/>
                <a:ext cx="446525" cy="4366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7467" extrusionOk="0">
                    <a:moveTo>
                      <a:pt x="17860" y="0"/>
                    </a:moveTo>
                    <a:cubicBezTo>
                      <a:pt x="17859" y="1"/>
                      <a:pt x="3227" y="8775"/>
                      <a:pt x="1608" y="10394"/>
                    </a:cubicBezTo>
                    <a:cubicBezTo>
                      <a:pt x="1" y="12002"/>
                      <a:pt x="1" y="14621"/>
                      <a:pt x="1608" y="16252"/>
                    </a:cubicBezTo>
                    <a:cubicBezTo>
                      <a:pt x="2412" y="17062"/>
                      <a:pt x="3468" y="17467"/>
                      <a:pt x="4527" y="17467"/>
                    </a:cubicBezTo>
                    <a:cubicBezTo>
                      <a:pt x="5585" y="17467"/>
                      <a:pt x="6644" y="17062"/>
                      <a:pt x="7454" y="16252"/>
                    </a:cubicBezTo>
                    <a:cubicBezTo>
                      <a:pt x="9085" y="14621"/>
                      <a:pt x="17860" y="1"/>
                      <a:pt x="17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973350" y="3589550"/>
                <a:ext cx="446800" cy="436700"/>
              </a:xfrm>
              <a:custGeom>
                <a:avLst/>
                <a:gdLst/>
                <a:ahLst/>
                <a:cxnLst/>
                <a:rect l="l" t="t" r="r" b="b"/>
                <a:pathLst>
                  <a:path w="17872" h="17468" extrusionOk="0">
                    <a:moveTo>
                      <a:pt x="1" y="1"/>
                    </a:moveTo>
                    <a:cubicBezTo>
                      <a:pt x="1" y="2"/>
                      <a:pt x="8776" y="14634"/>
                      <a:pt x="10395" y="16253"/>
                    </a:cubicBezTo>
                    <a:cubicBezTo>
                      <a:pt x="11198" y="17062"/>
                      <a:pt x="12255" y="17467"/>
                      <a:pt x="13315" y="17467"/>
                    </a:cubicBezTo>
                    <a:cubicBezTo>
                      <a:pt x="14374" y="17467"/>
                      <a:pt x="15437" y="17062"/>
                      <a:pt x="16253" y="16253"/>
                    </a:cubicBezTo>
                    <a:cubicBezTo>
                      <a:pt x="17872" y="14646"/>
                      <a:pt x="17872" y="12026"/>
                      <a:pt x="16253" y="10407"/>
                    </a:cubicBezTo>
                    <a:cubicBezTo>
                      <a:pt x="14622" y="878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542650" y="3169500"/>
                <a:ext cx="447100" cy="436450"/>
              </a:xfrm>
              <a:custGeom>
                <a:avLst/>
                <a:gdLst/>
                <a:ahLst/>
                <a:cxnLst/>
                <a:rect l="l" t="t" r="r" b="b"/>
                <a:pathLst>
                  <a:path w="17884" h="17458" extrusionOk="0">
                    <a:moveTo>
                      <a:pt x="4554" y="0"/>
                    </a:moveTo>
                    <a:cubicBezTo>
                      <a:pt x="3498" y="0"/>
                      <a:pt x="2441" y="402"/>
                      <a:pt x="1631" y="1206"/>
                    </a:cubicBezTo>
                    <a:cubicBezTo>
                      <a:pt x="0" y="2813"/>
                      <a:pt x="0" y="5432"/>
                      <a:pt x="1631" y="7052"/>
                    </a:cubicBezTo>
                    <a:cubicBezTo>
                      <a:pt x="3251" y="8683"/>
                      <a:pt x="17883" y="17458"/>
                      <a:pt x="17883" y="17458"/>
                    </a:cubicBezTo>
                    <a:cubicBezTo>
                      <a:pt x="17883" y="17458"/>
                      <a:pt x="9097" y="2825"/>
                      <a:pt x="7477" y="1206"/>
                    </a:cubicBezTo>
                    <a:cubicBezTo>
                      <a:pt x="6668" y="402"/>
                      <a:pt x="5611" y="0"/>
                      <a:pt x="4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678075" y="3080900"/>
                <a:ext cx="299775" cy="537850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21514" extrusionOk="0">
                    <a:moveTo>
                      <a:pt x="4691" y="0"/>
                    </a:moveTo>
                    <a:cubicBezTo>
                      <a:pt x="4160" y="0"/>
                      <a:pt x="3620" y="103"/>
                      <a:pt x="3096" y="321"/>
                    </a:cubicBezTo>
                    <a:cubicBezTo>
                      <a:pt x="989" y="1214"/>
                      <a:pt x="1" y="3619"/>
                      <a:pt x="882" y="5738"/>
                    </a:cubicBezTo>
                    <a:cubicBezTo>
                      <a:pt x="1763" y="7833"/>
                      <a:pt x="11990" y="21514"/>
                      <a:pt x="11990" y="21514"/>
                    </a:cubicBezTo>
                    <a:cubicBezTo>
                      <a:pt x="11990" y="21514"/>
                      <a:pt x="9395" y="4643"/>
                      <a:pt x="8514" y="2535"/>
                    </a:cubicBezTo>
                    <a:cubicBezTo>
                      <a:pt x="7841" y="957"/>
                      <a:pt x="6311" y="0"/>
                      <a:pt x="4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968900" y="3597300"/>
                <a:ext cx="299450" cy="538075"/>
              </a:xfrm>
              <a:custGeom>
                <a:avLst/>
                <a:gdLst/>
                <a:ahLst/>
                <a:cxnLst/>
                <a:rect l="l" t="t" r="r" b="b"/>
                <a:pathLst>
                  <a:path w="11978" h="21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2584" y="16860"/>
                      <a:pt x="3465" y="18979"/>
                    </a:cubicBezTo>
                    <a:cubicBezTo>
                      <a:pt x="4135" y="20569"/>
                      <a:pt x="5669" y="21522"/>
                      <a:pt x="7279" y="21522"/>
                    </a:cubicBezTo>
                    <a:cubicBezTo>
                      <a:pt x="7814" y="21522"/>
                      <a:pt x="8359" y="21417"/>
                      <a:pt x="8882" y="21194"/>
                    </a:cubicBezTo>
                    <a:cubicBezTo>
                      <a:pt x="10990" y="20301"/>
                      <a:pt x="11978" y="17895"/>
                      <a:pt x="11097" y="15776"/>
                    </a:cubicBezTo>
                    <a:cubicBezTo>
                      <a:pt x="10216" y="1368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958475" y="3316300"/>
                <a:ext cx="551575" cy="285500"/>
              </a:xfrm>
              <a:custGeom>
                <a:avLst/>
                <a:gdLst/>
                <a:ahLst/>
                <a:cxnLst/>
                <a:rect l="l" t="t" r="r" b="b"/>
                <a:pathLst>
                  <a:path w="22063" h="11420" extrusionOk="0">
                    <a:moveTo>
                      <a:pt x="17373" y="0"/>
                    </a:moveTo>
                    <a:cubicBezTo>
                      <a:pt x="16840" y="0"/>
                      <a:pt x="16299" y="104"/>
                      <a:pt x="15776" y="322"/>
                    </a:cubicBezTo>
                    <a:cubicBezTo>
                      <a:pt x="13669" y="1203"/>
                      <a:pt x="0" y="11419"/>
                      <a:pt x="0" y="11419"/>
                    </a:cubicBezTo>
                    <a:cubicBezTo>
                      <a:pt x="0" y="11419"/>
                      <a:pt x="16860" y="8835"/>
                      <a:pt x="18967" y="7954"/>
                    </a:cubicBezTo>
                    <a:cubicBezTo>
                      <a:pt x="21074" y="7073"/>
                      <a:pt x="22063" y="4656"/>
                      <a:pt x="21193" y="2537"/>
                    </a:cubicBezTo>
                    <a:cubicBezTo>
                      <a:pt x="20522" y="952"/>
                      <a:pt x="18989" y="0"/>
                      <a:pt x="17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427450" y="3593425"/>
                <a:ext cx="552175" cy="285500"/>
              </a:xfrm>
              <a:custGeom>
                <a:avLst/>
                <a:gdLst/>
                <a:ahLst/>
                <a:cxnLst/>
                <a:rect l="l" t="t" r="r" b="b"/>
                <a:pathLst>
                  <a:path w="22087" h="11420" extrusionOk="0">
                    <a:moveTo>
                      <a:pt x="22087" y="1"/>
                    </a:moveTo>
                    <a:cubicBezTo>
                      <a:pt x="22086" y="1"/>
                      <a:pt x="5227" y="2584"/>
                      <a:pt x="3108" y="3465"/>
                    </a:cubicBezTo>
                    <a:cubicBezTo>
                      <a:pt x="1001" y="4346"/>
                      <a:pt x="1" y="6763"/>
                      <a:pt x="894" y="8883"/>
                    </a:cubicBezTo>
                    <a:cubicBezTo>
                      <a:pt x="1565" y="10467"/>
                      <a:pt x="3092" y="11419"/>
                      <a:pt x="4709" y="11419"/>
                    </a:cubicBezTo>
                    <a:cubicBezTo>
                      <a:pt x="5242" y="11419"/>
                      <a:pt x="5785" y="11316"/>
                      <a:pt x="6311" y="11097"/>
                    </a:cubicBezTo>
                    <a:cubicBezTo>
                      <a:pt x="8406" y="10216"/>
                      <a:pt x="22086" y="1"/>
                      <a:pt x="22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964425" y="3068775"/>
                <a:ext cx="295600" cy="539550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21582" extrusionOk="0">
                    <a:moveTo>
                      <a:pt x="7133" y="1"/>
                    </a:moveTo>
                    <a:cubicBezTo>
                      <a:pt x="5501" y="1"/>
                      <a:pt x="3958" y="969"/>
                      <a:pt x="3298" y="2568"/>
                    </a:cubicBezTo>
                    <a:cubicBezTo>
                      <a:pt x="2441" y="4687"/>
                      <a:pt x="0" y="21582"/>
                      <a:pt x="0" y="21582"/>
                    </a:cubicBezTo>
                    <a:cubicBezTo>
                      <a:pt x="0" y="21582"/>
                      <a:pt x="10097" y="7806"/>
                      <a:pt x="10966" y="5699"/>
                    </a:cubicBezTo>
                    <a:cubicBezTo>
                      <a:pt x="11823" y="3580"/>
                      <a:pt x="10811" y="1175"/>
                      <a:pt x="8692" y="306"/>
                    </a:cubicBezTo>
                    <a:cubicBezTo>
                      <a:pt x="8180" y="99"/>
                      <a:pt x="7652" y="1"/>
                      <a:pt x="71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77475" y="3586575"/>
                <a:ext cx="295900" cy="539875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21595" extrusionOk="0">
                    <a:moveTo>
                      <a:pt x="11836" y="1"/>
                    </a:moveTo>
                    <a:lnTo>
                      <a:pt x="11836" y="1"/>
                    </a:lnTo>
                    <a:cubicBezTo>
                      <a:pt x="11835" y="2"/>
                      <a:pt x="1727" y="13764"/>
                      <a:pt x="858" y="15884"/>
                    </a:cubicBezTo>
                    <a:cubicBezTo>
                      <a:pt x="1" y="17991"/>
                      <a:pt x="1013" y="20420"/>
                      <a:pt x="3144" y="21289"/>
                    </a:cubicBezTo>
                    <a:cubicBezTo>
                      <a:pt x="3653" y="21496"/>
                      <a:pt x="4179" y="21594"/>
                      <a:pt x="4698" y="21594"/>
                    </a:cubicBezTo>
                    <a:cubicBezTo>
                      <a:pt x="6327" y="21594"/>
                      <a:pt x="7875" y="20626"/>
                      <a:pt x="8526" y="19027"/>
                    </a:cubicBezTo>
                    <a:cubicBezTo>
                      <a:pt x="9395" y="16908"/>
                      <a:pt x="11835" y="2"/>
                      <a:pt x="118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962350" y="3582425"/>
                <a:ext cx="553350" cy="282075"/>
              </a:xfrm>
              <a:custGeom>
                <a:avLst/>
                <a:gdLst/>
                <a:ahLst/>
                <a:cxnLst/>
                <a:rect l="l" t="t" r="r" b="b"/>
                <a:pathLst>
                  <a:path w="22134" h="11283" extrusionOk="0">
                    <a:moveTo>
                      <a:pt x="0" y="0"/>
                    </a:moveTo>
                    <a:cubicBezTo>
                      <a:pt x="0" y="0"/>
                      <a:pt x="13776" y="10109"/>
                      <a:pt x="15883" y="10978"/>
                    </a:cubicBezTo>
                    <a:cubicBezTo>
                      <a:pt x="16394" y="11184"/>
                      <a:pt x="16921" y="11282"/>
                      <a:pt x="17439" y="11282"/>
                    </a:cubicBezTo>
                    <a:cubicBezTo>
                      <a:pt x="19072" y="11282"/>
                      <a:pt x="20617" y="10309"/>
                      <a:pt x="21277" y="8692"/>
                    </a:cubicBezTo>
                    <a:cubicBezTo>
                      <a:pt x="22134" y="6584"/>
                      <a:pt x="21122" y="4167"/>
                      <a:pt x="19014" y="3310"/>
                    </a:cubicBezTo>
                    <a:cubicBezTo>
                      <a:pt x="16895" y="244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30725" y="3309575"/>
                <a:ext cx="553375" cy="281800"/>
              </a:xfrm>
              <a:custGeom>
                <a:avLst/>
                <a:gdLst/>
                <a:ahLst/>
                <a:cxnLst/>
                <a:rect l="l" t="t" r="r" b="b"/>
                <a:pathLst>
                  <a:path w="22135" h="11272" extrusionOk="0">
                    <a:moveTo>
                      <a:pt x="4697" y="1"/>
                    </a:moveTo>
                    <a:cubicBezTo>
                      <a:pt x="3065" y="1"/>
                      <a:pt x="1511" y="972"/>
                      <a:pt x="870" y="2580"/>
                    </a:cubicBezTo>
                    <a:cubicBezTo>
                      <a:pt x="1" y="4699"/>
                      <a:pt x="1013" y="7104"/>
                      <a:pt x="3132" y="7973"/>
                    </a:cubicBezTo>
                    <a:cubicBezTo>
                      <a:pt x="5239" y="8831"/>
                      <a:pt x="22134" y="11271"/>
                      <a:pt x="22134" y="11271"/>
                    </a:cubicBezTo>
                    <a:cubicBezTo>
                      <a:pt x="22134" y="11271"/>
                      <a:pt x="8371" y="1175"/>
                      <a:pt x="6251" y="306"/>
                    </a:cubicBezTo>
                    <a:cubicBezTo>
                      <a:pt x="5743" y="99"/>
                      <a:pt x="5216" y="1"/>
                      <a:pt x="4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860250" y="3202600"/>
                <a:ext cx="228325" cy="39680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15872" extrusionOk="0">
                    <a:moveTo>
                      <a:pt x="9132" y="1"/>
                    </a:moveTo>
                    <a:cubicBezTo>
                      <a:pt x="0" y="5418"/>
                      <a:pt x="3572" y="14241"/>
                      <a:pt x="4322" y="15872"/>
                    </a:cubicBezTo>
                    <a:cubicBezTo>
                      <a:pt x="6680" y="10847"/>
                      <a:pt x="8311" y="5490"/>
                      <a:pt x="9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968300" y="3199025"/>
                <a:ext cx="261350" cy="406625"/>
              </a:xfrm>
              <a:custGeom>
                <a:avLst/>
                <a:gdLst/>
                <a:ahLst/>
                <a:cxnLst/>
                <a:rect l="l" t="t" r="r" b="b"/>
                <a:pathLst>
                  <a:path w="10454" h="16265" extrusionOk="0">
                    <a:moveTo>
                      <a:pt x="5084" y="1"/>
                    </a:moveTo>
                    <a:lnTo>
                      <a:pt x="5084" y="1"/>
                    </a:lnTo>
                    <a:cubicBezTo>
                      <a:pt x="4989" y="37"/>
                      <a:pt x="4906" y="96"/>
                      <a:pt x="4810" y="144"/>
                    </a:cubicBezTo>
                    <a:cubicBezTo>
                      <a:pt x="3989" y="5621"/>
                      <a:pt x="2370" y="10990"/>
                      <a:pt x="0" y="16015"/>
                    </a:cubicBezTo>
                    <a:cubicBezTo>
                      <a:pt x="84" y="16170"/>
                      <a:pt x="143" y="16265"/>
                      <a:pt x="143" y="16265"/>
                    </a:cubicBezTo>
                    <a:cubicBezTo>
                      <a:pt x="143" y="16265"/>
                      <a:pt x="10454" y="10752"/>
                      <a:pt x="50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58150" y="3594925"/>
                <a:ext cx="238750" cy="402750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16110" extrusionOk="0">
                    <a:moveTo>
                      <a:pt x="4680" y="0"/>
                    </a:moveTo>
                    <a:lnTo>
                      <a:pt x="4680" y="0"/>
                    </a:lnTo>
                    <a:cubicBezTo>
                      <a:pt x="4585" y="36"/>
                      <a:pt x="4501" y="95"/>
                      <a:pt x="4430" y="143"/>
                    </a:cubicBezTo>
                    <a:cubicBezTo>
                      <a:pt x="4192" y="3227"/>
                      <a:pt x="3251" y="8608"/>
                      <a:pt x="1" y="16109"/>
                    </a:cubicBezTo>
                    <a:cubicBezTo>
                      <a:pt x="1549" y="15157"/>
                      <a:pt x="9550" y="9728"/>
                      <a:pt x="4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16175" y="3598500"/>
                <a:ext cx="252150" cy="403050"/>
              </a:xfrm>
              <a:custGeom>
                <a:avLst/>
                <a:gdLst/>
                <a:ahLst/>
                <a:cxnLst/>
                <a:rect l="l" t="t" r="r" b="b"/>
                <a:pathLst>
                  <a:path w="10086" h="16122" extrusionOk="0">
                    <a:moveTo>
                      <a:pt x="10085" y="0"/>
                    </a:moveTo>
                    <a:lnTo>
                      <a:pt x="10085" y="0"/>
                    </a:lnTo>
                    <a:cubicBezTo>
                      <a:pt x="1" y="5965"/>
                      <a:pt x="5418" y="16121"/>
                      <a:pt x="5418" y="16121"/>
                    </a:cubicBezTo>
                    <a:cubicBezTo>
                      <a:pt x="5418" y="16121"/>
                      <a:pt x="5501" y="16073"/>
                      <a:pt x="5668" y="15966"/>
                    </a:cubicBezTo>
                    <a:cubicBezTo>
                      <a:pt x="8930" y="8465"/>
                      <a:pt x="9871" y="3084"/>
                      <a:pt x="10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969475" y="3562100"/>
                <a:ext cx="403050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122" h="6233" extrusionOk="0">
                    <a:moveTo>
                      <a:pt x="6101" y="1"/>
                    </a:moveTo>
                    <a:cubicBezTo>
                      <a:pt x="2972" y="1"/>
                      <a:pt x="445" y="1192"/>
                      <a:pt x="1" y="1408"/>
                    </a:cubicBezTo>
                    <a:cubicBezTo>
                      <a:pt x="6112" y="5910"/>
                      <a:pt x="13864" y="6232"/>
                      <a:pt x="15865" y="6232"/>
                    </a:cubicBezTo>
                    <a:cubicBezTo>
                      <a:pt x="15966" y="6232"/>
                      <a:pt x="16051" y="6232"/>
                      <a:pt x="16122" y="6230"/>
                    </a:cubicBezTo>
                    <a:cubicBezTo>
                      <a:pt x="13227" y="1277"/>
                      <a:pt x="9341" y="1"/>
                      <a:pt x="6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967700" y="3597900"/>
                <a:ext cx="406625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6515" extrusionOk="0">
                    <a:moveTo>
                      <a:pt x="72" y="0"/>
                    </a:moveTo>
                    <a:cubicBezTo>
                      <a:pt x="24" y="24"/>
                      <a:pt x="0" y="24"/>
                      <a:pt x="0" y="24"/>
                    </a:cubicBezTo>
                    <a:cubicBezTo>
                      <a:pt x="0" y="24"/>
                      <a:pt x="3463" y="6515"/>
                      <a:pt x="10269" y="6515"/>
                    </a:cubicBezTo>
                    <a:cubicBezTo>
                      <a:pt x="12042" y="6515"/>
                      <a:pt x="14041" y="6074"/>
                      <a:pt x="16264" y="4965"/>
                    </a:cubicBezTo>
                    <a:cubicBezTo>
                      <a:pt x="16241" y="4906"/>
                      <a:pt x="16205" y="4858"/>
                      <a:pt x="16181" y="4822"/>
                    </a:cubicBezTo>
                    <a:cubicBezTo>
                      <a:pt x="14717" y="4822"/>
                      <a:pt x="6489" y="4703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572125" y="3476450"/>
                <a:ext cx="398575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6569" extrusionOk="0">
                    <a:moveTo>
                      <a:pt x="167" y="1"/>
                    </a:moveTo>
                    <a:cubicBezTo>
                      <a:pt x="48" y="48"/>
                      <a:pt x="0" y="72"/>
                      <a:pt x="0" y="72"/>
                    </a:cubicBezTo>
                    <a:cubicBezTo>
                      <a:pt x="0" y="72"/>
                      <a:pt x="3474" y="6569"/>
                      <a:pt x="10281" y="6569"/>
                    </a:cubicBezTo>
                    <a:cubicBezTo>
                      <a:pt x="11965" y="6569"/>
                      <a:pt x="13853" y="6171"/>
                      <a:pt x="15942" y="5180"/>
                    </a:cubicBezTo>
                    <a:cubicBezTo>
                      <a:pt x="10347" y="4846"/>
                      <a:pt x="3679" y="2370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576275" y="3441975"/>
                <a:ext cx="403050" cy="163975"/>
              </a:xfrm>
              <a:custGeom>
                <a:avLst/>
                <a:gdLst/>
                <a:ahLst/>
                <a:cxnLst/>
                <a:rect l="l" t="t" r="r" b="b"/>
                <a:pathLst>
                  <a:path w="16122" h="6559" extrusionOk="0">
                    <a:moveTo>
                      <a:pt x="6004" y="1"/>
                    </a:moveTo>
                    <a:cubicBezTo>
                      <a:pt x="3046" y="1"/>
                      <a:pt x="628" y="1069"/>
                      <a:pt x="1" y="1380"/>
                    </a:cubicBezTo>
                    <a:cubicBezTo>
                      <a:pt x="3513" y="3749"/>
                      <a:pt x="10181" y="6237"/>
                      <a:pt x="15776" y="6559"/>
                    </a:cubicBezTo>
                    <a:cubicBezTo>
                      <a:pt x="15896" y="6499"/>
                      <a:pt x="16003" y="6452"/>
                      <a:pt x="16122" y="6392"/>
                    </a:cubicBezTo>
                    <a:cubicBezTo>
                      <a:pt x="13214" y="1308"/>
                      <a:pt x="9278" y="1"/>
                      <a:pt x="6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960250" y="3387900"/>
                <a:ext cx="366150" cy="219850"/>
              </a:xfrm>
              <a:custGeom>
                <a:avLst/>
                <a:gdLst/>
                <a:ahLst/>
                <a:cxnLst/>
                <a:rect l="l" t="t" r="r" b="b"/>
                <a:pathLst>
                  <a:path w="14646" h="8794" extrusionOk="0">
                    <a:moveTo>
                      <a:pt x="11129" y="1"/>
                    </a:moveTo>
                    <a:cubicBezTo>
                      <a:pt x="3049" y="1"/>
                      <a:pt x="379" y="7574"/>
                      <a:pt x="1" y="8793"/>
                    </a:cubicBezTo>
                    <a:cubicBezTo>
                      <a:pt x="5609" y="7710"/>
                      <a:pt x="10847" y="4721"/>
                      <a:pt x="14645" y="435"/>
                    </a:cubicBezTo>
                    <a:cubicBezTo>
                      <a:pt x="13373" y="135"/>
                      <a:pt x="12203" y="1"/>
                      <a:pt x="11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959075" y="3399050"/>
                <a:ext cx="367625" cy="222525"/>
              </a:xfrm>
              <a:custGeom>
                <a:avLst/>
                <a:gdLst/>
                <a:ahLst/>
                <a:cxnLst/>
                <a:rect l="l" t="t" r="r" b="b"/>
                <a:pathLst>
                  <a:path w="14705" h="8901" extrusionOk="0">
                    <a:moveTo>
                      <a:pt x="14692" y="1"/>
                    </a:moveTo>
                    <a:cubicBezTo>
                      <a:pt x="10894" y="4275"/>
                      <a:pt x="5656" y="7264"/>
                      <a:pt x="48" y="8371"/>
                    </a:cubicBezTo>
                    <a:cubicBezTo>
                      <a:pt x="12" y="8466"/>
                      <a:pt x="0" y="8550"/>
                      <a:pt x="0" y="8550"/>
                    </a:cubicBezTo>
                    <a:cubicBezTo>
                      <a:pt x="0" y="8550"/>
                      <a:pt x="1323" y="8900"/>
                      <a:pt x="3199" y="8900"/>
                    </a:cubicBezTo>
                    <a:cubicBezTo>
                      <a:pt x="6809" y="8900"/>
                      <a:pt x="12471" y="7601"/>
                      <a:pt x="14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603375" y="3595850"/>
                <a:ext cx="361975" cy="21727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8691" extrusionOk="0">
                    <a:moveTo>
                      <a:pt x="11098" y="1"/>
                    </a:moveTo>
                    <a:cubicBezTo>
                      <a:pt x="3232" y="1"/>
                      <a:pt x="505" y="7186"/>
                      <a:pt x="0" y="8690"/>
                    </a:cubicBezTo>
                    <a:cubicBezTo>
                      <a:pt x="9287" y="5619"/>
                      <a:pt x="13026" y="2261"/>
                      <a:pt x="14478" y="404"/>
                    </a:cubicBezTo>
                    <a:cubicBezTo>
                      <a:pt x="13258" y="125"/>
                      <a:pt x="12133" y="1"/>
                      <a:pt x="1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01275" y="3605925"/>
                <a:ext cx="367650" cy="223200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8928" extrusionOk="0">
                    <a:moveTo>
                      <a:pt x="14550" y="1"/>
                    </a:moveTo>
                    <a:cubicBezTo>
                      <a:pt x="13110" y="1858"/>
                      <a:pt x="9371" y="5216"/>
                      <a:pt x="84" y="8287"/>
                    </a:cubicBezTo>
                    <a:cubicBezTo>
                      <a:pt x="25" y="8466"/>
                      <a:pt x="1" y="8573"/>
                      <a:pt x="1" y="8573"/>
                    </a:cubicBezTo>
                    <a:cubicBezTo>
                      <a:pt x="1" y="8573"/>
                      <a:pt x="1330" y="8927"/>
                      <a:pt x="3214" y="8927"/>
                    </a:cubicBezTo>
                    <a:cubicBezTo>
                      <a:pt x="6825" y="8927"/>
                      <a:pt x="12475" y="7626"/>
                      <a:pt x="14705" y="36"/>
                    </a:cubicBezTo>
                    <a:cubicBezTo>
                      <a:pt x="14657" y="13"/>
                      <a:pt x="14610" y="13"/>
                      <a:pt x="14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959375" y="3604450"/>
                <a:ext cx="28250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4598" extrusionOk="0">
                    <a:moveTo>
                      <a:pt x="60" y="0"/>
                    </a:moveTo>
                    <a:cubicBezTo>
                      <a:pt x="60" y="0"/>
                      <a:pt x="36" y="95"/>
                      <a:pt x="0" y="274"/>
                    </a:cubicBezTo>
                    <a:cubicBezTo>
                      <a:pt x="1048" y="2727"/>
                      <a:pt x="4155" y="9513"/>
                      <a:pt x="8620" y="14597"/>
                    </a:cubicBezTo>
                    <a:cubicBezTo>
                      <a:pt x="11299" y="2989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912325" y="3611300"/>
                <a:ext cx="262875" cy="360775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4431" extrusionOk="0">
                    <a:moveTo>
                      <a:pt x="1882" y="0"/>
                    </a:moveTo>
                    <a:cubicBezTo>
                      <a:pt x="1525" y="1703"/>
                      <a:pt x="1" y="11347"/>
                      <a:pt x="10490" y="14430"/>
                    </a:cubicBezTo>
                    <a:cubicBezTo>
                      <a:pt x="10502" y="14383"/>
                      <a:pt x="10502" y="14359"/>
                      <a:pt x="10514" y="14311"/>
                    </a:cubicBezTo>
                    <a:cubicBezTo>
                      <a:pt x="6037" y="9239"/>
                      <a:pt x="2930" y="2453"/>
                      <a:pt x="1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680750" y="3246950"/>
                <a:ext cx="271800" cy="363175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4527" extrusionOk="0">
                    <a:moveTo>
                      <a:pt x="2906" y="1"/>
                    </a:moveTo>
                    <a:cubicBezTo>
                      <a:pt x="2906" y="1"/>
                      <a:pt x="1" y="10919"/>
                      <a:pt x="10871" y="14526"/>
                    </a:cubicBezTo>
                    <a:cubicBezTo>
                      <a:pt x="7478" y="10228"/>
                      <a:pt x="4347" y="4061"/>
                      <a:pt x="3108" y="60"/>
                    </a:cubicBezTo>
                    <a:cubicBezTo>
                      <a:pt x="2989" y="13"/>
                      <a:pt x="2906" y="1"/>
                      <a:pt x="2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759050" y="3248450"/>
                <a:ext cx="271475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4645" extrusionOk="0">
                    <a:moveTo>
                      <a:pt x="0" y="0"/>
                    </a:moveTo>
                    <a:cubicBezTo>
                      <a:pt x="1215" y="4001"/>
                      <a:pt x="4358" y="10168"/>
                      <a:pt x="7751" y="14466"/>
                    </a:cubicBezTo>
                    <a:cubicBezTo>
                      <a:pt x="7942" y="14526"/>
                      <a:pt x="8120" y="14585"/>
                      <a:pt x="8311" y="14645"/>
                    </a:cubicBezTo>
                    <a:cubicBezTo>
                      <a:pt x="10859" y="3894"/>
                      <a:pt x="1548" y="4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5835250" y="3467825"/>
                <a:ext cx="275950" cy="2762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1050" extrusionOk="0">
                    <a:moveTo>
                      <a:pt x="5525" y="0"/>
                    </a:moveTo>
                    <a:cubicBezTo>
                      <a:pt x="2465" y="0"/>
                      <a:pt x="0" y="2477"/>
                      <a:pt x="0" y="5525"/>
                    </a:cubicBezTo>
                    <a:cubicBezTo>
                      <a:pt x="0" y="8573"/>
                      <a:pt x="2465" y="11049"/>
                      <a:pt x="5525" y="11049"/>
                    </a:cubicBezTo>
                    <a:cubicBezTo>
                      <a:pt x="8573" y="11049"/>
                      <a:pt x="11037" y="8573"/>
                      <a:pt x="11037" y="5525"/>
                    </a:cubicBezTo>
                    <a:cubicBezTo>
                      <a:pt x="11037" y="2477"/>
                      <a:pt x="8573" y="0"/>
                      <a:pt x="5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2"/>
            <p:cNvGrpSpPr/>
            <p:nvPr/>
          </p:nvGrpSpPr>
          <p:grpSpPr>
            <a:xfrm rot="-7331738">
              <a:off x="8261306" y="2985723"/>
              <a:ext cx="1761763" cy="1646855"/>
              <a:chOff x="4130275" y="3155425"/>
              <a:chExt cx="1047175" cy="978875"/>
            </a:xfrm>
          </p:grpSpPr>
          <p:sp>
            <p:nvSpPr>
              <p:cNvPr id="183" name="Google Shape;183;p2"/>
              <p:cNvSpPr/>
              <p:nvPr/>
            </p:nvSpPr>
            <p:spPr>
              <a:xfrm>
                <a:off x="4680925" y="3638225"/>
                <a:ext cx="48730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9492" h="9169" extrusionOk="0">
                    <a:moveTo>
                      <a:pt x="1208" y="0"/>
                    </a:moveTo>
                    <a:cubicBezTo>
                      <a:pt x="835" y="0"/>
                      <a:pt x="463" y="29"/>
                      <a:pt x="96" y="90"/>
                    </a:cubicBezTo>
                    <a:cubicBezTo>
                      <a:pt x="1" y="590"/>
                      <a:pt x="60" y="1090"/>
                      <a:pt x="286" y="1554"/>
                    </a:cubicBezTo>
                    <a:cubicBezTo>
                      <a:pt x="1906" y="4793"/>
                      <a:pt x="5168" y="7091"/>
                      <a:pt x="8597" y="8377"/>
                    </a:cubicBezTo>
                    <a:cubicBezTo>
                      <a:pt x="9299" y="8650"/>
                      <a:pt x="10038" y="8889"/>
                      <a:pt x="10776" y="9019"/>
                    </a:cubicBezTo>
                    <a:cubicBezTo>
                      <a:pt x="11342" y="9123"/>
                      <a:pt x="11909" y="9169"/>
                      <a:pt x="12475" y="9169"/>
                    </a:cubicBezTo>
                    <a:cubicBezTo>
                      <a:pt x="14849" y="9169"/>
                      <a:pt x="17213" y="8356"/>
                      <a:pt x="19491" y="7519"/>
                    </a:cubicBezTo>
                    <a:cubicBezTo>
                      <a:pt x="18694" y="7460"/>
                      <a:pt x="17920" y="7174"/>
                      <a:pt x="17181" y="6888"/>
                    </a:cubicBezTo>
                    <a:cubicBezTo>
                      <a:pt x="14407" y="5829"/>
                      <a:pt x="11716" y="4543"/>
                      <a:pt x="9145" y="3066"/>
                    </a:cubicBezTo>
                    <a:cubicBezTo>
                      <a:pt x="7656" y="2221"/>
                      <a:pt x="6192" y="1304"/>
                      <a:pt x="4608" y="685"/>
                    </a:cubicBezTo>
                    <a:cubicBezTo>
                      <a:pt x="3529" y="271"/>
                      <a:pt x="2361" y="0"/>
                      <a:pt x="1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683300" y="3577175"/>
                <a:ext cx="494150" cy="249050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9962" extrusionOk="0">
                    <a:moveTo>
                      <a:pt x="4989" y="0"/>
                    </a:moveTo>
                    <a:cubicBezTo>
                      <a:pt x="3653" y="0"/>
                      <a:pt x="2336" y="286"/>
                      <a:pt x="1180" y="913"/>
                    </a:cubicBezTo>
                    <a:cubicBezTo>
                      <a:pt x="739" y="1151"/>
                      <a:pt x="406" y="1508"/>
                      <a:pt x="191" y="1948"/>
                    </a:cubicBezTo>
                    <a:cubicBezTo>
                      <a:pt x="108" y="2151"/>
                      <a:pt x="49" y="2341"/>
                      <a:pt x="1" y="2532"/>
                    </a:cubicBezTo>
                    <a:cubicBezTo>
                      <a:pt x="368" y="2471"/>
                      <a:pt x="740" y="2442"/>
                      <a:pt x="1113" y="2442"/>
                    </a:cubicBezTo>
                    <a:cubicBezTo>
                      <a:pt x="2266" y="2442"/>
                      <a:pt x="3434" y="2713"/>
                      <a:pt x="4513" y="3127"/>
                    </a:cubicBezTo>
                    <a:cubicBezTo>
                      <a:pt x="6097" y="3734"/>
                      <a:pt x="7561" y="4663"/>
                      <a:pt x="9050" y="5508"/>
                    </a:cubicBezTo>
                    <a:cubicBezTo>
                      <a:pt x="11633" y="6985"/>
                      <a:pt x="14312" y="8259"/>
                      <a:pt x="17098" y="9330"/>
                    </a:cubicBezTo>
                    <a:cubicBezTo>
                      <a:pt x="17848" y="9616"/>
                      <a:pt x="18622" y="9902"/>
                      <a:pt x="19408" y="9961"/>
                    </a:cubicBezTo>
                    <a:lnTo>
                      <a:pt x="19765" y="9830"/>
                    </a:lnTo>
                    <a:cubicBezTo>
                      <a:pt x="18122" y="9795"/>
                      <a:pt x="16991" y="8294"/>
                      <a:pt x="16027" y="6985"/>
                    </a:cubicBezTo>
                    <a:cubicBezTo>
                      <a:pt x="14217" y="4532"/>
                      <a:pt x="12026" y="2222"/>
                      <a:pt x="9240" y="948"/>
                    </a:cubicBezTo>
                    <a:cubicBezTo>
                      <a:pt x="7924" y="340"/>
                      <a:pt x="6445" y="0"/>
                      <a:pt x="4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287725" y="3642650"/>
                <a:ext cx="248875" cy="482425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19297" extrusionOk="0">
                    <a:moveTo>
                      <a:pt x="9225" y="1"/>
                    </a:moveTo>
                    <a:cubicBezTo>
                      <a:pt x="8902" y="1"/>
                      <a:pt x="8581" y="69"/>
                      <a:pt x="8275" y="210"/>
                    </a:cubicBezTo>
                    <a:cubicBezTo>
                      <a:pt x="5001" y="1782"/>
                      <a:pt x="2632" y="4973"/>
                      <a:pt x="1275" y="8390"/>
                    </a:cubicBezTo>
                    <a:cubicBezTo>
                      <a:pt x="1001" y="9081"/>
                      <a:pt x="739" y="9819"/>
                      <a:pt x="596" y="10557"/>
                    </a:cubicBezTo>
                    <a:cubicBezTo>
                      <a:pt x="1" y="13474"/>
                      <a:pt x="941" y="16462"/>
                      <a:pt x="1917" y="19296"/>
                    </a:cubicBezTo>
                    <a:cubicBezTo>
                      <a:pt x="2001" y="18510"/>
                      <a:pt x="2298" y="17748"/>
                      <a:pt x="2596" y="16998"/>
                    </a:cubicBezTo>
                    <a:cubicBezTo>
                      <a:pt x="3727" y="14260"/>
                      <a:pt x="5049" y="11581"/>
                      <a:pt x="6573" y="9045"/>
                    </a:cubicBezTo>
                    <a:cubicBezTo>
                      <a:pt x="7454" y="7569"/>
                      <a:pt x="8406" y="6140"/>
                      <a:pt x="9049" y="4544"/>
                    </a:cubicBezTo>
                    <a:cubicBezTo>
                      <a:pt x="9633" y="3128"/>
                      <a:pt x="9954" y="1556"/>
                      <a:pt x="9728" y="56"/>
                    </a:cubicBezTo>
                    <a:cubicBezTo>
                      <a:pt x="9561" y="19"/>
                      <a:pt x="9393" y="1"/>
                      <a:pt x="9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4335650" y="3644025"/>
                <a:ext cx="266425" cy="490275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19611" extrusionOk="0">
                    <a:moveTo>
                      <a:pt x="7823" y="1"/>
                    </a:moveTo>
                    <a:lnTo>
                      <a:pt x="7823" y="1"/>
                    </a:lnTo>
                    <a:cubicBezTo>
                      <a:pt x="8037" y="1501"/>
                      <a:pt x="7716" y="3061"/>
                      <a:pt x="7132" y="4489"/>
                    </a:cubicBezTo>
                    <a:cubicBezTo>
                      <a:pt x="6477" y="6073"/>
                      <a:pt x="5537" y="7514"/>
                      <a:pt x="4668" y="8990"/>
                    </a:cubicBezTo>
                    <a:cubicBezTo>
                      <a:pt x="3132" y="11526"/>
                      <a:pt x="1810" y="14205"/>
                      <a:pt x="679" y="16967"/>
                    </a:cubicBezTo>
                    <a:cubicBezTo>
                      <a:pt x="381" y="17705"/>
                      <a:pt x="84" y="18467"/>
                      <a:pt x="0" y="19253"/>
                    </a:cubicBezTo>
                    <a:cubicBezTo>
                      <a:pt x="48" y="19372"/>
                      <a:pt x="96" y="19491"/>
                      <a:pt x="120" y="19610"/>
                    </a:cubicBezTo>
                    <a:cubicBezTo>
                      <a:pt x="179" y="17991"/>
                      <a:pt x="1715" y="16872"/>
                      <a:pt x="3037" y="15931"/>
                    </a:cubicBezTo>
                    <a:cubicBezTo>
                      <a:pt x="5537" y="14169"/>
                      <a:pt x="7882" y="12038"/>
                      <a:pt x="9216" y="9288"/>
                    </a:cubicBezTo>
                    <a:cubicBezTo>
                      <a:pt x="10418" y="6763"/>
                      <a:pt x="10657" y="3668"/>
                      <a:pt x="9406" y="1215"/>
                    </a:cubicBezTo>
                    <a:cubicBezTo>
                      <a:pt x="9192" y="787"/>
                      <a:pt x="8823" y="429"/>
                      <a:pt x="8394" y="203"/>
                    </a:cubicBezTo>
                    <a:cubicBezTo>
                      <a:pt x="8216" y="108"/>
                      <a:pt x="8025" y="36"/>
                      <a:pt x="7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4606225" y="3454375"/>
                <a:ext cx="42625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17050" h="4480" extrusionOk="0">
                    <a:moveTo>
                      <a:pt x="12020" y="1"/>
                    </a:moveTo>
                    <a:cubicBezTo>
                      <a:pt x="11775" y="1"/>
                      <a:pt x="11531" y="13"/>
                      <a:pt x="11287" y="38"/>
                    </a:cubicBezTo>
                    <a:cubicBezTo>
                      <a:pt x="9835" y="181"/>
                      <a:pt x="8489" y="776"/>
                      <a:pt x="7156" y="1360"/>
                    </a:cubicBezTo>
                    <a:cubicBezTo>
                      <a:pt x="4775" y="2396"/>
                      <a:pt x="2381" y="3443"/>
                      <a:pt x="0" y="4479"/>
                    </a:cubicBezTo>
                    <a:cubicBezTo>
                      <a:pt x="3887" y="3738"/>
                      <a:pt x="8808" y="3546"/>
                      <a:pt x="12861" y="3546"/>
                    </a:cubicBezTo>
                    <a:cubicBezTo>
                      <a:pt x="14407" y="3546"/>
                      <a:pt x="15827" y="3574"/>
                      <a:pt x="17014" y="3610"/>
                    </a:cubicBezTo>
                    <a:cubicBezTo>
                      <a:pt x="17050" y="3015"/>
                      <a:pt x="16943" y="2384"/>
                      <a:pt x="16586" y="1872"/>
                    </a:cubicBezTo>
                    <a:cubicBezTo>
                      <a:pt x="16205" y="1312"/>
                      <a:pt x="15633" y="943"/>
                      <a:pt x="15038" y="657"/>
                    </a:cubicBezTo>
                    <a:cubicBezTo>
                      <a:pt x="14094" y="224"/>
                      <a:pt x="13056" y="1"/>
                      <a:pt x="12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4587475" y="3543350"/>
                <a:ext cx="443525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17741" h="3909" extrusionOk="0">
                    <a:moveTo>
                      <a:pt x="13697" y="1"/>
                    </a:moveTo>
                    <a:cubicBezTo>
                      <a:pt x="9628" y="1"/>
                      <a:pt x="4659" y="196"/>
                      <a:pt x="738" y="944"/>
                    </a:cubicBezTo>
                    <a:cubicBezTo>
                      <a:pt x="500" y="1051"/>
                      <a:pt x="238" y="1146"/>
                      <a:pt x="0" y="1254"/>
                    </a:cubicBezTo>
                    <a:cubicBezTo>
                      <a:pt x="24" y="1265"/>
                      <a:pt x="9061" y="3909"/>
                      <a:pt x="11466" y="3909"/>
                    </a:cubicBezTo>
                    <a:cubicBezTo>
                      <a:pt x="13133" y="3909"/>
                      <a:pt x="14907" y="3706"/>
                      <a:pt x="16240" y="2718"/>
                    </a:cubicBezTo>
                    <a:cubicBezTo>
                      <a:pt x="17074" y="2087"/>
                      <a:pt x="17657" y="1075"/>
                      <a:pt x="17740" y="63"/>
                    </a:cubicBezTo>
                    <a:cubicBezTo>
                      <a:pt x="16581" y="28"/>
                      <a:pt x="15200" y="1"/>
                      <a:pt x="13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4613350" y="3581525"/>
                <a:ext cx="299775" cy="330125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132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27" y="1691"/>
                      <a:pt x="3704" y="8525"/>
                      <a:pt x="5049" y="10156"/>
                    </a:cubicBezTo>
                    <a:cubicBezTo>
                      <a:pt x="6097" y="11454"/>
                      <a:pt x="7371" y="12692"/>
                      <a:pt x="8990" y="13097"/>
                    </a:cubicBezTo>
                    <a:cubicBezTo>
                      <a:pt x="9282" y="13169"/>
                      <a:pt x="9586" y="13205"/>
                      <a:pt x="9890" y="13205"/>
                    </a:cubicBezTo>
                    <a:cubicBezTo>
                      <a:pt x="10641" y="13205"/>
                      <a:pt x="11397" y="12989"/>
                      <a:pt x="11991" y="12573"/>
                    </a:cubicBezTo>
                    <a:cubicBezTo>
                      <a:pt x="8562" y="6346"/>
                      <a:pt x="3109" y="2084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609200" y="3572000"/>
                <a:ext cx="335775" cy="324175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29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0" y="143"/>
                      <a:pt x="167" y="393"/>
                    </a:cubicBezTo>
                    <a:cubicBezTo>
                      <a:pt x="3275" y="2465"/>
                      <a:pt x="8728" y="6727"/>
                      <a:pt x="12157" y="12966"/>
                    </a:cubicBezTo>
                    <a:cubicBezTo>
                      <a:pt x="12669" y="12621"/>
                      <a:pt x="13061" y="12133"/>
                      <a:pt x="13252" y="11538"/>
                    </a:cubicBezTo>
                    <a:cubicBezTo>
                      <a:pt x="13431" y="10895"/>
                      <a:pt x="13347" y="10216"/>
                      <a:pt x="13181" y="9573"/>
                    </a:cubicBezTo>
                    <a:cubicBezTo>
                      <a:pt x="12871" y="8335"/>
                      <a:pt x="12204" y="7180"/>
                      <a:pt x="11299" y="6287"/>
                    </a:cubicBezTo>
                    <a:cubicBezTo>
                      <a:pt x="10263" y="5275"/>
                      <a:pt x="8942" y="4584"/>
                      <a:pt x="7668" y="3929"/>
                    </a:cubicBezTo>
                    <a:cubicBezTo>
                      <a:pt x="5108" y="2620"/>
                      <a:pt x="2560" y="131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4479125" y="3599375"/>
                <a:ext cx="125925" cy="426575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7063" extrusionOk="0">
                    <a:moveTo>
                      <a:pt x="5037" y="1"/>
                    </a:moveTo>
                    <a:lnTo>
                      <a:pt x="5037" y="1"/>
                    </a:lnTo>
                    <a:cubicBezTo>
                      <a:pt x="4001" y="1989"/>
                      <a:pt x="893" y="8097"/>
                      <a:pt x="488" y="10062"/>
                    </a:cubicBezTo>
                    <a:cubicBezTo>
                      <a:pt x="155" y="11693"/>
                      <a:pt x="0" y="13467"/>
                      <a:pt x="715" y="14967"/>
                    </a:cubicBezTo>
                    <a:cubicBezTo>
                      <a:pt x="1215" y="16038"/>
                      <a:pt x="2286" y="16884"/>
                      <a:pt x="3417" y="17062"/>
                    </a:cubicBezTo>
                    <a:cubicBezTo>
                      <a:pt x="3215" y="12776"/>
                      <a:pt x="3227" y="5513"/>
                      <a:pt x="5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4559475" y="3583600"/>
                <a:ext cx="113750" cy="44332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17733" extrusionOk="0">
                    <a:moveTo>
                      <a:pt x="2144" y="1"/>
                    </a:moveTo>
                    <a:cubicBezTo>
                      <a:pt x="2144" y="1"/>
                      <a:pt x="2025" y="239"/>
                      <a:pt x="1811" y="644"/>
                    </a:cubicBezTo>
                    <a:cubicBezTo>
                      <a:pt x="13" y="6144"/>
                      <a:pt x="1" y="13407"/>
                      <a:pt x="191" y="17693"/>
                    </a:cubicBezTo>
                    <a:cubicBezTo>
                      <a:pt x="337" y="17720"/>
                      <a:pt x="484" y="17733"/>
                      <a:pt x="630" y="17733"/>
                    </a:cubicBezTo>
                    <a:cubicBezTo>
                      <a:pt x="951" y="17733"/>
                      <a:pt x="1270" y="17669"/>
                      <a:pt x="1573" y="17539"/>
                    </a:cubicBezTo>
                    <a:cubicBezTo>
                      <a:pt x="2180" y="17277"/>
                      <a:pt x="2656" y="16789"/>
                      <a:pt x="3061" y="16253"/>
                    </a:cubicBezTo>
                    <a:cubicBezTo>
                      <a:pt x="3823" y="15229"/>
                      <a:pt x="4299" y="13979"/>
                      <a:pt x="4418" y="12717"/>
                    </a:cubicBezTo>
                    <a:cubicBezTo>
                      <a:pt x="4549" y="11264"/>
                      <a:pt x="4251" y="9823"/>
                      <a:pt x="3942" y="8407"/>
                    </a:cubicBezTo>
                    <a:cubicBezTo>
                      <a:pt x="3347" y="5609"/>
                      <a:pt x="2739" y="2799"/>
                      <a:pt x="2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186225" y="3614850"/>
                <a:ext cx="407825" cy="185475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7419" extrusionOk="0">
                    <a:moveTo>
                      <a:pt x="16312" y="1"/>
                    </a:moveTo>
                    <a:cubicBezTo>
                      <a:pt x="16312" y="1"/>
                      <a:pt x="6918" y="846"/>
                      <a:pt x="4692" y="1739"/>
                    </a:cubicBezTo>
                    <a:cubicBezTo>
                      <a:pt x="3144" y="2358"/>
                      <a:pt x="1560" y="3192"/>
                      <a:pt x="679" y="4597"/>
                    </a:cubicBezTo>
                    <a:cubicBezTo>
                      <a:pt x="179" y="5418"/>
                      <a:pt x="1" y="6478"/>
                      <a:pt x="203" y="7418"/>
                    </a:cubicBezTo>
                    <a:cubicBezTo>
                      <a:pt x="4465" y="3585"/>
                      <a:pt x="11681" y="1287"/>
                      <a:pt x="16193" y="120"/>
                    </a:cubicBez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4191000" y="3618125"/>
                <a:ext cx="3997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9513" extrusionOk="0">
                    <a:moveTo>
                      <a:pt x="15990" y="1"/>
                    </a:moveTo>
                    <a:cubicBezTo>
                      <a:pt x="11490" y="1156"/>
                      <a:pt x="4274" y="3454"/>
                      <a:pt x="0" y="7264"/>
                    </a:cubicBezTo>
                    <a:cubicBezTo>
                      <a:pt x="155" y="7954"/>
                      <a:pt x="512" y="8561"/>
                      <a:pt x="1083" y="8954"/>
                    </a:cubicBezTo>
                    <a:cubicBezTo>
                      <a:pt x="1643" y="9323"/>
                      <a:pt x="2310" y="9454"/>
                      <a:pt x="2965" y="9502"/>
                    </a:cubicBezTo>
                    <a:cubicBezTo>
                      <a:pt x="3093" y="9509"/>
                      <a:pt x="3222" y="9513"/>
                      <a:pt x="3351" y="9513"/>
                    </a:cubicBezTo>
                    <a:cubicBezTo>
                      <a:pt x="4499" y="9513"/>
                      <a:pt x="5652" y="9230"/>
                      <a:pt x="6679" y="8716"/>
                    </a:cubicBezTo>
                    <a:cubicBezTo>
                      <a:pt x="7965" y="8038"/>
                      <a:pt x="9025" y="7002"/>
                      <a:pt x="10037" y="5978"/>
                    </a:cubicBezTo>
                    <a:cubicBezTo>
                      <a:pt x="12013" y="3978"/>
                      <a:pt x="13990" y="2001"/>
                      <a:pt x="15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206475" y="3358900"/>
                <a:ext cx="4027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16110" h="9358" extrusionOk="0">
                    <a:moveTo>
                      <a:pt x="3343" y="0"/>
                    </a:moveTo>
                    <a:cubicBezTo>
                      <a:pt x="3149" y="0"/>
                      <a:pt x="2956" y="11"/>
                      <a:pt x="2762" y="35"/>
                    </a:cubicBezTo>
                    <a:cubicBezTo>
                      <a:pt x="1643" y="166"/>
                      <a:pt x="572" y="845"/>
                      <a:pt x="0" y="1774"/>
                    </a:cubicBezTo>
                    <a:cubicBezTo>
                      <a:pt x="5858" y="2393"/>
                      <a:pt x="12692" y="6893"/>
                      <a:pt x="16074" y="9358"/>
                    </a:cubicBezTo>
                    <a:lnTo>
                      <a:pt x="16109" y="9358"/>
                    </a:lnTo>
                    <a:cubicBezTo>
                      <a:pt x="16109" y="9358"/>
                      <a:pt x="9573" y="2559"/>
                      <a:pt x="7489" y="1369"/>
                    </a:cubicBezTo>
                    <a:cubicBezTo>
                      <a:pt x="6218" y="633"/>
                      <a:pt x="4790" y="0"/>
                      <a:pt x="3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196350" y="3403525"/>
                <a:ext cx="4119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7573" extrusionOk="0">
                    <a:moveTo>
                      <a:pt x="405" y="0"/>
                    </a:moveTo>
                    <a:cubicBezTo>
                      <a:pt x="143" y="465"/>
                      <a:pt x="0" y="989"/>
                      <a:pt x="36" y="1536"/>
                    </a:cubicBezTo>
                    <a:cubicBezTo>
                      <a:pt x="96" y="2191"/>
                      <a:pt x="405" y="2798"/>
                      <a:pt x="786" y="3346"/>
                    </a:cubicBezTo>
                    <a:cubicBezTo>
                      <a:pt x="1524" y="4394"/>
                      <a:pt x="2560" y="5239"/>
                      <a:pt x="3727" y="5763"/>
                    </a:cubicBezTo>
                    <a:cubicBezTo>
                      <a:pt x="5060" y="6346"/>
                      <a:pt x="6525" y="6501"/>
                      <a:pt x="7966" y="6668"/>
                    </a:cubicBezTo>
                    <a:cubicBezTo>
                      <a:pt x="10799" y="6966"/>
                      <a:pt x="13645" y="7275"/>
                      <a:pt x="16479" y="7573"/>
                    </a:cubicBezTo>
                    <a:cubicBezTo>
                      <a:pt x="13097" y="5096"/>
                      <a:pt x="6263" y="608"/>
                      <a:pt x="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428825" y="3190700"/>
                <a:ext cx="191700" cy="40275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6110" extrusionOk="0">
                    <a:moveTo>
                      <a:pt x="1131" y="1"/>
                    </a:moveTo>
                    <a:cubicBezTo>
                      <a:pt x="667" y="489"/>
                      <a:pt x="429" y="1132"/>
                      <a:pt x="286" y="1775"/>
                    </a:cubicBezTo>
                    <a:cubicBezTo>
                      <a:pt x="0" y="3025"/>
                      <a:pt x="72" y="4346"/>
                      <a:pt x="476" y="5573"/>
                    </a:cubicBezTo>
                    <a:cubicBezTo>
                      <a:pt x="929" y="6954"/>
                      <a:pt x="1798" y="8144"/>
                      <a:pt x="2643" y="9323"/>
                    </a:cubicBezTo>
                    <a:lnTo>
                      <a:pt x="7561" y="16110"/>
                    </a:lnTo>
                    <a:cubicBezTo>
                      <a:pt x="7668" y="9621"/>
                      <a:pt x="3453" y="3108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456800" y="3170700"/>
                <a:ext cx="18070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17113" extrusionOk="0">
                    <a:moveTo>
                      <a:pt x="2023" y="1"/>
                    </a:moveTo>
                    <a:cubicBezTo>
                      <a:pt x="1261" y="1"/>
                      <a:pt x="528" y="252"/>
                      <a:pt x="0" y="812"/>
                    </a:cubicBezTo>
                    <a:cubicBezTo>
                      <a:pt x="2334" y="3932"/>
                      <a:pt x="6525" y="10433"/>
                      <a:pt x="6406" y="16922"/>
                    </a:cubicBezTo>
                    <a:cubicBezTo>
                      <a:pt x="6453" y="16981"/>
                      <a:pt x="6501" y="17041"/>
                      <a:pt x="6549" y="17112"/>
                    </a:cubicBezTo>
                    <a:cubicBezTo>
                      <a:pt x="6561" y="17100"/>
                      <a:pt x="7227" y="7694"/>
                      <a:pt x="6704" y="5337"/>
                    </a:cubicBezTo>
                    <a:cubicBezTo>
                      <a:pt x="6346" y="3706"/>
                      <a:pt x="5787" y="2027"/>
                      <a:pt x="4525" y="931"/>
                    </a:cubicBezTo>
                    <a:cubicBezTo>
                      <a:pt x="3839" y="342"/>
                      <a:pt x="2912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4621100" y="3208550"/>
                <a:ext cx="278025" cy="36615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4646" extrusionOk="0">
                    <a:moveTo>
                      <a:pt x="9954" y="1"/>
                    </a:moveTo>
                    <a:cubicBezTo>
                      <a:pt x="7097" y="3632"/>
                      <a:pt x="2322" y="9978"/>
                      <a:pt x="1" y="14646"/>
                    </a:cubicBezTo>
                    <a:cubicBezTo>
                      <a:pt x="608" y="14205"/>
                      <a:pt x="7680" y="9097"/>
                      <a:pt x="9097" y="7276"/>
                    </a:cubicBezTo>
                    <a:cubicBezTo>
                      <a:pt x="10121" y="5966"/>
                      <a:pt x="11061" y="4454"/>
                      <a:pt x="11085" y="2787"/>
                    </a:cubicBezTo>
                    <a:cubicBezTo>
                      <a:pt x="11121" y="1763"/>
                      <a:pt x="10669" y="691"/>
                      <a:pt x="9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619625" y="3189050"/>
                <a:ext cx="250350" cy="386250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5450" extrusionOk="0">
                    <a:moveTo>
                      <a:pt x="8170" y="1"/>
                    </a:moveTo>
                    <a:cubicBezTo>
                      <a:pt x="7574" y="1"/>
                      <a:pt x="6983" y="212"/>
                      <a:pt x="6441" y="483"/>
                    </a:cubicBezTo>
                    <a:cubicBezTo>
                      <a:pt x="5298" y="1067"/>
                      <a:pt x="4334" y="1972"/>
                      <a:pt x="3643" y="3055"/>
                    </a:cubicBezTo>
                    <a:cubicBezTo>
                      <a:pt x="2869" y="4293"/>
                      <a:pt x="2500" y="5722"/>
                      <a:pt x="2143" y="7115"/>
                    </a:cubicBezTo>
                    <a:cubicBezTo>
                      <a:pt x="1429" y="9901"/>
                      <a:pt x="714" y="12675"/>
                      <a:pt x="0" y="15449"/>
                    </a:cubicBezTo>
                    <a:cubicBezTo>
                      <a:pt x="0" y="15449"/>
                      <a:pt x="12" y="15437"/>
                      <a:pt x="48" y="15426"/>
                    </a:cubicBezTo>
                    <a:cubicBezTo>
                      <a:pt x="2393" y="10758"/>
                      <a:pt x="7156" y="4412"/>
                      <a:pt x="10013" y="781"/>
                    </a:cubicBezTo>
                    <a:cubicBezTo>
                      <a:pt x="9561" y="328"/>
                      <a:pt x="8989" y="55"/>
                      <a:pt x="8346" y="7"/>
                    </a:cubicBezTo>
                    <a:cubicBezTo>
                      <a:pt x="8287" y="3"/>
                      <a:pt x="8228" y="1"/>
                      <a:pt x="8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599975" y="3599675"/>
                <a:ext cx="409300" cy="150050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6002" extrusionOk="0">
                    <a:moveTo>
                      <a:pt x="7811" y="1"/>
                    </a:moveTo>
                    <a:cubicBezTo>
                      <a:pt x="5203" y="13"/>
                      <a:pt x="2608" y="13"/>
                      <a:pt x="0" y="24"/>
                    </a:cubicBezTo>
                    <a:cubicBezTo>
                      <a:pt x="5346" y="1215"/>
                      <a:pt x="10966" y="2215"/>
                      <a:pt x="15955" y="6001"/>
                    </a:cubicBezTo>
                    <a:cubicBezTo>
                      <a:pt x="16276" y="5406"/>
                      <a:pt x="16371" y="4835"/>
                      <a:pt x="16252" y="4215"/>
                    </a:cubicBezTo>
                    <a:cubicBezTo>
                      <a:pt x="16109" y="3561"/>
                      <a:pt x="15740" y="2989"/>
                      <a:pt x="15312" y="2501"/>
                    </a:cubicBezTo>
                    <a:cubicBezTo>
                      <a:pt x="14466" y="1548"/>
                      <a:pt x="13347" y="822"/>
                      <a:pt x="12133" y="429"/>
                    </a:cubicBezTo>
                    <a:cubicBezTo>
                      <a:pt x="10740" y="1"/>
                      <a:pt x="9263" y="1"/>
                      <a:pt x="78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608000" y="3580625"/>
                <a:ext cx="150050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6379" extrusionOk="0">
                    <a:moveTo>
                      <a:pt x="1" y="1"/>
                    </a:moveTo>
                    <a:cubicBezTo>
                      <a:pt x="1" y="1846"/>
                      <a:pt x="1" y="9299"/>
                      <a:pt x="584" y="11323"/>
                    </a:cubicBezTo>
                    <a:cubicBezTo>
                      <a:pt x="1048" y="12931"/>
                      <a:pt x="1715" y="14574"/>
                      <a:pt x="3037" y="15598"/>
                    </a:cubicBezTo>
                    <a:cubicBezTo>
                      <a:pt x="3689" y="16109"/>
                      <a:pt x="4545" y="16379"/>
                      <a:pt x="5371" y="16379"/>
                    </a:cubicBezTo>
                    <a:cubicBezTo>
                      <a:pt x="5584" y="16379"/>
                      <a:pt x="5796" y="16361"/>
                      <a:pt x="6001" y="16324"/>
                    </a:cubicBezTo>
                    <a:cubicBezTo>
                      <a:pt x="5323" y="9240"/>
                      <a:pt x="2025" y="315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608600" y="3569925"/>
                <a:ext cx="211950" cy="418825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6753" extrusionOk="0">
                    <a:moveTo>
                      <a:pt x="0" y="0"/>
                    </a:moveTo>
                    <a:lnTo>
                      <a:pt x="0" y="417"/>
                    </a:lnTo>
                    <a:cubicBezTo>
                      <a:pt x="2001" y="3584"/>
                      <a:pt x="5299" y="9668"/>
                      <a:pt x="5977" y="16752"/>
                    </a:cubicBezTo>
                    <a:cubicBezTo>
                      <a:pt x="6585" y="16633"/>
                      <a:pt x="7132" y="16359"/>
                      <a:pt x="7537" y="15859"/>
                    </a:cubicBezTo>
                    <a:cubicBezTo>
                      <a:pt x="7954" y="15359"/>
                      <a:pt x="8168" y="14704"/>
                      <a:pt x="8275" y="14049"/>
                    </a:cubicBezTo>
                    <a:cubicBezTo>
                      <a:pt x="8478" y="12787"/>
                      <a:pt x="8335" y="11454"/>
                      <a:pt x="7859" y="10263"/>
                    </a:cubicBezTo>
                    <a:cubicBezTo>
                      <a:pt x="7323" y="8930"/>
                      <a:pt x="6382" y="7787"/>
                      <a:pt x="5454" y="6656"/>
                    </a:cubicBezTo>
                    <a:cubicBezTo>
                      <a:pt x="3644" y="4429"/>
                      <a:pt x="1810" y="2215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356175" y="3546400"/>
                <a:ext cx="221500" cy="396800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15872" extrusionOk="0">
                    <a:moveTo>
                      <a:pt x="8859" y="0"/>
                    </a:moveTo>
                    <a:cubicBezTo>
                      <a:pt x="8859" y="1"/>
                      <a:pt x="8645" y="167"/>
                      <a:pt x="8288" y="465"/>
                    </a:cubicBezTo>
                    <a:cubicBezTo>
                      <a:pt x="6407" y="8585"/>
                      <a:pt x="1" y="15467"/>
                      <a:pt x="1" y="15467"/>
                    </a:cubicBezTo>
                    <a:cubicBezTo>
                      <a:pt x="1" y="15467"/>
                      <a:pt x="846" y="15871"/>
                      <a:pt x="1346" y="15871"/>
                    </a:cubicBezTo>
                    <a:cubicBezTo>
                      <a:pt x="2001" y="15871"/>
                      <a:pt x="2632" y="15610"/>
                      <a:pt x="3216" y="15288"/>
                    </a:cubicBezTo>
                    <a:cubicBezTo>
                      <a:pt x="4335" y="14645"/>
                      <a:pt x="5252" y="13693"/>
                      <a:pt x="5883" y="12573"/>
                    </a:cubicBezTo>
                    <a:cubicBezTo>
                      <a:pt x="6585" y="11311"/>
                      <a:pt x="6883" y="9859"/>
                      <a:pt x="7157" y="8442"/>
                    </a:cubicBezTo>
                    <a:lnTo>
                      <a:pt x="88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133850" y="3527950"/>
                <a:ext cx="442925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17717" h="3418" extrusionOk="0">
                    <a:moveTo>
                      <a:pt x="5718" y="0"/>
                    </a:moveTo>
                    <a:cubicBezTo>
                      <a:pt x="4244" y="0"/>
                      <a:pt x="2753" y="206"/>
                      <a:pt x="1560" y="1036"/>
                    </a:cubicBezTo>
                    <a:cubicBezTo>
                      <a:pt x="774" y="1584"/>
                      <a:pt x="179" y="2477"/>
                      <a:pt x="0" y="3417"/>
                    </a:cubicBezTo>
                    <a:cubicBezTo>
                      <a:pt x="2495" y="2591"/>
                      <a:pt x="5438" y="2301"/>
                      <a:pt x="8335" y="2301"/>
                    </a:cubicBezTo>
                    <a:cubicBezTo>
                      <a:pt x="11741" y="2301"/>
                      <a:pt x="15084" y="2702"/>
                      <a:pt x="17562" y="3108"/>
                    </a:cubicBezTo>
                    <a:cubicBezTo>
                      <a:pt x="17621" y="3096"/>
                      <a:pt x="17657" y="3060"/>
                      <a:pt x="17717" y="3048"/>
                    </a:cubicBezTo>
                    <a:cubicBezTo>
                      <a:pt x="17717" y="3048"/>
                      <a:pt x="8775" y="96"/>
                      <a:pt x="6370" y="12"/>
                    </a:cubicBezTo>
                    <a:cubicBezTo>
                      <a:pt x="6154" y="5"/>
                      <a:pt x="5936" y="0"/>
                      <a:pt x="5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4130275" y="3585450"/>
                <a:ext cx="4420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17681" h="5117" extrusionOk="0">
                    <a:moveTo>
                      <a:pt x="8475" y="1"/>
                    </a:moveTo>
                    <a:cubicBezTo>
                      <a:pt x="5581" y="1"/>
                      <a:pt x="2638" y="291"/>
                      <a:pt x="143" y="1117"/>
                    </a:cubicBezTo>
                    <a:cubicBezTo>
                      <a:pt x="0" y="1808"/>
                      <a:pt x="95" y="2498"/>
                      <a:pt x="464" y="3094"/>
                    </a:cubicBezTo>
                    <a:cubicBezTo>
                      <a:pt x="822" y="3653"/>
                      <a:pt x="1393" y="4046"/>
                      <a:pt x="1965" y="4344"/>
                    </a:cubicBezTo>
                    <a:cubicBezTo>
                      <a:pt x="2955" y="4844"/>
                      <a:pt x="4042" y="5117"/>
                      <a:pt x="5142" y="5117"/>
                    </a:cubicBezTo>
                    <a:cubicBezTo>
                      <a:pt x="5325" y="5117"/>
                      <a:pt x="5508" y="5109"/>
                      <a:pt x="5691" y="5094"/>
                    </a:cubicBezTo>
                    <a:cubicBezTo>
                      <a:pt x="7132" y="4987"/>
                      <a:pt x="8513" y="4451"/>
                      <a:pt x="9859" y="3915"/>
                    </a:cubicBezTo>
                    <a:cubicBezTo>
                      <a:pt x="12466" y="2879"/>
                      <a:pt x="15073" y="1844"/>
                      <a:pt x="17681" y="808"/>
                    </a:cubicBezTo>
                    <a:cubicBezTo>
                      <a:pt x="15216" y="402"/>
                      <a:pt x="11879" y="1"/>
                      <a:pt x="84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305575" y="3239450"/>
                <a:ext cx="294125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14017" extrusionOk="0">
                    <a:moveTo>
                      <a:pt x="2163" y="0"/>
                    </a:moveTo>
                    <a:cubicBezTo>
                      <a:pt x="1386" y="0"/>
                      <a:pt x="604" y="226"/>
                      <a:pt x="1" y="658"/>
                    </a:cubicBezTo>
                    <a:cubicBezTo>
                      <a:pt x="5121" y="3539"/>
                      <a:pt x="9621" y="10373"/>
                      <a:pt x="11729" y="14005"/>
                    </a:cubicBezTo>
                    <a:cubicBezTo>
                      <a:pt x="11740" y="14005"/>
                      <a:pt x="11740" y="14017"/>
                      <a:pt x="11764" y="14017"/>
                    </a:cubicBezTo>
                    <a:cubicBezTo>
                      <a:pt x="11764" y="14017"/>
                      <a:pt x="8466" y="5182"/>
                      <a:pt x="7026" y="3265"/>
                    </a:cubicBezTo>
                    <a:cubicBezTo>
                      <a:pt x="6025" y="1920"/>
                      <a:pt x="4811" y="622"/>
                      <a:pt x="3216" y="146"/>
                    </a:cubicBezTo>
                    <a:cubicBezTo>
                      <a:pt x="2878" y="48"/>
                      <a:pt x="2521" y="0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276425" y="3255875"/>
                <a:ext cx="322375" cy="33370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348" extrusionOk="0">
                    <a:moveTo>
                      <a:pt x="1167" y="1"/>
                    </a:moveTo>
                    <a:cubicBezTo>
                      <a:pt x="738" y="311"/>
                      <a:pt x="393" y="727"/>
                      <a:pt x="214" y="1251"/>
                    </a:cubicBezTo>
                    <a:cubicBezTo>
                      <a:pt x="0" y="1870"/>
                      <a:pt x="48" y="2561"/>
                      <a:pt x="179" y="3216"/>
                    </a:cubicBezTo>
                    <a:cubicBezTo>
                      <a:pt x="453" y="4466"/>
                      <a:pt x="1060" y="5656"/>
                      <a:pt x="1929" y="6597"/>
                    </a:cubicBezTo>
                    <a:cubicBezTo>
                      <a:pt x="2905" y="7669"/>
                      <a:pt x="4191" y="8395"/>
                      <a:pt x="5453" y="9109"/>
                    </a:cubicBezTo>
                    <a:cubicBezTo>
                      <a:pt x="7942" y="10526"/>
                      <a:pt x="10406" y="11931"/>
                      <a:pt x="12895" y="13348"/>
                    </a:cubicBezTo>
                    <a:cubicBezTo>
                      <a:pt x="10763" y="9716"/>
                      <a:pt x="6287" y="2882"/>
                      <a:pt x="1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546100" y="3160050"/>
                <a:ext cx="128300" cy="4334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336" extrusionOk="0">
                    <a:moveTo>
                      <a:pt x="2953" y="0"/>
                    </a:moveTo>
                    <a:lnTo>
                      <a:pt x="2953" y="0"/>
                    </a:lnTo>
                    <a:cubicBezTo>
                      <a:pt x="2346" y="274"/>
                      <a:pt x="1869" y="762"/>
                      <a:pt x="1465" y="1298"/>
                    </a:cubicBezTo>
                    <a:cubicBezTo>
                      <a:pt x="715" y="2346"/>
                      <a:pt x="250" y="3572"/>
                      <a:pt x="131" y="4858"/>
                    </a:cubicBezTo>
                    <a:cubicBezTo>
                      <a:pt x="0" y="6299"/>
                      <a:pt x="310" y="7751"/>
                      <a:pt x="619" y="9156"/>
                    </a:cubicBezTo>
                    <a:cubicBezTo>
                      <a:pt x="1215" y="11883"/>
                      <a:pt x="1822" y="14609"/>
                      <a:pt x="2417" y="17336"/>
                    </a:cubicBezTo>
                    <a:cubicBezTo>
                      <a:pt x="5132" y="11418"/>
                      <a:pt x="3870" y="3786"/>
                      <a:pt x="2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606525" y="3155425"/>
                <a:ext cx="133950" cy="4433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7735" extrusionOk="0">
                    <a:moveTo>
                      <a:pt x="1499" y="1"/>
                    </a:moveTo>
                    <a:cubicBezTo>
                      <a:pt x="1169" y="1"/>
                      <a:pt x="840" y="62"/>
                      <a:pt x="524" y="197"/>
                    </a:cubicBezTo>
                    <a:cubicBezTo>
                      <a:pt x="1429" y="3971"/>
                      <a:pt x="2703" y="11627"/>
                      <a:pt x="0" y="17521"/>
                    </a:cubicBezTo>
                    <a:lnTo>
                      <a:pt x="48" y="17735"/>
                    </a:lnTo>
                    <a:cubicBezTo>
                      <a:pt x="60" y="17735"/>
                      <a:pt x="4429" y="9389"/>
                      <a:pt x="4882" y="7019"/>
                    </a:cubicBezTo>
                    <a:cubicBezTo>
                      <a:pt x="5215" y="5388"/>
                      <a:pt x="5358" y="3614"/>
                      <a:pt x="4632" y="2114"/>
                    </a:cubicBezTo>
                    <a:cubicBezTo>
                      <a:pt x="4064" y="922"/>
                      <a:pt x="2775" y="1"/>
                      <a:pt x="1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617825" y="3341025"/>
                <a:ext cx="384000" cy="236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9478" extrusionOk="0">
                    <a:moveTo>
                      <a:pt x="14967" y="0"/>
                    </a:moveTo>
                    <a:lnTo>
                      <a:pt x="14967" y="0"/>
                    </a:lnTo>
                    <a:cubicBezTo>
                      <a:pt x="10895" y="2203"/>
                      <a:pt x="4001" y="6120"/>
                      <a:pt x="1" y="9478"/>
                    </a:cubicBezTo>
                    <a:cubicBezTo>
                      <a:pt x="739" y="9323"/>
                      <a:pt x="9252" y="7442"/>
                      <a:pt x="11276" y="6346"/>
                    </a:cubicBezTo>
                    <a:cubicBezTo>
                      <a:pt x="12752" y="5537"/>
                      <a:pt x="14193" y="4525"/>
                      <a:pt x="14895" y="3012"/>
                    </a:cubicBezTo>
                    <a:cubicBezTo>
                      <a:pt x="15324" y="2084"/>
                      <a:pt x="15360" y="929"/>
                      <a:pt x="14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616625" y="3298675"/>
                <a:ext cx="375375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5015" h="11208" extrusionOk="0">
                    <a:moveTo>
                      <a:pt x="12252" y="1"/>
                    </a:moveTo>
                    <a:cubicBezTo>
                      <a:pt x="12121" y="1"/>
                      <a:pt x="11989" y="6"/>
                      <a:pt x="11860" y="15"/>
                    </a:cubicBezTo>
                    <a:cubicBezTo>
                      <a:pt x="10586" y="87"/>
                      <a:pt x="9335" y="527"/>
                      <a:pt x="8276" y="1266"/>
                    </a:cubicBezTo>
                    <a:cubicBezTo>
                      <a:pt x="7085" y="2075"/>
                      <a:pt x="6180" y="3254"/>
                      <a:pt x="5287" y="4397"/>
                    </a:cubicBezTo>
                    <a:cubicBezTo>
                      <a:pt x="3525" y="6671"/>
                      <a:pt x="1763" y="8921"/>
                      <a:pt x="1" y="11207"/>
                    </a:cubicBezTo>
                    <a:cubicBezTo>
                      <a:pt x="1" y="11207"/>
                      <a:pt x="37" y="11207"/>
                      <a:pt x="60" y="11195"/>
                    </a:cubicBezTo>
                    <a:cubicBezTo>
                      <a:pt x="4049" y="7814"/>
                      <a:pt x="10943" y="3885"/>
                      <a:pt x="15015" y="1694"/>
                    </a:cubicBezTo>
                    <a:cubicBezTo>
                      <a:pt x="14777" y="1111"/>
                      <a:pt x="14360" y="611"/>
                      <a:pt x="13800" y="325"/>
                    </a:cubicBezTo>
                    <a:cubicBezTo>
                      <a:pt x="13323" y="86"/>
                      <a:pt x="12784" y="1"/>
                      <a:pt x="12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580625" y="3409650"/>
                <a:ext cx="253325" cy="2248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8992" extrusionOk="0">
                    <a:moveTo>
                      <a:pt x="4533" y="0"/>
                    </a:moveTo>
                    <a:cubicBezTo>
                      <a:pt x="4217" y="0"/>
                      <a:pt x="3900" y="2"/>
                      <a:pt x="3584" y="6"/>
                    </a:cubicBezTo>
                    <a:cubicBezTo>
                      <a:pt x="2929" y="6"/>
                      <a:pt x="2215" y="53"/>
                      <a:pt x="1691" y="458"/>
                    </a:cubicBezTo>
                    <a:cubicBezTo>
                      <a:pt x="1393" y="696"/>
                      <a:pt x="1191" y="1041"/>
                      <a:pt x="1012" y="1399"/>
                    </a:cubicBezTo>
                    <a:cubicBezTo>
                      <a:pt x="488" y="2434"/>
                      <a:pt x="191" y="3565"/>
                      <a:pt x="119" y="4720"/>
                    </a:cubicBezTo>
                    <a:cubicBezTo>
                      <a:pt x="0" y="6756"/>
                      <a:pt x="1381" y="8590"/>
                      <a:pt x="3394" y="8923"/>
                    </a:cubicBezTo>
                    <a:cubicBezTo>
                      <a:pt x="3644" y="8967"/>
                      <a:pt x="3902" y="8992"/>
                      <a:pt x="4165" y="8992"/>
                    </a:cubicBezTo>
                    <a:cubicBezTo>
                      <a:pt x="4904" y="8992"/>
                      <a:pt x="5680" y="8795"/>
                      <a:pt x="6418" y="8268"/>
                    </a:cubicBezTo>
                    <a:cubicBezTo>
                      <a:pt x="7882" y="6816"/>
                      <a:pt x="8549" y="4732"/>
                      <a:pt x="9037" y="2708"/>
                    </a:cubicBezTo>
                    <a:cubicBezTo>
                      <a:pt x="9240" y="1791"/>
                      <a:pt x="9466" y="815"/>
                      <a:pt x="10133" y="172"/>
                    </a:cubicBezTo>
                    <a:cubicBezTo>
                      <a:pt x="8278" y="60"/>
                      <a:pt x="6407" y="0"/>
                      <a:pt x="4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569000" y="3565450"/>
                <a:ext cx="240850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9335" extrusionOk="0">
                    <a:moveTo>
                      <a:pt x="4407" y="0"/>
                    </a:moveTo>
                    <a:cubicBezTo>
                      <a:pt x="4184" y="0"/>
                      <a:pt x="3962" y="8"/>
                      <a:pt x="3740" y="24"/>
                    </a:cubicBezTo>
                    <a:cubicBezTo>
                      <a:pt x="1715" y="179"/>
                      <a:pt x="72" y="1810"/>
                      <a:pt x="37" y="3834"/>
                    </a:cubicBezTo>
                    <a:cubicBezTo>
                      <a:pt x="1" y="4822"/>
                      <a:pt x="251" y="5858"/>
                      <a:pt x="1084" y="6751"/>
                    </a:cubicBezTo>
                    <a:cubicBezTo>
                      <a:pt x="2739" y="8025"/>
                      <a:pt x="4894" y="8406"/>
                      <a:pt x="6966" y="8585"/>
                    </a:cubicBezTo>
                    <a:cubicBezTo>
                      <a:pt x="7907" y="8680"/>
                      <a:pt x="8907" y="8752"/>
                      <a:pt x="9633" y="9335"/>
                    </a:cubicBezTo>
                    <a:cubicBezTo>
                      <a:pt x="9478" y="7144"/>
                      <a:pt x="9228" y="4965"/>
                      <a:pt x="8907" y="2810"/>
                    </a:cubicBezTo>
                    <a:cubicBezTo>
                      <a:pt x="8800" y="2155"/>
                      <a:pt x="8669" y="1453"/>
                      <a:pt x="8192" y="1001"/>
                    </a:cubicBezTo>
                    <a:cubicBezTo>
                      <a:pt x="7907" y="727"/>
                      <a:pt x="7538" y="560"/>
                      <a:pt x="7157" y="441"/>
                    </a:cubicBezTo>
                    <a:cubicBezTo>
                      <a:pt x="6272" y="143"/>
                      <a:pt x="5341" y="0"/>
                      <a:pt x="4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454125" y="3579400"/>
                <a:ext cx="223550" cy="291175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1647" extrusionOk="0">
                    <a:moveTo>
                      <a:pt x="4022" y="0"/>
                    </a:moveTo>
                    <a:cubicBezTo>
                      <a:pt x="3298" y="0"/>
                      <a:pt x="2568" y="201"/>
                      <a:pt x="1917" y="621"/>
                    </a:cubicBezTo>
                    <a:cubicBezTo>
                      <a:pt x="1096" y="1157"/>
                      <a:pt x="381" y="1943"/>
                      <a:pt x="119" y="3133"/>
                    </a:cubicBezTo>
                    <a:cubicBezTo>
                      <a:pt x="0" y="5217"/>
                      <a:pt x="905" y="7205"/>
                      <a:pt x="1917" y="9027"/>
                    </a:cubicBezTo>
                    <a:cubicBezTo>
                      <a:pt x="2381" y="9837"/>
                      <a:pt x="2881" y="10706"/>
                      <a:pt x="2810" y="11646"/>
                    </a:cubicBezTo>
                    <a:cubicBezTo>
                      <a:pt x="4501" y="10277"/>
                      <a:pt x="6168" y="8848"/>
                      <a:pt x="7763" y="7360"/>
                    </a:cubicBezTo>
                    <a:cubicBezTo>
                      <a:pt x="8263" y="6908"/>
                      <a:pt x="8763" y="6408"/>
                      <a:pt x="8870" y="5753"/>
                    </a:cubicBezTo>
                    <a:cubicBezTo>
                      <a:pt x="8942" y="5360"/>
                      <a:pt x="8858" y="4967"/>
                      <a:pt x="8751" y="4586"/>
                    </a:cubicBezTo>
                    <a:cubicBezTo>
                      <a:pt x="8418" y="3479"/>
                      <a:pt x="7882" y="2431"/>
                      <a:pt x="7156" y="1526"/>
                    </a:cubicBezTo>
                    <a:cubicBezTo>
                      <a:pt x="6373" y="536"/>
                      <a:pt x="5205" y="0"/>
                      <a:pt x="4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307975" y="3487400"/>
                <a:ext cx="300650" cy="229900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9196" extrusionOk="0">
                    <a:moveTo>
                      <a:pt x="7532" y="1"/>
                    </a:moveTo>
                    <a:cubicBezTo>
                      <a:pt x="7356" y="1"/>
                      <a:pt x="7175" y="13"/>
                      <a:pt x="6989" y="39"/>
                    </a:cubicBezTo>
                    <a:cubicBezTo>
                      <a:pt x="5013" y="682"/>
                      <a:pt x="3465" y="2229"/>
                      <a:pt x="2119" y="3825"/>
                    </a:cubicBezTo>
                    <a:cubicBezTo>
                      <a:pt x="1524" y="4539"/>
                      <a:pt x="893" y="5313"/>
                      <a:pt x="0" y="5575"/>
                    </a:cubicBezTo>
                    <a:cubicBezTo>
                      <a:pt x="1869" y="6694"/>
                      <a:pt x="3786" y="7730"/>
                      <a:pt x="5751" y="8706"/>
                    </a:cubicBezTo>
                    <a:cubicBezTo>
                      <a:pt x="6240" y="8951"/>
                      <a:pt x="6762" y="9196"/>
                      <a:pt x="7296" y="9196"/>
                    </a:cubicBezTo>
                    <a:cubicBezTo>
                      <a:pt x="7411" y="9196"/>
                      <a:pt x="7527" y="9184"/>
                      <a:pt x="7644" y="9159"/>
                    </a:cubicBezTo>
                    <a:cubicBezTo>
                      <a:pt x="8037" y="9087"/>
                      <a:pt x="8370" y="8885"/>
                      <a:pt x="8692" y="8647"/>
                    </a:cubicBezTo>
                    <a:cubicBezTo>
                      <a:pt x="9620" y="7944"/>
                      <a:pt x="10394" y="7063"/>
                      <a:pt x="10990" y="6063"/>
                    </a:cubicBezTo>
                    <a:cubicBezTo>
                      <a:pt x="12025" y="4313"/>
                      <a:pt x="11621" y="2051"/>
                      <a:pt x="9978" y="848"/>
                    </a:cubicBezTo>
                    <a:cubicBezTo>
                      <a:pt x="9323" y="365"/>
                      <a:pt x="8498" y="1"/>
                      <a:pt x="7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4438050" y="3286850"/>
                <a:ext cx="236950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335" extrusionOk="0">
                    <a:moveTo>
                      <a:pt x="2893" y="0"/>
                    </a:moveTo>
                    <a:cubicBezTo>
                      <a:pt x="2000" y="1977"/>
                      <a:pt x="1179" y="4013"/>
                      <a:pt x="429" y="6072"/>
                    </a:cubicBezTo>
                    <a:cubicBezTo>
                      <a:pt x="215" y="6692"/>
                      <a:pt x="0" y="7382"/>
                      <a:pt x="191" y="8001"/>
                    </a:cubicBezTo>
                    <a:cubicBezTo>
                      <a:pt x="310" y="8394"/>
                      <a:pt x="572" y="8704"/>
                      <a:pt x="834" y="8989"/>
                    </a:cubicBezTo>
                    <a:cubicBezTo>
                      <a:pt x="1619" y="9823"/>
                      <a:pt x="2596" y="10502"/>
                      <a:pt x="3644" y="10978"/>
                    </a:cubicBezTo>
                    <a:cubicBezTo>
                      <a:pt x="4184" y="11219"/>
                      <a:pt x="4752" y="11334"/>
                      <a:pt x="5311" y="11334"/>
                    </a:cubicBezTo>
                    <a:cubicBezTo>
                      <a:pt x="6687" y="11334"/>
                      <a:pt x="8008" y="10635"/>
                      <a:pt x="8727" y="9382"/>
                    </a:cubicBezTo>
                    <a:cubicBezTo>
                      <a:pt x="9192" y="8549"/>
                      <a:pt x="9478" y="7513"/>
                      <a:pt x="9168" y="6322"/>
                    </a:cubicBezTo>
                    <a:cubicBezTo>
                      <a:pt x="8323" y="4429"/>
                      <a:pt x="6608" y="3060"/>
                      <a:pt x="4870" y="1917"/>
                    </a:cubicBezTo>
                    <a:cubicBezTo>
                      <a:pt x="4096" y="1393"/>
                      <a:pt x="3263" y="857"/>
                      <a:pt x="28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480000" y="3475525"/>
                <a:ext cx="233400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719" extrusionOk="0">
                    <a:moveTo>
                      <a:pt x="4660" y="1"/>
                    </a:moveTo>
                    <a:cubicBezTo>
                      <a:pt x="2538" y="1"/>
                      <a:pt x="683" y="1554"/>
                      <a:pt x="358" y="3717"/>
                    </a:cubicBezTo>
                    <a:cubicBezTo>
                      <a:pt x="1" y="6098"/>
                      <a:pt x="1644" y="8324"/>
                      <a:pt x="4025" y="8670"/>
                    </a:cubicBezTo>
                    <a:cubicBezTo>
                      <a:pt x="4244" y="8702"/>
                      <a:pt x="4462" y="8718"/>
                      <a:pt x="4677" y="8718"/>
                    </a:cubicBezTo>
                    <a:cubicBezTo>
                      <a:pt x="6800" y="8718"/>
                      <a:pt x="8666" y="7165"/>
                      <a:pt x="8990" y="5002"/>
                    </a:cubicBezTo>
                    <a:cubicBezTo>
                      <a:pt x="9335" y="2621"/>
                      <a:pt x="7692" y="407"/>
                      <a:pt x="5311" y="49"/>
                    </a:cubicBezTo>
                    <a:cubicBezTo>
                      <a:pt x="5092" y="17"/>
                      <a:pt x="4875" y="1"/>
                      <a:pt x="46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"/>
            <p:cNvGrpSpPr/>
            <p:nvPr/>
          </p:nvGrpSpPr>
          <p:grpSpPr>
            <a:xfrm>
              <a:off x="7680420" y="4080149"/>
              <a:ext cx="1692138" cy="1646899"/>
              <a:chOff x="614950" y="1334525"/>
              <a:chExt cx="1182900" cy="1151275"/>
            </a:xfrm>
          </p:grpSpPr>
          <p:sp>
            <p:nvSpPr>
              <p:cNvPr id="220" name="Google Shape;220;p2"/>
              <p:cNvSpPr/>
              <p:nvPr/>
            </p:nvSpPr>
            <p:spPr>
              <a:xfrm>
                <a:off x="614950" y="1562700"/>
                <a:ext cx="570925" cy="503175"/>
              </a:xfrm>
              <a:custGeom>
                <a:avLst/>
                <a:gdLst/>
                <a:ahLst/>
                <a:cxnLst/>
                <a:rect l="l" t="t" r="r" b="b"/>
                <a:pathLst>
                  <a:path w="22837" h="20127" extrusionOk="0">
                    <a:moveTo>
                      <a:pt x="11316" y="1"/>
                    </a:moveTo>
                    <a:cubicBezTo>
                      <a:pt x="8677" y="1"/>
                      <a:pt x="6038" y="992"/>
                      <a:pt x="4025" y="3006"/>
                    </a:cubicBezTo>
                    <a:cubicBezTo>
                      <a:pt x="0" y="7018"/>
                      <a:pt x="0" y="13531"/>
                      <a:pt x="4025" y="17555"/>
                    </a:cubicBezTo>
                    <a:cubicBezTo>
                      <a:pt x="4787" y="18317"/>
                      <a:pt x="5918" y="19210"/>
                      <a:pt x="7263" y="20127"/>
                    </a:cubicBezTo>
                    <a:lnTo>
                      <a:pt x="22837" y="13602"/>
                    </a:lnTo>
                    <a:lnTo>
                      <a:pt x="12478" y="65"/>
                    </a:lnTo>
                    <a:cubicBezTo>
                      <a:pt x="12092" y="22"/>
                      <a:pt x="11704" y="1"/>
                      <a:pt x="11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926900" y="1334525"/>
                <a:ext cx="516150" cy="568550"/>
              </a:xfrm>
              <a:custGeom>
                <a:avLst/>
                <a:gdLst/>
                <a:ahLst/>
                <a:cxnLst/>
                <a:rect l="l" t="t" r="r" b="b"/>
                <a:pathLst>
                  <a:path w="20646" h="22742" extrusionOk="0">
                    <a:moveTo>
                      <a:pt x="10228" y="0"/>
                    </a:moveTo>
                    <a:cubicBezTo>
                      <a:pt x="4905" y="0"/>
                      <a:pt x="536" y="4037"/>
                      <a:pt x="0" y="9192"/>
                    </a:cubicBezTo>
                    <a:lnTo>
                      <a:pt x="10359" y="22741"/>
                    </a:lnTo>
                    <a:lnTo>
                      <a:pt x="20646" y="9549"/>
                    </a:lnTo>
                    <a:lnTo>
                      <a:pt x="20646" y="9549"/>
                    </a:lnTo>
                    <a:cubicBezTo>
                      <a:pt x="20598" y="9573"/>
                      <a:pt x="20538" y="9585"/>
                      <a:pt x="20491" y="9597"/>
                    </a:cubicBezTo>
                    <a:cubicBezTo>
                      <a:pt x="20134" y="4239"/>
                      <a:pt x="15681" y="0"/>
                      <a:pt x="10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185850" y="1562500"/>
                <a:ext cx="612000" cy="505475"/>
              </a:xfrm>
              <a:custGeom>
                <a:avLst/>
                <a:gdLst/>
                <a:ahLst/>
                <a:cxnLst/>
                <a:rect l="l" t="t" r="r" b="b"/>
                <a:pathLst>
                  <a:path w="24480" h="20219" extrusionOk="0">
                    <a:moveTo>
                      <a:pt x="13189" y="0"/>
                    </a:moveTo>
                    <a:cubicBezTo>
                      <a:pt x="12206" y="0"/>
                      <a:pt x="11224" y="140"/>
                      <a:pt x="10276" y="418"/>
                    </a:cubicBezTo>
                    <a:lnTo>
                      <a:pt x="1" y="13598"/>
                    </a:lnTo>
                    <a:lnTo>
                      <a:pt x="17455" y="20218"/>
                    </a:lnTo>
                    <a:cubicBezTo>
                      <a:pt x="17407" y="20171"/>
                      <a:pt x="17384" y="20111"/>
                      <a:pt x="17336" y="20063"/>
                    </a:cubicBezTo>
                    <a:cubicBezTo>
                      <a:pt x="18646" y="19159"/>
                      <a:pt x="19729" y="18289"/>
                      <a:pt x="20467" y="17563"/>
                    </a:cubicBezTo>
                    <a:cubicBezTo>
                      <a:pt x="24480" y="13539"/>
                      <a:pt x="24480" y="7026"/>
                      <a:pt x="20467" y="3002"/>
                    </a:cubicBezTo>
                    <a:cubicBezTo>
                      <a:pt x="18456" y="999"/>
                      <a:pt x="15820" y="0"/>
                      <a:pt x="13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185550" y="1903050"/>
                <a:ext cx="518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3310" extrusionOk="0">
                    <a:moveTo>
                      <a:pt x="1" y="0"/>
                    </a:moveTo>
                    <a:lnTo>
                      <a:pt x="1132" y="19110"/>
                    </a:lnTo>
                    <a:cubicBezTo>
                      <a:pt x="1501" y="19574"/>
                      <a:pt x="1858" y="19967"/>
                      <a:pt x="2179" y="20300"/>
                    </a:cubicBezTo>
                    <a:cubicBezTo>
                      <a:pt x="4192" y="22307"/>
                      <a:pt x="6826" y="23310"/>
                      <a:pt x="9460" y="23310"/>
                    </a:cubicBezTo>
                    <a:cubicBezTo>
                      <a:pt x="12094" y="23310"/>
                      <a:pt x="14729" y="22307"/>
                      <a:pt x="16741" y="20300"/>
                    </a:cubicBezTo>
                    <a:cubicBezTo>
                      <a:pt x="20491" y="16550"/>
                      <a:pt x="20729" y="10621"/>
                      <a:pt x="17467" y="65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720900" y="1903050"/>
                <a:ext cx="493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9730" h="23310" extrusionOk="0">
                    <a:moveTo>
                      <a:pt x="18599" y="0"/>
                    </a:moveTo>
                    <a:lnTo>
                      <a:pt x="3025" y="6537"/>
                    </a:lnTo>
                    <a:cubicBezTo>
                      <a:pt x="3085" y="6572"/>
                      <a:pt x="3144" y="6608"/>
                      <a:pt x="3204" y="6656"/>
                    </a:cubicBezTo>
                    <a:cubicBezTo>
                      <a:pt x="1" y="10680"/>
                      <a:pt x="263" y="16574"/>
                      <a:pt x="4001" y="20300"/>
                    </a:cubicBezTo>
                    <a:cubicBezTo>
                      <a:pt x="6008" y="22307"/>
                      <a:pt x="8639" y="23310"/>
                      <a:pt x="11272" y="23310"/>
                    </a:cubicBezTo>
                    <a:cubicBezTo>
                      <a:pt x="13904" y="23310"/>
                      <a:pt x="16539" y="22307"/>
                      <a:pt x="18551" y="20300"/>
                    </a:cubicBezTo>
                    <a:cubicBezTo>
                      <a:pt x="18896" y="19955"/>
                      <a:pt x="19277" y="19526"/>
                      <a:pt x="19670" y="19038"/>
                    </a:cubicBezTo>
                    <a:cubicBezTo>
                      <a:pt x="19682" y="19062"/>
                      <a:pt x="19718" y="19074"/>
                      <a:pt x="19730" y="19110"/>
                    </a:cubicBezTo>
                    <a:lnTo>
                      <a:pt x="18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832525" y="1522400"/>
                <a:ext cx="383125" cy="412525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16501" extrusionOk="0">
                    <a:moveTo>
                      <a:pt x="8776" y="0"/>
                    </a:moveTo>
                    <a:cubicBezTo>
                      <a:pt x="7229" y="0"/>
                      <a:pt x="5667" y="455"/>
                      <a:pt x="4299" y="1403"/>
                    </a:cubicBezTo>
                    <a:cubicBezTo>
                      <a:pt x="1037" y="3665"/>
                      <a:pt x="1" y="7916"/>
                      <a:pt x="1715" y="11369"/>
                    </a:cubicBezTo>
                    <a:lnTo>
                      <a:pt x="15324" y="16500"/>
                    </a:lnTo>
                    <a:lnTo>
                      <a:pt x="14919" y="2927"/>
                    </a:lnTo>
                    <a:cubicBezTo>
                      <a:pt x="13377" y="1020"/>
                      <a:pt x="11094" y="0"/>
                      <a:pt x="87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758425" y="1520675"/>
                <a:ext cx="817375" cy="666950"/>
              </a:xfrm>
              <a:custGeom>
                <a:avLst/>
                <a:gdLst/>
                <a:ahLst/>
                <a:cxnLst/>
                <a:rect l="l" t="t" r="r" b="b"/>
                <a:pathLst>
                  <a:path w="32695" h="26678" extrusionOk="0">
                    <a:moveTo>
                      <a:pt x="17895" y="2996"/>
                    </a:moveTo>
                    <a:cubicBezTo>
                      <a:pt x="17895" y="2997"/>
                      <a:pt x="17895" y="2999"/>
                      <a:pt x="17895" y="3000"/>
                    </a:cubicBezTo>
                    <a:lnTo>
                      <a:pt x="17895" y="3000"/>
                    </a:lnTo>
                    <a:lnTo>
                      <a:pt x="17895" y="2996"/>
                    </a:lnTo>
                    <a:close/>
                    <a:moveTo>
                      <a:pt x="24148" y="0"/>
                    </a:moveTo>
                    <a:cubicBezTo>
                      <a:pt x="21682" y="0"/>
                      <a:pt x="19403" y="1152"/>
                      <a:pt x="17931" y="3044"/>
                    </a:cubicBezTo>
                    <a:cubicBezTo>
                      <a:pt x="17908" y="3032"/>
                      <a:pt x="17897" y="3021"/>
                      <a:pt x="17895" y="3000"/>
                    </a:cubicBezTo>
                    <a:lnTo>
                      <a:pt x="17895" y="3000"/>
                    </a:lnTo>
                    <a:lnTo>
                      <a:pt x="18288" y="16569"/>
                    </a:lnTo>
                    <a:lnTo>
                      <a:pt x="4667" y="11438"/>
                    </a:lnTo>
                    <a:lnTo>
                      <a:pt x="4667" y="11438"/>
                    </a:lnTo>
                    <a:cubicBezTo>
                      <a:pt x="4715" y="11545"/>
                      <a:pt x="4763" y="11640"/>
                      <a:pt x="4822" y="11735"/>
                    </a:cubicBezTo>
                    <a:cubicBezTo>
                      <a:pt x="2762" y="12831"/>
                      <a:pt x="1215" y="14819"/>
                      <a:pt x="774" y="17284"/>
                    </a:cubicBezTo>
                    <a:cubicBezTo>
                      <a:pt x="0" y="21570"/>
                      <a:pt x="2834" y="25677"/>
                      <a:pt x="7120" y="26475"/>
                    </a:cubicBezTo>
                    <a:cubicBezTo>
                      <a:pt x="7918" y="26618"/>
                      <a:pt x="9001" y="26678"/>
                      <a:pt x="10240" y="26678"/>
                    </a:cubicBezTo>
                    <a:lnTo>
                      <a:pt x="18526" y="16617"/>
                    </a:lnTo>
                    <a:lnTo>
                      <a:pt x="31230" y="12307"/>
                    </a:lnTo>
                    <a:cubicBezTo>
                      <a:pt x="31171" y="12283"/>
                      <a:pt x="31099" y="12259"/>
                      <a:pt x="31040" y="12247"/>
                    </a:cubicBezTo>
                    <a:cubicBezTo>
                      <a:pt x="31468" y="11116"/>
                      <a:pt x="31766" y="10080"/>
                      <a:pt x="31921" y="9306"/>
                    </a:cubicBezTo>
                    <a:cubicBezTo>
                      <a:pt x="32695" y="5020"/>
                      <a:pt x="29849" y="912"/>
                      <a:pt x="25563" y="127"/>
                    </a:cubicBezTo>
                    <a:cubicBezTo>
                      <a:pt x="25087" y="41"/>
                      <a:pt x="24614" y="0"/>
                      <a:pt x="24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013500" y="1936375"/>
                <a:ext cx="401275" cy="461300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8452" extrusionOk="0">
                    <a:moveTo>
                      <a:pt x="8323" y="1"/>
                    </a:moveTo>
                    <a:lnTo>
                      <a:pt x="37" y="10050"/>
                    </a:lnTo>
                    <a:lnTo>
                      <a:pt x="251" y="10050"/>
                    </a:lnTo>
                    <a:cubicBezTo>
                      <a:pt x="1" y="13991"/>
                      <a:pt x="2739" y="17598"/>
                      <a:pt x="6716" y="18324"/>
                    </a:cubicBezTo>
                    <a:cubicBezTo>
                      <a:pt x="7190" y="18410"/>
                      <a:pt x="7662" y="18451"/>
                      <a:pt x="8127" y="18451"/>
                    </a:cubicBezTo>
                    <a:cubicBezTo>
                      <a:pt x="11870" y="18451"/>
                      <a:pt x="15197" y="15779"/>
                      <a:pt x="15896" y="11966"/>
                    </a:cubicBezTo>
                    <a:cubicBezTo>
                      <a:pt x="15955" y="11609"/>
                      <a:pt x="16015" y="11181"/>
                      <a:pt x="16050" y="10716"/>
                    </a:cubicBezTo>
                    <a:lnTo>
                      <a:pt x="83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221875" y="1828625"/>
                <a:ext cx="472100" cy="385700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5428" extrusionOk="0">
                    <a:moveTo>
                      <a:pt x="12692" y="1"/>
                    </a:moveTo>
                    <a:lnTo>
                      <a:pt x="0" y="4299"/>
                    </a:lnTo>
                    <a:lnTo>
                      <a:pt x="7727" y="15014"/>
                    </a:lnTo>
                    <a:lnTo>
                      <a:pt x="7727" y="14991"/>
                    </a:lnTo>
                    <a:cubicBezTo>
                      <a:pt x="8180" y="15122"/>
                      <a:pt x="8620" y="15229"/>
                      <a:pt x="8977" y="15300"/>
                    </a:cubicBezTo>
                    <a:cubicBezTo>
                      <a:pt x="9451" y="15386"/>
                      <a:pt x="9923" y="15427"/>
                      <a:pt x="10389" y="15427"/>
                    </a:cubicBezTo>
                    <a:cubicBezTo>
                      <a:pt x="14132" y="15427"/>
                      <a:pt x="17458" y="12754"/>
                      <a:pt x="18157" y="8942"/>
                    </a:cubicBezTo>
                    <a:cubicBezTo>
                      <a:pt x="18883" y="4954"/>
                      <a:pt x="16478" y="1144"/>
                      <a:pt x="12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059650" y="1804800"/>
                <a:ext cx="293200" cy="25752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301" extrusionOk="0">
                    <a:moveTo>
                      <a:pt x="5854" y="1"/>
                    </a:moveTo>
                    <a:cubicBezTo>
                      <a:pt x="5150" y="1"/>
                      <a:pt x="4435" y="146"/>
                      <a:pt x="3751" y="454"/>
                    </a:cubicBezTo>
                    <a:cubicBezTo>
                      <a:pt x="1155" y="1620"/>
                      <a:pt x="0" y="4656"/>
                      <a:pt x="1167" y="7252"/>
                    </a:cubicBezTo>
                    <a:cubicBezTo>
                      <a:pt x="2018" y="9164"/>
                      <a:pt x="3895" y="10300"/>
                      <a:pt x="5863" y="10300"/>
                    </a:cubicBezTo>
                    <a:cubicBezTo>
                      <a:pt x="6566" y="10300"/>
                      <a:pt x="7282" y="10155"/>
                      <a:pt x="7966" y="9848"/>
                    </a:cubicBezTo>
                    <a:cubicBezTo>
                      <a:pt x="10561" y="8693"/>
                      <a:pt x="11728" y="5645"/>
                      <a:pt x="10561" y="3049"/>
                    </a:cubicBezTo>
                    <a:cubicBezTo>
                      <a:pt x="9702" y="1137"/>
                      <a:pt x="7822" y="1"/>
                      <a:pt x="5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834925" y="1593175"/>
                <a:ext cx="750400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30016" h="27159" extrusionOk="0">
                    <a:moveTo>
                      <a:pt x="16240" y="1"/>
                    </a:moveTo>
                    <a:cubicBezTo>
                      <a:pt x="15466" y="1"/>
                      <a:pt x="14823" y="620"/>
                      <a:pt x="14823" y="1406"/>
                    </a:cubicBezTo>
                    <a:cubicBezTo>
                      <a:pt x="14823" y="1691"/>
                      <a:pt x="14919" y="1942"/>
                      <a:pt x="15050" y="2168"/>
                    </a:cubicBezTo>
                    <a:cubicBezTo>
                      <a:pt x="13645" y="5216"/>
                      <a:pt x="13680" y="8454"/>
                      <a:pt x="14002" y="11728"/>
                    </a:cubicBezTo>
                    <a:cubicBezTo>
                      <a:pt x="13014" y="9966"/>
                      <a:pt x="12204" y="8121"/>
                      <a:pt x="11585" y="6192"/>
                    </a:cubicBezTo>
                    <a:cubicBezTo>
                      <a:pt x="12037" y="5954"/>
                      <a:pt x="12347" y="5490"/>
                      <a:pt x="12347" y="4942"/>
                    </a:cubicBezTo>
                    <a:cubicBezTo>
                      <a:pt x="12347" y="4168"/>
                      <a:pt x="11728" y="3525"/>
                      <a:pt x="10942" y="3525"/>
                    </a:cubicBezTo>
                    <a:cubicBezTo>
                      <a:pt x="10168" y="3525"/>
                      <a:pt x="9525" y="4144"/>
                      <a:pt x="9525" y="4942"/>
                    </a:cubicBezTo>
                    <a:cubicBezTo>
                      <a:pt x="9525" y="5561"/>
                      <a:pt x="9930" y="6085"/>
                      <a:pt x="10489" y="6263"/>
                    </a:cubicBezTo>
                    <a:cubicBezTo>
                      <a:pt x="11085" y="8157"/>
                      <a:pt x="11847" y="9954"/>
                      <a:pt x="12787" y="11681"/>
                    </a:cubicBezTo>
                    <a:cubicBezTo>
                      <a:pt x="9966" y="10121"/>
                      <a:pt x="8120" y="7299"/>
                      <a:pt x="6727" y="4370"/>
                    </a:cubicBezTo>
                    <a:cubicBezTo>
                      <a:pt x="7144" y="4120"/>
                      <a:pt x="7406" y="3668"/>
                      <a:pt x="7406" y="3168"/>
                    </a:cubicBezTo>
                    <a:cubicBezTo>
                      <a:pt x="7406" y="2394"/>
                      <a:pt x="6787" y="1751"/>
                      <a:pt x="6001" y="1751"/>
                    </a:cubicBezTo>
                    <a:cubicBezTo>
                      <a:pt x="5227" y="1751"/>
                      <a:pt x="4584" y="2382"/>
                      <a:pt x="4584" y="3168"/>
                    </a:cubicBezTo>
                    <a:cubicBezTo>
                      <a:pt x="4584" y="3823"/>
                      <a:pt x="5024" y="4358"/>
                      <a:pt x="5620" y="4525"/>
                    </a:cubicBezTo>
                    <a:cubicBezTo>
                      <a:pt x="7156" y="7811"/>
                      <a:pt x="9215" y="10931"/>
                      <a:pt x="12371" y="12657"/>
                    </a:cubicBezTo>
                    <a:cubicBezTo>
                      <a:pt x="9096" y="12681"/>
                      <a:pt x="5858" y="13372"/>
                      <a:pt x="2679" y="14181"/>
                    </a:cubicBezTo>
                    <a:cubicBezTo>
                      <a:pt x="2453" y="13717"/>
                      <a:pt x="1976" y="13395"/>
                      <a:pt x="1417" y="13395"/>
                    </a:cubicBezTo>
                    <a:cubicBezTo>
                      <a:pt x="643" y="13395"/>
                      <a:pt x="0" y="14014"/>
                      <a:pt x="0" y="14800"/>
                    </a:cubicBezTo>
                    <a:cubicBezTo>
                      <a:pt x="0" y="15574"/>
                      <a:pt x="619" y="16217"/>
                      <a:pt x="1417" y="16217"/>
                    </a:cubicBezTo>
                    <a:cubicBezTo>
                      <a:pt x="2036" y="16217"/>
                      <a:pt x="2560" y="15812"/>
                      <a:pt x="2738" y="15265"/>
                    </a:cubicBezTo>
                    <a:cubicBezTo>
                      <a:pt x="5931" y="14445"/>
                      <a:pt x="9143" y="13735"/>
                      <a:pt x="12440" y="13735"/>
                    </a:cubicBezTo>
                    <a:cubicBezTo>
                      <a:pt x="12734" y="13735"/>
                      <a:pt x="13028" y="13741"/>
                      <a:pt x="13323" y="13753"/>
                    </a:cubicBezTo>
                    <a:cubicBezTo>
                      <a:pt x="12311" y="14681"/>
                      <a:pt x="11537" y="16372"/>
                      <a:pt x="11025" y="17301"/>
                    </a:cubicBezTo>
                    <a:cubicBezTo>
                      <a:pt x="10025" y="19110"/>
                      <a:pt x="9287" y="21027"/>
                      <a:pt x="8739" y="23004"/>
                    </a:cubicBezTo>
                    <a:cubicBezTo>
                      <a:pt x="8168" y="23182"/>
                      <a:pt x="7763" y="23718"/>
                      <a:pt x="7763" y="24349"/>
                    </a:cubicBezTo>
                    <a:cubicBezTo>
                      <a:pt x="7763" y="25123"/>
                      <a:pt x="8394" y="25754"/>
                      <a:pt x="9180" y="25754"/>
                    </a:cubicBezTo>
                    <a:cubicBezTo>
                      <a:pt x="9954" y="25754"/>
                      <a:pt x="10597" y="25135"/>
                      <a:pt x="10597" y="24349"/>
                    </a:cubicBezTo>
                    <a:cubicBezTo>
                      <a:pt x="10597" y="23789"/>
                      <a:pt x="10287" y="23313"/>
                      <a:pt x="9823" y="23099"/>
                    </a:cubicBezTo>
                    <a:cubicBezTo>
                      <a:pt x="10228" y="21646"/>
                      <a:pt x="10739" y="20241"/>
                      <a:pt x="11418" y="18884"/>
                    </a:cubicBezTo>
                    <a:cubicBezTo>
                      <a:pt x="11799" y="18098"/>
                      <a:pt x="12216" y="17336"/>
                      <a:pt x="12692" y="16586"/>
                    </a:cubicBezTo>
                    <a:cubicBezTo>
                      <a:pt x="12918" y="16229"/>
                      <a:pt x="13287" y="15491"/>
                      <a:pt x="13716" y="14907"/>
                    </a:cubicBezTo>
                    <a:cubicBezTo>
                      <a:pt x="13895" y="18527"/>
                      <a:pt x="15145" y="21920"/>
                      <a:pt x="17347" y="24778"/>
                    </a:cubicBezTo>
                    <a:cubicBezTo>
                      <a:pt x="17109" y="25028"/>
                      <a:pt x="16966" y="25373"/>
                      <a:pt x="16966" y="25742"/>
                    </a:cubicBezTo>
                    <a:cubicBezTo>
                      <a:pt x="16966" y="26516"/>
                      <a:pt x="17586" y="27159"/>
                      <a:pt x="18383" y="27159"/>
                    </a:cubicBezTo>
                    <a:cubicBezTo>
                      <a:pt x="19157" y="27159"/>
                      <a:pt x="19788" y="26528"/>
                      <a:pt x="19788" y="25742"/>
                    </a:cubicBezTo>
                    <a:cubicBezTo>
                      <a:pt x="19788" y="24968"/>
                      <a:pt x="19169" y="24325"/>
                      <a:pt x="18383" y="24325"/>
                    </a:cubicBezTo>
                    <a:lnTo>
                      <a:pt x="18359" y="24325"/>
                    </a:lnTo>
                    <a:cubicBezTo>
                      <a:pt x="16443" y="21908"/>
                      <a:pt x="15252" y="19063"/>
                      <a:pt x="14895" y="16015"/>
                    </a:cubicBezTo>
                    <a:lnTo>
                      <a:pt x="14895" y="16015"/>
                    </a:lnTo>
                    <a:cubicBezTo>
                      <a:pt x="16300" y="17979"/>
                      <a:pt x="18098" y="19598"/>
                      <a:pt x="20193" y="20813"/>
                    </a:cubicBezTo>
                    <a:cubicBezTo>
                      <a:pt x="20169" y="20920"/>
                      <a:pt x="20145" y="21039"/>
                      <a:pt x="20145" y="21158"/>
                    </a:cubicBezTo>
                    <a:cubicBezTo>
                      <a:pt x="20145" y="21932"/>
                      <a:pt x="20776" y="22575"/>
                      <a:pt x="21562" y="22575"/>
                    </a:cubicBezTo>
                    <a:cubicBezTo>
                      <a:pt x="22336" y="22575"/>
                      <a:pt x="22979" y="21944"/>
                      <a:pt x="22979" y="21158"/>
                    </a:cubicBezTo>
                    <a:cubicBezTo>
                      <a:pt x="22979" y="20384"/>
                      <a:pt x="22348" y="19741"/>
                      <a:pt x="21562" y="19741"/>
                    </a:cubicBezTo>
                    <a:cubicBezTo>
                      <a:pt x="21300" y="19741"/>
                      <a:pt x="21038" y="19825"/>
                      <a:pt x="20836" y="19956"/>
                    </a:cubicBezTo>
                    <a:cubicBezTo>
                      <a:pt x="18514" y="18634"/>
                      <a:pt x="16597" y="16789"/>
                      <a:pt x="15169" y="14503"/>
                    </a:cubicBezTo>
                    <a:lnTo>
                      <a:pt x="15169" y="14503"/>
                    </a:lnTo>
                    <a:cubicBezTo>
                      <a:pt x="18562" y="14955"/>
                      <a:pt x="21681" y="16431"/>
                      <a:pt x="24194" y="18729"/>
                    </a:cubicBezTo>
                    <a:cubicBezTo>
                      <a:pt x="24098" y="18932"/>
                      <a:pt x="24015" y="19146"/>
                      <a:pt x="24015" y="19408"/>
                    </a:cubicBezTo>
                    <a:cubicBezTo>
                      <a:pt x="24015" y="20182"/>
                      <a:pt x="24646" y="20813"/>
                      <a:pt x="25432" y="20813"/>
                    </a:cubicBezTo>
                    <a:cubicBezTo>
                      <a:pt x="26206" y="20813"/>
                      <a:pt x="26849" y="20194"/>
                      <a:pt x="26849" y="19408"/>
                    </a:cubicBezTo>
                    <a:cubicBezTo>
                      <a:pt x="26849" y="18634"/>
                      <a:pt x="26218" y="17991"/>
                      <a:pt x="25432" y="17991"/>
                    </a:cubicBezTo>
                    <a:cubicBezTo>
                      <a:pt x="25289" y="17991"/>
                      <a:pt x="25146" y="18015"/>
                      <a:pt x="25015" y="18063"/>
                    </a:cubicBezTo>
                    <a:cubicBezTo>
                      <a:pt x="22312" y="15550"/>
                      <a:pt x="18943" y="13967"/>
                      <a:pt x="15288" y="13479"/>
                    </a:cubicBezTo>
                    <a:cubicBezTo>
                      <a:pt x="18871" y="10978"/>
                      <a:pt x="22943" y="9442"/>
                      <a:pt x="27289" y="9002"/>
                    </a:cubicBezTo>
                    <a:cubicBezTo>
                      <a:pt x="27503" y="9526"/>
                      <a:pt x="28004" y="9895"/>
                      <a:pt x="28599" y="9895"/>
                    </a:cubicBezTo>
                    <a:cubicBezTo>
                      <a:pt x="29373" y="9895"/>
                      <a:pt x="30016" y="9264"/>
                      <a:pt x="30016" y="8478"/>
                    </a:cubicBezTo>
                    <a:cubicBezTo>
                      <a:pt x="29956" y="7704"/>
                      <a:pt x="29337" y="7085"/>
                      <a:pt x="28563" y="7085"/>
                    </a:cubicBezTo>
                    <a:cubicBezTo>
                      <a:pt x="27980" y="7085"/>
                      <a:pt x="27480" y="7442"/>
                      <a:pt x="27265" y="7942"/>
                    </a:cubicBezTo>
                    <a:cubicBezTo>
                      <a:pt x="22920" y="8395"/>
                      <a:pt x="18800" y="9847"/>
                      <a:pt x="15169" y="12276"/>
                    </a:cubicBezTo>
                    <a:cubicBezTo>
                      <a:pt x="17157" y="7990"/>
                      <a:pt x="20610" y="4537"/>
                      <a:pt x="24932" y="2573"/>
                    </a:cubicBezTo>
                    <a:cubicBezTo>
                      <a:pt x="25170" y="2739"/>
                      <a:pt x="25456" y="2834"/>
                      <a:pt x="25753" y="2834"/>
                    </a:cubicBezTo>
                    <a:cubicBezTo>
                      <a:pt x="26527" y="2834"/>
                      <a:pt x="27158" y="2215"/>
                      <a:pt x="27158" y="1430"/>
                    </a:cubicBezTo>
                    <a:cubicBezTo>
                      <a:pt x="27158" y="656"/>
                      <a:pt x="26539" y="13"/>
                      <a:pt x="25753" y="13"/>
                    </a:cubicBezTo>
                    <a:cubicBezTo>
                      <a:pt x="24979" y="13"/>
                      <a:pt x="24336" y="632"/>
                      <a:pt x="24336" y="1430"/>
                    </a:cubicBezTo>
                    <a:cubicBezTo>
                      <a:pt x="24336" y="1513"/>
                      <a:pt x="24348" y="1584"/>
                      <a:pt x="24360" y="1680"/>
                    </a:cubicBezTo>
                    <a:cubicBezTo>
                      <a:pt x="20360" y="3549"/>
                      <a:pt x="17086" y="6585"/>
                      <a:pt x="14942" y="10395"/>
                    </a:cubicBezTo>
                    <a:cubicBezTo>
                      <a:pt x="14752" y="7811"/>
                      <a:pt x="14835" y="5216"/>
                      <a:pt x="15919" y="2799"/>
                    </a:cubicBezTo>
                    <a:cubicBezTo>
                      <a:pt x="16026" y="2823"/>
                      <a:pt x="16133" y="2823"/>
                      <a:pt x="16240" y="2823"/>
                    </a:cubicBezTo>
                    <a:cubicBezTo>
                      <a:pt x="17014" y="2823"/>
                      <a:pt x="17657" y="2203"/>
                      <a:pt x="17657" y="1406"/>
                    </a:cubicBezTo>
                    <a:cubicBezTo>
                      <a:pt x="17657" y="632"/>
                      <a:pt x="17026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969450" y="1705375"/>
                <a:ext cx="463475" cy="46242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497" extrusionOk="0">
                    <a:moveTo>
                      <a:pt x="6251" y="0"/>
                    </a:moveTo>
                    <a:cubicBezTo>
                      <a:pt x="6200" y="0"/>
                      <a:pt x="6148" y="5"/>
                      <a:pt x="6097" y="13"/>
                    </a:cubicBezTo>
                    <a:cubicBezTo>
                      <a:pt x="5585" y="109"/>
                      <a:pt x="5263" y="585"/>
                      <a:pt x="5347" y="1073"/>
                    </a:cubicBezTo>
                    <a:cubicBezTo>
                      <a:pt x="5418" y="1478"/>
                      <a:pt x="5739" y="1752"/>
                      <a:pt x="6109" y="1811"/>
                    </a:cubicBezTo>
                    <a:cubicBezTo>
                      <a:pt x="7061" y="3954"/>
                      <a:pt x="7942" y="6121"/>
                      <a:pt x="8252" y="8443"/>
                    </a:cubicBezTo>
                    <a:cubicBezTo>
                      <a:pt x="7537" y="7883"/>
                      <a:pt x="6371" y="7574"/>
                      <a:pt x="5716" y="7348"/>
                    </a:cubicBezTo>
                    <a:cubicBezTo>
                      <a:pt x="4454" y="6919"/>
                      <a:pt x="3144" y="6633"/>
                      <a:pt x="1810" y="6514"/>
                    </a:cubicBezTo>
                    <a:cubicBezTo>
                      <a:pt x="1655" y="6224"/>
                      <a:pt x="1337" y="6024"/>
                      <a:pt x="991" y="6024"/>
                    </a:cubicBezTo>
                    <a:cubicBezTo>
                      <a:pt x="939" y="6024"/>
                      <a:pt x="887" y="6029"/>
                      <a:pt x="834" y="6038"/>
                    </a:cubicBezTo>
                    <a:cubicBezTo>
                      <a:pt x="334" y="6133"/>
                      <a:pt x="1" y="6609"/>
                      <a:pt x="96" y="7098"/>
                    </a:cubicBezTo>
                    <a:cubicBezTo>
                      <a:pt x="170" y="7555"/>
                      <a:pt x="559" y="7861"/>
                      <a:pt x="998" y="7861"/>
                    </a:cubicBezTo>
                    <a:cubicBezTo>
                      <a:pt x="1050" y="7861"/>
                      <a:pt x="1103" y="7856"/>
                      <a:pt x="1156" y="7848"/>
                    </a:cubicBezTo>
                    <a:cubicBezTo>
                      <a:pt x="1513" y="7788"/>
                      <a:pt x="1775" y="7526"/>
                      <a:pt x="1870" y="7205"/>
                    </a:cubicBezTo>
                    <a:cubicBezTo>
                      <a:pt x="2834" y="7312"/>
                      <a:pt x="3799" y="7490"/>
                      <a:pt x="4751" y="7752"/>
                    </a:cubicBezTo>
                    <a:cubicBezTo>
                      <a:pt x="5299" y="7919"/>
                      <a:pt x="5835" y="8098"/>
                      <a:pt x="6359" y="8324"/>
                    </a:cubicBezTo>
                    <a:cubicBezTo>
                      <a:pt x="6609" y="8419"/>
                      <a:pt x="7133" y="8586"/>
                      <a:pt x="7549" y="8800"/>
                    </a:cubicBezTo>
                    <a:cubicBezTo>
                      <a:pt x="5263" y="9312"/>
                      <a:pt x="3203" y="10491"/>
                      <a:pt x="1608" y="12217"/>
                    </a:cubicBezTo>
                    <a:cubicBezTo>
                      <a:pt x="1462" y="12117"/>
                      <a:pt x="1287" y="12058"/>
                      <a:pt x="1106" y="12058"/>
                    </a:cubicBezTo>
                    <a:cubicBezTo>
                      <a:pt x="1051" y="12058"/>
                      <a:pt x="996" y="12063"/>
                      <a:pt x="941" y="12074"/>
                    </a:cubicBezTo>
                    <a:cubicBezTo>
                      <a:pt x="441" y="12158"/>
                      <a:pt x="108" y="12634"/>
                      <a:pt x="203" y="13122"/>
                    </a:cubicBezTo>
                    <a:cubicBezTo>
                      <a:pt x="278" y="13580"/>
                      <a:pt x="666" y="13885"/>
                      <a:pt x="1097" y="13885"/>
                    </a:cubicBezTo>
                    <a:cubicBezTo>
                      <a:pt x="1148" y="13885"/>
                      <a:pt x="1199" y="13881"/>
                      <a:pt x="1251" y="13872"/>
                    </a:cubicBezTo>
                    <a:cubicBezTo>
                      <a:pt x="1763" y="13777"/>
                      <a:pt x="2084" y="13301"/>
                      <a:pt x="2001" y="12813"/>
                    </a:cubicBezTo>
                    <a:lnTo>
                      <a:pt x="2001" y="12801"/>
                    </a:lnTo>
                    <a:cubicBezTo>
                      <a:pt x="3334" y="11300"/>
                      <a:pt x="5037" y="10229"/>
                      <a:pt x="6954" y="9646"/>
                    </a:cubicBezTo>
                    <a:lnTo>
                      <a:pt x="6954" y="9646"/>
                    </a:lnTo>
                    <a:cubicBezTo>
                      <a:pt x="5859" y="10765"/>
                      <a:pt x="5001" y="12098"/>
                      <a:pt x="4454" y="13575"/>
                    </a:cubicBezTo>
                    <a:cubicBezTo>
                      <a:pt x="4382" y="13575"/>
                      <a:pt x="4311" y="13575"/>
                      <a:pt x="4227" y="13586"/>
                    </a:cubicBezTo>
                    <a:cubicBezTo>
                      <a:pt x="3727" y="13682"/>
                      <a:pt x="3394" y="14158"/>
                      <a:pt x="3489" y="14646"/>
                    </a:cubicBezTo>
                    <a:cubicBezTo>
                      <a:pt x="3563" y="15089"/>
                      <a:pt x="3944" y="15401"/>
                      <a:pt x="4378" y="15401"/>
                    </a:cubicBezTo>
                    <a:cubicBezTo>
                      <a:pt x="4434" y="15401"/>
                      <a:pt x="4491" y="15395"/>
                      <a:pt x="4549" y="15384"/>
                    </a:cubicBezTo>
                    <a:cubicBezTo>
                      <a:pt x="5049" y="15301"/>
                      <a:pt x="5382" y="14825"/>
                      <a:pt x="5287" y="14337"/>
                    </a:cubicBezTo>
                    <a:cubicBezTo>
                      <a:pt x="5263" y="14158"/>
                      <a:pt x="5180" y="14003"/>
                      <a:pt x="5085" y="13884"/>
                    </a:cubicBezTo>
                    <a:cubicBezTo>
                      <a:pt x="5680" y="12253"/>
                      <a:pt x="6644" y="10800"/>
                      <a:pt x="7954" y="9646"/>
                    </a:cubicBezTo>
                    <a:lnTo>
                      <a:pt x="7954" y="9646"/>
                    </a:lnTo>
                    <a:cubicBezTo>
                      <a:pt x="8037" y="11872"/>
                      <a:pt x="7442" y="14039"/>
                      <a:pt x="6240" y="15908"/>
                    </a:cubicBezTo>
                    <a:cubicBezTo>
                      <a:pt x="6139" y="15872"/>
                      <a:pt x="6019" y="15856"/>
                      <a:pt x="5903" y="15856"/>
                    </a:cubicBezTo>
                    <a:cubicBezTo>
                      <a:pt x="5868" y="15856"/>
                      <a:pt x="5833" y="15858"/>
                      <a:pt x="5799" y="15861"/>
                    </a:cubicBezTo>
                    <a:cubicBezTo>
                      <a:pt x="5287" y="15956"/>
                      <a:pt x="4966" y="16432"/>
                      <a:pt x="5049" y="16920"/>
                    </a:cubicBezTo>
                    <a:cubicBezTo>
                      <a:pt x="5134" y="17378"/>
                      <a:pt x="5524" y="17683"/>
                      <a:pt x="5954" y="17683"/>
                    </a:cubicBezTo>
                    <a:cubicBezTo>
                      <a:pt x="6005" y="17683"/>
                      <a:pt x="6057" y="17679"/>
                      <a:pt x="6109" y="17670"/>
                    </a:cubicBezTo>
                    <a:cubicBezTo>
                      <a:pt x="6609" y="17575"/>
                      <a:pt x="6942" y="17099"/>
                      <a:pt x="6847" y="16611"/>
                    </a:cubicBezTo>
                    <a:cubicBezTo>
                      <a:pt x="6835" y="16515"/>
                      <a:pt x="6811" y="16432"/>
                      <a:pt x="6763" y="16361"/>
                    </a:cubicBezTo>
                    <a:cubicBezTo>
                      <a:pt x="8073" y="14348"/>
                      <a:pt x="8716" y="12015"/>
                      <a:pt x="8621" y="9598"/>
                    </a:cubicBezTo>
                    <a:lnTo>
                      <a:pt x="8621" y="9598"/>
                    </a:lnTo>
                    <a:cubicBezTo>
                      <a:pt x="10621" y="11622"/>
                      <a:pt x="12062" y="14075"/>
                      <a:pt x="12836" y="16801"/>
                    </a:cubicBezTo>
                    <a:cubicBezTo>
                      <a:pt x="12526" y="16992"/>
                      <a:pt x="12347" y="17349"/>
                      <a:pt x="12407" y="17742"/>
                    </a:cubicBezTo>
                    <a:cubicBezTo>
                      <a:pt x="12481" y="18184"/>
                      <a:pt x="12862" y="18496"/>
                      <a:pt x="13295" y="18496"/>
                    </a:cubicBezTo>
                    <a:cubicBezTo>
                      <a:pt x="13352" y="18496"/>
                      <a:pt x="13409" y="18491"/>
                      <a:pt x="13467" y="18480"/>
                    </a:cubicBezTo>
                    <a:cubicBezTo>
                      <a:pt x="13979" y="18432"/>
                      <a:pt x="14312" y="17956"/>
                      <a:pt x="14241" y="17456"/>
                    </a:cubicBezTo>
                    <a:cubicBezTo>
                      <a:pt x="14181" y="17087"/>
                      <a:pt x="13883" y="16801"/>
                      <a:pt x="13538" y="16718"/>
                    </a:cubicBezTo>
                    <a:cubicBezTo>
                      <a:pt x="12776" y="13979"/>
                      <a:pt x="11383" y="11491"/>
                      <a:pt x="9419" y="9419"/>
                    </a:cubicBezTo>
                    <a:lnTo>
                      <a:pt x="9419" y="9419"/>
                    </a:lnTo>
                    <a:cubicBezTo>
                      <a:pt x="12395" y="10229"/>
                      <a:pt x="14979" y="12062"/>
                      <a:pt x="16717" y="14622"/>
                    </a:cubicBezTo>
                    <a:cubicBezTo>
                      <a:pt x="16646" y="14777"/>
                      <a:pt x="16598" y="14979"/>
                      <a:pt x="16646" y="15170"/>
                    </a:cubicBezTo>
                    <a:cubicBezTo>
                      <a:pt x="16730" y="15612"/>
                      <a:pt x="17112" y="15924"/>
                      <a:pt x="17538" y="15924"/>
                    </a:cubicBezTo>
                    <a:cubicBezTo>
                      <a:pt x="17593" y="15924"/>
                      <a:pt x="17649" y="15919"/>
                      <a:pt x="17705" y="15908"/>
                    </a:cubicBezTo>
                    <a:cubicBezTo>
                      <a:pt x="18205" y="15825"/>
                      <a:pt x="18539" y="15349"/>
                      <a:pt x="18443" y="14860"/>
                    </a:cubicBezTo>
                    <a:cubicBezTo>
                      <a:pt x="18370" y="14407"/>
                      <a:pt x="17988" y="14094"/>
                      <a:pt x="17563" y="14094"/>
                    </a:cubicBezTo>
                    <a:cubicBezTo>
                      <a:pt x="17508" y="14094"/>
                      <a:pt x="17452" y="14099"/>
                      <a:pt x="17396" y="14110"/>
                    </a:cubicBezTo>
                    <a:cubicBezTo>
                      <a:pt x="17336" y="14122"/>
                      <a:pt x="17289" y="14134"/>
                      <a:pt x="17229" y="14158"/>
                    </a:cubicBezTo>
                    <a:cubicBezTo>
                      <a:pt x="15586" y="11789"/>
                      <a:pt x="13264" y="10038"/>
                      <a:pt x="10585" y="9074"/>
                    </a:cubicBezTo>
                    <a:cubicBezTo>
                      <a:pt x="11598" y="8817"/>
                      <a:pt x="12624" y="8637"/>
                      <a:pt x="13652" y="8637"/>
                    </a:cubicBezTo>
                    <a:cubicBezTo>
                      <a:pt x="14293" y="8637"/>
                      <a:pt x="14934" y="8707"/>
                      <a:pt x="15574" y="8872"/>
                    </a:cubicBezTo>
                    <a:cubicBezTo>
                      <a:pt x="15574" y="8931"/>
                      <a:pt x="15574" y="9003"/>
                      <a:pt x="15586" y="9074"/>
                    </a:cubicBezTo>
                    <a:cubicBezTo>
                      <a:pt x="15671" y="9532"/>
                      <a:pt x="16061" y="9837"/>
                      <a:pt x="16491" y="9837"/>
                    </a:cubicBezTo>
                    <a:cubicBezTo>
                      <a:pt x="16542" y="9837"/>
                      <a:pt x="16594" y="9833"/>
                      <a:pt x="16646" y="9824"/>
                    </a:cubicBezTo>
                    <a:cubicBezTo>
                      <a:pt x="17158" y="9729"/>
                      <a:pt x="17479" y="9253"/>
                      <a:pt x="17396" y="8764"/>
                    </a:cubicBezTo>
                    <a:cubicBezTo>
                      <a:pt x="17311" y="8322"/>
                      <a:pt x="16929" y="8010"/>
                      <a:pt x="16504" y="8010"/>
                    </a:cubicBezTo>
                    <a:cubicBezTo>
                      <a:pt x="16448" y="8010"/>
                      <a:pt x="16392" y="8015"/>
                      <a:pt x="16336" y="8026"/>
                    </a:cubicBezTo>
                    <a:cubicBezTo>
                      <a:pt x="16157" y="8050"/>
                      <a:pt x="15991" y="8145"/>
                      <a:pt x="15872" y="8241"/>
                    </a:cubicBezTo>
                    <a:cubicBezTo>
                      <a:pt x="15145" y="8048"/>
                      <a:pt x="14422" y="7966"/>
                      <a:pt x="13702" y="7966"/>
                    </a:cubicBezTo>
                    <a:cubicBezTo>
                      <a:pt x="12335" y="7966"/>
                      <a:pt x="10978" y="8259"/>
                      <a:pt x="9621" y="8633"/>
                    </a:cubicBezTo>
                    <a:cubicBezTo>
                      <a:pt x="10645" y="7800"/>
                      <a:pt x="11728" y="7074"/>
                      <a:pt x="12907" y="6455"/>
                    </a:cubicBezTo>
                    <a:cubicBezTo>
                      <a:pt x="13079" y="6687"/>
                      <a:pt x="13345" y="6825"/>
                      <a:pt x="13640" y="6825"/>
                    </a:cubicBezTo>
                    <a:cubicBezTo>
                      <a:pt x="13693" y="6825"/>
                      <a:pt x="13746" y="6821"/>
                      <a:pt x="13800" y="6812"/>
                    </a:cubicBezTo>
                    <a:cubicBezTo>
                      <a:pt x="14312" y="6728"/>
                      <a:pt x="14633" y="6252"/>
                      <a:pt x="14550" y="5764"/>
                    </a:cubicBezTo>
                    <a:cubicBezTo>
                      <a:pt x="14465" y="5306"/>
                      <a:pt x="14075" y="5001"/>
                      <a:pt x="13645" y="5001"/>
                    </a:cubicBezTo>
                    <a:cubicBezTo>
                      <a:pt x="13594" y="5001"/>
                      <a:pt x="13542" y="5005"/>
                      <a:pt x="13490" y="5014"/>
                    </a:cubicBezTo>
                    <a:cubicBezTo>
                      <a:pt x="13086" y="5085"/>
                      <a:pt x="12800" y="5407"/>
                      <a:pt x="12752" y="5776"/>
                    </a:cubicBezTo>
                    <a:cubicBezTo>
                      <a:pt x="11597" y="6359"/>
                      <a:pt x="10526" y="7050"/>
                      <a:pt x="9514" y="7848"/>
                    </a:cubicBezTo>
                    <a:cubicBezTo>
                      <a:pt x="10216" y="5859"/>
                      <a:pt x="11812" y="4371"/>
                      <a:pt x="13538" y="3145"/>
                    </a:cubicBezTo>
                    <a:cubicBezTo>
                      <a:pt x="13708" y="3344"/>
                      <a:pt x="13961" y="3469"/>
                      <a:pt x="14228" y="3469"/>
                    </a:cubicBezTo>
                    <a:cubicBezTo>
                      <a:pt x="14279" y="3469"/>
                      <a:pt x="14331" y="3464"/>
                      <a:pt x="14383" y="3454"/>
                    </a:cubicBezTo>
                    <a:cubicBezTo>
                      <a:pt x="14883" y="3359"/>
                      <a:pt x="15217" y="2883"/>
                      <a:pt x="15134" y="2395"/>
                    </a:cubicBezTo>
                    <a:cubicBezTo>
                      <a:pt x="15049" y="1952"/>
                      <a:pt x="14667" y="1640"/>
                      <a:pt x="14241" y="1640"/>
                    </a:cubicBezTo>
                    <a:cubicBezTo>
                      <a:pt x="14186" y="1640"/>
                      <a:pt x="14130" y="1645"/>
                      <a:pt x="14074" y="1656"/>
                    </a:cubicBezTo>
                    <a:cubicBezTo>
                      <a:pt x="13657" y="1728"/>
                      <a:pt x="13359" y="2073"/>
                      <a:pt x="13312" y="2466"/>
                    </a:cubicBezTo>
                    <a:cubicBezTo>
                      <a:pt x="11359" y="3823"/>
                      <a:pt x="9585" y="5478"/>
                      <a:pt x="8835" y="7693"/>
                    </a:cubicBezTo>
                    <a:cubicBezTo>
                      <a:pt x="8454" y="5597"/>
                      <a:pt x="7656" y="3597"/>
                      <a:pt x="6775" y="1656"/>
                    </a:cubicBezTo>
                    <a:cubicBezTo>
                      <a:pt x="7049" y="1454"/>
                      <a:pt x="7204" y="1121"/>
                      <a:pt x="7144" y="763"/>
                    </a:cubicBezTo>
                    <a:cubicBezTo>
                      <a:pt x="7070" y="306"/>
                      <a:pt x="6681" y="0"/>
                      <a:pt x="6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"/>
          <p:cNvGrpSpPr/>
          <p:nvPr/>
        </p:nvGrpSpPr>
        <p:grpSpPr>
          <a:xfrm>
            <a:off x="343650" y="-47700"/>
            <a:ext cx="8761500" cy="5191200"/>
            <a:chOff x="191250" y="-9000"/>
            <a:chExt cx="8761500" cy="5191200"/>
          </a:xfrm>
        </p:grpSpPr>
        <p:cxnSp>
          <p:nvCxnSpPr>
            <p:cNvPr id="463" name="Google Shape;463;p4"/>
            <p:cNvCxnSpPr/>
            <p:nvPr/>
          </p:nvCxnSpPr>
          <p:spPr>
            <a:xfrm rot="10800000">
              <a:off x="1912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4"/>
            <p:cNvCxnSpPr/>
            <p:nvPr/>
          </p:nvCxnSpPr>
          <p:spPr>
            <a:xfrm rot="10800000">
              <a:off x="89527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5" name="Google Shape;465;p4"/>
          <p:cNvSpPr txBox="1">
            <a:spLocks noGrp="1"/>
          </p:cNvSpPr>
          <p:nvPr>
            <p:ph type="title"/>
          </p:nvPr>
        </p:nvSpPr>
        <p:spPr>
          <a:xfrm>
            <a:off x="716375" y="438850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"/>
          <p:cNvSpPr txBox="1">
            <a:spLocks noGrp="1"/>
          </p:cNvSpPr>
          <p:nvPr>
            <p:ph type="body" idx="1"/>
          </p:nvPr>
        </p:nvSpPr>
        <p:spPr>
          <a:xfrm>
            <a:off x="713225" y="1175625"/>
            <a:ext cx="77112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Didact Gothic"/>
              <a:buChar char="●"/>
              <a:defRPr sz="12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9pPr>
          </a:lstStyle>
          <a:p>
            <a:endParaRPr/>
          </a:p>
        </p:txBody>
      </p:sp>
      <p:grpSp>
        <p:nvGrpSpPr>
          <p:cNvPr id="467" name="Google Shape;467;p4"/>
          <p:cNvGrpSpPr/>
          <p:nvPr/>
        </p:nvGrpSpPr>
        <p:grpSpPr>
          <a:xfrm rot="5729535">
            <a:off x="-457281" y="-413027"/>
            <a:ext cx="1838323" cy="1880163"/>
            <a:chOff x="605125" y="3193075"/>
            <a:chExt cx="1215950" cy="1243625"/>
          </a:xfrm>
        </p:grpSpPr>
        <p:sp>
          <p:nvSpPr>
            <p:cNvPr id="468" name="Google Shape;468;p4"/>
            <p:cNvSpPr/>
            <p:nvPr/>
          </p:nvSpPr>
          <p:spPr>
            <a:xfrm>
              <a:off x="1117100" y="3898825"/>
              <a:ext cx="420600" cy="535500"/>
            </a:xfrm>
            <a:custGeom>
              <a:avLst/>
              <a:gdLst/>
              <a:ahLst/>
              <a:cxnLst/>
              <a:rect l="l" t="t" r="r" b="b"/>
              <a:pathLst>
                <a:path w="16824" h="21420" extrusionOk="0">
                  <a:moveTo>
                    <a:pt x="1322" y="0"/>
                  </a:moveTo>
                  <a:cubicBezTo>
                    <a:pt x="869" y="465"/>
                    <a:pt x="595" y="1036"/>
                    <a:pt x="512" y="1679"/>
                  </a:cubicBezTo>
                  <a:cubicBezTo>
                    <a:pt x="0" y="6263"/>
                    <a:pt x="1858" y="10978"/>
                    <a:pt x="4608" y="14752"/>
                  </a:cubicBezTo>
                  <a:cubicBezTo>
                    <a:pt x="5179" y="15526"/>
                    <a:pt x="5799" y="16276"/>
                    <a:pt x="6501" y="16955"/>
                  </a:cubicBezTo>
                  <a:cubicBezTo>
                    <a:pt x="9251" y="19550"/>
                    <a:pt x="13109" y="20562"/>
                    <a:pt x="16824" y="21420"/>
                  </a:cubicBezTo>
                  <a:cubicBezTo>
                    <a:pt x="16038" y="20801"/>
                    <a:pt x="15395" y="19967"/>
                    <a:pt x="14800" y="19134"/>
                  </a:cubicBezTo>
                  <a:cubicBezTo>
                    <a:pt x="12597" y="16074"/>
                    <a:pt x="10621" y="12823"/>
                    <a:pt x="8894" y="9466"/>
                  </a:cubicBezTo>
                  <a:cubicBezTo>
                    <a:pt x="7894" y="7525"/>
                    <a:pt x="6989" y="5537"/>
                    <a:pt x="5715" y="3763"/>
                  </a:cubicBezTo>
                  <a:cubicBezTo>
                    <a:pt x="4560" y="2191"/>
                    <a:pt x="3108" y="774"/>
                    <a:pt x="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150125" y="3875875"/>
              <a:ext cx="399475" cy="560825"/>
            </a:xfrm>
            <a:custGeom>
              <a:avLst/>
              <a:gdLst/>
              <a:ahLst/>
              <a:cxnLst/>
              <a:rect l="l" t="t" r="r" b="b"/>
              <a:pathLst>
                <a:path w="15979" h="22433" extrusionOk="0">
                  <a:moveTo>
                    <a:pt x="2104" y="0"/>
                  </a:moveTo>
                  <a:cubicBezTo>
                    <a:pt x="1573" y="0"/>
                    <a:pt x="1065" y="146"/>
                    <a:pt x="608" y="430"/>
                  </a:cubicBezTo>
                  <a:cubicBezTo>
                    <a:pt x="382" y="561"/>
                    <a:pt x="179" y="728"/>
                    <a:pt x="1" y="918"/>
                  </a:cubicBezTo>
                  <a:cubicBezTo>
                    <a:pt x="1787" y="1692"/>
                    <a:pt x="3239" y="3109"/>
                    <a:pt x="4382" y="4681"/>
                  </a:cubicBezTo>
                  <a:cubicBezTo>
                    <a:pt x="5656" y="6455"/>
                    <a:pt x="6573" y="8443"/>
                    <a:pt x="7573" y="10384"/>
                  </a:cubicBezTo>
                  <a:cubicBezTo>
                    <a:pt x="9300" y="13741"/>
                    <a:pt x="11276" y="16992"/>
                    <a:pt x="13479" y="20052"/>
                  </a:cubicBezTo>
                  <a:cubicBezTo>
                    <a:pt x="14074" y="20873"/>
                    <a:pt x="14717" y="21707"/>
                    <a:pt x="15503" y="22326"/>
                  </a:cubicBezTo>
                  <a:cubicBezTo>
                    <a:pt x="15669" y="22362"/>
                    <a:pt x="15824" y="22409"/>
                    <a:pt x="15979" y="22433"/>
                  </a:cubicBezTo>
                  <a:cubicBezTo>
                    <a:pt x="14253" y="21290"/>
                    <a:pt x="14098" y="18885"/>
                    <a:pt x="13979" y="16813"/>
                  </a:cubicBezTo>
                  <a:cubicBezTo>
                    <a:pt x="13752" y="12932"/>
                    <a:pt x="13026" y="8955"/>
                    <a:pt x="10955" y="5645"/>
                  </a:cubicBezTo>
                  <a:cubicBezTo>
                    <a:pt x="9061" y="2645"/>
                    <a:pt x="5871" y="311"/>
                    <a:pt x="2382" y="14"/>
                  </a:cubicBezTo>
                  <a:cubicBezTo>
                    <a:pt x="2289" y="5"/>
                    <a:pt x="2196" y="0"/>
                    <a:pt x="2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184350" y="3890875"/>
              <a:ext cx="625700" cy="282275"/>
            </a:xfrm>
            <a:custGeom>
              <a:avLst/>
              <a:gdLst/>
              <a:ahLst/>
              <a:cxnLst/>
              <a:rect l="l" t="t" r="r" b="b"/>
              <a:pathLst>
                <a:path w="25028" h="11291" extrusionOk="0">
                  <a:moveTo>
                    <a:pt x="1791" y="0"/>
                  </a:moveTo>
                  <a:cubicBezTo>
                    <a:pt x="1220" y="0"/>
                    <a:pt x="653" y="52"/>
                    <a:pt x="96" y="164"/>
                  </a:cubicBezTo>
                  <a:cubicBezTo>
                    <a:pt x="1" y="795"/>
                    <a:pt x="84" y="1450"/>
                    <a:pt x="406" y="2009"/>
                  </a:cubicBezTo>
                  <a:cubicBezTo>
                    <a:pt x="2585" y="6093"/>
                    <a:pt x="6788" y="8903"/>
                    <a:pt x="11205" y="10427"/>
                  </a:cubicBezTo>
                  <a:cubicBezTo>
                    <a:pt x="12110" y="10736"/>
                    <a:pt x="13050" y="10998"/>
                    <a:pt x="14003" y="11153"/>
                  </a:cubicBezTo>
                  <a:cubicBezTo>
                    <a:pt x="14611" y="11248"/>
                    <a:pt x="15219" y="11291"/>
                    <a:pt x="15826" y="11291"/>
                  </a:cubicBezTo>
                  <a:cubicBezTo>
                    <a:pt x="18961" y="11291"/>
                    <a:pt x="22065" y="10137"/>
                    <a:pt x="25028" y="8950"/>
                  </a:cubicBezTo>
                  <a:cubicBezTo>
                    <a:pt x="24040" y="8891"/>
                    <a:pt x="23040" y="8581"/>
                    <a:pt x="22087" y="8236"/>
                  </a:cubicBezTo>
                  <a:cubicBezTo>
                    <a:pt x="18503" y="6974"/>
                    <a:pt x="15027" y="5438"/>
                    <a:pt x="11693" y="3640"/>
                  </a:cubicBezTo>
                  <a:cubicBezTo>
                    <a:pt x="9776" y="2604"/>
                    <a:pt x="7883" y="1497"/>
                    <a:pt x="5847" y="759"/>
                  </a:cubicBezTo>
                  <a:cubicBezTo>
                    <a:pt x="4552" y="297"/>
                    <a:pt x="3163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186750" y="3810225"/>
              <a:ext cx="634325" cy="304425"/>
            </a:xfrm>
            <a:custGeom>
              <a:avLst/>
              <a:gdLst/>
              <a:ahLst/>
              <a:cxnLst/>
              <a:rect l="l" t="t" r="r" b="b"/>
              <a:pathLst>
                <a:path w="25373" h="12177" extrusionOk="0">
                  <a:moveTo>
                    <a:pt x="6605" y="0"/>
                  </a:moveTo>
                  <a:cubicBezTo>
                    <a:pt x="4791" y="0"/>
                    <a:pt x="3003" y="407"/>
                    <a:pt x="1453" y="1294"/>
                  </a:cubicBezTo>
                  <a:cubicBezTo>
                    <a:pt x="917" y="1604"/>
                    <a:pt x="476" y="2080"/>
                    <a:pt x="226" y="2651"/>
                  </a:cubicBezTo>
                  <a:cubicBezTo>
                    <a:pt x="119" y="2890"/>
                    <a:pt x="48" y="3140"/>
                    <a:pt x="0" y="3390"/>
                  </a:cubicBezTo>
                  <a:cubicBezTo>
                    <a:pt x="558" y="3282"/>
                    <a:pt x="1126" y="3232"/>
                    <a:pt x="1695" y="3232"/>
                  </a:cubicBezTo>
                  <a:cubicBezTo>
                    <a:pt x="3069" y="3232"/>
                    <a:pt x="4455" y="3522"/>
                    <a:pt x="5751" y="3985"/>
                  </a:cubicBezTo>
                  <a:cubicBezTo>
                    <a:pt x="7799" y="4723"/>
                    <a:pt x="9692" y="5830"/>
                    <a:pt x="11597" y="6866"/>
                  </a:cubicBezTo>
                  <a:cubicBezTo>
                    <a:pt x="14931" y="8652"/>
                    <a:pt x="18407" y="10200"/>
                    <a:pt x="21979" y="11462"/>
                  </a:cubicBezTo>
                  <a:cubicBezTo>
                    <a:pt x="22920" y="11807"/>
                    <a:pt x="23920" y="12117"/>
                    <a:pt x="24920" y="12176"/>
                  </a:cubicBezTo>
                  <a:lnTo>
                    <a:pt x="25372" y="11998"/>
                  </a:lnTo>
                  <a:lnTo>
                    <a:pt x="25372" y="11998"/>
                  </a:lnTo>
                  <a:cubicBezTo>
                    <a:pt x="25359" y="11998"/>
                    <a:pt x="25346" y="11998"/>
                    <a:pt x="25334" y="11998"/>
                  </a:cubicBezTo>
                  <a:cubicBezTo>
                    <a:pt x="23294" y="11998"/>
                    <a:pt x="21804" y="10142"/>
                    <a:pt x="20527" y="8509"/>
                  </a:cubicBezTo>
                  <a:cubicBezTo>
                    <a:pt x="18133" y="5449"/>
                    <a:pt x="15276" y="2592"/>
                    <a:pt x="11704" y="1056"/>
                  </a:cubicBezTo>
                  <a:cubicBezTo>
                    <a:pt x="10107" y="374"/>
                    <a:pt x="8345" y="0"/>
                    <a:pt x="6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853075" y="3758625"/>
              <a:ext cx="472700" cy="576000"/>
            </a:xfrm>
            <a:custGeom>
              <a:avLst/>
              <a:gdLst/>
              <a:ahLst/>
              <a:cxnLst/>
              <a:rect l="l" t="t" r="r" b="b"/>
              <a:pathLst>
                <a:path w="18908" h="23040" extrusionOk="0">
                  <a:moveTo>
                    <a:pt x="10061" y="1"/>
                  </a:moveTo>
                  <a:cubicBezTo>
                    <a:pt x="10061" y="1"/>
                    <a:pt x="0" y="9561"/>
                    <a:pt x="2227" y="15431"/>
                  </a:cubicBezTo>
                  <a:cubicBezTo>
                    <a:pt x="2798" y="16967"/>
                    <a:pt x="4465" y="17693"/>
                    <a:pt x="5834" y="18598"/>
                  </a:cubicBezTo>
                  <a:cubicBezTo>
                    <a:pt x="7442" y="19670"/>
                    <a:pt x="8728" y="21229"/>
                    <a:pt x="9442" y="23039"/>
                  </a:cubicBezTo>
                  <a:cubicBezTo>
                    <a:pt x="10061" y="21325"/>
                    <a:pt x="11347" y="19848"/>
                    <a:pt x="12954" y="18967"/>
                  </a:cubicBezTo>
                  <a:cubicBezTo>
                    <a:pt x="14050" y="18372"/>
                    <a:pt x="16669" y="16586"/>
                    <a:pt x="17110" y="15419"/>
                  </a:cubicBezTo>
                  <a:cubicBezTo>
                    <a:pt x="18907" y="10514"/>
                    <a:pt x="10061" y="1"/>
                    <a:pt x="10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934025" y="4011625"/>
              <a:ext cx="360500" cy="322400"/>
            </a:xfrm>
            <a:custGeom>
              <a:avLst/>
              <a:gdLst/>
              <a:ahLst/>
              <a:cxnLst/>
              <a:rect l="l" t="t" r="r" b="b"/>
              <a:pathLst>
                <a:path w="14420" h="12896" extrusionOk="0">
                  <a:moveTo>
                    <a:pt x="13241" y="1"/>
                  </a:moveTo>
                  <a:cubicBezTo>
                    <a:pt x="13181" y="608"/>
                    <a:pt x="13038" y="1203"/>
                    <a:pt x="12752" y="1751"/>
                  </a:cubicBezTo>
                  <a:cubicBezTo>
                    <a:pt x="11693" y="3728"/>
                    <a:pt x="9347" y="4478"/>
                    <a:pt x="7335" y="5418"/>
                  </a:cubicBezTo>
                  <a:cubicBezTo>
                    <a:pt x="7026" y="5561"/>
                    <a:pt x="6692" y="5728"/>
                    <a:pt x="6466" y="5978"/>
                  </a:cubicBezTo>
                  <a:cubicBezTo>
                    <a:pt x="6144" y="6347"/>
                    <a:pt x="5990" y="6907"/>
                    <a:pt x="5573" y="7157"/>
                  </a:cubicBezTo>
                  <a:cubicBezTo>
                    <a:pt x="5413" y="7250"/>
                    <a:pt x="5245" y="7288"/>
                    <a:pt x="5073" y="7288"/>
                  </a:cubicBezTo>
                  <a:cubicBezTo>
                    <a:pt x="4541" y="7288"/>
                    <a:pt x="3967" y="6920"/>
                    <a:pt x="3454" y="6668"/>
                  </a:cubicBezTo>
                  <a:cubicBezTo>
                    <a:pt x="2930" y="6407"/>
                    <a:pt x="2350" y="6281"/>
                    <a:pt x="1768" y="6281"/>
                  </a:cubicBezTo>
                  <a:cubicBezTo>
                    <a:pt x="1159" y="6281"/>
                    <a:pt x="549" y="6418"/>
                    <a:pt x="1" y="6680"/>
                  </a:cubicBezTo>
                  <a:cubicBezTo>
                    <a:pt x="751" y="7383"/>
                    <a:pt x="1751" y="7883"/>
                    <a:pt x="2632" y="8466"/>
                  </a:cubicBezTo>
                  <a:cubicBezTo>
                    <a:pt x="4239" y="9538"/>
                    <a:pt x="5513" y="11109"/>
                    <a:pt x="6228" y="12895"/>
                  </a:cubicBezTo>
                  <a:cubicBezTo>
                    <a:pt x="6859" y="11193"/>
                    <a:pt x="8133" y="9716"/>
                    <a:pt x="9740" y="8835"/>
                  </a:cubicBezTo>
                  <a:cubicBezTo>
                    <a:pt x="10847" y="8240"/>
                    <a:pt x="13467" y="6454"/>
                    <a:pt x="13895" y="5275"/>
                  </a:cubicBezTo>
                  <a:cubicBezTo>
                    <a:pt x="14419" y="3870"/>
                    <a:pt x="14026" y="1977"/>
                    <a:pt x="13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881350" y="3193075"/>
              <a:ext cx="473000" cy="576000"/>
            </a:xfrm>
            <a:custGeom>
              <a:avLst/>
              <a:gdLst/>
              <a:ahLst/>
              <a:cxnLst/>
              <a:rect l="l" t="t" r="r" b="b"/>
              <a:pathLst>
                <a:path w="18920" h="23040" extrusionOk="0">
                  <a:moveTo>
                    <a:pt x="9466" y="1"/>
                  </a:moveTo>
                  <a:cubicBezTo>
                    <a:pt x="8847" y="1703"/>
                    <a:pt x="7561" y="3180"/>
                    <a:pt x="5954" y="4061"/>
                  </a:cubicBezTo>
                  <a:cubicBezTo>
                    <a:pt x="4858" y="4656"/>
                    <a:pt x="2239" y="6442"/>
                    <a:pt x="1810" y="7621"/>
                  </a:cubicBezTo>
                  <a:cubicBezTo>
                    <a:pt x="0" y="12514"/>
                    <a:pt x="8847" y="23039"/>
                    <a:pt x="8847" y="23039"/>
                  </a:cubicBezTo>
                  <a:cubicBezTo>
                    <a:pt x="8847" y="23039"/>
                    <a:pt x="18919" y="13467"/>
                    <a:pt x="16693" y="7597"/>
                  </a:cubicBezTo>
                  <a:cubicBezTo>
                    <a:pt x="16110" y="6073"/>
                    <a:pt x="14443" y="5335"/>
                    <a:pt x="13073" y="4430"/>
                  </a:cubicBezTo>
                  <a:cubicBezTo>
                    <a:pt x="11466" y="3358"/>
                    <a:pt x="10180" y="1799"/>
                    <a:pt x="9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092675" y="3193375"/>
              <a:ext cx="224475" cy="351850"/>
            </a:xfrm>
            <a:custGeom>
              <a:avLst/>
              <a:gdLst/>
              <a:ahLst/>
              <a:cxnLst/>
              <a:rect l="l" t="t" r="r" b="b"/>
              <a:pathLst>
                <a:path w="8979" h="14074" extrusionOk="0">
                  <a:moveTo>
                    <a:pt x="1037" y="1"/>
                  </a:moveTo>
                  <a:cubicBezTo>
                    <a:pt x="775" y="679"/>
                    <a:pt x="441" y="1322"/>
                    <a:pt x="1" y="1906"/>
                  </a:cubicBezTo>
                  <a:cubicBezTo>
                    <a:pt x="346" y="2346"/>
                    <a:pt x="620" y="2858"/>
                    <a:pt x="739" y="3406"/>
                  </a:cubicBezTo>
                  <a:cubicBezTo>
                    <a:pt x="822" y="3930"/>
                    <a:pt x="822" y="4513"/>
                    <a:pt x="1049" y="5025"/>
                  </a:cubicBezTo>
                  <a:cubicBezTo>
                    <a:pt x="1644" y="6430"/>
                    <a:pt x="3418" y="6752"/>
                    <a:pt x="4680" y="7609"/>
                  </a:cubicBezTo>
                  <a:cubicBezTo>
                    <a:pt x="6252" y="8657"/>
                    <a:pt x="7026" y="10621"/>
                    <a:pt x="7180" y="12514"/>
                  </a:cubicBezTo>
                  <a:cubicBezTo>
                    <a:pt x="7228" y="13038"/>
                    <a:pt x="7228" y="13562"/>
                    <a:pt x="7264" y="14074"/>
                  </a:cubicBezTo>
                  <a:cubicBezTo>
                    <a:pt x="8383" y="11835"/>
                    <a:pt x="8978" y="9526"/>
                    <a:pt x="8252" y="7609"/>
                  </a:cubicBezTo>
                  <a:cubicBezTo>
                    <a:pt x="7668" y="6073"/>
                    <a:pt x="5990" y="5335"/>
                    <a:pt x="4632" y="4430"/>
                  </a:cubicBezTo>
                  <a:cubicBezTo>
                    <a:pt x="3025" y="3358"/>
                    <a:pt x="1751" y="1787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05125" y="3726650"/>
              <a:ext cx="503650" cy="383275"/>
            </a:xfrm>
            <a:custGeom>
              <a:avLst/>
              <a:gdLst/>
              <a:ahLst/>
              <a:cxnLst/>
              <a:rect l="l" t="t" r="r" b="b"/>
              <a:pathLst>
                <a:path w="20146" h="15331" extrusionOk="0">
                  <a:moveTo>
                    <a:pt x="10444" y="0"/>
                  </a:moveTo>
                  <a:cubicBezTo>
                    <a:pt x="7385" y="0"/>
                    <a:pt x="4406" y="585"/>
                    <a:pt x="2882" y="2506"/>
                  </a:cubicBezTo>
                  <a:cubicBezTo>
                    <a:pt x="1858" y="3792"/>
                    <a:pt x="2084" y="5602"/>
                    <a:pt x="1989" y="7245"/>
                  </a:cubicBezTo>
                  <a:cubicBezTo>
                    <a:pt x="1882" y="9173"/>
                    <a:pt x="1167" y="11067"/>
                    <a:pt x="0" y="12602"/>
                  </a:cubicBezTo>
                  <a:cubicBezTo>
                    <a:pt x="452" y="12516"/>
                    <a:pt x="911" y="12473"/>
                    <a:pt x="1370" y="12473"/>
                  </a:cubicBezTo>
                  <a:cubicBezTo>
                    <a:pt x="2738" y="12473"/>
                    <a:pt x="4107" y="12851"/>
                    <a:pt x="5275" y="13555"/>
                  </a:cubicBezTo>
                  <a:cubicBezTo>
                    <a:pt x="6264" y="14148"/>
                    <a:pt x="8796" y="15331"/>
                    <a:pt x="10144" y="15331"/>
                  </a:cubicBezTo>
                  <a:cubicBezTo>
                    <a:pt x="10256" y="15331"/>
                    <a:pt x="10360" y="15323"/>
                    <a:pt x="10454" y="15305"/>
                  </a:cubicBezTo>
                  <a:cubicBezTo>
                    <a:pt x="15562" y="14376"/>
                    <a:pt x="20146" y="1411"/>
                    <a:pt x="20146" y="1411"/>
                  </a:cubicBezTo>
                  <a:cubicBezTo>
                    <a:pt x="20146" y="1411"/>
                    <a:pt x="15197" y="0"/>
                    <a:pt x="10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605125" y="3863100"/>
              <a:ext cx="461975" cy="246900"/>
            </a:xfrm>
            <a:custGeom>
              <a:avLst/>
              <a:gdLst/>
              <a:ahLst/>
              <a:cxnLst/>
              <a:rect l="l" t="t" r="r" b="b"/>
              <a:pathLst>
                <a:path w="18479" h="9876" extrusionOk="0">
                  <a:moveTo>
                    <a:pt x="18479" y="1"/>
                  </a:moveTo>
                  <a:lnTo>
                    <a:pt x="18479" y="1"/>
                  </a:lnTo>
                  <a:cubicBezTo>
                    <a:pt x="18431" y="24"/>
                    <a:pt x="18372" y="36"/>
                    <a:pt x="18336" y="72"/>
                  </a:cubicBezTo>
                  <a:cubicBezTo>
                    <a:pt x="16217" y="1191"/>
                    <a:pt x="14538" y="2977"/>
                    <a:pt x="12597" y="4370"/>
                  </a:cubicBezTo>
                  <a:cubicBezTo>
                    <a:pt x="11116" y="5443"/>
                    <a:pt x="9315" y="6286"/>
                    <a:pt x="7528" y="6286"/>
                  </a:cubicBezTo>
                  <a:cubicBezTo>
                    <a:pt x="6975" y="6286"/>
                    <a:pt x="6423" y="6205"/>
                    <a:pt x="5882" y="6025"/>
                  </a:cubicBezTo>
                  <a:cubicBezTo>
                    <a:pt x="4977" y="5728"/>
                    <a:pt x="4132" y="5085"/>
                    <a:pt x="3834" y="4168"/>
                  </a:cubicBezTo>
                  <a:cubicBezTo>
                    <a:pt x="3608" y="3442"/>
                    <a:pt x="3763" y="2644"/>
                    <a:pt x="3572" y="1918"/>
                  </a:cubicBezTo>
                  <a:cubicBezTo>
                    <a:pt x="3358" y="1156"/>
                    <a:pt x="2775" y="525"/>
                    <a:pt x="2036" y="239"/>
                  </a:cubicBezTo>
                  <a:cubicBezTo>
                    <a:pt x="2024" y="763"/>
                    <a:pt x="2024" y="1275"/>
                    <a:pt x="1989" y="1787"/>
                  </a:cubicBezTo>
                  <a:cubicBezTo>
                    <a:pt x="1882" y="3715"/>
                    <a:pt x="1167" y="5609"/>
                    <a:pt x="0" y="7144"/>
                  </a:cubicBezTo>
                  <a:cubicBezTo>
                    <a:pt x="449" y="7061"/>
                    <a:pt x="905" y="7020"/>
                    <a:pt x="1361" y="7020"/>
                  </a:cubicBezTo>
                  <a:cubicBezTo>
                    <a:pt x="2732" y="7020"/>
                    <a:pt x="4104" y="7391"/>
                    <a:pt x="5275" y="8097"/>
                  </a:cubicBezTo>
                  <a:cubicBezTo>
                    <a:pt x="6261" y="8689"/>
                    <a:pt x="8780" y="9875"/>
                    <a:pt x="10131" y="9875"/>
                  </a:cubicBezTo>
                  <a:cubicBezTo>
                    <a:pt x="10248" y="9875"/>
                    <a:pt x="10356" y="9866"/>
                    <a:pt x="10454" y="9847"/>
                  </a:cubicBezTo>
                  <a:cubicBezTo>
                    <a:pt x="13681" y="9252"/>
                    <a:pt x="16693" y="3882"/>
                    <a:pt x="18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098625" y="3417475"/>
              <a:ext cx="503975" cy="383275"/>
            </a:xfrm>
            <a:custGeom>
              <a:avLst/>
              <a:gdLst/>
              <a:ahLst/>
              <a:cxnLst/>
              <a:rect l="l" t="t" r="r" b="b"/>
              <a:pathLst>
                <a:path w="20159" h="15331" extrusionOk="0">
                  <a:moveTo>
                    <a:pt x="10003" y="1"/>
                  </a:moveTo>
                  <a:cubicBezTo>
                    <a:pt x="9891" y="1"/>
                    <a:pt x="9787" y="9"/>
                    <a:pt x="9693" y="26"/>
                  </a:cubicBezTo>
                  <a:cubicBezTo>
                    <a:pt x="4585" y="966"/>
                    <a:pt x="1" y="13920"/>
                    <a:pt x="1" y="13920"/>
                  </a:cubicBezTo>
                  <a:cubicBezTo>
                    <a:pt x="1" y="13920"/>
                    <a:pt x="4945" y="15331"/>
                    <a:pt x="9697" y="15331"/>
                  </a:cubicBezTo>
                  <a:cubicBezTo>
                    <a:pt x="12756" y="15331"/>
                    <a:pt x="15736" y="14746"/>
                    <a:pt x="17265" y="12825"/>
                  </a:cubicBezTo>
                  <a:cubicBezTo>
                    <a:pt x="18301" y="11539"/>
                    <a:pt x="18075" y="9729"/>
                    <a:pt x="18158" y="8086"/>
                  </a:cubicBezTo>
                  <a:cubicBezTo>
                    <a:pt x="18265" y="6158"/>
                    <a:pt x="18980" y="4264"/>
                    <a:pt x="20158" y="2729"/>
                  </a:cubicBezTo>
                  <a:lnTo>
                    <a:pt x="20158" y="2729"/>
                  </a:lnTo>
                  <a:cubicBezTo>
                    <a:pt x="19707" y="2815"/>
                    <a:pt x="19247" y="2858"/>
                    <a:pt x="18787" y="2858"/>
                  </a:cubicBezTo>
                  <a:cubicBezTo>
                    <a:pt x="17415" y="2858"/>
                    <a:pt x="16040" y="2481"/>
                    <a:pt x="14872" y="1776"/>
                  </a:cubicBezTo>
                  <a:cubicBezTo>
                    <a:pt x="13882" y="1193"/>
                    <a:pt x="11358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243000" y="3418000"/>
              <a:ext cx="359600" cy="369525"/>
            </a:xfrm>
            <a:custGeom>
              <a:avLst/>
              <a:gdLst/>
              <a:ahLst/>
              <a:cxnLst/>
              <a:rect l="l" t="t" r="r" b="b"/>
              <a:pathLst>
                <a:path w="14384" h="14781" extrusionOk="0">
                  <a:moveTo>
                    <a:pt x="4241" y="1"/>
                  </a:moveTo>
                  <a:cubicBezTo>
                    <a:pt x="4124" y="1"/>
                    <a:pt x="4016" y="10"/>
                    <a:pt x="3918" y="29"/>
                  </a:cubicBezTo>
                  <a:cubicBezTo>
                    <a:pt x="2548" y="291"/>
                    <a:pt x="1227" y="1398"/>
                    <a:pt x="1" y="2886"/>
                  </a:cubicBezTo>
                  <a:cubicBezTo>
                    <a:pt x="667" y="2577"/>
                    <a:pt x="1370" y="2315"/>
                    <a:pt x="2084" y="2100"/>
                  </a:cubicBezTo>
                  <a:cubicBezTo>
                    <a:pt x="2700" y="1901"/>
                    <a:pt x="3329" y="1757"/>
                    <a:pt x="3962" y="1757"/>
                  </a:cubicBezTo>
                  <a:cubicBezTo>
                    <a:pt x="4161" y="1757"/>
                    <a:pt x="4361" y="1771"/>
                    <a:pt x="4561" y="1803"/>
                  </a:cubicBezTo>
                  <a:cubicBezTo>
                    <a:pt x="5132" y="1898"/>
                    <a:pt x="5692" y="2136"/>
                    <a:pt x="6227" y="2374"/>
                  </a:cubicBezTo>
                  <a:cubicBezTo>
                    <a:pt x="7323" y="2850"/>
                    <a:pt x="8406" y="3303"/>
                    <a:pt x="9514" y="3779"/>
                  </a:cubicBezTo>
                  <a:cubicBezTo>
                    <a:pt x="10061" y="4007"/>
                    <a:pt x="10608" y="4257"/>
                    <a:pt x="11197" y="4257"/>
                  </a:cubicBezTo>
                  <a:cubicBezTo>
                    <a:pt x="11223" y="4257"/>
                    <a:pt x="11249" y="4256"/>
                    <a:pt x="11276" y="4255"/>
                  </a:cubicBezTo>
                  <a:lnTo>
                    <a:pt x="11276" y="4255"/>
                  </a:lnTo>
                  <a:cubicBezTo>
                    <a:pt x="10276" y="5327"/>
                    <a:pt x="9990" y="6875"/>
                    <a:pt x="9918" y="8351"/>
                  </a:cubicBezTo>
                  <a:cubicBezTo>
                    <a:pt x="9847" y="9816"/>
                    <a:pt x="9918" y="11316"/>
                    <a:pt x="9466" y="12709"/>
                  </a:cubicBezTo>
                  <a:cubicBezTo>
                    <a:pt x="9252" y="13411"/>
                    <a:pt x="8871" y="14078"/>
                    <a:pt x="8430" y="14673"/>
                  </a:cubicBezTo>
                  <a:cubicBezTo>
                    <a:pt x="8394" y="14721"/>
                    <a:pt x="8371" y="14757"/>
                    <a:pt x="8335" y="14781"/>
                  </a:cubicBezTo>
                  <a:cubicBezTo>
                    <a:pt x="9633" y="14400"/>
                    <a:pt x="10740" y="13768"/>
                    <a:pt x="11490" y="12828"/>
                  </a:cubicBezTo>
                  <a:cubicBezTo>
                    <a:pt x="12514" y="11554"/>
                    <a:pt x="12300" y="9732"/>
                    <a:pt x="12383" y="8101"/>
                  </a:cubicBezTo>
                  <a:cubicBezTo>
                    <a:pt x="12490" y="6160"/>
                    <a:pt x="13205" y="4279"/>
                    <a:pt x="14383" y="2743"/>
                  </a:cubicBezTo>
                  <a:lnTo>
                    <a:pt x="14383" y="2743"/>
                  </a:lnTo>
                  <a:cubicBezTo>
                    <a:pt x="13935" y="2823"/>
                    <a:pt x="13480" y="2862"/>
                    <a:pt x="13026" y="2862"/>
                  </a:cubicBezTo>
                  <a:cubicBezTo>
                    <a:pt x="11646" y="2862"/>
                    <a:pt x="10270" y="2498"/>
                    <a:pt x="9097" y="1791"/>
                  </a:cubicBezTo>
                  <a:cubicBezTo>
                    <a:pt x="8110" y="1199"/>
                    <a:pt x="5599" y="1"/>
                    <a:pt x="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11675" y="3398300"/>
              <a:ext cx="496500" cy="380425"/>
            </a:xfrm>
            <a:custGeom>
              <a:avLst/>
              <a:gdLst/>
              <a:ahLst/>
              <a:cxnLst/>
              <a:rect l="l" t="t" r="r" b="b"/>
              <a:pathLst>
                <a:path w="19860" h="15217" extrusionOk="0">
                  <a:moveTo>
                    <a:pt x="9721" y="1"/>
                  </a:moveTo>
                  <a:cubicBezTo>
                    <a:pt x="8266" y="1"/>
                    <a:pt x="6953" y="980"/>
                    <a:pt x="5620" y="1674"/>
                  </a:cubicBezTo>
                  <a:cubicBezTo>
                    <a:pt x="4263" y="2367"/>
                    <a:pt x="2717" y="2734"/>
                    <a:pt x="1174" y="2734"/>
                  </a:cubicBezTo>
                  <a:cubicBezTo>
                    <a:pt x="782" y="2734"/>
                    <a:pt x="389" y="2710"/>
                    <a:pt x="0" y="2662"/>
                  </a:cubicBezTo>
                  <a:lnTo>
                    <a:pt x="0" y="2662"/>
                  </a:lnTo>
                  <a:cubicBezTo>
                    <a:pt x="1203" y="4031"/>
                    <a:pt x="1882" y="5865"/>
                    <a:pt x="1858" y="7698"/>
                  </a:cubicBezTo>
                  <a:cubicBezTo>
                    <a:pt x="1846" y="8949"/>
                    <a:pt x="2143" y="12116"/>
                    <a:pt x="2965" y="13056"/>
                  </a:cubicBezTo>
                  <a:cubicBezTo>
                    <a:pt x="4421" y="14736"/>
                    <a:pt x="7719" y="15217"/>
                    <a:pt x="11018" y="15217"/>
                  </a:cubicBezTo>
                  <a:cubicBezTo>
                    <a:pt x="15438" y="15217"/>
                    <a:pt x="19860" y="14354"/>
                    <a:pt x="19860" y="14354"/>
                  </a:cubicBezTo>
                  <a:cubicBezTo>
                    <a:pt x="19860" y="14354"/>
                    <a:pt x="16360" y="912"/>
                    <a:pt x="10156" y="31"/>
                  </a:cubicBezTo>
                  <a:cubicBezTo>
                    <a:pt x="10010" y="11"/>
                    <a:pt x="9865" y="1"/>
                    <a:pt x="9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611375" y="3398300"/>
              <a:ext cx="403350" cy="363325"/>
            </a:xfrm>
            <a:custGeom>
              <a:avLst/>
              <a:gdLst/>
              <a:ahLst/>
              <a:cxnLst/>
              <a:rect l="l" t="t" r="r" b="b"/>
              <a:pathLst>
                <a:path w="16134" h="14533" extrusionOk="0">
                  <a:moveTo>
                    <a:pt x="9712" y="1"/>
                  </a:moveTo>
                  <a:cubicBezTo>
                    <a:pt x="8266" y="1"/>
                    <a:pt x="6953" y="979"/>
                    <a:pt x="5620" y="1662"/>
                  </a:cubicBezTo>
                  <a:cubicBezTo>
                    <a:pt x="4267" y="2372"/>
                    <a:pt x="2726" y="2735"/>
                    <a:pt x="1189" y="2735"/>
                  </a:cubicBezTo>
                  <a:cubicBezTo>
                    <a:pt x="791" y="2735"/>
                    <a:pt x="394" y="2711"/>
                    <a:pt x="0" y="2662"/>
                  </a:cubicBezTo>
                  <a:lnTo>
                    <a:pt x="0" y="2662"/>
                  </a:lnTo>
                  <a:cubicBezTo>
                    <a:pt x="1203" y="4055"/>
                    <a:pt x="1870" y="5865"/>
                    <a:pt x="1858" y="7698"/>
                  </a:cubicBezTo>
                  <a:cubicBezTo>
                    <a:pt x="1846" y="8949"/>
                    <a:pt x="2144" y="12104"/>
                    <a:pt x="2965" y="13056"/>
                  </a:cubicBezTo>
                  <a:cubicBezTo>
                    <a:pt x="3537" y="13723"/>
                    <a:pt x="4406" y="14199"/>
                    <a:pt x="5442" y="14533"/>
                  </a:cubicBezTo>
                  <a:cubicBezTo>
                    <a:pt x="6037" y="12890"/>
                    <a:pt x="6085" y="11044"/>
                    <a:pt x="5584" y="9377"/>
                  </a:cubicBezTo>
                  <a:cubicBezTo>
                    <a:pt x="5346" y="8615"/>
                    <a:pt x="5001" y="7901"/>
                    <a:pt x="4834" y="7127"/>
                  </a:cubicBezTo>
                  <a:cubicBezTo>
                    <a:pt x="4668" y="6353"/>
                    <a:pt x="4715" y="5496"/>
                    <a:pt x="5180" y="4853"/>
                  </a:cubicBezTo>
                  <a:cubicBezTo>
                    <a:pt x="5489" y="4424"/>
                    <a:pt x="5965" y="4150"/>
                    <a:pt x="6442" y="3912"/>
                  </a:cubicBezTo>
                  <a:cubicBezTo>
                    <a:pt x="7812" y="3214"/>
                    <a:pt x="9337" y="2636"/>
                    <a:pt x="10845" y="2636"/>
                  </a:cubicBezTo>
                  <a:cubicBezTo>
                    <a:pt x="11342" y="2636"/>
                    <a:pt x="11837" y="2699"/>
                    <a:pt x="12323" y="2841"/>
                  </a:cubicBezTo>
                  <a:cubicBezTo>
                    <a:pt x="13216" y="3115"/>
                    <a:pt x="14002" y="3615"/>
                    <a:pt x="14764" y="4174"/>
                  </a:cubicBezTo>
                  <a:cubicBezTo>
                    <a:pt x="15240" y="4508"/>
                    <a:pt x="15681" y="4877"/>
                    <a:pt x="16133" y="5258"/>
                  </a:cubicBezTo>
                  <a:cubicBezTo>
                    <a:pt x="14586" y="2638"/>
                    <a:pt x="12573" y="376"/>
                    <a:pt x="10145" y="31"/>
                  </a:cubicBezTo>
                  <a:cubicBezTo>
                    <a:pt x="9999" y="11"/>
                    <a:pt x="9855" y="1"/>
                    <a:pt x="9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099825" y="3728300"/>
              <a:ext cx="496525" cy="380250"/>
            </a:xfrm>
            <a:custGeom>
              <a:avLst/>
              <a:gdLst/>
              <a:ahLst/>
              <a:cxnLst/>
              <a:rect l="l" t="t" r="r" b="b"/>
              <a:pathLst>
                <a:path w="19861" h="15210" extrusionOk="0">
                  <a:moveTo>
                    <a:pt x="8851" y="1"/>
                  </a:moveTo>
                  <a:cubicBezTo>
                    <a:pt x="4428" y="1"/>
                    <a:pt x="1" y="868"/>
                    <a:pt x="1" y="868"/>
                  </a:cubicBezTo>
                  <a:cubicBezTo>
                    <a:pt x="1" y="868"/>
                    <a:pt x="3501" y="14310"/>
                    <a:pt x="9704" y="15180"/>
                  </a:cubicBezTo>
                  <a:cubicBezTo>
                    <a:pt x="9851" y="15200"/>
                    <a:pt x="9997" y="15210"/>
                    <a:pt x="10141" y="15210"/>
                  </a:cubicBezTo>
                  <a:cubicBezTo>
                    <a:pt x="11585" y="15210"/>
                    <a:pt x="12897" y="14241"/>
                    <a:pt x="14229" y="13548"/>
                  </a:cubicBezTo>
                  <a:cubicBezTo>
                    <a:pt x="15596" y="12846"/>
                    <a:pt x="17138" y="12476"/>
                    <a:pt x="18684" y="12476"/>
                  </a:cubicBezTo>
                  <a:cubicBezTo>
                    <a:pt x="19077" y="12476"/>
                    <a:pt x="19470" y="12500"/>
                    <a:pt x="19860" y="12548"/>
                  </a:cubicBezTo>
                  <a:cubicBezTo>
                    <a:pt x="18646" y="11179"/>
                    <a:pt x="17979" y="9346"/>
                    <a:pt x="17991" y="7524"/>
                  </a:cubicBezTo>
                  <a:cubicBezTo>
                    <a:pt x="18015" y="6274"/>
                    <a:pt x="17717" y="3095"/>
                    <a:pt x="16896" y="2166"/>
                  </a:cubicBezTo>
                  <a:cubicBezTo>
                    <a:pt x="15441" y="483"/>
                    <a:pt x="12147" y="1"/>
                    <a:pt x="8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158175" y="3728575"/>
              <a:ext cx="437575" cy="379975"/>
            </a:xfrm>
            <a:custGeom>
              <a:avLst/>
              <a:gdLst/>
              <a:ahLst/>
              <a:cxnLst/>
              <a:rect l="l" t="t" r="r" b="b"/>
              <a:pathLst>
                <a:path w="17503" h="15199" extrusionOk="0">
                  <a:moveTo>
                    <a:pt x="7656" y="0"/>
                  </a:moveTo>
                  <a:cubicBezTo>
                    <a:pt x="8430" y="286"/>
                    <a:pt x="9192" y="583"/>
                    <a:pt x="9942" y="893"/>
                  </a:cubicBezTo>
                  <a:cubicBezTo>
                    <a:pt x="10430" y="1107"/>
                    <a:pt x="10930" y="1322"/>
                    <a:pt x="11347" y="1619"/>
                  </a:cubicBezTo>
                  <a:cubicBezTo>
                    <a:pt x="12311" y="2286"/>
                    <a:pt x="12942" y="3417"/>
                    <a:pt x="13014" y="4596"/>
                  </a:cubicBezTo>
                  <a:cubicBezTo>
                    <a:pt x="13061" y="5370"/>
                    <a:pt x="12883" y="6144"/>
                    <a:pt x="12859" y="6918"/>
                  </a:cubicBezTo>
                  <a:cubicBezTo>
                    <a:pt x="12847" y="8072"/>
                    <a:pt x="13216" y="9239"/>
                    <a:pt x="13907" y="10156"/>
                  </a:cubicBezTo>
                  <a:cubicBezTo>
                    <a:pt x="13639" y="10131"/>
                    <a:pt x="13370" y="10118"/>
                    <a:pt x="13101" y="10118"/>
                  </a:cubicBezTo>
                  <a:cubicBezTo>
                    <a:pt x="12234" y="10118"/>
                    <a:pt x="11370" y="10250"/>
                    <a:pt x="10561" y="10513"/>
                  </a:cubicBezTo>
                  <a:cubicBezTo>
                    <a:pt x="9763" y="10751"/>
                    <a:pt x="9013" y="11120"/>
                    <a:pt x="8204" y="11299"/>
                  </a:cubicBezTo>
                  <a:cubicBezTo>
                    <a:pt x="7794" y="11392"/>
                    <a:pt x="7379" y="11436"/>
                    <a:pt x="6964" y="11436"/>
                  </a:cubicBezTo>
                  <a:cubicBezTo>
                    <a:pt x="5313" y="11436"/>
                    <a:pt x="3658" y="10745"/>
                    <a:pt x="2346" y="9727"/>
                  </a:cubicBezTo>
                  <a:cubicBezTo>
                    <a:pt x="1453" y="9025"/>
                    <a:pt x="691" y="8192"/>
                    <a:pt x="0" y="7299"/>
                  </a:cubicBezTo>
                  <a:lnTo>
                    <a:pt x="0" y="7299"/>
                  </a:lnTo>
                  <a:cubicBezTo>
                    <a:pt x="1655" y="10882"/>
                    <a:pt x="4144" y="14704"/>
                    <a:pt x="7358" y="15169"/>
                  </a:cubicBezTo>
                  <a:cubicBezTo>
                    <a:pt x="7504" y="15189"/>
                    <a:pt x="7648" y="15199"/>
                    <a:pt x="7791" y="15199"/>
                  </a:cubicBezTo>
                  <a:cubicBezTo>
                    <a:pt x="9237" y="15199"/>
                    <a:pt x="10550" y="14220"/>
                    <a:pt x="11883" y="13537"/>
                  </a:cubicBezTo>
                  <a:cubicBezTo>
                    <a:pt x="13245" y="12828"/>
                    <a:pt x="14780" y="12464"/>
                    <a:pt x="16315" y="12464"/>
                  </a:cubicBezTo>
                  <a:cubicBezTo>
                    <a:pt x="16712" y="12464"/>
                    <a:pt x="17109" y="12488"/>
                    <a:pt x="17502" y="12537"/>
                  </a:cubicBezTo>
                  <a:cubicBezTo>
                    <a:pt x="16300" y="11156"/>
                    <a:pt x="15633" y="9335"/>
                    <a:pt x="15645" y="7501"/>
                  </a:cubicBezTo>
                  <a:cubicBezTo>
                    <a:pt x="15657" y="6251"/>
                    <a:pt x="15359" y="3096"/>
                    <a:pt x="14550" y="2143"/>
                  </a:cubicBezTo>
                  <a:cubicBezTo>
                    <a:pt x="13264" y="655"/>
                    <a:pt x="10537" y="119"/>
                    <a:pt x="7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859025" y="3775300"/>
              <a:ext cx="233100" cy="255850"/>
            </a:xfrm>
            <a:custGeom>
              <a:avLst/>
              <a:gdLst/>
              <a:ahLst/>
              <a:cxnLst/>
              <a:rect l="l" t="t" r="r" b="b"/>
              <a:pathLst>
                <a:path w="9324" h="10234" extrusionOk="0">
                  <a:moveTo>
                    <a:pt x="8680" y="0"/>
                  </a:moveTo>
                  <a:cubicBezTo>
                    <a:pt x="7525" y="2405"/>
                    <a:pt x="4977" y="6251"/>
                    <a:pt x="0" y="8656"/>
                  </a:cubicBezTo>
                  <a:cubicBezTo>
                    <a:pt x="810" y="9549"/>
                    <a:pt x="1953" y="10144"/>
                    <a:pt x="3275" y="10228"/>
                  </a:cubicBezTo>
                  <a:cubicBezTo>
                    <a:pt x="3353" y="10232"/>
                    <a:pt x="3432" y="10234"/>
                    <a:pt x="3512" y="10234"/>
                  </a:cubicBezTo>
                  <a:cubicBezTo>
                    <a:pt x="4856" y="10234"/>
                    <a:pt x="6338" y="9667"/>
                    <a:pt x="7406" y="8644"/>
                  </a:cubicBezTo>
                  <a:cubicBezTo>
                    <a:pt x="8847" y="7227"/>
                    <a:pt x="9323" y="5227"/>
                    <a:pt x="9287" y="3453"/>
                  </a:cubicBezTo>
                  <a:cubicBezTo>
                    <a:pt x="9275" y="2322"/>
                    <a:pt x="8775" y="298"/>
                    <a:pt x="8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824200" y="3774100"/>
              <a:ext cx="251850" cy="217625"/>
            </a:xfrm>
            <a:custGeom>
              <a:avLst/>
              <a:gdLst/>
              <a:ahLst/>
              <a:cxnLst/>
              <a:rect l="l" t="t" r="r" b="b"/>
              <a:pathLst>
                <a:path w="10074" h="8705" extrusionOk="0">
                  <a:moveTo>
                    <a:pt x="10061" y="1"/>
                  </a:moveTo>
                  <a:cubicBezTo>
                    <a:pt x="10061" y="1"/>
                    <a:pt x="5287" y="477"/>
                    <a:pt x="3739" y="1191"/>
                  </a:cubicBezTo>
                  <a:cubicBezTo>
                    <a:pt x="2191" y="1906"/>
                    <a:pt x="786" y="3287"/>
                    <a:pt x="370" y="4858"/>
                  </a:cubicBezTo>
                  <a:cubicBezTo>
                    <a:pt x="0" y="6240"/>
                    <a:pt x="441" y="7573"/>
                    <a:pt x="1239" y="8549"/>
                  </a:cubicBezTo>
                  <a:cubicBezTo>
                    <a:pt x="1298" y="8585"/>
                    <a:pt x="1358" y="8645"/>
                    <a:pt x="1393" y="8704"/>
                  </a:cubicBezTo>
                  <a:cubicBezTo>
                    <a:pt x="6370" y="6299"/>
                    <a:pt x="8894" y="2477"/>
                    <a:pt x="10073" y="48"/>
                  </a:cubicBezTo>
                  <a:cubicBezTo>
                    <a:pt x="10073" y="13"/>
                    <a:pt x="10061" y="1"/>
                    <a:pt x="10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93850" y="3800600"/>
              <a:ext cx="147375" cy="307125"/>
            </a:xfrm>
            <a:custGeom>
              <a:avLst/>
              <a:gdLst/>
              <a:ahLst/>
              <a:cxnLst/>
              <a:rect l="l" t="t" r="r" b="b"/>
              <a:pathLst>
                <a:path w="5895" h="12285" extrusionOk="0">
                  <a:moveTo>
                    <a:pt x="4073" y="0"/>
                  </a:moveTo>
                  <a:cubicBezTo>
                    <a:pt x="4073" y="0"/>
                    <a:pt x="1132" y="3798"/>
                    <a:pt x="561" y="5406"/>
                  </a:cubicBezTo>
                  <a:cubicBezTo>
                    <a:pt x="1" y="7013"/>
                    <a:pt x="49" y="8990"/>
                    <a:pt x="882" y="10359"/>
                  </a:cubicBezTo>
                  <a:cubicBezTo>
                    <a:pt x="1620" y="11573"/>
                    <a:pt x="2882" y="12192"/>
                    <a:pt x="4132" y="12276"/>
                  </a:cubicBezTo>
                  <a:cubicBezTo>
                    <a:pt x="4240" y="12282"/>
                    <a:pt x="4344" y="12285"/>
                    <a:pt x="4448" y="12285"/>
                  </a:cubicBezTo>
                  <a:cubicBezTo>
                    <a:pt x="4552" y="12285"/>
                    <a:pt x="4656" y="12282"/>
                    <a:pt x="4763" y="12276"/>
                  </a:cubicBezTo>
                  <a:cubicBezTo>
                    <a:pt x="5323" y="9192"/>
                    <a:pt x="5895" y="3882"/>
                    <a:pt x="4132" y="24"/>
                  </a:cubicBezTo>
                  <a:cubicBezTo>
                    <a:pt x="4097" y="0"/>
                    <a:pt x="4073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098050" y="3801800"/>
              <a:ext cx="133675" cy="306000"/>
            </a:xfrm>
            <a:custGeom>
              <a:avLst/>
              <a:gdLst/>
              <a:ahLst/>
              <a:cxnLst/>
              <a:rect l="l" t="t" r="r" b="b"/>
              <a:pathLst>
                <a:path w="5347" h="12240" extrusionOk="0">
                  <a:moveTo>
                    <a:pt x="0" y="0"/>
                  </a:moveTo>
                  <a:lnTo>
                    <a:pt x="0" y="0"/>
                  </a:lnTo>
                  <a:cubicBezTo>
                    <a:pt x="1738" y="3846"/>
                    <a:pt x="1179" y="9144"/>
                    <a:pt x="607" y="12240"/>
                  </a:cubicBezTo>
                  <a:cubicBezTo>
                    <a:pt x="1679" y="12180"/>
                    <a:pt x="2751" y="11763"/>
                    <a:pt x="3608" y="10966"/>
                  </a:cubicBezTo>
                  <a:cubicBezTo>
                    <a:pt x="4644" y="10001"/>
                    <a:pt x="5346" y="8465"/>
                    <a:pt x="5322" y="6882"/>
                  </a:cubicBezTo>
                  <a:cubicBezTo>
                    <a:pt x="5310" y="4858"/>
                    <a:pt x="4179" y="3131"/>
                    <a:pt x="2881" y="1929"/>
                  </a:cubicBezTo>
                  <a:cubicBezTo>
                    <a:pt x="2084" y="1191"/>
                    <a:pt x="334" y="1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129900" y="3747325"/>
              <a:ext cx="273275" cy="273550"/>
            </a:xfrm>
            <a:custGeom>
              <a:avLst/>
              <a:gdLst/>
              <a:ahLst/>
              <a:cxnLst/>
              <a:rect l="l" t="t" r="r" b="b"/>
              <a:pathLst>
                <a:path w="10931" h="10942" extrusionOk="0">
                  <a:moveTo>
                    <a:pt x="24" y="0"/>
                  </a:moveTo>
                  <a:cubicBezTo>
                    <a:pt x="24" y="0"/>
                    <a:pt x="24" y="12"/>
                    <a:pt x="0" y="48"/>
                  </a:cubicBezTo>
                  <a:cubicBezTo>
                    <a:pt x="3024" y="3024"/>
                    <a:pt x="6799" y="8132"/>
                    <a:pt x="8835" y="10942"/>
                  </a:cubicBezTo>
                  <a:cubicBezTo>
                    <a:pt x="9132" y="10751"/>
                    <a:pt x="9394" y="10525"/>
                    <a:pt x="9620" y="10275"/>
                  </a:cubicBezTo>
                  <a:cubicBezTo>
                    <a:pt x="10466" y="9347"/>
                    <a:pt x="10930" y="7977"/>
                    <a:pt x="10513" y="6465"/>
                  </a:cubicBezTo>
                  <a:cubicBezTo>
                    <a:pt x="10049" y="4751"/>
                    <a:pt x="8537" y="3084"/>
                    <a:pt x="6846" y="2119"/>
                  </a:cubicBezTo>
                  <a:cubicBezTo>
                    <a:pt x="5167" y="1143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114700" y="3748500"/>
              <a:ext cx="235475" cy="290525"/>
            </a:xfrm>
            <a:custGeom>
              <a:avLst/>
              <a:gdLst/>
              <a:ahLst/>
              <a:cxnLst/>
              <a:rect l="l" t="t" r="r" b="b"/>
              <a:pathLst>
                <a:path w="9419" h="11621" extrusionOk="0">
                  <a:moveTo>
                    <a:pt x="632" y="1"/>
                  </a:moveTo>
                  <a:cubicBezTo>
                    <a:pt x="549" y="298"/>
                    <a:pt x="1" y="2394"/>
                    <a:pt x="1" y="3596"/>
                  </a:cubicBezTo>
                  <a:cubicBezTo>
                    <a:pt x="1" y="5478"/>
                    <a:pt x="525" y="7680"/>
                    <a:pt x="2085" y="9371"/>
                  </a:cubicBezTo>
                  <a:cubicBezTo>
                    <a:pt x="3311" y="10704"/>
                    <a:pt x="5037" y="11502"/>
                    <a:pt x="6537" y="11609"/>
                  </a:cubicBezTo>
                  <a:cubicBezTo>
                    <a:pt x="6649" y="11617"/>
                    <a:pt x="6760" y="11620"/>
                    <a:pt x="6869" y="11620"/>
                  </a:cubicBezTo>
                  <a:cubicBezTo>
                    <a:pt x="7832" y="11620"/>
                    <a:pt x="8702" y="11343"/>
                    <a:pt x="9419" y="10883"/>
                  </a:cubicBezTo>
                  <a:cubicBezTo>
                    <a:pt x="7407" y="8085"/>
                    <a:pt x="3632" y="2977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1112625" y="3516925"/>
              <a:ext cx="286375" cy="269400"/>
            </a:xfrm>
            <a:custGeom>
              <a:avLst/>
              <a:gdLst/>
              <a:ahLst/>
              <a:cxnLst/>
              <a:rect l="l" t="t" r="r" b="b"/>
              <a:pathLst>
                <a:path w="11455" h="10776" extrusionOk="0">
                  <a:moveTo>
                    <a:pt x="9276" y="1"/>
                  </a:moveTo>
                  <a:cubicBezTo>
                    <a:pt x="3787" y="2799"/>
                    <a:pt x="1132" y="7895"/>
                    <a:pt x="1" y="10776"/>
                  </a:cubicBezTo>
                  <a:cubicBezTo>
                    <a:pt x="501" y="10693"/>
                    <a:pt x="5311" y="9811"/>
                    <a:pt x="6978" y="8966"/>
                  </a:cubicBezTo>
                  <a:cubicBezTo>
                    <a:pt x="8728" y="8073"/>
                    <a:pt x="10371" y="6466"/>
                    <a:pt x="10942" y="4751"/>
                  </a:cubicBezTo>
                  <a:cubicBezTo>
                    <a:pt x="11454" y="3239"/>
                    <a:pt x="11085" y="1846"/>
                    <a:pt x="10299" y="882"/>
                  </a:cubicBezTo>
                  <a:cubicBezTo>
                    <a:pt x="10014" y="537"/>
                    <a:pt x="9668" y="239"/>
                    <a:pt x="9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099525" y="3499875"/>
              <a:ext cx="245000" cy="287350"/>
            </a:xfrm>
            <a:custGeom>
              <a:avLst/>
              <a:gdLst/>
              <a:ahLst/>
              <a:cxnLst/>
              <a:rect l="l" t="t" r="r" b="b"/>
              <a:pathLst>
                <a:path w="9800" h="11494" extrusionOk="0">
                  <a:moveTo>
                    <a:pt x="7383" y="1"/>
                  </a:moveTo>
                  <a:cubicBezTo>
                    <a:pt x="7323" y="1"/>
                    <a:pt x="7264" y="2"/>
                    <a:pt x="7204" y="4"/>
                  </a:cubicBezTo>
                  <a:cubicBezTo>
                    <a:pt x="5668" y="52"/>
                    <a:pt x="3882" y="778"/>
                    <a:pt x="2561" y="2052"/>
                  </a:cubicBezTo>
                  <a:cubicBezTo>
                    <a:pt x="858" y="3695"/>
                    <a:pt x="191" y="5886"/>
                    <a:pt x="72" y="7791"/>
                  </a:cubicBezTo>
                  <a:cubicBezTo>
                    <a:pt x="1" y="9100"/>
                    <a:pt x="477" y="11494"/>
                    <a:pt x="477" y="11494"/>
                  </a:cubicBezTo>
                  <a:cubicBezTo>
                    <a:pt x="477" y="11494"/>
                    <a:pt x="489" y="11458"/>
                    <a:pt x="525" y="11458"/>
                  </a:cubicBezTo>
                  <a:cubicBezTo>
                    <a:pt x="1656" y="8577"/>
                    <a:pt x="4311" y="3481"/>
                    <a:pt x="9800" y="683"/>
                  </a:cubicBezTo>
                  <a:cubicBezTo>
                    <a:pt x="9117" y="258"/>
                    <a:pt x="8299" y="1"/>
                    <a:pt x="7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917950" y="3481975"/>
              <a:ext cx="206900" cy="276075"/>
            </a:xfrm>
            <a:custGeom>
              <a:avLst/>
              <a:gdLst/>
              <a:ahLst/>
              <a:cxnLst/>
              <a:rect l="l" t="t" r="r" b="b"/>
              <a:pathLst>
                <a:path w="8276" h="11043" extrusionOk="0">
                  <a:moveTo>
                    <a:pt x="1937" y="1"/>
                  </a:moveTo>
                  <a:cubicBezTo>
                    <a:pt x="1241" y="1"/>
                    <a:pt x="586" y="163"/>
                    <a:pt x="1" y="434"/>
                  </a:cubicBezTo>
                  <a:cubicBezTo>
                    <a:pt x="4966" y="3292"/>
                    <a:pt x="6787" y="8007"/>
                    <a:pt x="7454" y="11043"/>
                  </a:cubicBezTo>
                  <a:lnTo>
                    <a:pt x="7490" y="11043"/>
                  </a:lnTo>
                  <a:cubicBezTo>
                    <a:pt x="7490" y="11043"/>
                    <a:pt x="8169" y="8757"/>
                    <a:pt x="8216" y="7507"/>
                  </a:cubicBezTo>
                  <a:cubicBezTo>
                    <a:pt x="8276" y="5685"/>
                    <a:pt x="7847" y="3578"/>
                    <a:pt x="6371" y="1994"/>
                  </a:cubicBezTo>
                  <a:cubicBezTo>
                    <a:pt x="5240" y="768"/>
                    <a:pt x="3597" y="53"/>
                    <a:pt x="2144" y="6"/>
                  </a:cubicBezTo>
                  <a:cubicBezTo>
                    <a:pt x="2075" y="3"/>
                    <a:pt x="2006" y="1"/>
                    <a:pt x="1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848300" y="3492825"/>
              <a:ext cx="256025" cy="265825"/>
            </a:xfrm>
            <a:custGeom>
              <a:avLst/>
              <a:gdLst/>
              <a:ahLst/>
              <a:cxnLst/>
              <a:rect l="l" t="t" r="r" b="b"/>
              <a:pathLst>
                <a:path w="10241" h="10633" extrusionOk="0">
                  <a:moveTo>
                    <a:pt x="2775" y="0"/>
                  </a:moveTo>
                  <a:cubicBezTo>
                    <a:pt x="2215" y="250"/>
                    <a:pt x="1727" y="608"/>
                    <a:pt x="1322" y="1060"/>
                  </a:cubicBezTo>
                  <a:cubicBezTo>
                    <a:pt x="477" y="1977"/>
                    <a:pt x="1" y="3322"/>
                    <a:pt x="346" y="4775"/>
                  </a:cubicBezTo>
                  <a:cubicBezTo>
                    <a:pt x="727" y="6418"/>
                    <a:pt x="2144" y="7978"/>
                    <a:pt x="3739" y="8847"/>
                  </a:cubicBezTo>
                  <a:cubicBezTo>
                    <a:pt x="5275" y="9680"/>
                    <a:pt x="9895" y="10549"/>
                    <a:pt x="10240" y="10633"/>
                  </a:cubicBezTo>
                  <a:cubicBezTo>
                    <a:pt x="9573" y="7573"/>
                    <a:pt x="7752" y="2858"/>
                    <a:pt x="2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098350" y="3428825"/>
              <a:ext cx="136350" cy="326250"/>
            </a:xfrm>
            <a:custGeom>
              <a:avLst/>
              <a:gdLst/>
              <a:ahLst/>
              <a:cxnLst/>
              <a:rect l="l" t="t" r="r" b="b"/>
              <a:pathLst>
                <a:path w="5454" h="13050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2417" y="6561"/>
                    <a:pt x="1191" y="10752"/>
                    <a:pt x="0" y="13038"/>
                  </a:cubicBezTo>
                  <a:lnTo>
                    <a:pt x="12" y="13050"/>
                  </a:lnTo>
                  <a:cubicBezTo>
                    <a:pt x="12" y="13050"/>
                    <a:pt x="2084" y="11859"/>
                    <a:pt x="2977" y="10966"/>
                  </a:cubicBezTo>
                  <a:cubicBezTo>
                    <a:pt x="4274" y="9692"/>
                    <a:pt x="5406" y="7859"/>
                    <a:pt x="5429" y="5704"/>
                  </a:cubicBezTo>
                  <a:cubicBezTo>
                    <a:pt x="5453" y="4025"/>
                    <a:pt x="4763" y="2382"/>
                    <a:pt x="3739" y="1346"/>
                  </a:cubicBezTo>
                  <a:cubicBezTo>
                    <a:pt x="2977" y="584"/>
                    <a:pt x="2072" y="131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997125" y="3427725"/>
              <a:ext cx="161375" cy="327050"/>
            </a:xfrm>
            <a:custGeom>
              <a:avLst/>
              <a:gdLst/>
              <a:ahLst/>
              <a:cxnLst/>
              <a:rect l="l" t="t" r="r" b="b"/>
              <a:pathLst>
                <a:path w="6455" h="13082" extrusionOk="0">
                  <a:moveTo>
                    <a:pt x="4527" y="1"/>
                  </a:moveTo>
                  <a:cubicBezTo>
                    <a:pt x="4401" y="1"/>
                    <a:pt x="4277" y="7"/>
                    <a:pt x="4156" y="21"/>
                  </a:cubicBezTo>
                  <a:cubicBezTo>
                    <a:pt x="2906" y="104"/>
                    <a:pt x="1632" y="747"/>
                    <a:pt x="882" y="2045"/>
                  </a:cubicBezTo>
                  <a:cubicBezTo>
                    <a:pt x="49" y="3497"/>
                    <a:pt x="1" y="5593"/>
                    <a:pt x="549" y="7319"/>
                  </a:cubicBezTo>
                  <a:cubicBezTo>
                    <a:pt x="1084" y="8974"/>
                    <a:pt x="3823" y="12772"/>
                    <a:pt x="4049" y="13082"/>
                  </a:cubicBezTo>
                  <a:cubicBezTo>
                    <a:pt x="5240" y="10796"/>
                    <a:pt x="6454" y="6605"/>
                    <a:pt x="5168" y="56"/>
                  </a:cubicBezTo>
                  <a:cubicBezTo>
                    <a:pt x="4952" y="19"/>
                    <a:pt x="4737" y="1"/>
                    <a:pt x="4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70625" y="3635375"/>
              <a:ext cx="305700" cy="141725"/>
            </a:xfrm>
            <a:custGeom>
              <a:avLst/>
              <a:gdLst/>
              <a:ahLst/>
              <a:cxnLst/>
              <a:rect l="l" t="t" r="r" b="b"/>
              <a:pathLst>
                <a:path w="12228" h="5669" extrusionOk="0">
                  <a:moveTo>
                    <a:pt x="5441" y="1"/>
                  </a:moveTo>
                  <a:cubicBezTo>
                    <a:pt x="5174" y="1"/>
                    <a:pt x="4904" y="20"/>
                    <a:pt x="4632" y="61"/>
                  </a:cubicBezTo>
                  <a:cubicBezTo>
                    <a:pt x="3072" y="299"/>
                    <a:pt x="1691" y="1216"/>
                    <a:pt x="905" y="2383"/>
                  </a:cubicBezTo>
                  <a:cubicBezTo>
                    <a:pt x="238" y="3395"/>
                    <a:pt x="0" y="4550"/>
                    <a:pt x="143" y="5669"/>
                  </a:cubicBezTo>
                  <a:cubicBezTo>
                    <a:pt x="2289" y="4821"/>
                    <a:pt x="5438" y="3855"/>
                    <a:pt x="8748" y="3855"/>
                  </a:cubicBezTo>
                  <a:cubicBezTo>
                    <a:pt x="9900" y="3855"/>
                    <a:pt x="11072" y="3972"/>
                    <a:pt x="12228" y="4252"/>
                  </a:cubicBezTo>
                  <a:cubicBezTo>
                    <a:pt x="12014" y="3954"/>
                    <a:pt x="10740" y="2383"/>
                    <a:pt x="9871" y="1692"/>
                  </a:cubicBezTo>
                  <a:cubicBezTo>
                    <a:pt x="8669" y="758"/>
                    <a:pt x="7114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74200" y="3732100"/>
              <a:ext cx="303025" cy="139375"/>
            </a:xfrm>
            <a:custGeom>
              <a:avLst/>
              <a:gdLst/>
              <a:ahLst/>
              <a:cxnLst/>
              <a:rect l="l" t="t" r="r" b="b"/>
              <a:pathLst>
                <a:path w="12121" h="5575" extrusionOk="0">
                  <a:moveTo>
                    <a:pt x="8529" y="1"/>
                  </a:moveTo>
                  <a:cubicBezTo>
                    <a:pt x="5250" y="1"/>
                    <a:pt x="2131" y="961"/>
                    <a:pt x="0" y="1812"/>
                  </a:cubicBezTo>
                  <a:cubicBezTo>
                    <a:pt x="12" y="1978"/>
                    <a:pt x="48" y="2157"/>
                    <a:pt x="95" y="2324"/>
                  </a:cubicBezTo>
                  <a:cubicBezTo>
                    <a:pt x="381" y="3538"/>
                    <a:pt x="1179" y="4705"/>
                    <a:pt x="2489" y="5241"/>
                  </a:cubicBezTo>
                  <a:cubicBezTo>
                    <a:pt x="3047" y="5469"/>
                    <a:pt x="3670" y="5574"/>
                    <a:pt x="4308" y="5574"/>
                  </a:cubicBezTo>
                  <a:cubicBezTo>
                    <a:pt x="5370" y="5574"/>
                    <a:pt x="6476" y="5282"/>
                    <a:pt x="7406" y="4776"/>
                  </a:cubicBezTo>
                  <a:cubicBezTo>
                    <a:pt x="8894" y="3979"/>
                    <a:pt x="12121" y="466"/>
                    <a:pt x="12121" y="466"/>
                  </a:cubicBezTo>
                  <a:lnTo>
                    <a:pt x="12073" y="419"/>
                  </a:lnTo>
                  <a:cubicBezTo>
                    <a:pt x="10897" y="124"/>
                    <a:pt x="970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104300" y="3660125"/>
              <a:ext cx="336375" cy="146450"/>
            </a:xfrm>
            <a:custGeom>
              <a:avLst/>
              <a:gdLst/>
              <a:ahLst/>
              <a:cxnLst/>
              <a:rect l="l" t="t" r="r" b="b"/>
              <a:pathLst>
                <a:path w="13455" h="5858" extrusionOk="0">
                  <a:moveTo>
                    <a:pt x="7134" y="0"/>
                  </a:moveTo>
                  <a:cubicBezTo>
                    <a:pt x="5487" y="0"/>
                    <a:pt x="3951" y="586"/>
                    <a:pt x="2739" y="1345"/>
                  </a:cubicBezTo>
                  <a:cubicBezTo>
                    <a:pt x="1655" y="2012"/>
                    <a:pt x="0" y="3762"/>
                    <a:pt x="0" y="3762"/>
                  </a:cubicBezTo>
                  <a:lnTo>
                    <a:pt x="12" y="3774"/>
                  </a:lnTo>
                  <a:cubicBezTo>
                    <a:pt x="1159" y="3559"/>
                    <a:pt x="2286" y="3467"/>
                    <a:pt x="3373" y="3467"/>
                  </a:cubicBezTo>
                  <a:cubicBezTo>
                    <a:pt x="7763" y="3467"/>
                    <a:pt x="11515" y="4961"/>
                    <a:pt x="13347" y="5858"/>
                  </a:cubicBezTo>
                  <a:cubicBezTo>
                    <a:pt x="13454" y="4857"/>
                    <a:pt x="13216" y="3786"/>
                    <a:pt x="12585" y="2821"/>
                  </a:cubicBezTo>
                  <a:cubicBezTo>
                    <a:pt x="11775" y="1583"/>
                    <a:pt x="10263" y="524"/>
                    <a:pt x="8573" y="154"/>
                  </a:cubicBezTo>
                  <a:cubicBezTo>
                    <a:pt x="8087" y="48"/>
                    <a:pt x="7606" y="0"/>
                    <a:pt x="7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104300" y="3746950"/>
              <a:ext cx="333700" cy="153600"/>
            </a:xfrm>
            <a:custGeom>
              <a:avLst/>
              <a:gdLst/>
              <a:ahLst/>
              <a:cxnLst/>
              <a:rect l="l" t="t" r="r" b="b"/>
              <a:pathLst>
                <a:path w="13348" h="6144" extrusionOk="0">
                  <a:moveTo>
                    <a:pt x="3392" y="0"/>
                  </a:moveTo>
                  <a:cubicBezTo>
                    <a:pt x="2295" y="0"/>
                    <a:pt x="1158" y="94"/>
                    <a:pt x="0" y="313"/>
                  </a:cubicBezTo>
                  <a:cubicBezTo>
                    <a:pt x="250" y="599"/>
                    <a:pt x="3489" y="4135"/>
                    <a:pt x="5037" y="5051"/>
                  </a:cubicBezTo>
                  <a:cubicBezTo>
                    <a:pt x="6196" y="5721"/>
                    <a:pt x="7622" y="6143"/>
                    <a:pt x="8952" y="6143"/>
                  </a:cubicBezTo>
                  <a:cubicBezTo>
                    <a:pt x="9466" y="6143"/>
                    <a:pt x="9966" y="6080"/>
                    <a:pt x="10430" y="5944"/>
                  </a:cubicBezTo>
                  <a:cubicBezTo>
                    <a:pt x="11906" y="5504"/>
                    <a:pt x="12811" y="4420"/>
                    <a:pt x="13192" y="3218"/>
                  </a:cubicBezTo>
                  <a:cubicBezTo>
                    <a:pt x="13264" y="2944"/>
                    <a:pt x="13323" y="2670"/>
                    <a:pt x="13347" y="2396"/>
                  </a:cubicBezTo>
                  <a:cubicBezTo>
                    <a:pt x="11519" y="1492"/>
                    <a:pt x="7778" y="0"/>
                    <a:pt x="3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962300" y="3624600"/>
              <a:ext cx="289350" cy="267175"/>
            </a:xfrm>
            <a:custGeom>
              <a:avLst/>
              <a:gdLst/>
              <a:ahLst/>
              <a:cxnLst/>
              <a:rect l="l" t="t" r="r" b="b"/>
              <a:pathLst>
                <a:path w="11574" h="10687" extrusionOk="0">
                  <a:moveTo>
                    <a:pt x="5792" y="1"/>
                  </a:moveTo>
                  <a:cubicBezTo>
                    <a:pt x="3256" y="1"/>
                    <a:pt x="1002" y="1803"/>
                    <a:pt x="537" y="4385"/>
                  </a:cubicBezTo>
                  <a:cubicBezTo>
                    <a:pt x="1" y="7290"/>
                    <a:pt x="1930" y="10076"/>
                    <a:pt x="4823" y="10600"/>
                  </a:cubicBezTo>
                  <a:cubicBezTo>
                    <a:pt x="5145" y="10658"/>
                    <a:pt x="5466" y="10687"/>
                    <a:pt x="5783" y="10687"/>
                  </a:cubicBezTo>
                  <a:cubicBezTo>
                    <a:pt x="8319" y="10687"/>
                    <a:pt x="10574" y="8885"/>
                    <a:pt x="11050" y="6302"/>
                  </a:cubicBezTo>
                  <a:cubicBezTo>
                    <a:pt x="11574" y="3397"/>
                    <a:pt x="9645" y="623"/>
                    <a:pt x="6752" y="87"/>
                  </a:cubicBezTo>
                  <a:cubicBezTo>
                    <a:pt x="6429" y="29"/>
                    <a:pt x="6108" y="1"/>
                    <a:pt x="5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"/>
          <p:cNvGrpSpPr/>
          <p:nvPr/>
        </p:nvGrpSpPr>
        <p:grpSpPr>
          <a:xfrm rot="3910160" flipH="1">
            <a:off x="8355895" y="1139529"/>
            <a:ext cx="1874074" cy="1646787"/>
            <a:chOff x="5410200" y="3054675"/>
            <a:chExt cx="1281125" cy="1125750"/>
          </a:xfrm>
        </p:grpSpPr>
        <p:sp>
          <p:nvSpPr>
            <p:cNvPr id="502" name="Google Shape;502;p4"/>
            <p:cNvSpPr/>
            <p:nvPr/>
          </p:nvSpPr>
          <p:spPr>
            <a:xfrm>
              <a:off x="6101950" y="3098125"/>
              <a:ext cx="589375" cy="366750"/>
            </a:xfrm>
            <a:custGeom>
              <a:avLst/>
              <a:gdLst/>
              <a:ahLst/>
              <a:cxnLst/>
              <a:rect l="l" t="t" r="r" b="b"/>
              <a:pathLst>
                <a:path w="23575" h="14670" extrusionOk="0">
                  <a:moveTo>
                    <a:pt x="23575" y="1"/>
                  </a:moveTo>
                  <a:lnTo>
                    <a:pt x="23575" y="1"/>
                  </a:lnTo>
                  <a:cubicBezTo>
                    <a:pt x="19598" y="751"/>
                    <a:pt x="15633" y="1525"/>
                    <a:pt x="11835" y="2942"/>
                  </a:cubicBezTo>
                  <a:cubicBezTo>
                    <a:pt x="8049" y="4346"/>
                    <a:pt x="4441" y="6442"/>
                    <a:pt x="1774" y="9478"/>
                  </a:cubicBezTo>
                  <a:cubicBezTo>
                    <a:pt x="1357" y="9954"/>
                    <a:pt x="953" y="10478"/>
                    <a:pt x="643" y="11038"/>
                  </a:cubicBezTo>
                  <a:cubicBezTo>
                    <a:pt x="0" y="12169"/>
                    <a:pt x="36" y="13538"/>
                    <a:pt x="631" y="14669"/>
                  </a:cubicBezTo>
                  <a:cubicBezTo>
                    <a:pt x="8168" y="12097"/>
                    <a:pt x="14740" y="7037"/>
                    <a:pt x="21074" y="2084"/>
                  </a:cubicBezTo>
                  <a:cubicBezTo>
                    <a:pt x="21896" y="1441"/>
                    <a:pt x="22717" y="822"/>
                    <a:pt x="23515" y="179"/>
                  </a:cubicBezTo>
                  <a:cubicBezTo>
                    <a:pt x="23527" y="120"/>
                    <a:pt x="23563" y="60"/>
                    <a:pt x="23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6117425" y="3102000"/>
              <a:ext cx="572400" cy="424400"/>
            </a:xfrm>
            <a:custGeom>
              <a:avLst/>
              <a:gdLst/>
              <a:ahLst/>
              <a:cxnLst/>
              <a:rect l="l" t="t" r="r" b="b"/>
              <a:pathLst>
                <a:path w="22896" h="16976" extrusionOk="0">
                  <a:moveTo>
                    <a:pt x="22896" y="0"/>
                  </a:moveTo>
                  <a:lnTo>
                    <a:pt x="22896" y="0"/>
                  </a:lnTo>
                  <a:cubicBezTo>
                    <a:pt x="22074" y="643"/>
                    <a:pt x="21277" y="1274"/>
                    <a:pt x="20455" y="1905"/>
                  </a:cubicBezTo>
                  <a:cubicBezTo>
                    <a:pt x="14121" y="6847"/>
                    <a:pt x="7549" y="11931"/>
                    <a:pt x="0" y="14502"/>
                  </a:cubicBezTo>
                  <a:cubicBezTo>
                    <a:pt x="155" y="14800"/>
                    <a:pt x="346" y="15074"/>
                    <a:pt x="560" y="15312"/>
                  </a:cubicBezTo>
                  <a:lnTo>
                    <a:pt x="881" y="15669"/>
                  </a:lnTo>
                  <a:cubicBezTo>
                    <a:pt x="1584" y="16443"/>
                    <a:pt x="2548" y="16895"/>
                    <a:pt x="3596" y="16955"/>
                  </a:cubicBezTo>
                  <a:cubicBezTo>
                    <a:pt x="3842" y="16969"/>
                    <a:pt x="4089" y="16975"/>
                    <a:pt x="4335" y="16975"/>
                  </a:cubicBezTo>
                  <a:cubicBezTo>
                    <a:pt x="8387" y="16975"/>
                    <a:pt x="12412" y="15156"/>
                    <a:pt x="15443" y="12395"/>
                  </a:cubicBezTo>
                  <a:cubicBezTo>
                    <a:pt x="19038" y="9097"/>
                    <a:pt x="21348" y="4632"/>
                    <a:pt x="2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869775" y="305467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0"/>
                  </a:moveTo>
                  <a:cubicBezTo>
                    <a:pt x="1846" y="0"/>
                    <a:pt x="0" y="1858"/>
                    <a:pt x="0" y="4132"/>
                  </a:cubicBezTo>
                  <a:cubicBezTo>
                    <a:pt x="0" y="6406"/>
                    <a:pt x="4144" y="22979"/>
                    <a:pt x="4144" y="22979"/>
                  </a:cubicBezTo>
                  <a:cubicBezTo>
                    <a:pt x="4144" y="22979"/>
                    <a:pt x="8275" y="6406"/>
                    <a:pt x="8275" y="4132"/>
                  </a:cubicBezTo>
                  <a:cubicBezTo>
                    <a:pt x="8275" y="1834"/>
                    <a:pt x="6430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869775" y="360592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1"/>
                  </a:moveTo>
                  <a:cubicBezTo>
                    <a:pt x="4144" y="1"/>
                    <a:pt x="0" y="16562"/>
                    <a:pt x="0" y="18848"/>
                  </a:cubicBezTo>
                  <a:cubicBezTo>
                    <a:pt x="0" y="21134"/>
                    <a:pt x="1846" y="22980"/>
                    <a:pt x="4144" y="22980"/>
                  </a:cubicBezTo>
                  <a:cubicBezTo>
                    <a:pt x="6430" y="22980"/>
                    <a:pt x="8275" y="21122"/>
                    <a:pt x="8275" y="18848"/>
                  </a:cubicBezTo>
                  <a:cubicBezTo>
                    <a:pt x="8275" y="16562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961750" y="3502650"/>
              <a:ext cx="574500" cy="206900"/>
            </a:xfrm>
            <a:custGeom>
              <a:avLst/>
              <a:gdLst/>
              <a:ahLst/>
              <a:cxnLst/>
              <a:rect l="l" t="t" r="r" b="b"/>
              <a:pathLst>
                <a:path w="22980" h="8276" extrusionOk="0">
                  <a:moveTo>
                    <a:pt x="18836" y="0"/>
                  </a:moveTo>
                  <a:cubicBezTo>
                    <a:pt x="16562" y="0"/>
                    <a:pt x="0" y="4132"/>
                    <a:pt x="0" y="4132"/>
                  </a:cubicBezTo>
                  <a:cubicBezTo>
                    <a:pt x="0" y="4132"/>
                    <a:pt x="16550" y="8275"/>
                    <a:pt x="18836" y="8275"/>
                  </a:cubicBezTo>
                  <a:cubicBezTo>
                    <a:pt x="21134" y="8275"/>
                    <a:pt x="22979" y="6430"/>
                    <a:pt x="22979" y="4132"/>
                  </a:cubicBezTo>
                  <a:cubicBezTo>
                    <a:pt x="22979" y="1846"/>
                    <a:pt x="21122" y="0"/>
                    <a:pt x="18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410200" y="3502650"/>
              <a:ext cx="574500" cy="206600"/>
            </a:xfrm>
            <a:custGeom>
              <a:avLst/>
              <a:gdLst/>
              <a:ahLst/>
              <a:cxnLst/>
              <a:rect l="l" t="t" r="r" b="b"/>
              <a:pathLst>
                <a:path w="22980" h="8264" extrusionOk="0">
                  <a:moveTo>
                    <a:pt x="4143" y="0"/>
                  </a:moveTo>
                  <a:cubicBezTo>
                    <a:pt x="1845" y="0"/>
                    <a:pt x="0" y="1846"/>
                    <a:pt x="0" y="4132"/>
                  </a:cubicBezTo>
                  <a:cubicBezTo>
                    <a:pt x="0" y="6418"/>
                    <a:pt x="1869" y="8263"/>
                    <a:pt x="4143" y="8263"/>
                  </a:cubicBezTo>
                  <a:cubicBezTo>
                    <a:pt x="6417" y="8263"/>
                    <a:pt x="22979" y="4132"/>
                    <a:pt x="22979" y="4132"/>
                  </a:cubicBezTo>
                  <a:cubicBezTo>
                    <a:pt x="22979" y="4132"/>
                    <a:pt x="6417" y="0"/>
                    <a:pt x="4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965025" y="3177300"/>
              <a:ext cx="446800" cy="437000"/>
            </a:xfrm>
            <a:custGeom>
              <a:avLst/>
              <a:gdLst/>
              <a:ahLst/>
              <a:cxnLst/>
              <a:rect l="l" t="t" r="r" b="b"/>
              <a:pathLst>
                <a:path w="17872" h="17480" extrusionOk="0">
                  <a:moveTo>
                    <a:pt x="13334" y="1"/>
                  </a:moveTo>
                  <a:cubicBezTo>
                    <a:pt x="12276" y="1"/>
                    <a:pt x="11216" y="406"/>
                    <a:pt x="10406" y="1215"/>
                  </a:cubicBezTo>
                  <a:cubicBezTo>
                    <a:pt x="8787" y="2846"/>
                    <a:pt x="0" y="17479"/>
                    <a:pt x="0" y="17479"/>
                  </a:cubicBezTo>
                  <a:cubicBezTo>
                    <a:pt x="0" y="17479"/>
                    <a:pt x="14633" y="8692"/>
                    <a:pt x="16252" y="7073"/>
                  </a:cubicBezTo>
                  <a:cubicBezTo>
                    <a:pt x="17872" y="5454"/>
                    <a:pt x="17872" y="2834"/>
                    <a:pt x="16252" y="1215"/>
                  </a:cubicBezTo>
                  <a:cubicBezTo>
                    <a:pt x="15449" y="406"/>
                    <a:pt x="14392" y="1"/>
                    <a:pt x="13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534900" y="3597900"/>
              <a:ext cx="446525" cy="436675"/>
            </a:xfrm>
            <a:custGeom>
              <a:avLst/>
              <a:gdLst/>
              <a:ahLst/>
              <a:cxnLst/>
              <a:rect l="l" t="t" r="r" b="b"/>
              <a:pathLst>
                <a:path w="17861" h="17467" extrusionOk="0">
                  <a:moveTo>
                    <a:pt x="17860" y="0"/>
                  </a:moveTo>
                  <a:cubicBezTo>
                    <a:pt x="17859" y="1"/>
                    <a:pt x="3227" y="8775"/>
                    <a:pt x="1608" y="10394"/>
                  </a:cubicBezTo>
                  <a:cubicBezTo>
                    <a:pt x="1" y="12002"/>
                    <a:pt x="1" y="14621"/>
                    <a:pt x="1608" y="16252"/>
                  </a:cubicBezTo>
                  <a:cubicBezTo>
                    <a:pt x="2412" y="17062"/>
                    <a:pt x="3468" y="17467"/>
                    <a:pt x="4527" y="17467"/>
                  </a:cubicBezTo>
                  <a:cubicBezTo>
                    <a:pt x="5585" y="17467"/>
                    <a:pt x="6644" y="17062"/>
                    <a:pt x="7454" y="16252"/>
                  </a:cubicBezTo>
                  <a:cubicBezTo>
                    <a:pt x="9085" y="14621"/>
                    <a:pt x="17860" y="1"/>
                    <a:pt x="17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973350" y="3589550"/>
              <a:ext cx="446800" cy="436700"/>
            </a:xfrm>
            <a:custGeom>
              <a:avLst/>
              <a:gdLst/>
              <a:ahLst/>
              <a:cxnLst/>
              <a:rect l="l" t="t" r="r" b="b"/>
              <a:pathLst>
                <a:path w="17872" h="17468" extrusionOk="0">
                  <a:moveTo>
                    <a:pt x="1" y="1"/>
                  </a:moveTo>
                  <a:cubicBezTo>
                    <a:pt x="1" y="2"/>
                    <a:pt x="8776" y="14634"/>
                    <a:pt x="10395" y="16253"/>
                  </a:cubicBezTo>
                  <a:cubicBezTo>
                    <a:pt x="11198" y="17062"/>
                    <a:pt x="12255" y="17467"/>
                    <a:pt x="13315" y="17467"/>
                  </a:cubicBezTo>
                  <a:cubicBezTo>
                    <a:pt x="14374" y="17467"/>
                    <a:pt x="15437" y="17062"/>
                    <a:pt x="16253" y="16253"/>
                  </a:cubicBezTo>
                  <a:cubicBezTo>
                    <a:pt x="17872" y="14646"/>
                    <a:pt x="17872" y="12026"/>
                    <a:pt x="16253" y="10407"/>
                  </a:cubicBezTo>
                  <a:cubicBezTo>
                    <a:pt x="14622" y="878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542650" y="3169500"/>
              <a:ext cx="447100" cy="436450"/>
            </a:xfrm>
            <a:custGeom>
              <a:avLst/>
              <a:gdLst/>
              <a:ahLst/>
              <a:cxnLst/>
              <a:rect l="l" t="t" r="r" b="b"/>
              <a:pathLst>
                <a:path w="17884" h="17458" extrusionOk="0">
                  <a:moveTo>
                    <a:pt x="4554" y="0"/>
                  </a:moveTo>
                  <a:cubicBezTo>
                    <a:pt x="3498" y="0"/>
                    <a:pt x="2441" y="402"/>
                    <a:pt x="1631" y="1206"/>
                  </a:cubicBezTo>
                  <a:cubicBezTo>
                    <a:pt x="0" y="2813"/>
                    <a:pt x="0" y="5432"/>
                    <a:pt x="1631" y="7052"/>
                  </a:cubicBezTo>
                  <a:cubicBezTo>
                    <a:pt x="3251" y="8683"/>
                    <a:pt x="17883" y="17458"/>
                    <a:pt x="17883" y="17458"/>
                  </a:cubicBezTo>
                  <a:cubicBezTo>
                    <a:pt x="17883" y="17458"/>
                    <a:pt x="9097" y="2825"/>
                    <a:pt x="7477" y="1206"/>
                  </a:cubicBezTo>
                  <a:cubicBezTo>
                    <a:pt x="6668" y="402"/>
                    <a:pt x="5611" y="0"/>
                    <a:pt x="4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678075" y="3080900"/>
              <a:ext cx="299775" cy="537850"/>
            </a:xfrm>
            <a:custGeom>
              <a:avLst/>
              <a:gdLst/>
              <a:ahLst/>
              <a:cxnLst/>
              <a:rect l="l" t="t" r="r" b="b"/>
              <a:pathLst>
                <a:path w="11991" h="21514" extrusionOk="0">
                  <a:moveTo>
                    <a:pt x="4691" y="0"/>
                  </a:moveTo>
                  <a:cubicBezTo>
                    <a:pt x="4160" y="0"/>
                    <a:pt x="3620" y="103"/>
                    <a:pt x="3096" y="321"/>
                  </a:cubicBezTo>
                  <a:cubicBezTo>
                    <a:pt x="989" y="1214"/>
                    <a:pt x="1" y="3619"/>
                    <a:pt x="882" y="5738"/>
                  </a:cubicBezTo>
                  <a:cubicBezTo>
                    <a:pt x="1763" y="7833"/>
                    <a:pt x="11990" y="21514"/>
                    <a:pt x="11990" y="21514"/>
                  </a:cubicBezTo>
                  <a:cubicBezTo>
                    <a:pt x="11990" y="21514"/>
                    <a:pt x="9395" y="4643"/>
                    <a:pt x="8514" y="2535"/>
                  </a:cubicBezTo>
                  <a:cubicBezTo>
                    <a:pt x="7841" y="957"/>
                    <a:pt x="6311" y="0"/>
                    <a:pt x="4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968900" y="3597300"/>
              <a:ext cx="299450" cy="538075"/>
            </a:xfrm>
            <a:custGeom>
              <a:avLst/>
              <a:gdLst/>
              <a:ahLst/>
              <a:cxnLst/>
              <a:rect l="l" t="t" r="r" b="b"/>
              <a:pathLst>
                <a:path w="11978" h="2152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84" y="16860"/>
                    <a:pt x="3465" y="18979"/>
                  </a:cubicBezTo>
                  <a:cubicBezTo>
                    <a:pt x="4135" y="20569"/>
                    <a:pt x="5669" y="21522"/>
                    <a:pt x="7279" y="21522"/>
                  </a:cubicBezTo>
                  <a:cubicBezTo>
                    <a:pt x="7814" y="21522"/>
                    <a:pt x="8359" y="21417"/>
                    <a:pt x="8882" y="21194"/>
                  </a:cubicBezTo>
                  <a:cubicBezTo>
                    <a:pt x="10990" y="20301"/>
                    <a:pt x="11978" y="17895"/>
                    <a:pt x="11097" y="15776"/>
                  </a:cubicBezTo>
                  <a:cubicBezTo>
                    <a:pt x="10216" y="1368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958475" y="3316300"/>
              <a:ext cx="551575" cy="285500"/>
            </a:xfrm>
            <a:custGeom>
              <a:avLst/>
              <a:gdLst/>
              <a:ahLst/>
              <a:cxnLst/>
              <a:rect l="l" t="t" r="r" b="b"/>
              <a:pathLst>
                <a:path w="22063" h="11420" extrusionOk="0">
                  <a:moveTo>
                    <a:pt x="17373" y="0"/>
                  </a:moveTo>
                  <a:cubicBezTo>
                    <a:pt x="16840" y="0"/>
                    <a:pt x="16299" y="104"/>
                    <a:pt x="15776" y="322"/>
                  </a:cubicBezTo>
                  <a:cubicBezTo>
                    <a:pt x="13669" y="1203"/>
                    <a:pt x="0" y="11419"/>
                    <a:pt x="0" y="11419"/>
                  </a:cubicBezTo>
                  <a:cubicBezTo>
                    <a:pt x="0" y="11419"/>
                    <a:pt x="16860" y="8835"/>
                    <a:pt x="18967" y="7954"/>
                  </a:cubicBezTo>
                  <a:cubicBezTo>
                    <a:pt x="21074" y="7073"/>
                    <a:pt x="22063" y="4656"/>
                    <a:pt x="21193" y="2537"/>
                  </a:cubicBezTo>
                  <a:cubicBezTo>
                    <a:pt x="20522" y="952"/>
                    <a:pt x="18989" y="0"/>
                    <a:pt x="17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427450" y="3593425"/>
              <a:ext cx="552175" cy="285500"/>
            </a:xfrm>
            <a:custGeom>
              <a:avLst/>
              <a:gdLst/>
              <a:ahLst/>
              <a:cxnLst/>
              <a:rect l="l" t="t" r="r" b="b"/>
              <a:pathLst>
                <a:path w="22087" h="11420" extrusionOk="0">
                  <a:moveTo>
                    <a:pt x="22087" y="1"/>
                  </a:moveTo>
                  <a:cubicBezTo>
                    <a:pt x="22086" y="1"/>
                    <a:pt x="5227" y="2584"/>
                    <a:pt x="3108" y="3465"/>
                  </a:cubicBezTo>
                  <a:cubicBezTo>
                    <a:pt x="1001" y="4346"/>
                    <a:pt x="1" y="6763"/>
                    <a:pt x="894" y="8883"/>
                  </a:cubicBezTo>
                  <a:cubicBezTo>
                    <a:pt x="1565" y="10467"/>
                    <a:pt x="3092" y="11419"/>
                    <a:pt x="4709" y="11419"/>
                  </a:cubicBezTo>
                  <a:cubicBezTo>
                    <a:pt x="5242" y="11419"/>
                    <a:pt x="5785" y="11316"/>
                    <a:pt x="6311" y="11097"/>
                  </a:cubicBezTo>
                  <a:cubicBezTo>
                    <a:pt x="8406" y="10216"/>
                    <a:pt x="22086" y="1"/>
                    <a:pt x="22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964425" y="3068775"/>
              <a:ext cx="295600" cy="539550"/>
            </a:xfrm>
            <a:custGeom>
              <a:avLst/>
              <a:gdLst/>
              <a:ahLst/>
              <a:cxnLst/>
              <a:rect l="l" t="t" r="r" b="b"/>
              <a:pathLst>
                <a:path w="11824" h="21582" extrusionOk="0">
                  <a:moveTo>
                    <a:pt x="7133" y="1"/>
                  </a:moveTo>
                  <a:cubicBezTo>
                    <a:pt x="5501" y="1"/>
                    <a:pt x="3958" y="969"/>
                    <a:pt x="3298" y="2568"/>
                  </a:cubicBezTo>
                  <a:cubicBezTo>
                    <a:pt x="2441" y="4687"/>
                    <a:pt x="0" y="21582"/>
                    <a:pt x="0" y="21582"/>
                  </a:cubicBezTo>
                  <a:cubicBezTo>
                    <a:pt x="0" y="21582"/>
                    <a:pt x="10097" y="7806"/>
                    <a:pt x="10966" y="5699"/>
                  </a:cubicBezTo>
                  <a:cubicBezTo>
                    <a:pt x="11823" y="3580"/>
                    <a:pt x="10811" y="1175"/>
                    <a:pt x="8692" y="306"/>
                  </a:cubicBezTo>
                  <a:cubicBezTo>
                    <a:pt x="8180" y="99"/>
                    <a:pt x="7652" y="1"/>
                    <a:pt x="7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677475" y="3586575"/>
              <a:ext cx="295900" cy="539875"/>
            </a:xfrm>
            <a:custGeom>
              <a:avLst/>
              <a:gdLst/>
              <a:ahLst/>
              <a:cxnLst/>
              <a:rect l="l" t="t" r="r" b="b"/>
              <a:pathLst>
                <a:path w="11836" h="21595" extrusionOk="0">
                  <a:moveTo>
                    <a:pt x="11836" y="1"/>
                  </a:moveTo>
                  <a:lnTo>
                    <a:pt x="11836" y="1"/>
                  </a:lnTo>
                  <a:cubicBezTo>
                    <a:pt x="11835" y="2"/>
                    <a:pt x="1727" y="13764"/>
                    <a:pt x="858" y="15884"/>
                  </a:cubicBezTo>
                  <a:cubicBezTo>
                    <a:pt x="1" y="17991"/>
                    <a:pt x="1013" y="20420"/>
                    <a:pt x="3144" y="21289"/>
                  </a:cubicBezTo>
                  <a:cubicBezTo>
                    <a:pt x="3653" y="21496"/>
                    <a:pt x="4179" y="21594"/>
                    <a:pt x="4698" y="21594"/>
                  </a:cubicBezTo>
                  <a:cubicBezTo>
                    <a:pt x="6327" y="21594"/>
                    <a:pt x="7875" y="20626"/>
                    <a:pt x="8526" y="19027"/>
                  </a:cubicBezTo>
                  <a:cubicBezTo>
                    <a:pt x="9395" y="16908"/>
                    <a:pt x="11835" y="2"/>
                    <a:pt x="11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962350" y="3582425"/>
              <a:ext cx="553350" cy="282075"/>
            </a:xfrm>
            <a:custGeom>
              <a:avLst/>
              <a:gdLst/>
              <a:ahLst/>
              <a:cxnLst/>
              <a:rect l="l" t="t" r="r" b="b"/>
              <a:pathLst>
                <a:path w="22134" h="11283" extrusionOk="0">
                  <a:moveTo>
                    <a:pt x="0" y="0"/>
                  </a:moveTo>
                  <a:cubicBezTo>
                    <a:pt x="0" y="0"/>
                    <a:pt x="13776" y="10109"/>
                    <a:pt x="15883" y="10978"/>
                  </a:cubicBezTo>
                  <a:cubicBezTo>
                    <a:pt x="16394" y="11184"/>
                    <a:pt x="16921" y="11282"/>
                    <a:pt x="17439" y="11282"/>
                  </a:cubicBezTo>
                  <a:cubicBezTo>
                    <a:pt x="19072" y="11282"/>
                    <a:pt x="20617" y="10309"/>
                    <a:pt x="21277" y="8692"/>
                  </a:cubicBezTo>
                  <a:cubicBezTo>
                    <a:pt x="22134" y="6584"/>
                    <a:pt x="21122" y="4167"/>
                    <a:pt x="19014" y="3310"/>
                  </a:cubicBezTo>
                  <a:cubicBezTo>
                    <a:pt x="16895" y="24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430725" y="3309575"/>
              <a:ext cx="553375" cy="281800"/>
            </a:xfrm>
            <a:custGeom>
              <a:avLst/>
              <a:gdLst/>
              <a:ahLst/>
              <a:cxnLst/>
              <a:rect l="l" t="t" r="r" b="b"/>
              <a:pathLst>
                <a:path w="22135" h="11272" extrusionOk="0">
                  <a:moveTo>
                    <a:pt x="4697" y="1"/>
                  </a:moveTo>
                  <a:cubicBezTo>
                    <a:pt x="3065" y="1"/>
                    <a:pt x="1511" y="972"/>
                    <a:pt x="870" y="2580"/>
                  </a:cubicBezTo>
                  <a:cubicBezTo>
                    <a:pt x="1" y="4699"/>
                    <a:pt x="1013" y="7104"/>
                    <a:pt x="3132" y="7973"/>
                  </a:cubicBezTo>
                  <a:cubicBezTo>
                    <a:pt x="5239" y="8831"/>
                    <a:pt x="22134" y="11271"/>
                    <a:pt x="22134" y="11271"/>
                  </a:cubicBezTo>
                  <a:cubicBezTo>
                    <a:pt x="22134" y="11271"/>
                    <a:pt x="8371" y="1175"/>
                    <a:pt x="6251" y="306"/>
                  </a:cubicBezTo>
                  <a:cubicBezTo>
                    <a:pt x="5743" y="99"/>
                    <a:pt x="5216" y="1"/>
                    <a:pt x="4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860250" y="3202600"/>
              <a:ext cx="228325" cy="396800"/>
            </a:xfrm>
            <a:custGeom>
              <a:avLst/>
              <a:gdLst/>
              <a:ahLst/>
              <a:cxnLst/>
              <a:rect l="l" t="t" r="r" b="b"/>
              <a:pathLst>
                <a:path w="9133" h="15872" extrusionOk="0">
                  <a:moveTo>
                    <a:pt x="9132" y="1"/>
                  </a:moveTo>
                  <a:cubicBezTo>
                    <a:pt x="0" y="5418"/>
                    <a:pt x="3572" y="14241"/>
                    <a:pt x="4322" y="15872"/>
                  </a:cubicBezTo>
                  <a:cubicBezTo>
                    <a:pt x="6680" y="10847"/>
                    <a:pt x="8311" y="5490"/>
                    <a:pt x="9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968300" y="3199025"/>
              <a:ext cx="261350" cy="406625"/>
            </a:xfrm>
            <a:custGeom>
              <a:avLst/>
              <a:gdLst/>
              <a:ahLst/>
              <a:cxnLst/>
              <a:rect l="l" t="t" r="r" b="b"/>
              <a:pathLst>
                <a:path w="10454" h="16265" extrusionOk="0">
                  <a:moveTo>
                    <a:pt x="5084" y="1"/>
                  </a:moveTo>
                  <a:lnTo>
                    <a:pt x="5084" y="1"/>
                  </a:lnTo>
                  <a:cubicBezTo>
                    <a:pt x="4989" y="37"/>
                    <a:pt x="4906" y="96"/>
                    <a:pt x="4810" y="144"/>
                  </a:cubicBezTo>
                  <a:cubicBezTo>
                    <a:pt x="3989" y="5621"/>
                    <a:pt x="2370" y="10990"/>
                    <a:pt x="0" y="16015"/>
                  </a:cubicBezTo>
                  <a:cubicBezTo>
                    <a:pt x="84" y="16170"/>
                    <a:pt x="143" y="16265"/>
                    <a:pt x="143" y="16265"/>
                  </a:cubicBezTo>
                  <a:cubicBezTo>
                    <a:pt x="143" y="16265"/>
                    <a:pt x="10454" y="10752"/>
                    <a:pt x="5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858150" y="3594925"/>
              <a:ext cx="238750" cy="402750"/>
            </a:xfrm>
            <a:custGeom>
              <a:avLst/>
              <a:gdLst/>
              <a:ahLst/>
              <a:cxnLst/>
              <a:rect l="l" t="t" r="r" b="b"/>
              <a:pathLst>
                <a:path w="9550" h="16110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585" y="36"/>
                    <a:pt x="4501" y="95"/>
                    <a:pt x="4430" y="143"/>
                  </a:cubicBezTo>
                  <a:cubicBezTo>
                    <a:pt x="4192" y="3227"/>
                    <a:pt x="3251" y="8608"/>
                    <a:pt x="1" y="16109"/>
                  </a:cubicBezTo>
                  <a:cubicBezTo>
                    <a:pt x="1549" y="15157"/>
                    <a:pt x="9550" y="9728"/>
                    <a:pt x="4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5716175" y="3598500"/>
              <a:ext cx="252150" cy="403050"/>
            </a:xfrm>
            <a:custGeom>
              <a:avLst/>
              <a:gdLst/>
              <a:ahLst/>
              <a:cxnLst/>
              <a:rect l="l" t="t" r="r" b="b"/>
              <a:pathLst>
                <a:path w="10086" h="16122" extrusionOk="0">
                  <a:moveTo>
                    <a:pt x="10085" y="0"/>
                  </a:moveTo>
                  <a:lnTo>
                    <a:pt x="10085" y="0"/>
                  </a:lnTo>
                  <a:cubicBezTo>
                    <a:pt x="1" y="5965"/>
                    <a:pt x="5418" y="16121"/>
                    <a:pt x="5418" y="16121"/>
                  </a:cubicBezTo>
                  <a:cubicBezTo>
                    <a:pt x="5418" y="16121"/>
                    <a:pt x="5501" y="16073"/>
                    <a:pt x="5668" y="15966"/>
                  </a:cubicBezTo>
                  <a:cubicBezTo>
                    <a:pt x="8930" y="8465"/>
                    <a:pt x="9871" y="3084"/>
                    <a:pt x="10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969475" y="3562100"/>
              <a:ext cx="403050" cy="155825"/>
            </a:xfrm>
            <a:custGeom>
              <a:avLst/>
              <a:gdLst/>
              <a:ahLst/>
              <a:cxnLst/>
              <a:rect l="l" t="t" r="r" b="b"/>
              <a:pathLst>
                <a:path w="16122" h="6233" extrusionOk="0">
                  <a:moveTo>
                    <a:pt x="6101" y="1"/>
                  </a:moveTo>
                  <a:cubicBezTo>
                    <a:pt x="2972" y="1"/>
                    <a:pt x="445" y="1192"/>
                    <a:pt x="1" y="1408"/>
                  </a:cubicBezTo>
                  <a:cubicBezTo>
                    <a:pt x="6112" y="5910"/>
                    <a:pt x="13864" y="6232"/>
                    <a:pt x="15865" y="6232"/>
                  </a:cubicBezTo>
                  <a:cubicBezTo>
                    <a:pt x="15966" y="6232"/>
                    <a:pt x="16051" y="6232"/>
                    <a:pt x="16122" y="6230"/>
                  </a:cubicBezTo>
                  <a:cubicBezTo>
                    <a:pt x="13227" y="1277"/>
                    <a:pt x="9341" y="1"/>
                    <a:pt x="6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967700" y="3597900"/>
              <a:ext cx="406625" cy="162875"/>
            </a:xfrm>
            <a:custGeom>
              <a:avLst/>
              <a:gdLst/>
              <a:ahLst/>
              <a:cxnLst/>
              <a:rect l="l" t="t" r="r" b="b"/>
              <a:pathLst>
                <a:path w="16265" h="6515" extrusionOk="0">
                  <a:moveTo>
                    <a:pt x="72" y="0"/>
                  </a:moveTo>
                  <a:cubicBezTo>
                    <a:pt x="24" y="24"/>
                    <a:pt x="0" y="24"/>
                    <a:pt x="0" y="24"/>
                  </a:cubicBezTo>
                  <a:cubicBezTo>
                    <a:pt x="0" y="24"/>
                    <a:pt x="3463" y="6515"/>
                    <a:pt x="10269" y="6515"/>
                  </a:cubicBezTo>
                  <a:cubicBezTo>
                    <a:pt x="12042" y="6515"/>
                    <a:pt x="14041" y="6074"/>
                    <a:pt x="16264" y="4965"/>
                  </a:cubicBezTo>
                  <a:cubicBezTo>
                    <a:pt x="16241" y="4906"/>
                    <a:pt x="16205" y="4858"/>
                    <a:pt x="16181" y="4822"/>
                  </a:cubicBezTo>
                  <a:cubicBezTo>
                    <a:pt x="14717" y="4822"/>
                    <a:pt x="6489" y="4703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572125" y="3476450"/>
              <a:ext cx="398575" cy="164225"/>
            </a:xfrm>
            <a:custGeom>
              <a:avLst/>
              <a:gdLst/>
              <a:ahLst/>
              <a:cxnLst/>
              <a:rect l="l" t="t" r="r" b="b"/>
              <a:pathLst>
                <a:path w="15943" h="6569" extrusionOk="0">
                  <a:moveTo>
                    <a:pt x="167" y="1"/>
                  </a:moveTo>
                  <a:cubicBezTo>
                    <a:pt x="48" y="48"/>
                    <a:pt x="0" y="72"/>
                    <a:pt x="0" y="72"/>
                  </a:cubicBezTo>
                  <a:cubicBezTo>
                    <a:pt x="0" y="72"/>
                    <a:pt x="3474" y="6569"/>
                    <a:pt x="10281" y="6569"/>
                  </a:cubicBezTo>
                  <a:cubicBezTo>
                    <a:pt x="11965" y="6569"/>
                    <a:pt x="13853" y="6171"/>
                    <a:pt x="15942" y="5180"/>
                  </a:cubicBezTo>
                  <a:cubicBezTo>
                    <a:pt x="10347" y="4846"/>
                    <a:pt x="3679" y="2370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576275" y="3441975"/>
              <a:ext cx="403050" cy="163975"/>
            </a:xfrm>
            <a:custGeom>
              <a:avLst/>
              <a:gdLst/>
              <a:ahLst/>
              <a:cxnLst/>
              <a:rect l="l" t="t" r="r" b="b"/>
              <a:pathLst>
                <a:path w="16122" h="6559" extrusionOk="0">
                  <a:moveTo>
                    <a:pt x="6004" y="1"/>
                  </a:moveTo>
                  <a:cubicBezTo>
                    <a:pt x="3046" y="1"/>
                    <a:pt x="628" y="1069"/>
                    <a:pt x="1" y="1380"/>
                  </a:cubicBezTo>
                  <a:cubicBezTo>
                    <a:pt x="3513" y="3749"/>
                    <a:pt x="10181" y="6237"/>
                    <a:pt x="15776" y="6559"/>
                  </a:cubicBezTo>
                  <a:cubicBezTo>
                    <a:pt x="15896" y="6499"/>
                    <a:pt x="16003" y="6452"/>
                    <a:pt x="16122" y="6392"/>
                  </a:cubicBezTo>
                  <a:cubicBezTo>
                    <a:pt x="13214" y="1308"/>
                    <a:pt x="9278" y="1"/>
                    <a:pt x="6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960250" y="3387900"/>
              <a:ext cx="366150" cy="219850"/>
            </a:xfrm>
            <a:custGeom>
              <a:avLst/>
              <a:gdLst/>
              <a:ahLst/>
              <a:cxnLst/>
              <a:rect l="l" t="t" r="r" b="b"/>
              <a:pathLst>
                <a:path w="14646" h="8794" extrusionOk="0">
                  <a:moveTo>
                    <a:pt x="11129" y="1"/>
                  </a:moveTo>
                  <a:cubicBezTo>
                    <a:pt x="3049" y="1"/>
                    <a:pt x="379" y="7574"/>
                    <a:pt x="1" y="8793"/>
                  </a:cubicBezTo>
                  <a:cubicBezTo>
                    <a:pt x="5609" y="7710"/>
                    <a:pt x="10847" y="4721"/>
                    <a:pt x="14645" y="435"/>
                  </a:cubicBezTo>
                  <a:cubicBezTo>
                    <a:pt x="13373" y="135"/>
                    <a:pt x="12203" y="1"/>
                    <a:pt x="1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959075" y="3399050"/>
              <a:ext cx="367625" cy="222525"/>
            </a:xfrm>
            <a:custGeom>
              <a:avLst/>
              <a:gdLst/>
              <a:ahLst/>
              <a:cxnLst/>
              <a:rect l="l" t="t" r="r" b="b"/>
              <a:pathLst>
                <a:path w="14705" h="8901" extrusionOk="0">
                  <a:moveTo>
                    <a:pt x="14692" y="1"/>
                  </a:moveTo>
                  <a:cubicBezTo>
                    <a:pt x="10894" y="4275"/>
                    <a:pt x="5656" y="7264"/>
                    <a:pt x="48" y="8371"/>
                  </a:cubicBezTo>
                  <a:cubicBezTo>
                    <a:pt x="12" y="8466"/>
                    <a:pt x="0" y="8550"/>
                    <a:pt x="0" y="8550"/>
                  </a:cubicBezTo>
                  <a:cubicBezTo>
                    <a:pt x="0" y="8550"/>
                    <a:pt x="1323" y="8900"/>
                    <a:pt x="3199" y="8900"/>
                  </a:cubicBezTo>
                  <a:cubicBezTo>
                    <a:pt x="6809" y="8900"/>
                    <a:pt x="12471" y="7601"/>
                    <a:pt x="14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603375" y="3595850"/>
              <a:ext cx="361975" cy="217275"/>
            </a:xfrm>
            <a:custGeom>
              <a:avLst/>
              <a:gdLst/>
              <a:ahLst/>
              <a:cxnLst/>
              <a:rect l="l" t="t" r="r" b="b"/>
              <a:pathLst>
                <a:path w="14479" h="8691" extrusionOk="0">
                  <a:moveTo>
                    <a:pt x="11098" y="1"/>
                  </a:moveTo>
                  <a:cubicBezTo>
                    <a:pt x="3232" y="1"/>
                    <a:pt x="505" y="7186"/>
                    <a:pt x="0" y="8690"/>
                  </a:cubicBezTo>
                  <a:cubicBezTo>
                    <a:pt x="9287" y="5619"/>
                    <a:pt x="13026" y="2261"/>
                    <a:pt x="14478" y="404"/>
                  </a:cubicBezTo>
                  <a:cubicBezTo>
                    <a:pt x="13258" y="125"/>
                    <a:pt x="12133" y="1"/>
                    <a:pt x="1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601275" y="3605925"/>
              <a:ext cx="367650" cy="223200"/>
            </a:xfrm>
            <a:custGeom>
              <a:avLst/>
              <a:gdLst/>
              <a:ahLst/>
              <a:cxnLst/>
              <a:rect l="l" t="t" r="r" b="b"/>
              <a:pathLst>
                <a:path w="14706" h="8928" extrusionOk="0">
                  <a:moveTo>
                    <a:pt x="14550" y="1"/>
                  </a:moveTo>
                  <a:cubicBezTo>
                    <a:pt x="13110" y="1858"/>
                    <a:pt x="9371" y="5216"/>
                    <a:pt x="84" y="8287"/>
                  </a:cubicBezTo>
                  <a:cubicBezTo>
                    <a:pt x="25" y="8466"/>
                    <a:pt x="1" y="8573"/>
                    <a:pt x="1" y="8573"/>
                  </a:cubicBezTo>
                  <a:cubicBezTo>
                    <a:pt x="1" y="8573"/>
                    <a:pt x="1330" y="8927"/>
                    <a:pt x="3214" y="8927"/>
                  </a:cubicBezTo>
                  <a:cubicBezTo>
                    <a:pt x="6825" y="8927"/>
                    <a:pt x="12475" y="7626"/>
                    <a:pt x="14705" y="36"/>
                  </a:cubicBezTo>
                  <a:cubicBezTo>
                    <a:pt x="14657" y="13"/>
                    <a:pt x="14610" y="13"/>
                    <a:pt x="14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959375" y="3604450"/>
              <a:ext cx="282500" cy="364950"/>
            </a:xfrm>
            <a:custGeom>
              <a:avLst/>
              <a:gdLst/>
              <a:ahLst/>
              <a:cxnLst/>
              <a:rect l="l" t="t" r="r" b="b"/>
              <a:pathLst>
                <a:path w="11300" h="14598" extrusionOk="0">
                  <a:moveTo>
                    <a:pt x="60" y="0"/>
                  </a:moveTo>
                  <a:cubicBezTo>
                    <a:pt x="60" y="0"/>
                    <a:pt x="36" y="95"/>
                    <a:pt x="0" y="274"/>
                  </a:cubicBezTo>
                  <a:cubicBezTo>
                    <a:pt x="1048" y="2727"/>
                    <a:pt x="4155" y="9513"/>
                    <a:pt x="8620" y="14597"/>
                  </a:cubicBezTo>
                  <a:cubicBezTo>
                    <a:pt x="11299" y="2989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912325" y="3611300"/>
              <a:ext cx="262875" cy="360775"/>
            </a:xfrm>
            <a:custGeom>
              <a:avLst/>
              <a:gdLst/>
              <a:ahLst/>
              <a:cxnLst/>
              <a:rect l="l" t="t" r="r" b="b"/>
              <a:pathLst>
                <a:path w="10515" h="14431" extrusionOk="0">
                  <a:moveTo>
                    <a:pt x="1882" y="0"/>
                  </a:moveTo>
                  <a:cubicBezTo>
                    <a:pt x="1525" y="1703"/>
                    <a:pt x="1" y="11347"/>
                    <a:pt x="10490" y="14430"/>
                  </a:cubicBezTo>
                  <a:cubicBezTo>
                    <a:pt x="10502" y="14383"/>
                    <a:pt x="10502" y="14359"/>
                    <a:pt x="10514" y="14311"/>
                  </a:cubicBezTo>
                  <a:cubicBezTo>
                    <a:pt x="6037" y="9239"/>
                    <a:pt x="2930" y="2453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5680750" y="3246950"/>
              <a:ext cx="271800" cy="363175"/>
            </a:xfrm>
            <a:custGeom>
              <a:avLst/>
              <a:gdLst/>
              <a:ahLst/>
              <a:cxnLst/>
              <a:rect l="l" t="t" r="r" b="b"/>
              <a:pathLst>
                <a:path w="10872" h="14527" extrusionOk="0">
                  <a:moveTo>
                    <a:pt x="2906" y="1"/>
                  </a:moveTo>
                  <a:cubicBezTo>
                    <a:pt x="2906" y="1"/>
                    <a:pt x="1" y="10919"/>
                    <a:pt x="10871" y="14526"/>
                  </a:cubicBezTo>
                  <a:cubicBezTo>
                    <a:pt x="7478" y="10228"/>
                    <a:pt x="4347" y="4061"/>
                    <a:pt x="3108" y="60"/>
                  </a:cubicBezTo>
                  <a:cubicBezTo>
                    <a:pt x="2989" y="13"/>
                    <a:pt x="29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759050" y="3248450"/>
              <a:ext cx="271475" cy="366125"/>
            </a:xfrm>
            <a:custGeom>
              <a:avLst/>
              <a:gdLst/>
              <a:ahLst/>
              <a:cxnLst/>
              <a:rect l="l" t="t" r="r" b="b"/>
              <a:pathLst>
                <a:path w="10859" h="14645" extrusionOk="0">
                  <a:moveTo>
                    <a:pt x="0" y="0"/>
                  </a:moveTo>
                  <a:cubicBezTo>
                    <a:pt x="1215" y="4001"/>
                    <a:pt x="4358" y="10168"/>
                    <a:pt x="7751" y="14466"/>
                  </a:cubicBezTo>
                  <a:cubicBezTo>
                    <a:pt x="7942" y="14526"/>
                    <a:pt x="8120" y="14585"/>
                    <a:pt x="8311" y="14645"/>
                  </a:cubicBezTo>
                  <a:cubicBezTo>
                    <a:pt x="10859" y="3894"/>
                    <a:pt x="1548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835250" y="3467825"/>
              <a:ext cx="275950" cy="276250"/>
            </a:xfrm>
            <a:custGeom>
              <a:avLst/>
              <a:gdLst/>
              <a:ahLst/>
              <a:cxnLst/>
              <a:rect l="l" t="t" r="r" b="b"/>
              <a:pathLst>
                <a:path w="11038" h="11050" extrusionOk="0">
                  <a:moveTo>
                    <a:pt x="5525" y="0"/>
                  </a:moveTo>
                  <a:cubicBezTo>
                    <a:pt x="2465" y="0"/>
                    <a:pt x="0" y="2477"/>
                    <a:pt x="0" y="5525"/>
                  </a:cubicBezTo>
                  <a:cubicBezTo>
                    <a:pt x="0" y="8573"/>
                    <a:pt x="2465" y="11049"/>
                    <a:pt x="5525" y="11049"/>
                  </a:cubicBezTo>
                  <a:cubicBezTo>
                    <a:pt x="8573" y="11049"/>
                    <a:pt x="11037" y="8573"/>
                    <a:pt x="11037" y="5525"/>
                  </a:cubicBezTo>
                  <a:cubicBezTo>
                    <a:pt x="11037" y="2477"/>
                    <a:pt x="8573" y="0"/>
                    <a:pt x="5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"/>
          <p:cNvGrpSpPr/>
          <p:nvPr/>
        </p:nvGrpSpPr>
        <p:grpSpPr>
          <a:xfrm rot="-10127956">
            <a:off x="8004120" y="199494"/>
            <a:ext cx="1692084" cy="1802061"/>
            <a:chOff x="3187600" y="3174025"/>
            <a:chExt cx="879300" cy="936450"/>
          </a:xfrm>
        </p:grpSpPr>
        <p:sp>
          <p:nvSpPr>
            <p:cNvPr id="538" name="Google Shape;538;p4"/>
            <p:cNvSpPr/>
            <p:nvPr/>
          </p:nvSpPr>
          <p:spPr>
            <a:xfrm>
              <a:off x="3189375" y="3689550"/>
              <a:ext cx="368825" cy="339675"/>
            </a:xfrm>
            <a:custGeom>
              <a:avLst/>
              <a:gdLst/>
              <a:ahLst/>
              <a:cxnLst/>
              <a:rect l="l" t="t" r="r" b="b"/>
              <a:pathLst>
                <a:path w="14753" h="13587" extrusionOk="0">
                  <a:moveTo>
                    <a:pt x="13337" y="1"/>
                  </a:moveTo>
                  <a:cubicBezTo>
                    <a:pt x="9921" y="1"/>
                    <a:pt x="6594" y="1704"/>
                    <a:pt x="4037" y="4026"/>
                  </a:cubicBezTo>
                  <a:cubicBezTo>
                    <a:pt x="3501" y="4514"/>
                    <a:pt x="2977" y="5026"/>
                    <a:pt x="2548" y="5585"/>
                  </a:cubicBezTo>
                  <a:cubicBezTo>
                    <a:pt x="798" y="7836"/>
                    <a:pt x="358" y="10765"/>
                    <a:pt x="0" y="13586"/>
                  </a:cubicBezTo>
                  <a:cubicBezTo>
                    <a:pt x="405" y="12955"/>
                    <a:pt x="965" y="12420"/>
                    <a:pt x="1536" y="11919"/>
                  </a:cubicBezTo>
                  <a:cubicBezTo>
                    <a:pt x="3632" y="10062"/>
                    <a:pt x="5894" y="8360"/>
                    <a:pt x="8275" y="6812"/>
                  </a:cubicBezTo>
                  <a:cubicBezTo>
                    <a:pt x="9645" y="5931"/>
                    <a:pt x="11061" y="5097"/>
                    <a:pt x="12276" y="4026"/>
                  </a:cubicBezTo>
                  <a:cubicBezTo>
                    <a:pt x="13359" y="3049"/>
                    <a:pt x="14300" y="1859"/>
                    <a:pt x="14752" y="478"/>
                  </a:cubicBezTo>
                  <a:cubicBezTo>
                    <a:pt x="14383" y="180"/>
                    <a:pt x="13919" y="25"/>
                    <a:pt x="13443" y="1"/>
                  </a:cubicBezTo>
                  <a:cubicBezTo>
                    <a:pt x="13407" y="1"/>
                    <a:pt x="13372" y="1"/>
                    <a:pt x="1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3187600" y="3701175"/>
              <a:ext cx="392625" cy="336675"/>
            </a:xfrm>
            <a:custGeom>
              <a:avLst/>
              <a:gdLst/>
              <a:ahLst/>
              <a:cxnLst/>
              <a:rect l="l" t="t" r="r" b="b"/>
              <a:pathLst>
                <a:path w="15705" h="13467" extrusionOk="0">
                  <a:moveTo>
                    <a:pt x="14811" y="1"/>
                  </a:moveTo>
                  <a:cubicBezTo>
                    <a:pt x="14359" y="1382"/>
                    <a:pt x="13418" y="2572"/>
                    <a:pt x="12335" y="3537"/>
                  </a:cubicBezTo>
                  <a:cubicBezTo>
                    <a:pt x="11109" y="4620"/>
                    <a:pt x="9704" y="5442"/>
                    <a:pt x="8334" y="6323"/>
                  </a:cubicBezTo>
                  <a:cubicBezTo>
                    <a:pt x="5953" y="7859"/>
                    <a:pt x="3691" y="9573"/>
                    <a:pt x="1572" y="11443"/>
                  </a:cubicBezTo>
                  <a:cubicBezTo>
                    <a:pt x="1012" y="11955"/>
                    <a:pt x="429" y="12490"/>
                    <a:pt x="48" y="13109"/>
                  </a:cubicBezTo>
                  <a:lnTo>
                    <a:pt x="0" y="13467"/>
                  </a:lnTo>
                  <a:cubicBezTo>
                    <a:pt x="726" y="12145"/>
                    <a:pt x="2500" y="11835"/>
                    <a:pt x="4036" y="11597"/>
                  </a:cubicBezTo>
                  <a:cubicBezTo>
                    <a:pt x="6906" y="11133"/>
                    <a:pt x="9799" y="10300"/>
                    <a:pt x="12097" y="8514"/>
                  </a:cubicBezTo>
                  <a:cubicBezTo>
                    <a:pt x="14180" y="6882"/>
                    <a:pt x="15704" y="4335"/>
                    <a:pt x="15657" y="1715"/>
                  </a:cubicBezTo>
                  <a:cubicBezTo>
                    <a:pt x="15657" y="1251"/>
                    <a:pt x="15490" y="787"/>
                    <a:pt x="15204" y="417"/>
                  </a:cubicBezTo>
                  <a:cubicBezTo>
                    <a:pt x="15085" y="251"/>
                    <a:pt x="14954" y="120"/>
                    <a:pt x="1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681400" y="3182675"/>
              <a:ext cx="245900" cy="453350"/>
            </a:xfrm>
            <a:custGeom>
              <a:avLst/>
              <a:gdLst/>
              <a:ahLst/>
              <a:cxnLst/>
              <a:rect l="l" t="t" r="r" b="b"/>
              <a:pathLst>
                <a:path w="9836" h="18134" extrusionOk="0">
                  <a:moveTo>
                    <a:pt x="8192" y="0"/>
                  </a:moveTo>
                  <a:cubicBezTo>
                    <a:pt x="8085" y="738"/>
                    <a:pt x="7787" y="1465"/>
                    <a:pt x="7478" y="2155"/>
                  </a:cubicBezTo>
                  <a:cubicBezTo>
                    <a:pt x="6323" y="4727"/>
                    <a:pt x="4965" y="7227"/>
                    <a:pt x="3430" y="9608"/>
                  </a:cubicBezTo>
                  <a:cubicBezTo>
                    <a:pt x="2560" y="10978"/>
                    <a:pt x="1608" y="12323"/>
                    <a:pt x="953" y="13811"/>
                  </a:cubicBezTo>
                  <a:cubicBezTo>
                    <a:pt x="358" y="15133"/>
                    <a:pt x="1" y="16621"/>
                    <a:pt x="155" y="18062"/>
                  </a:cubicBezTo>
                  <a:cubicBezTo>
                    <a:pt x="340" y="18109"/>
                    <a:pt x="528" y="18134"/>
                    <a:pt x="716" y="18134"/>
                  </a:cubicBezTo>
                  <a:cubicBezTo>
                    <a:pt x="1002" y="18134"/>
                    <a:pt x="1287" y="18077"/>
                    <a:pt x="1560" y="17955"/>
                  </a:cubicBezTo>
                  <a:cubicBezTo>
                    <a:pt x="4727" y="16574"/>
                    <a:pt x="7061" y="13597"/>
                    <a:pt x="8466" y="10394"/>
                  </a:cubicBezTo>
                  <a:cubicBezTo>
                    <a:pt x="8752" y="9727"/>
                    <a:pt x="9014" y="9061"/>
                    <a:pt x="9180" y="8346"/>
                  </a:cubicBezTo>
                  <a:cubicBezTo>
                    <a:pt x="9835" y="5572"/>
                    <a:pt x="9025" y="2715"/>
                    <a:pt x="8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20675" y="3174025"/>
              <a:ext cx="265525" cy="460200"/>
            </a:xfrm>
            <a:custGeom>
              <a:avLst/>
              <a:gdLst/>
              <a:ahLst/>
              <a:cxnLst/>
              <a:rect l="l" t="t" r="r" b="b"/>
              <a:pathLst>
                <a:path w="10621" h="18408" extrusionOk="0">
                  <a:moveTo>
                    <a:pt x="10526" y="1"/>
                  </a:moveTo>
                  <a:cubicBezTo>
                    <a:pt x="10407" y="1525"/>
                    <a:pt x="8918" y="2549"/>
                    <a:pt x="7621" y="3394"/>
                  </a:cubicBezTo>
                  <a:cubicBezTo>
                    <a:pt x="5192" y="5001"/>
                    <a:pt x="2882" y="6954"/>
                    <a:pt x="1548" y="9538"/>
                  </a:cubicBezTo>
                  <a:cubicBezTo>
                    <a:pt x="310" y="11883"/>
                    <a:pt x="1" y="14824"/>
                    <a:pt x="1120" y="17205"/>
                  </a:cubicBezTo>
                  <a:cubicBezTo>
                    <a:pt x="1310" y="17622"/>
                    <a:pt x="1632" y="17979"/>
                    <a:pt x="2049" y="18205"/>
                  </a:cubicBezTo>
                  <a:cubicBezTo>
                    <a:pt x="2227" y="18289"/>
                    <a:pt x="2406" y="18360"/>
                    <a:pt x="2608" y="18408"/>
                  </a:cubicBezTo>
                  <a:cubicBezTo>
                    <a:pt x="2441" y="16967"/>
                    <a:pt x="2799" y="15491"/>
                    <a:pt x="3394" y="14145"/>
                  </a:cubicBezTo>
                  <a:cubicBezTo>
                    <a:pt x="4061" y="12657"/>
                    <a:pt x="5001" y="11324"/>
                    <a:pt x="5882" y="9954"/>
                  </a:cubicBezTo>
                  <a:cubicBezTo>
                    <a:pt x="7406" y="7573"/>
                    <a:pt x="8764" y="5073"/>
                    <a:pt x="9907" y="2501"/>
                  </a:cubicBezTo>
                  <a:cubicBezTo>
                    <a:pt x="10228" y="1811"/>
                    <a:pt x="10526" y="1084"/>
                    <a:pt x="10621" y="334"/>
                  </a:cubicBezTo>
                  <a:cubicBezTo>
                    <a:pt x="10597" y="215"/>
                    <a:pt x="10550" y="96"/>
                    <a:pt x="10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567700" y="3711300"/>
              <a:ext cx="200650" cy="399175"/>
            </a:xfrm>
            <a:custGeom>
              <a:avLst/>
              <a:gdLst/>
              <a:ahLst/>
              <a:cxnLst/>
              <a:rect l="l" t="t" r="r" b="b"/>
              <a:pathLst>
                <a:path w="8026" h="15967" extrusionOk="0">
                  <a:moveTo>
                    <a:pt x="3917" y="1"/>
                  </a:moveTo>
                  <a:cubicBezTo>
                    <a:pt x="3917" y="1"/>
                    <a:pt x="0" y="7013"/>
                    <a:pt x="84" y="10264"/>
                  </a:cubicBezTo>
                  <a:cubicBezTo>
                    <a:pt x="107" y="11561"/>
                    <a:pt x="322" y="12883"/>
                    <a:pt x="977" y="14002"/>
                  </a:cubicBezTo>
                  <a:cubicBezTo>
                    <a:pt x="1627" y="15114"/>
                    <a:pt x="2806" y="15967"/>
                    <a:pt x="4082" y="15967"/>
                  </a:cubicBezTo>
                  <a:cubicBezTo>
                    <a:pt x="4090" y="15967"/>
                    <a:pt x="4099" y="15967"/>
                    <a:pt x="4108" y="15967"/>
                  </a:cubicBezTo>
                  <a:cubicBezTo>
                    <a:pt x="5894" y="15955"/>
                    <a:pt x="7311" y="14300"/>
                    <a:pt x="7668" y="12562"/>
                  </a:cubicBezTo>
                  <a:cubicBezTo>
                    <a:pt x="8025" y="10823"/>
                    <a:pt x="7549" y="9014"/>
                    <a:pt x="7049" y="7323"/>
                  </a:cubicBezTo>
                  <a:cubicBezTo>
                    <a:pt x="6287" y="4823"/>
                    <a:pt x="5120" y="2322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563825" y="3309450"/>
              <a:ext cx="200050" cy="399200"/>
            </a:xfrm>
            <a:custGeom>
              <a:avLst/>
              <a:gdLst/>
              <a:ahLst/>
              <a:cxnLst/>
              <a:rect l="l" t="t" r="r" b="b"/>
              <a:pathLst>
                <a:path w="8002" h="15968" extrusionOk="0">
                  <a:moveTo>
                    <a:pt x="3933" y="1"/>
                  </a:moveTo>
                  <a:cubicBezTo>
                    <a:pt x="3924" y="1"/>
                    <a:pt x="3915" y="1"/>
                    <a:pt x="3906" y="1"/>
                  </a:cubicBezTo>
                  <a:cubicBezTo>
                    <a:pt x="2120" y="13"/>
                    <a:pt x="703" y="1668"/>
                    <a:pt x="358" y="3406"/>
                  </a:cubicBezTo>
                  <a:cubicBezTo>
                    <a:pt x="1" y="5145"/>
                    <a:pt x="477" y="6954"/>
                    <a:pt x="977" y="8645"/>
                  </a:cubicBezTo>
                  <a:cubicBezTo>
                    <a:pt x="1739" y="11145"/>
                    <a:pt x="2894" y="13646"/>
                    <a:pt x="4108" y="15967"/>
                  </a:cubicBezTo>
                  <a:cubicBezTo>
                    <a:pt x="4108" y="15967"/>
                    <a:pt x="8002" y="8955"/>
                    <a:pt x="7942" y="5704"/>
                  </a:cubicBezTo>
                  <a:cubicBezTo>
                    <a:pt x="7906" y="4406"/>
                    <a:pt x="7704" y="3085"/>
                    <a:pt x="7049" y="1966"/>
                  </a:cubicBezTo>
                  <a:cubicBezTo>
                    <a:pt x="6399" y="854"/>
                    <a:pt x="5220" y="1"/>
                    <a:pt x="3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264975" y="3613350"/>
              <a:ext cx="399475" cy="193050"/>
            </a:xfrm>
            <a:custGeom>
              <a:avLst/>
              <a:gdLst/>
              <a:ahLst/>
              <a:cxnLst/>
              <a:rect l="l" t="t" r="r" b="b"/>
              <a:pathLst>
                <a:path w="15979" h="7722" extrusionOk="0">
                  <a:moveTo>
                    <a:pt x="5790" y="1"/>
                  </a:moveTo>
                  <a:cubicBezTo>
                    <a:pt x="5765" y="1"/>
                    <a:pt x="5740" y="1"/>
                    <a:pt x="5716" y="1"/>
                  </a:cubicBezTo>
                  <a:cubicBezTo>
                    <a:pt x="4418" y="37"/>
                    <a:pt x="3096" y="239"/>
                    <a:pt x="1977" y="894"/>
                  </a:cubicBezTo>
                  <a:cubicBezTo>
                    <a:pt x="858" y="1549"/>
                    <a:pt x="1" y="2740"/>
                    <a:pt x="13" y="4038"/>
                  </a:cubicBezTo>
                  <a:cubicBezTo>
                    <a:pt x="24" y="5824"/>
                    <a:pt x="1679" y="7240"/>
                    <a:pt x="3418" y="7598"/>
                  </a:cubicBezTo>
                  <a:cubicBezTo>
                    <a:pt x="3842" y="7684"/>
                    <a:pt x="4269" y="7722"/>
                    <a:pt x="4697" y="7722"/>
                  </a:cubicBezTo>
                  <a:cubicBezTo>
                    <a:pt x="6033" y="7722"/>
                    <a:pt x="7376" y="7354"/>
                    <a:pt x="8657" y="6967"/>
                  </a:cubicBezTo>
                  <a:cubicBezTo>
                    <a:pt x="11157" y="6205"/>
                    <a:pt x="13657" y="5050"/>
                    <a:pt x="15979" y="3847"/>
                  </a:cubicBezTo>
                  <a:cubicBezTo>
                    <a:pt x="15979" y="3847"/>
                    <a:pt x="9083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667125" y="3613250"/>
              <a:ext cx="399775" cy="193050"/>
            </a:xfrm>
            <a:custGeom>
              <a:avLst/>
              <a:gdLst/>
              <a:ahLst/>
              <a:cxnLst/>
              <a:rect l="l" t="t" r="r" b="b"/>
              <a:pathLst>
                <a:path w="15991" h="7722" extrusionOk="0">
                  <a:moveTo>
                    <a:pt x="11289" y="0"/>
                  </a:moveTo>
                  <a:cubicBezTo>
                    <a:pt x="9957" y="0"/>
                    <a:pt x="8612" y="368"/>
                    <a:pt x="7322" y="755"/>
                  </a:cubicBezTo>
                  <a:cubicBezTo>
                    <a:pt x="4822" y="1506"/>
                    <a:pt x="2322" y="2672"/>
                    <a:pt x="0" y="3875"/>
                  </a:cubicBezTo>
                  <a:cubicBezTo>
                    <a:pt x="0" y="3875"/>
                    <a:pt x="6887" y="7722"/>
                    <a:pt x="10186" y="7722"/>
                  </a:cubicBezTo>
                  <a:cubicBezTo>
                    <a:pt x="10216" y="7722"/>
                    <a:pt x="10246" y="7721"/>
                    <a:pt x="10275" y="7721"/>
                  </a:cubicBezTo>
                  <a:cubicBezTo>
                    <a:pt x="11561" y="7685"/>
                    <a:pt x="12894" y="7482"/>
                    <a:pt x="14002" y="6828"/>
                  </a:cubicBezTo>
                  <a:cubicBezTo>
                    <a:pt x="15121" y="6173"/>
                    <a:pt x="15990" y="4982"/>
                    <a:pt x="15966" y="3684"/>
                  </a:cubicBezTo>
                  <a:cubicBezTo>
                    <a:pt x="15954" y="1898"/>
                    <a:pt x="14299" y="482"/>
                    <a:pt x="12561" y="124"/>
                  </a:cubicBezTo>
                  <a:cubicBezTo>
                    <a:pt x="12140" y="38"/>
                    <a:pt x="11715" y="0"/>
                    <a:pt x="11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357250" y="3710400"/>
              <a:ext cx="307800" cy="308175"/>
            </a:xfrm>
            <a:custGeom>
              <a:avLst/>
              <a:gdLst/>
              <a:ahLst/>
              <a:cxnLst/>
              <a:rect l="l" t="t" r="r" b="b"/>
              <a:pathLst>
                <a:path w="12312" h="12327" extrusionOk="0">
                  <a:moveTo>
                    <a:pt x="12312" y="1"/>
                  </a:moveTo>
                  <a:cubicBezTo>
                    <a:pt x="12311" y="1"/>
                    <a:pt x="4584" y="2204"/>
                    <a:pt x="2322" y="4561"/>
                  </a:cubicBezTo>
                  <a:cubicBezTo>
                    <a:pt x="1429" y="5501"/>
                    <a:pt x="644" y="6585"/>
                    <a:pt x="310" y="7835"/>
                  </a:cubicBezTo>
                  <a:cubicBezTo>
                    <a:pt x="1" y="9097"/>
                    <a:pt x="227" y="10538"/>
                    <a:pt x="1144" y="11455"/>
                  </a:cubicBezTo>
                  <a:cubicBezTo>
                    <a:pt x="1764" y="12058"/>
                    <a:pt x="2610" y="12327"/>
                    <a:pt x="3485" y="12327"/>
                  </a:cubicBezTo>
                  <a:cubicBezTo>
                    <a:pt x="4388" y="12327"/>
                    <a:pt x="5323" y="12040"/>
                    <a:pt x="6073" y="11538"/>
                  </a:cubicBezTo>
                  <a:cubicBezTo>
                    <a:pt x="7549" y="10562"/>
                    <a:pt x="8478" y="8954"/>
                    <a:pt x="9335" y="7383"/>
                  </a:cubicBezTo>
                  <a:cubicBezTo>
                    <a:pt x="10585" y="5097"/>
                    <a:pt x="11514" y="2501"/>
                    <a:pt x="12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67125" y="3401350"/>
              <a:ext cx="307800" cy="308200"/>
            </a:xfrm>
            <a:custGeom>
              <a:avLst/>
              <a:gdLst/>
              <a:ahLst/>
              <a:cxnLst/>
              <a:rect l="l" t="t" r="r" b="b"/>
              <a:pathLst>
                <a:path w="12312" h="12328" extrusionOk="0">
                  <a:moveTo>
                    <a:pt x="8822" y="1"/>
                  </a:moveTo>
                  <a:cubicBezTo>
                    <a:pt x="7920" y="1"/>
                    <a:pt x="6989" y="288"/>
                    <a:pt x="6239" y="790"/>
                  </a:cubicBezTo>
                  <a:cubicBezTo>
                    <a:pt x="4763" y="1766"/>
                    <a:pt x="3822" y="3374"/>
                    <a:pt x="2977" y="4945"/>
                  </a:cubicBezTo>
                  <a:cubicBezTo>
                    <a:pt x="1726" y="7231"/>
                    <a:pt x="786" y="9827"/>
                    <a:pt x="0" y="12327"/>
                  </a:cubicBezTo>
                  <a:cubicBezTo>
                    <a:pt x="0" y="12327"/>
                    <a:pt x="7727" y="10124"/>
                    <a:pt x="9989" y="7767"/>
                  </a:cubicBezTo>
                  <a:cubicBezTo>
                    <a:pt x="10882" y="6826"/>
                    <a:pt x="11668" y="5743"/>
                    <a:pt x="12002" y="4493"/>
                  </a:cubicBezTo>
                  <a:cubicBezTo>
                    <a:pt x="12311" y="3231"/>
                    <a:pt x="12085" y="1790"/>
                    <a:pt x="11168" y="873"/>
                  </a:cubicBezTo>
                  <a:cubicBezTo>
                    <a:pt x="10541" y="270"/>
                    <a:pt x="9696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348325" y="3405425"/>
              <a:ext cx="317025" cy="303225"/>
            </a:xfrm>
            <a:custGeom>
              <a:avLst/>
              <a:gdLst/>
              <a:ahLst/>
              <a:cxnLst/>
              <a:rect l="l" t="t" r="r" b="b"/>
              <a:pathLst>
                <a:path w="12681" h="12129" extrusionOk="0">
                  <a:moveTo>
                    <a:pt x="3756" y="1"/>
                  </a:moveTo>
                  <a:cubicBezTo>
                    <a:pt x="2820" y="1"/>
                    <a:pt x="1888" y="306"/>
                    <a:pt x="1239" y="972"/>
                  </a:cubicBezTo>
                  <a:cubicBezTo>
                    <a:pt x="0" y="2234"/>
                    <a:pt x="167" y="4425"/>
                    <a:pt x="1143" y="5889"/>
                  </a:cubicBezTo>
                  <a:cubicBezTo>
                    <a:pt x="2132" y="7366"/>
                    <a:pt x="3739" y="8306"/>
                    <a:pt x="5299" y="9152"/>
                  </a:cubicBezTo>
                  <a:cubicBezTo>
                    <a:pt x="7585" y="10402"/>
                    <a:pt x="10180" y="11343"/>
                    <a:pt x="12681" y="12128"/>
                  </a:cubicBezTo>
                  <a:cubicBezTo>
                    <a:pt x="12681" y="12128"/>
                    <a:pt x="10478" y="4401"/>
                    <a:pt x="8120" y="2139"/>
                  </a:cubicBezTo>
                  <a:cubicBezTo>
                    <a:pt x="7192" y="1246"/>
                    <a:pt x="6096" y="460"/>
                    <a:pt x="4846" y="139"/>
                  </a:cubicBezTo>
                  <a:cubicBezTo>
                    <a:pt x="4493" y="48"/>
                    <a:pt x="4124" y="1"/>
                    <a:pt x="3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666525" y="3711000"/>
              <a:ext cx="317025" cy="303075"/>
            </a:xfrm>
            <a:custGeom>
              <a:avLst/>
              <a:gdLst/>
              <a:ahLst/>
              <a:cxnLst/>
              <a:rect l="l" t="t" r="r" b="b"/>
              <a:pathLst>
                <a:path w="12681" h="12123" extrusionOk="0">
                  <a:moveTo>
                    <a:pt x="0" y="1"/>
                  </a:moveTo>
                  <a:cubicBezTo>
                    <a:pt x="0" y="1"/>
                    <a:pt x="2203" y="7716"/>
                    <a:pt x="4548" y="9978"/>
                  </a:cubicBezTo>
                  <a:cubicBezTo>
                    <a:pt x="5489" y="10871"/>
                    <a:pt x="6572" y="11669"/>
                    <a:pt x="7823" y="11990"/>
                  </a:cubicBezTo>
                  <a:cubicBezTo>
                    <a:pt x="8177" y="12077"/>
                    <a:pt x="8547" y="12123"/>
                    <a:pt x="8916" y="12123"/>
                  </a:cubicBezTo>
                  <a:cubicBezTo>
                    <a:pt x="9858" y="12123"/>
                    <a:pt x="10792" y="11824"/>
                    <a:pt x="11442" y="11157"/>
                  </a:cubicBezTo>
                  <a:cubicBezTo>
                    <a:pt x="12680" y="9895"/>
                    <a:pt x="12514" y="7704"/>
                    <a:pt x="11525" y="6228"/>
                  </a:cubicBezTo>
                  <a:cubicBezTo>
                    <a:pt x="10549" y="4763"/>
                    <a:pt x="8942" y="3823"/>
                    <a:pt x="7382" y="2977"/>
                  </a:cubicBezTo>
                  <a:cubicBezTo>
                    <a:pt x="5084" y="1727"/>
                    <a:pt x="2501" y="78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550125" y="3597925"/>
              <a:ext cx="237575" cy="220825"/>
            </a:xfrm>
            <a:custGeom>
              <a:avLst/>
              <a:gdLst/>
              <a:ahLst/>
              <a:cxnLst/>
              <a:rect l="l" t="t" r="r" b="b"/>
              <a:pathLst>
                <a:path w="9503" h="8833" extrusionOk="0">
                  <a:moveTo>
                    <a:pt x="4737" y="0"/>
                  </a:moveTo>
                  <a:cubicBezTo>
                    <a:pt x="2612" y="0"/>
                    <a:pt x="737" y="1539"/>
                    <a:pt x="394" y="3714"/>
                  </a:cubicBezTo>
                  <a:cubicBezTo>
                    <a:pt x="1" y="6119"/>
                    <a:pt x="1632" y="8393"/>
                    <a:pt x="4049" y="8774"/>
                  </a:cubicBezTo>
                  <a:cubicBezTo>
                    <a:pt x="4290" y="8813"/>
                    <a:pt x="4529" y="8833"/>
                    <a:pt x="4766" y="8833"/>
                  </a:cubicBezTo>
                  <a:cubicBezTo>
                    <a:pt x="6890" y="8833"/>
                    <a:pt x="8766" y="7294"/>
                    <a:pt x="9109" y="5119"/>
                  </a:cubicBezTo>
                  <a:cubicBezTo>
                    <a:pt x="9502" y="2714"/>
                    <a:pt x="7871" y="440"/>
                    <a:pt x="5454" y="59"/>
                  </a:cubicBezTo>
                  <a:cubicBezTo>
                    <a:pt x="5213" y="19"/>
                    <a:pt x="4974" y="0"/>
                    <a:pt x="4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590025" y="3629450"/>
              <a:ext cx="157775" cy="157775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55" y="0"/>
                  </a:moveTo>
                  <a:cubicBezTo>
                    <a:pt x="1417" y="0"/>
                    <a:pt x="0" y="1405"/>
                    <a:pt x="0" y="3155"/>
                  </a:cubicBezTo>
                  <a:cubicBezTo>
                    <a:pt x="0" y="4894"/>
                    <a:pt x="1417" y="6311"/>
                    <a:pt x="3155" y="6311"/>
                  </a:cubicBezTo>
                  <a:cubicBezTo>
                    <a:pt x="4906" y="6311"/>
                    <a:pt x="6311" y="4894"/>
                    <a:pt x="6311" y="3155"/>
                  </a:cubicBezTo>
                  <a:cubicBezTo>
                    <a:pt x="6311" y="1405"/>
                    <a:pt x="4906" y="0"/>
                    <a:pt x="3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"/>
          <p:cNvGrpSpPr/>
          <p:nvPr/>
        </p:nvGrpSpPr>
        <p:grpSpPr>
          <a:xfrm>
            <a:off x="2186020" y="4574474"/>
            <a:ext cx="1692138" cy="1646899"/>
            <a:chOff x="614950" y="1334525"/>
            <a:chExt cx="1182900" cy="1151275"/>
          </a:xfrm>
        </p:grpSpPr>
        <p:sp>
          <p:nvSpPr>
            <p:cNvPr id="553" name="Google Shape;553;p4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"/>
          <p:cNvGrpSpPr/>
          <p:nvPr/>
        </p:nvGrpSpPr>
        <p:grpSpPr>
          <a:xfrm rot="3940046">
            <a:off x="8027821" y="2471333"/>
            <a:ext cx="1692103" cy="1646864"/>
            <a:chOff x="614950" y="1334525"/>
            <a:chExt cx="1182900" cy="1151275"/>
          </a:xfrm>
        </p:grpSpPr>
        <p:sp>
          <p:nvSpPr>
            <p:cNvPr id="566" name="Google Shape;566;p4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3" name="Google Shape;983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84" name="Google Shape;984;p9"/>
          <p:cNvGrpSpPr/>
          <p:nvPr/>
        </p:nvGrpSpPr>
        <p:grpSpPr>
          <a:xfrm>
            <a:off x="7088173" y="-718526"/>
            <a:ext cx="2688008" cy="2721787"/>
            <a:chOff x="7088173" y="-718526"/>
            <a:chExt cx="2688008" cy="2721787"/>
          </a:xfrm>
        </p:grpSpPr>
        <p:grpSp>
          <p:nvGrpSpPr>
            <p:cNvPr id="985" name="Google Shape;985;p9"/>
            <p:cNvGrpSpPr/>
            <p:nvPr/>
          </p:nvGrpSpPr>
          <p:grpSpPr>
            <a:xfrm flipH="1">
              <a:off x="7088173" y="-718526"/>
              <a:ext cx="1692138" cy="1646899"/>
              <a:chOff x="614950" y="1334525"/>
              <a:chExt cx="1182900" cy="1151275"/>
            </a:xfrm>
          </p:grpSpPr>
          <p:sp>
            <p:nvSpPr>
              <p:cNvPr id="986" name="Google Shape;986;p9"/>
              <p:cNvSpPr/>
              <p:nvPr/>
            </p:nvSpPr>
            <p:spPr>
              <a:xfrm>
                <a:off x="614950" y="1562700"/>
                <a:ext cx="570925" cy="503175"/>
              </a:xfrm>
              <a:custGeom>
                <a:avLst/>
                <a:gdLst/>
                <a:ahLst/>
                <a:cxnLst/>
                <a:rect l="l" t="t" r="r" b="b"/>
                <a:pathLst>
                  <a:path w="22837" h="20127" extrusionOk="0">
                    <a:moveTo>
                      <a:pt x="11316" y="1"/>
                    </a:moveTo>
                    <a:cubicBezTo>
                      <a:pt x="8677" y="1"/>
                      <a:pt x="6038" y="992"/>
                      <a:pt x="4025" y="3006"/>
                    </a:cubicBezTo>
                    <a:cubicBezTo>
                      <a:pt x="0" y="7018"/>
                      <a:pt x="0" y="13531"/>
                      <a:pt x="4025" y="17555"/>
                    </a:cubicBezTo>
                    <a:cubicBezTo>
                      <a:pt x="4787" y="18317"/>
                      <a:pt x="5918" y="19210"/>
                      <a:pt x="7263" y="20127"/>
                    </a:cubicBezTo>
                    <a:lnTo>
                      <a:pt x="22837" y="13602"/>
                    </a:lnTo>
                    <a:lnTo>
                      <a:pt x="12478" y="65"/>
                    </a:lnTo>
                    <a:cubicBezTo>
                      <a:pt x="12092" y="22"/>
                      <a:pt x="11704" y="1"/>
                      <a:pt x="11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926900" y="1334525"/>
                <a:ext cx="516150" cy="568550"/>
              </a:xfrm>
              <a:custGeom>
                <a:avLst/>
                <a:gdLst/>
                <a:ahLst/>
                <a:cxnLst/>
                <a:rect l="l" t="t" r="r" b="b"/>
                <a:pathLst>
                  <a:path w="20646" h="22742" extrusionOk="0">
                    <a:moveTo>
                      <a:pt x="10228" y="0"/>
                    </a:moveTo>
                    <a:cubicBezTo>
                      <a:pt x="4905" y="0"/>
                      <a:pt x="536" y="4037"/>
                      <a:pt x="0" y="9192"/>
                    </a:cubicBezTo>
                    <a:lnTo>
                      <a:pt x="10359" y="22741"/>
                    </a:lnTo>
                    <a:lnTo>
                      <a:pt x="20646" y="9549"/>
                    </a:lnTo>
                    <a:lnTo>
                      <a:pt x="20646" y="9549"/>
                    </a:lnTo>
                    <a:cubicBezTo>
                      <a:pt x="20598" y="9573"/>
                      <a:pt x="20538" y="9585"/>
                      <a:pt x="20491" y="9597"/>
                    </a:cubicBezTo>
                    <a:cubicBezTo>
                      <a:pt x="20134" y="4239"/>
                      <a:pt x="15681" y="0"/>
                      <a:pt x="10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1185850" y="1562500"/>
                <a:ext cx="612000" cy="505475"/>
              </a:xfrm>
              <a:custGeom>
                <a:avLst/>
                <a:gdLst/>
                <a:ahLst/>
                <a:cxnLst/>
                <a:rect l="l" t="t" r="r" b="b"/>
                <a:pathLst>
                  <a:path w="24480" h="20219" extrusionOk="0">
                    <a:moveTo>
                      <a:pt x="13189" y="0"/>
                    </a:moveTo>
                    <a:cubicBezTo>
                      <a:pt x="12206" y="0"/>
                      <a:pt x="11224" y="140"/>
                      <a:pt x="10276" y="418"/>
                    </a:cubicBezTo>
                    <a:lnTo>
                      <a:pt x="1" y="13598"/>
                    </a:lnTo>
                    <a:lnTo>
                      <a:pt x="17455" y="20218"/>
                    </a:lnTo>
                    <a:cubicBezTo>
                      <a:pt x="17407" y="20171"/>
                      <a:pt x="17384" y="20111"/>
                      <a:pt x="17336" y="20063"/>
                    </a:cubicBezTo>
                    <a:cubicBezTo>
                      <a:pt x="18646" y="19159"/>
                      <a:pt x="19729" y="18289"/>
                      <a:pt x="20467" y="17563"/>
                    </a:cubicBezTo>
                    <a:cubicBezTo>
                      <a:pt x="24480" y="13539"/>
                      <a:pt x="24480" y="7026"/>
                      <a:pt x="20467" y="3002"/>
                    </a:cubicBezTo>
                    <a:cubicBezTo>
                      <a:pt x="18456" y="999"/>
                      <a:pt x="15820" y="0"/>
                      <a:pt x="13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1185550" y="1903050"/>
                <a:ext cx="518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3310" extrusionOk="0">
                    <a:moveTo>
                      <a:pt x="1" y="0"/>
                    </a:moveTo>
                    <a:lnTo>
                      <a:pt x="1132" y="19110"/>
                    </a:lnTo>
                    <a:cubicBezTo>
                      <a:pt x="1501" y="19574"/>
                      <a:pt x="1858" y="19967"/>
                      <a:pt x="2179" y="20300"/>
                    </a:cubicBezTo>
                    <a:cubicBezTo>
                      <a:pt x="4192" y="22307"/>
                      <a:pt x="6826" y="23310"/>
                      <a:pt x="9460" y="23310"/>
                    </a:cubicBezTo>
                    <a:cubicBezTo>
                      <a:pt x="12094" y="23310"/>
                      <a:pt x="14729" y="22307"/>
                      <a:pt x="16741" y="20300"/>
                    </a:cubicBezTo>
                    <a:cubicBezTo>
                      <a:pt x="20491" y="16550"/>
                      <a:pt x="20729" y="10621"/>
                      <a:pt x="17467" y="65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720900" y="1903050"/>
                <a:ext cx="493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9730" h="23310" extrusionOk="0">
                    <a:moveTo>
                      <a:pt x="18599" y="0"/>
                    </a:moveTo>
                    <a:lnTo>
                      <a:pt x="3025" y="6537"/>
                    </a:lnTo>
                    <a:cubicBezTo>
                      <a:pt x="3085" y="6572"/>
                      <a:pt x="3144" y="6608"/>
                      <a:pt x="3204" y="6656"/>
                    </a:cubicBezTo>
                    <a:cubicBezTo>
                      <a:pt x="1" y="10680"/>
                      <a:pt x="263" y="16574"/>
                      <a:pt x="4001" y="20300"/>
                    </a:cubicBezTo>
                    <a:cubicBezTo>
                      <a:pt x="6008" y="22307"/>
                      <a:pt x="8639" y="23310"/>
                      <a:pt x="11272" y="23310"/>
                    </a:cubicBezTo>
                    <a:cubicBezTo>
                      <a:pt x="13904" y="23310"/>
                      <a:pt x="16539" y="22307"/>
                      <a:pt x="18551" y="20300"/>
                    </a:cubicBezTo>
                    <a:cubicBezTo>
                      <a:pt x="18896" y="19955"/>
                      <a:pt x="19277" y="19526"/>
                      <a:pt x="19670" y="19038"/>
                    </a:cubicBezTo>
                    <a:cubicBezTo>
                      <a:pt x="19682" y="19062"/>
                      <a:pt x="19718" y="19074"/>
                      <a:pt x="19730" y="19110"/>
                    </a:cubicBezTo>
                    <a:lnTo>
                      <a:pt x="18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9"/>
              <p:cNvSpPr/>
              <p:nvPr/>
            </p:nvSpPr>
            <p:spPr>
              <a:xfrm>
                <a:off x="832525" y="1522400"/>
                <a:ext cx="383125" cy="412525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16501" extrusionOk="0">
                    <a:moveTo>
                      <a:pt x="8776" y="0"/>
                    </a:moveTo>
                    <a:cubicBezTo>
                      <a:pt x="7229" y="0"/>
                      <a:pt x="5667" y="455"/>
                      <a:pt x="4299" y="1403"/>
                    </a:cubicBezTo>
                    <a:cubicBezTo>
                      <a:pt x="1037" y="3665"/>
                      <a:pt x="1" y="7916"/>
                      <a:pt x="1715" y="11369"/>
                    </a:cubicBezTo>
                    <a:lnTo>
                      <a:pt x="15324" y="16500"/>
                    </a:lnTo>
                    <a:lnTo>
                      <a:pt x="14919" y="2927"/>
                    </a:lnTo>
                    <a:cubicBezTo>
                      <a:pt x="13377" y="1020"/>
                      <a:pt x="11094" y="0"/>
                      <a:pt x="87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758425" y="1520675"/>
                <a:ext cx="817375" cy="666950"/>
              </a:xfrm>
              <a:custGeom>
                <a:avLst/>
                <a:gdLst/>
                <a:ahLst/>
                <a:cxnLst/>
                <a:rect l="l" t="t" r="r" b="b"/>
                <a:pathLst>
                  <a:path w="32695" h="26678" extrusionOk="0">
                    <a:moveTo>
                      <a:pt x="17895" y="2996"/>
                    </a:moveTo>
                    <a:cubicBezTo>
                      <a:pt x="17895" y="2997"/>
                      <a:pt x="17895" y="2999"/>
                      <a:pt x="17895" y="3000"/>
                    </a:cubicBezTo>
                    <a:lnTo>
                      <a:pt x="17895" y="3000"/>
                    </a:lnTo>
                    <a:lnTo>
                      <a:pt x="17895" y="2996"/>
                    </a:lnTo>
                    <a:close/>
                    <a:moveTo>
                      <a:pt x="24148" y="0"/>
                    </a:moveTo>
                    <a:cubicBezTo>
                      <a:pt x="21682" y="0"/>
                      <a:pt x="19403" y="1152"/>
                      <a:pt x="17931" y="3044"/>
                    </a:cubicBezTo>
                    <a:cubicBezTo>
                      <a:pt x="17908" y="3032"/>
                      <a:pt x="17897" y="3021"/>
                      <a:pt x="17895" y="3000"/>
                    </a:cubicBezTo>
                    <a:lnTo>
                      <a:pt x="17895" y="3000"/>
                    </a:lnTo>
                    <a:lnTo>
                      <a:pt x="18288" y="16569"/>
                    </a:lnTo>
                    <a:lnTo>
                      <a:pt x="4667" y="11438"/>
                    </a:lnTo>
                    <a:lnTo>
                      <a:pt x="4667" y="11438"/>
                    </a:lnTo>
                    <a:cubicBezTo>
                      <a:pt x="4715" y="11545"/>
                      <a:pt x="4763" y="11640"/>
                      <a:pt x="4822" y="11735"/>
                    </a:cubicBezTo>
                    <a:cubicBezTo>
                      <a:pt x="2762" y="12831"/>
                      <a:pt x="1215" y="14819"/>
                      <a:pt x="774" y="17284"/>
                    </a:cubicBezTo>
                    <a:cubicBezTo>
                      <a:pt x="0" y="21570"/>
                      <a:pt x="2834" y="25677"/>
                      <a:pt x="7120" y="26475"/>
                    </a:cubicBezTo>
                    <a:cubicBezTo>
                      <a:pt x="7918" y="26618"/>
                      <a:pt x="9001" y="26678"/>
                      <a:pt x="10240" y="26678"/>
                    </a:cubicBezTo>
                    <a:lnTo>
                      <a:pt x="18526" y="16617"/>
                    </a:lnTo>
                    <a:lnTo>
                      <a:pt x="31230" y="12307"/>
                    </a:lnTo>
                    <a:cubicBezTo>
                      <a:pt x="31171" y="12283"/>
                      <a:pt x="31099" y="12259"/>
                      <a:pt x="31040" y="12247"/>
                    </a:cubicBezTo>
                    <a:cubicBezTo>
                      <a:pt x="31468" y="11116"/>
                      <a:pt x="31766" y="10080"/>
                      <a:pt x="31921" y="9306"/>
                    </a:cubicBezTo>
                    <a:cubicBezTo>
                      <a:pt x="32695" y="5020"/>
                      <a:pt x="29849" y="912"/>
                      <a:pt x="25563" y="127"/>
                    </a:cubicBezTo>
                    <a:cubicBezTo>
                      <a:pt x="25087" y="41"/>
                      <a:pt x="24614" y="0"/>
                      <a:pt x="24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1013500" y="1936375"/>
                <a:ext cx="401275" cy="461300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8452" extrusionOk="0">
                    <a:moveTo>
                      <a:pt x="8323" y="1"/>
                    </a:moveTo>
                    <a:lnTo>
                      <a:pt x="37" y="10050"/>
                    </a:lnTo>
                    <a:lnTo>
                      <a:pt x="251" y="10050"/>
                    </a:lnTo>
                    <a:cubicBezTo>
                      <a:pt x="1" y="13991"/>
                      <a:pt x="2739" y="17598"/>
                      <a:pt x="6716" y="18324"/>
                    </a:cubicBezTo>
                    <a:cubicBezTo>
                      <a:pt x="7190" y="18410"/>
                      <a:pt x="7662" y="18451"/>
                      <a:pt x="8127" y="18451"/>
                    </a:cubicBezTo>
                    <a:cubicBezTo>
                      <a:pt x="11870" y="18451"/>
                      <a:pt x="15197" y="15779"/>
                      <a:pt x="15896" y="11966"/>
                    </a:cubicBezTo>
                    <a:cubicBezTo>
                      <a:pt x="15955" y="11609"/>
                      <a:pt x="16015" y="11181"/>
                      <a:pt x="16050" y="10716"/>
                    </a:cubicBezTo>
                    <a:lnTo>
                      <a:pt x="83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1221875" y="1828625"/>
                <a:ext cx="472100" cy="385700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5428" extrusionOk="0">
                    <a:moveTo>
                      <a:pt x="12692" y="1"/>
                    </a:moveTo>
                    <a:lnTo>
                      <a:pt x="0" y="4299"/>
                    </a:lnTo>
                    <a:lnTo>
                      <a:pt x="7727" y="15014"/>
                    </a:lnTo>
                    <a:lnTo>
                      <a:pt x="7727" y="14991"/>
                    </a:lnTo>
                    <a:cubicBezTo>
                      <a:pt x="8180" y="15122"/>
                      <a:pt x="8620" y="15229"/>
                      <a:pt x="8977" y="15300"/>
                    </a:cubicBezTo>
                    <a:cubicBezTo>
                      <a:pt x="9451" y="15386"/>
                      <a:pt x="9923" y="15427"/>
                      <a:pt x="10389" y="15427"/>
                    </a:cubicBezTo>
                    <a:cubicBezTo>
                      <a:pt x="14132" y="15427"/>
                      <a:pt x="17458" y="12754"/>
                      <a:pt x="18157" y="8942"/>
                    </a:cubicBezTo>
                    <a:cubicBezTo>
                      <a:pt x="18883" y="4954"/>
                      <a:pt x="16478" y="1144"/>
                      <a:pt x="12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1059650" y="1804800"/>
                <a:ext cx="293200" cy="25752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301" extrusionOk="0">
                    <a:moveTo>
                      <a:pt x="5854" y="1"/>
                    </a:moveTo>
                    <a:cubicBezTo>
                      <a:pt x="5150" y="1"/>
                      <a:pt x="4435" y="146"/>
                      <a:pt x="3751" y="454"/>
                    </a:cubicBezTo>
                    <a:cubicBezTo>
                      <a:pt x="1155" y="1620"/>
                      <a:pt x="0" y="4656"/>
                      <a:pt x="1167" y="7252"/>
                    </a:cubicBezTo>
                    <a:cubicBezTo>
                      <a:pt x="2018" y="9164"/>
                      <a:pt x="3895" y="10300"/>
                      <a:pt x="5863" y="10300"/>
                    </a:cubicBezTo>
                    <a:cubicBezTo>
                      <a:pt x="6566" y="10300"/>
                      <a:pt x="7282" y="10155"/>
                      <a:pt x="7966" y="9848"/>
                    </a:cubicBezTo>
                    <a:cubicBezTo>
                      <a:pt x="10561" y="8693"/>
                      <a:pt x="11728" y="5645"/>
                      <a:pt x="10561" y="3049"/>
                    </a:cubicBezTo>
                    <a:cubicBezTo>
                      <a:pt x="9702" y="1137"/>
                      <a:pt x="7822" y="1"/>
                      <a:pt x="5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834925" y="1593175"/>
                <a:ext cx="750400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30016" h="27159" extrusionOk="0">
                    <a:moveTo>
                      <a:pt x="16240" y="1"/>
                    </a:moveTo>
                    <a:cubicBezTo>
                      <a:pt x="15466" y="1"/>
                      <a:pt x="14823" y="620"/>
                      <a:pt x="14823" y="1406"/>
                    </a:cubicBezTo>
                    <a:cubicBezTo>
                      <a:pt x="14823" y="1691"/>
                      <a:pt x="14919" y="1942"/>
                      <a:pt x="15050" y="2168"/>
                    </a:cubicBezTo>
                    <a:cubicBezTo>
                      <a:pt x="13645" y="5216"/>
                      <a:pt x="13680" y="8454"/>
                      <a:pt x="14002" y="11728"/>
                    </a:cubicBezTo>
                    <a:cubicBezTo>
                      <a:pt x="13014" y="9966"/>
                      <a:pt x="12204" y="8121"/>
                      <a:pt x="11585" y="6192"/>
                    </a:cubicBezTo>
                    <a:cubicBezTo>
                      <a:pt x="12037" y="5954"/>
                      <a:pt x="12347" y="5490"/>
                      <a:pt x="12347" y="4942"/>
                    </a:cubicBezTo>
                    <a:cubicBezTo>
                      <a:pt x="12347" y="4168"/>
                      <a:pt x="11728" y="3525"/>
                      <a:pt x="10942" y="3525"/>
                    </a:cubicBezTo>
                    <a:cubicBezTo>
                      <a:pt x="10168" y="3525"/>
                      <a:pt x="9525" y="4144"/>
                      <a:pt x="9525" y="4942"/>
                    </a:cubicBezTo>
                    <a:cubicBezTo>
                      <a:pt x="9525" y="5561"/>
                      <a:pt x="9930" y="6085"/>
                      <a:pt x="10489" y="6263"/>
                    </a:cubicBezTo>
                    <a:cubicBezTo>
                      <a:pt x="11085" y="8157"/>
                      <a:pt x="11847" y="9954"/>
                      <a:pt x="12787" y="11681"/>
                    </a:cubicBezTo>
                    <a:cubicBezTo>
                      <a:pt x="9966" y="10121"/>
                      <a:pt x="8120" y="7299"/>
                      <a:pt x="6727" y="4370"/>
                    </a:cubicBezTo>
                    <a:cubicBezTo>
                      <a:pt x="7144" y="4120"/>
                      <a:pt x="7406" y="3668"/>
                      <a:pt x="7406" y="3168"/>
                    </a:cubicBezTo>
                    <a:cubicBezTo>
                      <a:pt x="7406" y="2394"/>
                      <a:pt x="6787" y="1751"/>
                      <a:pt x="6001" y="1751"/>
                    </a:cubicBezTo>
                    <a:cubicBezTo>
                      <a:pt x="5227" y="1751"/>
                      <a:pt x="4584" y="2382"/>
                      <a:pt x="4584" y="3168"/>
                    </a:cubicBezTo>
                    <a:cubicBezTo>
                      <a:pt x="4584" y="3823"/>
                      <a:pt x="5024" y="4358"/>
                      <a:pt x="5620" y="4525"/>
                    </a:cubicBezTo>
                    <a:cubicBezTo>
                      <a:pt x="7156" y="7811"/>
                      <a:pt x="9215" y="10931"/>
                      <a:pt x="12371" y="12657"/>
                    </a:cubicBezTo>
                    <a:cubicBezTo>
                      <a:pt x="9096" y="12681"/>
                      <a:pt x="5858" y="13372"/>
                      <a:pt x="2679" y="14181"/>
                    </a:cubicBezTo>
                    <a:cubicBezTo>
                      <a:pt x="2453" y="13717"/>
                      <a:pt x="1976" y="13395"/>
                      <a:pt x="1417" y="13395"/>
                    </a:cubicBezTo>
                    <a:cubicBezTo>
                      <a:pt x="643" y="13395"/>
                      <a:pt x="0" y="14014"/>
                      <a:pt x="0" y="14800"/>
                    </a:cubicBezTo>
                    <a:cubicBezTo>
                      <a:pt x="0" y="15574"/>
                      <a:pt x="619" y="16217"/>
                      <a:pt x="1417" y="16217"/>
                    </a:cubicBezTo>
                    <a:cubicBezTo>
                      <a:pt x="2036" y="16217"/>
                      <a:pt x="2560" y="15812"/>
                      <a:pt x="2738" y="15265"/>
                    </a:cubicBezTo>
                    <a:cubicBezTo>
                      <a:pt x="5931" y="14445"/>
                      <a:pt x="9143" y="13735"/>
                      <a:pt x="12440" y="13735"/>
                    </a:cubicBezTo>
                    <a:cubicBezTo>
                      <a:pt x="12734" y="13735"/>
                      <a:pt x="13028" y="13741"/>
                      <a:pt x="13323" y="13753"/>
                    </a:cubicBezTo>
                    <a:cubicBezTo>
                      <a:pt x="12311" y="14681"/>
                      <a:pt x="11537" y="16372"/>
                      <a:pt x="11025" y="17301"/>
                    </a:cubicBezTo>
                    <a:cubicBezTo>
                      <a:pt x="10025" y="19110"/>
                      <a:pt x="9287" y="21027"/>
                      <a:pt x="8739" y="23004"/>
                    </a:cubicBezTo>
                    <a:cubicBezTo>
                      <a:pt x="8168" y="23182"/>
                      <a:pt x="7763" y="23718"/>
                      <a:pt x="7763" y="24349"/>
                    </a:cubicBezTo>
                    <a:cubicBezTo>
                      <a:pt x="7763" y="25123"/>
                      <a:pt x="8394" y="25754"/>
                      <a:pt x="9180" y="25754"/>
                    </a:cubicBezTo>
                    <a:cubicBezTo>
                      <a:pt x="9954" y="25754"/>
                      <a:pt x="10597" y="25135"/>
                      <a:pt x="10597" y="24349"/>
                    </a:cubicBezTo>
                    <a:cubicBezTo>
                      <a:pt x="10597" y="23789"/>
                      <a:pt x="10287" y="23313"/>
                      <a:pt x="9823" y="23099"/>
                    </a:cubicBezTo>
                    <a:cubicBezTo>
                      <a:pt x="10228" y="21646"/>
                      <a:pt x="10739" y="20241"/>
                      <a:pt x="11418" y="18884"/>
                    </a:cubicBezTo>
                    <a:cubicBezTo>
                      <a:pt x="11799" y="18098"/>
                      <a:pt x="12216" y="17336"/>
                      <a:pt x="12692" y="16586"/>
                    </a:cubicBezTo>
                    <a:cubicBezTo>
                      <a:pt x="12918" y="16229"/>
                      <a:pt x="13287" y="15491"/>
                      <a:pt x="13716" y="14907"/>
                    </a:cubicBezTo>
                    <a:cubicBezTo>
                      <a:pt x="13895" y="18527"/>
                      <a:pt x="15145" y="21920"/>
                      <a:pt x="17347" y="24778"/>
                    </a:cubicBezTo>
                    <a:cubicBezTo>
                      <a:pt x="17109" y="25028"/>
                      <a:pt x="16966" y="25373"/>
                      <a:pt x="16966" y="25742"/>
                    </a:cubicBezTo>
                    <a:cubicBezTo>
                      <a:pt x="16966" y="26516"/>
                      <a:pt x="17586" y="27159"/>
                      <a:pt x="18383" y="27159"/>
                    </a:cubicBezTo>
                    <a:cubicBezTo>
                      <a:pt x="19157" y="27159"/>
                      <a:pt x="19788" y="26528"/>
                      <a:pt x="19788" y="25742"/>
                    </a:cubicBezTo>
                    <a:cubicBezTo>
                      <a:pt x="19788" y="24968"/>
                      <a:pt x="19169" y="24325"/>
                      <a:pt x="18383" y="24325"/>
                    </a:cubicBezTo>
                    <a:lnTo>
                      <a:pt x="18359" y="24325"/>
                    </a:lnTo>
                    <a:cubicBezTo>
                      <a:pt x="16443" y="21908"/>
                      <a:pt x="15252" y="19063"/>
                      <a:pt x="14895" y="16015"/>
                    </a:cubicBezTo>
                    <a:lnTo>
                      <a:pt x="14895" y="16015"/>
                    </a:lnTo>
                    <a:cubicBezTo>
                      <a:pt x="16300" y="17979"/>
                      <a:pt x="18098" y="19598"/>
                      <a:pt x="20193" y="20813"/>
                    </a:cubicBezTo>
                    <a:cubicBezTo>
                      <a:pt x="20169" y="20920"/>
                      <a:pt x="20145" y="21039"/>
                      <a:pt x="20145" y="21158"/>
                    </a:cubicBezTo>
                    <a:cubicBezTo>
                      <a:pt x="20145" y="21932"/>
                      <a:pt x="20776" y="22575"/>
                      <a:pt x="21562" y="22575"/>
                    </a:cubicBezTo>
                    <a:cubicBezTo>
                      <a:pt x="22336" y="22575"/>
                      <a:pt x="22979" y="21944"/>
                      <a:pt x="22979" y="21158"/>
                    </a:cubicBezTo>
                    <a:cubicBezTo>
                      <a:pt x="22979" y="20384"/>
                      <a:pt x="22348" y="19741"/>
                      <a:pt x="21562" y="19741"/>
                    </a:cubicBezTo>
                    <a:cubicBezTo>
                      <a:pt x="21300" y="19741"/>
                      <a:pt x="21038" y="19825"/>
                      <a:pt x="20836" y="19956"/>
                    </a:cubicBezTo>
                    <a:cubicBezTo>
                      <a:pt x="18514" y="18634"/>
                      <a:pt x="16597" y="16789"/>
                      <a:pt x="15169" y="14503"/>
                    </a:cubicBezTo>
                    <a:lnTo>
                      <a:pt x="15169" y="14503"/>
                    </a:lnTo>
                    <a:cubicBezTo>
                      <a:pt x="18562" y="14955"/>
                      <a:pt x="21681" y="16431"/>
                      <a:pt x="24194" y="18729"/>
                    </a:cubicBezTo>
                    <a:cubicBezTo>
                      <a:pt x="24098" y="18932"/>
                      <a:pt x="24015" y="19146"/>
                      <a:pt x="24015" y="19408"/>
                    </a:cubicBezTo>
                    <a:cubicBezTo>
                      <a:pt x="24015" y="20182"/>
                      <a:pt x="24646" y="20813"/>
                      <a:pt x="25432" y="20813"/>
                    </a:cubicBezTo>
                    <a:cubicBezTo>
                      <a:pt x="26206" y="20813"/>
                      <a:pt x="26849" y="20194"/>
                      <a:pt x="26849" y="19408"/>
                    </a:cubicBezTo>
                    <a:cubicBezTo>
                      <a:pt x="26849" y="18634"/>
                      <a:pt x="26218" y="17991"/>
                      <a:pt x="25432" y="17991"/>
                    </a:cubicBezTo>
                    <a:cubicBezTo>
                      <a:pt x="25289" y="17991"/>
                      <a:pt x="25146" y="18015"/>
                      <a:pt x="25015" y="18063"/>
                    </a:cubicBezTo>
                    <a:cubicBezTo>
                      <a:pt x="22312" y="15550"/>
                      <a:pt x="18943" y="13967"/>
                      <a:pt x="15288" y="13479"/>
                    </a:cubicBezTo>
                    <a:cubicBezTo>
                      <a:pt x="18871" y="10978"/>
                      <a:pt x="22943" y="9442"/>
                      <a:pt x="27289" y="9002"/>
                    </a:cubicBezTo>
                    <a:cubicBezTo>
                      <a:pt x="27503" y="9526"/>
                      <a:pt x="28004" y="9895"/>
                      <a:pt x="28599" y="9895"/>
                    </a:cubicBezTo>
                    <a:cubicBezTo>
                      <a:pt x="29373" y="9895"/>
                      <a:pt x="30016" y="9264"/>
                      <a:pt x="30016" y="8478"/>
                    </a:cubicBezTo>
                    <a:cubicBezTo>
                      <a:pt x="29956" y="7704"/>
                      <a:pt x="29337" y="7085"/>
                      <a:pt x="28563" y="7085"/>
                    </a:cubicBezTo>
                    <a:cubicBezTo>
                      <a:pt x="27980" y="7085"/>
                      <a:pt x="27480" y="7442"/>
                      <a:pt x="27265" y="7942"/>
                    </a:cubicBezTo>
                    <a:cubicBezTo>
                      <a:pt x="22920" y="8395"/>
                      <a:pt x="18800" y="9847"/>
                      <a:pt x="15169" y="12276"/>
                    </a:cubicBezTo>
                    <a:cubicBezTo>
                      <a:pt x="17157" y="7990"/>
                      <a:pt x="20610" y="4537"/>
                      <a:pt x="24932" y="2573"/>
                    </a:cubicBezTo>
                    <a:cubicBezTo>
                      <a:pt x="25170" y="2739"/>
                      <a:pt x="25456" y="2834"/>
                      <a:pt x="25753" y="2834"/>
                    </a:cubicBezTo>
                    <a:cubicBezTo>
                      <a:pt x="26527" y="2834"/>
                      <a:pt x="27158" y="2215"/>
                      <a:pt x="27158" y="1430"/>
                    </a:cubicBezTo>
                    <a:cubicBezTo>
                      <a:pt x="27158" y="656"/>
                      <a:pt x="26539" y="13"/>
                      <a:pt x="25753" y="13"/>
                    </a:cubicBezTo>
                    <a:cubicBezTo>
                      <a:pt x="24979" y="13"/>
                      <a:pt x="24336" y="632"/>
                      <a:pt x="24336" y="1430"/>
                    </a:cubicBezTo>
                    <a:cubicBezTo>
                      <a:pt x="24336" y="1513"/>
                      <a:pt x="24348" y="1584"/>
                      <a:pt x="24360" y="1680"/>
                    </a:cubicBezTo>
                    <a:cubicBezTo>
                      <a:pt x="20360" y="3549"/>
                      <a:pt x="17086" y="6585"/>
                      <a:pt x="14942" y="10395"/>
                    </a:cubicBezTo>
                    <a:cubicBezTo>
                      <a:pt x="14752" y="7811"/>
                      <a:pt x="14835" y="5216"/>
                      <a:pt x="15919" y="2799"/>
                    </a:cubicBezTo>
                    <a:cubicBezTo>
                      <a:pt x="16026" y="2823"/>
                      <a:pt x="16133" y="2823"/>
                      <a:pt x="16240" y="2823"/>
                    </a:cubicBezTo>
                    <a:cubicBezTo>
                      <a:pt x="17014" y="2823"/>
                      <a:pt x="17657" y="2203"/>
                      <a:pt x="17657" y="1406"/>
                    </a:cubicBezTo>
                    <a:cubicBezTo>
                      <a:pt x="17657" y="632"/>
                      <a:pt x="17026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969450" y="1705375"/>
                <a:ext cx="463475" cy="46242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497" extrusionOk="0">
                    <a:moveTo>
                      <a:pt x="6251" y="0"/>
                    </a:moveTo>
                    <a:cubicBezTo>
                      <a:pt x="6200" y="0"/>
                      <a:pt x="6148" y="5"/>
                      <a:pt x="6097" y="13"/>
                    </a:cubicBezTo>
                    <a:cubicBezTo>
                      <a:pt x="5585" y="109"/>
                      <a:pt x="5263" y="585"/>
                      <a:pt x="5347" y="1073"/>
                    </a:cubicBezTo>
                    <a:cubicBezTo>
                      <a:pt x="5418" y="1478"/>
                      <a:pt x="5739" y="1752"/>
                      <a:pt x="6109" y="1811"/>
                    </a:cubicBezTo>
                    <a:cubicBezTo>
                      <a:pt x="7061" y="3954"/>
                      <a:pt x="7942" y="6121"/>
                      <a:pt x="8252" y="8443"/>
                    </a:cubicBezTo>
                    <a:cubicBezTo>
                      <a:pt x="7537" y="7883"/>
                      <a:pt x="6371" y="7574"/>
                      <a:pt x="5716" y="7348"/>
                    </a:cubicBezTo>
                    <a:cubicBezTo>
                      <a:pt x="4454" y="6919"/>
                      <a:pt x="3144" y="6633"/>
                      <a:pt x="1810" y="6514"/>
                    </a:cubicBezTo>
                    <a:cubicBezTo>
                      <a:pt x="1655" y="6224"/>
                      <a:pt x="1337" y="6024"/>
                      <a:pt x="991" y="6024"/>
                    </a:cubicBezTo>
                    <a:cubicBezTo>
                      <a:pt x="939" y="6024"/>
                      <a:pt x="887" y="6029"/>
                      <a:pt x="834" y="6038"/>
                    </a:cubicBezTo>
                    <a:cubicBezTo>
                      <a:pt x="334" y="6133"/>
                      <a:pt x="1" y="6609"/>
                      <a:pt x="96" y="7098"/>
                    </a:cubicBezTo>
                    <a:cubicBezTo>
                      <a:pt x="170" y="7555"/>
                      <a:pt x="559" y="7861"/>
                      <a:pt x="998" y="7861"/>
                    </a:cubicBezTo>
                    <a:cubicBezTo>
                      <a:pt x="1050" y="7861"/>
                      <a:pt x="1103" y="7856"/>
                      <a:pt x="1156" y="7848"/>
                    </a:cubicBezTo>
                    <a:cubicBezTo>
                      <a:pt x="1513" y="7788"/>
                      <a:pt x="1775" y="7526"/>
                      <a:pt x="1870" y="7205"/>
                    </a:cubicBezTo>
                    <a:cubicBezTo>
                      <a:pt x="2834" y="7312"/>
                      <a:pt x="3799" y="7490"/>
                      <a:pt x="4751" y="7752"/>
                    </a:cubicBezTo>
                    <a:cubicBezTo>
                      <a:pt x="5299" y="7919"/>
                      <a:pt x="5835" y="8098"/>
                      <a:pt x="6359" y="8324"/>
                    </a:cubicBezTo>
                    <a:cubicBezTo>
                      <a:pt x="6609" y="8419"/>
                      <a:pt x="7133" y="8586"/>
                      <a:pt x="7549" y="8800"/>
                    </a:cubicBezTo>
                    <a:cubicBezTo>
                      <a:pt x="5263" y="9312"/>
                      <a:pt x="3203" y="10491"/>
                      <a:pt x="1608" y="12217"/>
                    </a:cubicBezTo>
                    <a:cubicBezTo>
                      <a:pt x="1462" y="12117"/>
                      <a:pt x="1287" y="12058"/>
                      <a:pt x="1106" y="12058"/>
                    </a:cubicBezTo>
                    <a:cubicBezTo>
                      <a:pt x="1051" y="12058"/>
                      <a:pt x="996" y="12063"/>
                      <a:pt x="941" y="12074"/>
                    </a:cubicBezTo>
                    <a:cubicBezTo>
                      <a:pt x="441" y="12158"/>
                      <a:pt x="108" y="12634"/>
                      <a:pt x="203" y="13122"/>
                    </a:cubicBezTo>
                    <a:cubicBezTo>
                      <a:pt x="278" y="13580"/>
                      <a:pt x="666" y="13885"/>
                      <a:pt x="1097" y="13885"/>
                    </a:cubicBezTo>
                    <a:cubicBezTo>
                      <a:pt x="1148" y="13885"/>
                      <a:pt x="1199" y="13881"/>
                      <a:pt x="1251" y="13872"/>
                    </a:cubicBezTo>
                    <a:cubicBezTo>
                      <a:pt x="1763" y="13777"/>
                      <a:pt x="2084" y="13301"/>
                      <a:pt x="2001" y="12813"/>
                    </a:cubicBezTo>
                    <a:lnTo>
                      <a:pt x="2001" y="12801"/>
                    </a:lnTo>
                    <a:cubicBezTo>
                      <a:pt x="3334" y="11300"/>
                      <a:pt x="5037" y="10229"/>
                      <a:pt x="6954" y="9646"/>
                    </a:cubicBezTo>
                    <a:lnTo>
                      <a:pt x="6954" y="9646"/>
                    </a:lnTo>
                    <a:cubicBezTo>
                      <a:pt x="5859" y="10765"/>
                      <a:pt x="5001" y="12098"/>
                      <a:pt x="4454" y="13575"/>
                    </a:cubicBezTo>
                    <a:cubicBezTo>
                      <a:pt x="4382" y="13575"/>
                      <a:pt x="4311" y="13575"/>
                      <a:pt x="4227" y="13586"/>
                    </a:cubicBezTo>
                    <a:cubicBezTo>
                      <a:pt x="3727" y="13682"/>
                      <a:pt x="3394" y="14158"/>
                      <a:pt x="3489" y="14646"/>
                    </a:cubicBezTo>
                    <a:cubicBezTo>
                      <a:pt x="3563" y="15089"/>
                      <a:pt x="3944" y="15401"/>
                      <a:pt x="4378" y="15401"/>
                    </a:cubicBezTo>
                    <a:cubicBezTo>
                      <a:pt x="4434" y="15401"/>
                      <a:pt x="4491" y="15395"/>
                      <a:pt x="4549" y="15384"/>
                    </a:cubicBezTo>
                    <a:cubicBezTo>
                      <a:pt x="5049" y="15301"/>
                      <a:pt x="5382" y="14825"/>
                      <a:pt x="5287" y="14337"/>
                    </a:cubicBezTo>
                    <a:cubicBezTo>
                      <a:pt x="5263" y="14158"/>
                      <a:pt x="5180" y="14003"/>
                      <a:pt x="5085" y="13884"/>
                    </a:cubicBezTo>
                    <a:cubicBezTo>
                      <a:pt x="5680" y="12253"/>
                      <a:pt x="6644" y="10800"/>
                      <a:pt x="7954" y="9646"/>
                    </a:cubicBezTo>
                    <a:lnTo>
                      <a:pt x="7954" y="9646"/>
                    </a:lnTo>
                    <a:cubicBezTo>
                      <a:pt x="8037" y="11872"/>
                      <a:pt x="7442" y="14039"/>
                      <a:pt x="6240" y="15908"/>
                    </a:cubicBezTo>
                    <a:cubicBezTo>
                      <a:pt x="6139" y="15872"/>
                      <a:pt x="6019" y="15856"/>
                      <a:pt x="5903" y="15856"/>
                    </a:cubicBezTo>
                    <a:cubicBezTo>
                      <a:pt x="5868" y="15856"/>
                      <a:pt x="5833" y="15858"/>
                      <a:pt x="5799" y="15861"/>
                    </a:cubicBezTo>
                    <a:cubicBezTo>
                      <a:pt x="5287" y="15956"/>
                      <a:pt x="4966" y="16432"/>
                      <a:pt x="5049" y="16920"/>
                    </a:cubicBezTo>
                    <a:cubicBezTo>
                      <a:pt x="5134" y="17378"/>
                      <a:pt x="5524" y="17683"/>
                      <a:pt x="5954" y="17683"/>
                    </a:cubicBezTo>
                    <a:cubicBezTo>
                      <a:pt x="6005" y="17683"/>
                      <a:pt x="6057" y="17679"/>
                      <a:pt x="6109" y="17670"/>
                    </a:cubicBezTo>
                    <a:cubicBezTo>
                      <a:pt x="6609" y="17575"/>
                      <a:pt x="6942" y="17099"/>
                      <a:pt x="6847" y="16611"/>
                    </a:cubicBezTo>
                    <a:cubicBezTo>
                      <a:pt x="6835" y="16515"/>
                      <a:pt x="6811" y="16432"/>
                      <a:pt x="6763" y="16361"/>
                    </a:cubicBezTo>
                    <a:cubicBezTo>
                      <a:pt x="8073" y="14348"/>
                      <a:pt x="8716" y="12015"/>
                      <a:pt x="8621" y="9598"/>
                    </a:cubicBezTo>
                    <a:lnTo>
                      <a:pt x="8621" y="9598"/>
                    </a:lnTo>
                    <a:cubicBezTo>
                      <a:pt x="10621" y="11622"/>
                      <a:pt x="12062" y="14075"/>
                      <a:pt x="12836" y="16801"/>
                    </a:cubicBezTo>
                    <a:cubicBezTo>
                      <a:pt x="12526" y="16992"/>
                      <a:pt x="12347" y="17349"/>
                      <a:pt x="12407" y="17742"/>
                    </a:cubicBezTo>
                    <a:cubicBezTo>
                      <a:pt x="12481" y="18184"/>
                      <a:pt x="12862" y="18496"/>
                      <a:pt x="13295" y="18496"/>
                    </a:cubicBezTo>
                    <a:cubicBezTo>
                      <a:pt x="13352" y="18496"/>
                      <a:pt x="13409" y="18491"/>
                      <a:pt x="13467" y="18480"/>
                    </a:cubicBezTo>
                    <a:cubicBezTo>
                      <a:pt x="13979" y="18432"/>
                      <a:pt x="14312" y="17956"/>
                      <a:pt x="14241" y="17456"/>
                    </a:cubicBezTo>
                    <a:cubicBezTo>
                      <a:pt x="14181" y="17087"/>
                      <a:pt x="13883" y="16801"/>
                      <a:pt x="13538" y="16718"/>
                    </a:cubicBezTo>
                    <a:cubicBezTo>
                      <a:pt x="12776" y="13979"/>
                      <a:pt x="11383" y="11491"/>
                      <a:pt x="9419" y="9419"/>
                    </a:cubicBezTo>
                    <a:lnTo>
                      <a:pt x="9419" y="9419"/>
                    </a:lnTo>
                    <a:cubicBezTo>
                      <a:pt x="12395" y="10229"/>
                      <a:pt x="14979" y="12062"/>
                      <a:pt x="16717" y="14622"/>
                    </a:cubicBezTo>
                    <a:cubicBezTo>
                      <a:pt x="16646" y="14777"/>
                      <a:pt x="16598" y="14979"/>
                      <a:pt x="16646" y="15170"/>
                    </a:cubicBezTo>
                    <a:cubicBezTo>
                      <a:pt x="16730" y="15612"/>
                      <a:pt x="17112" y="15924"/>
                      <a:pt x="17538" y="15924"/>
                    </a:cubicBezTo>
                    <a:cubicBezTo>
                      <a:pt x="17593" y="15924"/>
                      <a:pt x="17649" y="15919"/>
                      <a:pt x="17705" y="15908"/>
                    </a:cubicBezTo>
                    <a:cubicBezTo>
                      <a:pt x="18205" y="15825"/>
                      <a:pt x="18539" y="15349"/>
                      <a:pt x="18443" y="14860"/>
                    </a:cubicBezTo>
                    <a:cubicBezTo>
                      <a:pt x="18370" y="14407"/>
                      <a:pt x="17988" y="14094"/>
                      <a:pt x="17563" y="14094"/>
                    </a:cubicBezTo>
                    <a:cubicBezTo>
                      <a:pt x="17508" y="14094"/>
                      <a:pt x="17452" y="14099"/>
                      <a:pt x="17396" y="14110"/>
                    </a:cubicBezTo>
                    <a:cubicBezTo>
                      <a:pt x="17336" y="14122"/>
                      <a:pt x="17289" y="14134"/>
                      <a:pt x="17229" y="14158"/>
                    </a:cubicBezTo>
                    <a:cubicBezTo>
                      <a:pt x="15586" y="11789"/>
                      <a:pt x="13264" y="10038"/>
                      <a:pt x="10585" y="9074"/>
                    </a:cubicBezTo>
                    <a:cubicBezTo>
                      <a:pt x="11598" y="8817"/>
                      <a:pt x="12624" y="8637"/>
                      <a:pt x="13652" y="8637"/>
                    </a:cubicBezTo>
                    <a:cubicBezTo>
                      <a:pt x="14293" y="8637"/>
                      <a:pt x="14934" y="8707"/>
                      <a:pt x="15574" y="8872"/>
                    </a:cubicBezTo>
                    <a:cubicBezTo>
                      <a:pt x="15574" y="8931"/>
                      <a:pt x="15574" y="9003"/>
                      <a:pt x="15586" y="9074"/>
                    </a:cubicBezTo>
                    <a:cubicBezTo>
                      <a:pt x="15671" y="9532"/>
                      <a:pt x="16061" y="9837"/>
                      <a:pt x="16491" y="9837"/>
                    </a:cubicBezTo>
                    <a:cubicBezTo>
                      <a:pt x="16542" y="9837"/>
                      <a:pt x="16594" y="9833"/>
                      <a:pt x="16646" y="9824"/>
                    </a:cubicBezTo>
                    <a:cubicBezTo>
                      <a:pt x="17158" y="9729"/>
                      <a:pt x="17479" y="9253"/>
                      <a:pt x="17396" y="8764"/>
                    </a:cubicBezTo>
                    <a:cubicBezTo>
                      <a:pt x="17311" y="8322"/>
                      <a:pt x="16929" y="8010"/>
                      <a:pt x="16504" y="8010"/>
                    </a:cubicBezTo>
                    <a:cubicBezTo>
                      <a:pt x="16448" y="8010"/>
                      <a:pt x="16392" y="8015"/>
                      <a:pt x="16336" y="8026"/>
                    </a:cubicBezTo>
                    <a:cubicBezTo>
                      <a:pt x="16157" y="8050"/>
                      <a:pt x="15991" y="8145"/>
                      <a:pt x="15872" y="8241"/>
                    </a:cubicBezTo>
                    <a:cubicBezTo>
                      <a:pt x="15145" y="8048"/>
                      <a:pt x="14422" y="7966"/>
                      <a:pt x="13702" y="7966"/>
                    </a:cubicBezTo>
                    <a:cubicBezTo>
                      <a:pt x="12335" y="7966"/>
                      <a:pt x="10978" y="8259"/>
                      <a:pt x="9621" y="8633"/>
                    </a:cubicBezTo>
                    <a:cubicBezTo>
                      <a:pt x="10645" y="7800"/>
                      <a:pt x="11728" y="7074"/>
                      <a:pt x="12907" y="6455"/>
                    </a:cubicBezTo>
                    <a:cubicBezTo>
                      <a:pt x="13079" y="6687"/>
                      <a:pt x="13345" y="6825"/>
                      <a:pt x="13640" y="6825"/>
                    </a:cubicBezTo>
                    <a:cubicBezTo>
                      <a:pt x="13693" y="6825"/>
                      <a:pt x="13746" y="6821"/>
                      <a:pt x="13800" y="6812"/>
                    </a:cubicBezTo>
                    <a:cubicBezTo>
                      <a:pt x="14312" y="6728"/>
                      <a:pt x="14633" y="6252"/>
                      <a:pt x="14550" y="5764"/>
                    </a:cubicBezTo>
                    <a:cubicBezTo>
                      <a:pt x="14465" y="5306"/>
                      <a:pt x="14075" y="5001"/>
                      <a:pt x="13645" y="5001"/>
                    </a:cubicBezTo>
                    <a:cubicBezTo>
                      <a:pt x="13594" y="5001"/>
                      <a:pt x="13542" y="5005"/>
                      <a:pt x="13490" y="5014"/>
                    </a:cubicBezTo>
                    <a:cubicBezTo>
                      <a:pt x="13086" y="5085"/>
                      <a:pt x="12800" y="5407"/>
                      <a:pt x="12752" y="5776"/>
                    </a:cubicBezTo>
                    <a:cubicBezTo>
                      <a:pt x="11597" y="6359"/>
                      <a:pt x="10526" y="7050"/>
                      <a:pt x="9514" y="7848"/>
                    </a:cubicBezTo>
                    <a:cubicBezTo>
                      <a:pt x="10216" y="5859"/>
                      <a:pt x="11812" y="4371"/>
                      <a:pt x="13538" y="3145"/>
                    </a:cubicBezTo>
                    <a:cubicBezTo>
                      <a:pt x="13708" y="3344"/>
                      <a:pt x="13961" y="3469"/>
                      <a:pt x="14228" y="3469"/>
                    </a:cubicBezTo>
                    <a:cubicBezTo>
                      <a:pt x="14279" y="3469"/>
                      <a:pt x="14331" y="3464"/>
                      <a:pt x="14383" y="3454"/>
                    </a:cubicBezTo>
                    <a:cubicBezTo>
                      <a:pt x="14883" y="3359"/>
                      <a:pt x="15217" y="2883"/>
                      <a:pt x="15134" y="2395"/>
                    </a:cubicBezTo>
                    <a:cubicBezTo>
                      <a:pt x="15049" y="1952"/>
                      <a:pt x="14667" y="1640"/>
                      <a:pt x="14241" y="1640"/>
                    </a:cubicBezTo>
                    <a:cubicBezTo>
                      <a:pt x="14186" y="1640"/>
                      <a:pt x="14130" y="1645"/>
                      <a:pt x="14074" y="1656"/>
                    </a:cubicBezTo>
                    <a:cubicBezTo>
                      <a:pt x="13657" y="1728"/>
                      <a:pt x="13359" y="2073"/>
                      <a:pt x="13312" y="2466"/>
                    </a:cubicBezTo>
                    <a:cubicBezTo>
                      <a:pt x="11359" y="3823"/>
                      <a:pt x="9585" y="5478"/>
                      <a:pt x="8835" y="7693"/>
                    </a:cubicBezTo>
                    <a:cubicBezTo>
                      <a:pt x="8454" y="5597"/>
                      <a:pt x="7656" y="3597"/>
                      <a:pt x="6775" y="1656"/>
                    </a:cubicBezTo>
                    <a:cubicBezTo>
                      <a:pt x="7049" y="1454"/>
                      <a:pt x="7204" y="1121"/>
                      <a:pt x="7144" y="763"/>
                    </a:cubicBezTo>
                    <a:cubicBezTo>
                      <a:pt x="7070" y="306"/>
                      <a:pt x="6681" y="0"/>
                      <a:pt x="6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9"/>
            <p:cNvGrpSpPr/>
            <p:nvPr/>
          </p:nvGrpSpPr>
          <p:grpSpPr>
            <a:xfrm flipH="1">
              <a:off x="8084073" y="311976"/>
              <a:ext cx="1692108" cy="1691285"/>
              <a:chOff x="1971375" y="1154425"/>
              <a:chExt cx="1182300" cy="1181725"/>
            </a:xfrm>
          </p:grpSpPr>
          <p:sp>
            <p:nvSpPr>
              <p:cNvPr id="999" name="Google Shape;999;p9"/>
              <p:cNvSpPr/>
              <p:nvPr/>
            </p:nvSpPr>
            <p:spPr>
              <a:xfrm>
                <a:off x="2459825" y="174527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5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0" y="5323"/>
                      <a:pt x="48" y="11848"/>
                    </a:cubicBezTo>
                    <a:cubicBezTo>
                      <a:pt x="95" y="18365"/>
                      <a:pt x="1984" y="23635"/>
                      <a:pt x="4267" y="23635"/>
                    </a:cubicBezTo>
                    <a:cubicBezTo>
                      <a:pt x="4269" y="23635"/>
                      <a:pt x="4272" y="23635"/>
                      <a:pt x="4275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299" y="5278"/>
                      <a:pt x="6414" y="1"/>
                      <a:pt x="4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2455650" y="115442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6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1" y="5323"/>
                      <a:pt x="48" y="11848"/>
                    </a:cubicBezTo>
                    <a:cubicBezTo>
                      <a:pt x="96" y="18365"/>
                      <a:pt x="1985" y="23635"/>
                      <a:pt x="4279" y="23635"/>
                    </a:cubicBezTo>
                    <a:cubicBezTo>
                      <a:pt x="4282" y="23635"/>
                      <a:pt x="4284" y="23635"/>
                      <a:pt x="4287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311" y="5278"/>
                      <a:pt x="6415" y="1"/>
                      <a:pt x="4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1971375" y="1643750"/>
                <a:ext cx="591450" cy="207550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2" extrusionOk="0">
                    <a:moveTo>
                      <a:pt x="12049" y="1"/>
                    </a:moveTo>
                    <a:cubicBezTo>
                      <a:pt x="11966" y="1"/>
                      <a:pt x="11883" y="1"/>
                      <a:pt x="11799" y="2"/>
                    </a:cubicBezTo>
                    <a:cubicBezTo>
                      <a:pt x="5275" y="38"/>
                      <a:pt x="0" y="1943"/>
                      <a:pt x="12" y="4229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1"/>
                      <a:pt x="11859" y="8301"/>
                    </a:cubicBezTo>
                    <a:cubicBezTo>
                      <a:pt x="18383" y="8253"/>
                      <a:pt x="23658" y="6360"/>
                      <a:pt x="23646" y="4062"/>
                    </a:cubicBezTo>
                    <a:cubicBezTo>
                      <a:pt x="23634" y="1805"/>
                      <a:pt x="18459" y="1"/>
                      <a:pt x="12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2562225" y="1639600"/>
                <a:ext cx="591450" cy="207525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1" extrusionOk="0">
                    <a:moveTo>
                      <a:pt x="12049" y="0"/>
                    </a:moveTo>
                    <a:cubicBezTo>
                      <a:pt x="11966" y="0"/>
                      <a:pt x="11883" y="1"/>
                      <a:pt x="11799" y="1"/>
                    </a:cubicBezTo>
                    <a:cubicBezTo>
                      <a:pt x="5274" y="49"/>
                      <a:pt x="0" y="1942"/>
                      <a:pt x="12" y="4240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0"/>
                      <a:pt x="11859" y="8300"/>
                    </a:cubicBezTo>
                    <a:cubicBezTo>
                      <a:pt x="18383" y="8252"/>
                      <a:pt x="23658" y="6359"/>
                      <a:pt x="23646" y="4073"/>
                    </a:cubicBezTo>
                    <a:cubicBezTo>
                      <a:pt x="23634" y="1805"/>
                      <a:pt x="18459" y="0"/>
                      <a:pt x="12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>
                <a:off x="2106800" y="1733000"/>
                <a:ext cx="496525" cy="445325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3" extrusionOk="0">
                    <a:moveTo>
                      <a:pt x="16809" y="0"/>
                    </a:moveTo>
                    <a:cubicBezTo>
                      <a:pt x="14528" y="0"/>
                      <a:pt x="10611" y="2312"/>
                      <a:pt x="6978" y="5993"/>
                    </a:cubicBezTo>
                    <a:cubicBezTo>
                      <a:pt x="2394" y="10636"/>
                      <a:pt x="0" y="15708"/>
                      <a:pt x="1632" y="17315"/>
                    </a:cubicBezTo>
                    <a:cubicBezTo>
                      <a:pt x="1971" y="17653"/>
                      <a:pt x="2460" y="17813"/>
                      <a:pt x="3061" y="17813"/>
                    </a:cubicBezTo>
                    <a:cubicBezTo>
                      <a:pt x="5346" y="17813"/>
                      <a:pt x="9264" y="15502"/>
                      <a:pt x="12883" y="11827"/>
                    </a:cubicBezTo>
                    <a:cubicBezTo>
                      <a:pt x="17467" y="7171"/>
                      <a:pt x="19860" y="2099"/>
                      <a:pt x="18229" y="492"/>
                    </a:cubicBezTo>
                    <a:cubicBezTo>
                      <a:pt x="17891" y="159"/>
                      <a:pt x="17406" y="0"/>
                      <a:pt x="16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9"/>
              <p:cNvSpPr/>
              <p:nvPr/>
            </p:nvSpPr>
            <p:spPr>
              <a:xfrm>
                <a:off x="2521725" y="1312250"/>
                <a:ext cx="49652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4" extrusionOk="0">
                    <a:moveTo>
                      <a:pt x="16800" y="1"/>
                    </a:moveTo>
                    <a:cubicBezTo>
                      <a:pt x="14515" y="1"/>
                      <a:pt x="10597" y="2311"/>
                      <a:pt x="6978" y="5987"/>
                    </a:cubicBezTo>
                    <a:cubicBezTo>
                      <a:pt x="2394" y="10643"/>
                      <a:pt x="1" y="15715"/>
                      <a:pt x="1632" y="17322"/>
                    </a:cubicBezTo>
                    <a:cubicBezTo>
                      <a:pt x="1970" y="17655"/>
                      <a:pt x="2455" y="17813"/>
                      <a:pt x="3052" y="17813"/>
                    </a:cubicBezTo>
                    <a:cubicBezTo>
                      <a:pt x="5332" y="17813"/>
                      <a:pt x="9250" y="15502"/>
                      <a:pt x="12883" y="11821"/>
                    </a:cubicBezTo>
                    <a:cubicBezTo>
                      <a:pt x="17467" y="7178"/>
                      <a:pt x="19860" y="2106"/>
                      <a:pt x="18229" y="498"/>
                    </a:cubicBezTo>
                    <a:cubicBezTo>
                      <a:pt x="17889" y="161"/>
                      <a:pt x="17401" y="1"/>
                      <a:pt x="168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9"/>
              <p:cNvSpPr/>
              <p:nvPr/>
            </p:nvSpPr>
            <p:spPr>
              <a:xfrm>
                <a:off x="2101450" y="1317550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80" y="0"/>
                    </a:moveTo>
                    <a:cubicBezTo>
                      <a:pt x="2461" y="0"/>
                      <a:pt x="1962" y="165"/>
                      <a:pt x="1619" y="513"/>
                    </a:cubicBezTo>
                    <a:cubicBezTo>
                      <a:pt x="0" y="2144"/>
                      <a:pt x="2465" y="7192"/>
                      <a:pt x="7108" y="11764"/>
                    </a:cubicBezTo>
                    <a:cubicBezTo>
                      <a:pt x="10772" y="15372"/>
                      <a:pt x="14694" y="17622"/>
                      <a:pt x="16982" y="17622"/>
                    </a:cubicBezTo>
                    <a:cubicBezTo>
                      <a:pt x="17601" y="17622"/>
                      <a:pt x="18101" y="17457"/>
                      <a:pt x="18443" y="17110"/>
                    </a:cubicBezTo>
                    <a:cubicBezTo>
                      <a:pt x="20050" y="15479"/>
                      <a:pt x="17586" y="10442"/>
                      <a:pt x="12942" y="5859"/>
                    </a:cubicBezTo>
                    <a:cubicBezTo>
                      <a:pt x="9288" y="2251"/>
                      <a:pt x="5368" y="0"/>
                      <a:pt x="3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2522325" y="1732475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69" y="1"/>
                    </a:moveTo>
                    <a:cubicBezTo>
                      <a:pt x="2450" y="1"/>
                      <a:pt x="1950" y="165"/>
                      <a:pt x="1608" y="513"/>
                    </a:cubicBezTo>
                    <a:cubicBezTo>
                      <a:pt x="1" y="2144"/>
                      <a:pt x="2465" y="7180"/>
                      <a:pt x="7109" y="11764"/>
                    </a:cubicBezTo>
                    <a:cubicBezTo>
                      <a:pt x="10763" y="15372"/>
                      <a:pt x="14683" y="17622"/>
                      <a:pt x="16970" y="17622"/>
                    </a:cubicBezTo>
                    <a:cubicBezTo>
                      <a:pt x="17590" y="17622"/>
                      <a:pt x="18089" y="17458"/>
                      <a:pt x="18431" y="17110"/>
                    </a:cubicBezTo>
                    <a:cubicBezTo>
                      <a:pt x="20051" y="15479"/>
                      <a:pt x="17586" y="10431"/>
                      <a:pt x="12943" y="5859"/>
                    </a:cubicBezTo>
                    <a:cubicBezTo>
                      <a:pt x="9279" y="2251"/>
                      <a:pt x="5357" y="1"/>
                      <a:pt x="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2260400" y="1769300"/>
                <a:ext cx="363150" cy="538375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21535" extrusionOk="0">
                    <a:moveTo>
                      <a:pt x="11750" y="0"/>
                    </a:moveTo>
                    <a:cubicBezTo>
                      <a:pt x="9572" y="0"/>
                      <a:pt x="6102" y="3696"/>
                      <a:pt x="3536" y="8934"/>
                    </a:cubicBezTo>
                    <a:cubicBezTo>
                      <a:pt x="667" y="14804"/>
                      <a:pt x="0" y="20364"/>
                      <a:pt x="2060" y="21376"/>
                    </a:cubicBezTo>
                    <a:cubicBezTo>
                      <a:pt x="2278" y="21483"/>
                      <a:pt x="2517" y="21535"/>
                      <a:pt x="2775" y="21535"/>
                    </a:cubicBezTo>
                    <a:cubicBezTo>
                      <a:pt x="4954" y="21535"/>
                      <a:pt x="8424" y="17838"/>
                      <a:pt x="10990" y="12589"/>
                    </a:cubicBezTo>
                    <a:cubicBezTo>
                      <a:pt x="13871" y="6731"/>
                      <a:pt x="14526" y="1159"/>
                      <a:pt x="12466" y="159"/>
                    </a:cubicBezTo>
                    <a:cubicBezTo>
                      <a:pt x="12248" y="52"/>
                      <a:pt x="12008" y="0"/>
                      <a:pt x="11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2530650" y="1222150"/>
                <a:ext cx="287275" cy="57212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22885" extrusionOk="0">
                    <a:moveTo>
                      <a:pt x="8489" y="0"/>
                    </a:moveTo>
                    <a:cubicBezTo>
                      <a:pt x="6304" y="0"/>
                      <a:pt x="3374" y="4418"/>
                      <a:pt x="1739" y="10341"/>
                    </a:cubicBezTo>
                    <a:cubicBezTo>
                      <a:pt x="1" y="16628"/>
                      <a:pt x="382" y="22224"/>
                      <a:pt x="2597" y="22831"/>
                    </a:cubicBezTo>
                    <a:cubicBezTo>
                      <a:pt x="2728" y="22867"/>
                      <a:pt x="2864" y="22885"/>
                      <a:pt x="3002" y="22885"/>
                    </a:cubicBezTo>
                    <a:cubicBezTo>
                      <a:pt x="5187" y="22885"/>
                      <a:pt x="8117" y="18467"/>
                      <a:pt x="9752" y="12544"/>
                    </a:cubicBezTo>
                    <a:cubicBezTo>
                      <a:pt x="11490" y="6257"/>
                      <a:pt x="11109" y="661"/>
                      <a:pt x="8895" y="54"/>
                    </a:cubicBezTo>
                    <a:cubicBezTo>
                      <a:pt x="8763" y="18"/>
                      <a:pt x="8628" y="0"/>
                      <a:pt x="8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2016300" y="1483100"/>
                <a:ext cx="5813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2797" extrusionOk="0">
                    <a:moveTo>
                      <a:pt x="4067" y="0"/>
                    </a:moveTo>
                    <a:cubicBezTo>
                      <a:pt x="2516" y="0"/>
                      <a:pt x="1411" y="390"/>
                      <a:pt x="1013" y="1201"/>
                    </a:cubicBezTo>
                    <a:cubicBezTo>
                      <a:pt x="1" y="3261"/>
                      <a:pt x="3942" y="7249"/>
                      <a:pt x="9800" y="10131"/>
                    </a:cubicBezTo>
                    <a:cubicBezTo>
                      <a:pt x="13352" y="11871"/>
                      <a:pt x="16798" y="12796"/>
                      <a:pt x="19187" y="12796"/>
                    </a:cubicBezTo>
                    <a:cubicBezTo>
                      <a:pt x="20738" y="12796"/>
                      <a:pt x="21843" y="12406"/>
                      <a:pt x="22242" y="11595"/>
                    </a:cubicBezTo>
                    <a:cubicBezTo>
                      <a:pt x="23254" y="9535"/>
                      <a:pt x="19313" y="5535"/>
                      <a:pt x="13455" y="2666"/>
                    </a:cubicBezTo>
                    <a:cubicBezTo>
                      <a:pt x="9903" y="926"/>
                      <a:pt x="6456" y="0"/>
                      <a:pt x="4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2536625" y="1791775"/>
                <a:ext cx="60097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4039" h="8907" extrusionOk="0">
                    <a:moveTo>
                      <a:pt x="8078" y="1"/>
                    </a:moveTo>
                    <a:cubicBezTo>
                      <a:pt x="3767" y="1"/>
                      <a:pt x="593" y="1022"/>
                      <a:pt x="333" y="2725"/>
                    </a:cubicBezTo>
                    <a:cubicBezTo>
                      <a:pt x="0" y="4999"/>
                      <a:pt x="4965" y="7606"/>
                      <a:pt x="11418" y="8559"/>
                    </a:cubicBezTo>
                    <a:cubicBezTo>
                      <a:pt x="13021" y="8795"/>
                      <a:pt x="14565" y="8907"/>
                      <a:pt x="15985" y="8907"/>
                    </a:cubicBezTo>
                    <a:cubicBezTo>
                      <a:pt x="20293" y="8907"/>
                      <a:pt x="23467" y="7879"/>
                      <a:pt x="23717" y="6178"/>
                    </a:cubicBezTo>
                    <a:cubicBezTo>
                      <a:pt x="24039" y="3904"/>
                      <a:pt x="19086" y="1296"/>
                      <a:pt x="12633" y="344"/>
                    </a:cubicBezTo>
                    <a:cubicBezTo>
                      <a:pt x="11034" y="111"/>
                      <a:pt x="9494" y="1"/>
                      <a:pt x="8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1994275" y="1731575"/>
                <a:ext cx="595950" cy="27422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10969" extrusionOk="0">
                    <a:moveTo>
                      <a:pt x="18763" y="1"/>
                    </a:moveTo>
                    <a:cubicBezTo>
                      <a:pt x="16512" y="1"/>
                      <a:pt x="13612" y="519"/>
                      <a:pt x="10574" y="1561"/>
                    </a:cubicBezTo>
                    <a:cubicBezTo>
                      <a:pt x="4406" y="3668"/>
                      <a:pt x="1" y="7145"/>
                      <a:pt x="739" y="9312"/>
                    </a:cubicBezTo>
                    <a:cubicBezTo>
                      <a:pt x="1115" y="10415"/>
                      <a:pt x="2753" y="10969"/>
                      <a:pt x="5085" y="10969"/>
                    </a:cubicBezTo>
                    <a:cubicBezTo>
                      <a:pt x="7335" y="10969"/>
                      <a:pt x="10231" y="10454"/>
                      <a:pt x="13264" y="9419"/>
                    </a:cubicBezTo>
                    <a:cubicBezTo>
                      <a:pt x="19444" y="7300"/>
                      <a:pt x="23837" y="3835"/>
                      <a:pt x="23099" y="1656"/>
                    </a:cubicBezTo>
                    <a:cubicBezTo>
                      <a:pt x="22724" y="555"/>
                      <a:pt x="21090" y="1"/>
                      <a:pt x="1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9"/>
              <p:cNvSpPr/>
              <p:nvPr/>
            </p:nvSpPr>
            <p:spPr>
              <a:xfrm>
                <a:off x="2546425" y="1512325"/>
                <a:ext cx="59117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23647" h="11715" extrusionOk="0">
                    <a:moveTo>
                      <a:pt x="19060" y="1"/>
                    </a:moveTo>
                    <a:cubicBezTo>
                      <a:pt x="16725" y="1"/>
                      <a:pt x="13568" y="680"/>
                      <a:pt x="10276" y="2008"/>
                    </a:cubicBezTo>
                    <a:cubicBezTo>
                      <a:pt x="4228" y="4449"/>
                      <a:pt x="1" y="8152"/>
                      <a:pt x="858" y="10271"/>
                    </a:cubicBezTo>
                    <a:cubicBezTo>
                      <a:pt x="1253" y="11240"/>
                      <a:pt x="2625" y="11714"/>
                      <a:pt x="4573" y="11714"/>
                    </a:cubicBezTo>
                    <a:cubicBezTo>
                      <a:pt x="6910" y="11714"/>
                      <a:pt x="10078" y="11031"/>
                      <a:pt x="13384" y="9700"/>
                    </a:cubicBezTo>
                    <a:cubicBezTo>
                      <a:pt x="19420" y="7283"/>
                      <a:pt x="23647" y="3568"/>
                      <a:pt x="22790" y="1449"/>
                    </a:cubicBezTo>
                    <a:cubicBezTo>
                      <a:pt x="22393" y="477"/>
                      <a:pt x="21015" y="1"/>
                      <a:pt x="19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2325275" y="1211950"/>
                <a:ext cx="302150" cy="563125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5" extrusionOk="0">
                    <a:moveTo>
                      <a:pt x="2725" y="1"/>
                    </a:moveTo>
                    <a:cubicBezTo>
                      <a:pt x="2553" y="1"/>
                      <a:pt x="2386" y="27"/>
                      <a:pt x="2227" y="81"/>
                    </a:cubicBezTo>
                    <a:cubicBezTo>
                      <a:pt x="48" y="831"/>
                      <a:pt x="1" y="6439"/>
                      <a:pt x="2120" y="12607"/>
                    </a:cubicBezTo>
                    <a:cubicBezTo>
                      <a:pt x="4070" y="18325"/>
                      <a:pt x="7193" y="22524"/>
                      <a:pt x="9365" y="22524"/>
                    </a:cubicBezTo>
                    <a:cubicBezTo>
                      <a:pt x="9540" y="22524"/>
                      <a:pt x="9709" y="22497"/>
                      <a:pt x="9871" y="22441"/>
                    </a:cubicBezTo>
                    <a:cubicBezTo>
                      <a:pt x="12038" y="21703"/>
                      <a:pt x="12085" y="16095"/>
                      <a:pt x="9978" y="9916"/>
                    </a:cubicBezTo>
                    <a:cubicBezTo>
                      <a:pt x="8015" y="4202"/>
                      <a:pt x="4896" y="1"/>
                      <a:pt x="2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2516675" y="1770950"/>
                <a:ext cx="302150" cy="563050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2" extrusionOk="0">
                    <a:moveTo>
                      <a:pt x="2714" y="0"/>
                    </a:moveTo>
                    <a:cubicBezTo>
                      <a:pt x="2541" y="0"/>
                      <a:pt x="2375" y="27"/>
                      <a:pt x="2215" y="81"/>
                    </a:cubicBezTo>
                    <a:cubicBezTo>
                      <a:pt x="48" y="819"/>
                      <a:pt x="0" y="6427"/>
                      <a:pt x="2108" y="12607"/>
                    </a:cubicBezTo>
                    <a:cubicBezTo>
                      <a:pt x="4071" y="18320"/>
                      <a:pt x="7189" y="22522"/>
                      <a:pt x="9361" y="22522"/>
                    </a:cubicBezTo>
                    <a:cubicBezTo>
                      <a:pt x="9533" y="22522"/>
                      <a:pt x="9699" y="22495"/>
                      <a:pt x="9859" y="22441"/>
                    </a:cubicBezTo>
                    <a:cubicBezTo>
                      <a:pt x="12038" y="21703"/>
                      <a:pt x="12085" y="16095"/>
                      <a:pt x="9966" y="9916"/>
                    </a:cubicBezTo>
                    <a:cubicBezTo>
                      <a:pt x="8014" y="4192"/>
                      <a:pt x="4887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2454750" y="1638150"/>
                <a:ext cx="224775" cy="20467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8187" extrusionOk="0">
                    <a:moveTo>
                      <a:pt x="4481" y="0"/>
                    </a:moveTo>
                    <a:cubicBezTo>
                      <a:pt x="2620" y="0"/>
                      <a:pt x="941" y="1286"/>
                      <a:pt x="501" y="3179"/>
                    </a:cubicBezTo>
                    <a:cubicBezTo>
                      <a:pt x="1" y="5381"/>
                      <a:pt x="1382" y="7584"/>
                      <a:pt x="3585" y="8084"/>
                    </a:cubicBezTo>
                    <a:cubicBezTo>
                      <a:pt x="3891" y="8154"/>
                      <a:pt x="4197" y="8187"/>
                      <a:pt x="4499" y="8187"/>
                    </a:cubicBezTo>
                    <a:cubicBezTo>
                      <a:pt x="6364" y="8187"/>
                      <a:pt x="8049" y="6908"/>
                      <a:pt x="8490" y="5012"/>
                    </a:cubicBezTo>
                    <a:cubicBezTo>
                      <a:pt x="8990" y="2798"/>
                      <a:pt x="7609" y="607"/>
                      <a:pt x="5406" y="107"/>
                    </a:cubicBezTo>
                    <a:cubicBezTo>
                      <a:pt x="5096" y="35"/>
                      <a:pt x="4786" y="0"/>
                      <a:pt x="4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2269925" y="1520825"/>
                <a:ext cx="49977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19991" h="18411" extrusionOk="0">
                    <a:moveTo>
                      <a:pt x="14576" y="0"/>
                    </a:moveTo>
                    <a:cubicBezTo>
                      <a:pt x="14301" y="0"/>
                      <a:pt x="14027" y="123"/>
                      <a:pt x="13847" y="359"/>
                    </a:cubicBezTo>
                    <a:cubicBezTo>
                      <a:pt x="13526" y="764"/>
                      <a:pt x="13609" y="1347"/>
                      <a:pt x="14002" y="1657"/>
                    </a:cubicBezTo>
                    <a:lnTo>
                      <a:pt x="14026" y="1657"/>
                    </a:lnTo>
                    <a:cubicBezTo>
                      <a:pt x="14049" y="3669"/>
                      <a:pt x="13537" y="5609"/>
                      <a:pt x="12502" y="7324"/>
                    </a:cubicBezTo>
                    <a:cubicBezTo>
                      <a:pt x="12561" y="5764"/>
                      <a:pt x="12275" y="4204"/>
                      <a:pt x="11668" y="2740"/>
                    </a:cubicBezTo>
                    <a:cubicBezTo>
                      <a:pt x="11728" y="2692"/>
                      <a:pt x="11787" y="2633"/>
                      <a:pt x="11835" y="2573"/>
                    </a:cubicBezTo>
                    <a:cubicBezTo>
                      <a:pt x="12144" y="2180"/>
                      <a:pt x="12073" y="1597"/>
                      <a:pt x="11668" y="1287"/>
                    </a:cubicBezTo>
                    <a:cubicBezTo>
                      <a:pt x="11499" y="1153"/>
                      <a:pt x="11301" y="1090"/>
                      <a:pt x="11104" y="1090"/>
                    </a:cubicBezTo>
                    <a:cubicBezTo>
                      <a:pt x="10830" y="1090"/>
                      <a:pt x="10558" y="1213"/>
                      <a:pt x="10370" y="1442"/>
                    </a:cubicBezTo>
                    <a:cubicBezTo>
                      <a:pt x="10061" y="1847"/>
                      <a:pt x="10132" y="2430"/>
                      <a:pt x="10537" y="2740"/>
                    </a:cubicBezTo>
                    <a:cubicBezTo>
                      <a:pt x="10668" y="2847"/>
                      <a:pt x="10835" y="2907"/>
                      <a:pt x="11001" y="2919"/>
                    </a:cubicBezTo>
                    <a:cubicBezTo>
                      <a:pt x="11668" y="4526"/>
                      <a:pt x="11918" y="6240"/>
                      <a:pt x="11763" y="7979"/>
                    </a:cubicBezTo>
                    <a:cubicBezTo>
                      <a:pt x="10180" y="6407"/>
                      <a:pt x="9156" y="4407"/>
                      <a:pt x="8763" y="2204"/>
                    </a:cubicBezTo>
                    <a:cubicBezTo>
                      <a:pt x="8906" y="2145"/>
                      <a:pt x="9025" y="2061"/>
                      <a:pt x="9120" y="1942"/>
                    </a:cubicBezTo>
                    <a:cubicBezTo>
                      <a:pt x="9442" y="1538"/>
                      <a:pt x="9358" y="954"/>
                      <a:pt x="8965" y="645"/>
                    </a:cubicBezTo>
                    <a:cubicBezTo>
                      <a:pt x="8797" y="515"/>
                      <a:pt x="8597" y="453"/>
                      <a:pt x="8399" y="453"/>
                    </a:cubicBezTo>
                    <a:cubicBezTo>
                      <a:pt x="8122" y="453"/>
                      <a:pt x="7848" y="575"/>
                      <a:pt x="7668" y="811"/>
                    </a:cubicBezTo>
                    <a:cubicBezTo>
                      <a:pt x="7358" y="1204"/>
                      <a:pt x="7430" y="1788"/>
                      <a:pt x="7834" y="2097"/>
                    </a:cubicBezTo>
                    <a:cubicBezTo>
                      <a:pt x="7906" y="2157"/>
                      <a:pt x="7977" y="2204"/>
                      <a:pt x="8073" y="2240"/>
                    </a:cubicBezTo>
                    <a:cubicBezTo>
                      <a:pt x="8465" y="4597"/>
                      <a:pt x="9573" y="6764"/>
                      <a:pt x="11263" y="8467"/>
                    </a:cubicBezTo>
                    <a:cubicBezTo>
                      <a:pt x="8430" y="8336"/>
                      <a:pt x="5715" y="7503"/>
                      <a:pt x="3286" y="6014"/>
                    </a:cubicBezTo>
                    <a:cubicBezTo>
                      <a:pt x="3393" y="5657"/>
                      <a:pt x="3274" y="5276"/>
                      <a:pt x="2965" y="5038"/>
                    </a:cubicBezTo>
                    <a:cubicBezTo>
                      <a:pt x="2796" y="4904"/>
                      <a:pt x="2596" y="4840"/>
                      <a:pt x="2397" y="4840"/>
                    </a:cubicBezTo>
                    <a:cubicBezTo>
                      <a:pt x="2120" y="4840"/>
                      <a:pt x="1847" y="4964"/>
                      <a:pt x="1667" y="5193"/>
                    </a:cubicBezTo>
                    <a:cubicBezTo>
                      <a:pt x="1357" y="5586"/>
                      <a:pt x="1429" y="6169"/>
                      <a:pt x="1834" y="6479"/>
                    </a:cubicBezTo>
                    <a:cubicBezTo>
                      <a:pt x="1997" y="6610"/>
                      <a:pt x="2194" y="6672"/>
                      <a:pt x="2389" y="6672"/>
                    </a:cubicBezTo>
                    <a:cubicBezTo>
                      <a:pt x="2548" y="6672"/>
                      <a:pt x="2706" y="6630"/>
                      <a:pt x="2846" y="6550"/>
                    </a:cubicBezTo>
                    <a:cubicBezTo>
                      <a:pt x="5263" y="8050"/>
                      <a:pt x="7977" y="8931"/>
                      <a:pt x="10811" y="9122"/>
                    </a:cubicBezTo>
                    <a:cubicBezTo>
                      <a:pt x="8960" y="10092"/>
                      <a:pt x="6906" y="10590"/>
                      <a:pt x="4839" y="10590"/>
                    </a:cubicBezTo>
                    <a:cubicBezTo>
                      <a:pt x="3861" y="10590"/>
                      <a:pt x="2880" y="10478"/>
                      <a:pt x="1917" y="10253"/>
                    </a:cubicBezTo>
                    <a:cubicBezTo>
                      <a:pt x="1857" y="10074"/>
                      <a:pt x="1762" y="9919"/>
                      <a:pt x="1607" y="9800"/>
                    </a:cubicBezTo>
                    <a:cubicBezTo>
                      <a:pt x="1438" y="9666"/>
                      <a:pt x="1240" y="9603"/>
                      <a:pt x="1043" y="9603"/>
                    </a:cubicBezTo>
                    <a:cubicBezTo>
                      <a:pt x="769" y="9603"/>
                      <a:pt x="497" y="9726"/>
                      <a:pt x="310" y="9955"/>
                    </a:cubicBezTo>
                    <a:cubicBezTo>
                      <a:pt x="0" y="10360"/>
                      <a:pt x="72" y="10943"/>
                      <a:pt x="476" y="11253"/>
                    </a:cubicBezTo>
                    <a:cubicBezTo>
                      <a:pt x="645" y="11382"/>
                      <a:pt x="845" y="11445"/>
                      <a:pt x="1043" y="11445"/>
                    </a:cubicBezTo>
                    <a:cubicBezTo>
                      <a:pt x="1320" y="11445"/>
                      <a:pt x="1594" y="11322"/>
                      <a:pt x="1774" y="11086"/>
                    </a:cubicBezTo>
                    <a:lnTo>
                      <a:pt x="1857" y="10955"/>
                    </a:lnTo>
                    <a:cubicBezTo>
                      <a:pt x="2853" y="11178"/>
                      <a:pt x="3857" y="11288"/>
                      <a:pt x="4855" y="11288"/>
                    </a:cubicBezTo>
                    <a:cubicBezTo>
                      <a:pt x="6686" y="11288"/>
                      <a:pt x="8496" y="10918"/>
                      <a:pt x="10192" y="10193"/>
                    </a:cubicBezTo>
                    <a:lnTo>
                      <a:pt x="10192" y="10193"/>
                    </a:lnTo>
                    <a:cubicBezTo>
                      <a:pt x="9275" y="11610"/>
                      <a:pt x="8192" y="12908"/>
                      <a:pt x="6668" y="13729"/>
                    </a:cubicBezTo>
                    <a:cubicBezTo>
                      <a:pt x="6620" y="13682"/>
                      <a:pt x="6584" y="13622"/>
                      <a:pt x="6525" y="13575"/>
                    </a:cubicBezTo>
                    <a:cubicBezTo>
                      <a:pt x="6356" y="13446"/>
                      <a:pt x="6156" y="13383"/>
                      <a:pt x="5958" y="13383"/>
                    </a:cubicBezTo>
                    <a:cubicBezTo>
                      <a:pt x="5681" y="13383"/>
                      <a:pt x="5407" y="13505"/>
                      <a:pt x="5227" y="13741"/>
                    </a:cubicBezTo>
                    <a:cubicBezTo>
                      <a:pt x="4917" y="14146"/>
                      <a:pt x="4989" y="14718"/>
                      <a:pt x="5394" y="15039"/>
                    </a:cubicBezTo>
                    <a:cubicBezTo>
                      <a:pt x="5557" y="15168"/>
                      <a:pt x="5755" y="15231"/>
                      <a:pt x="5951" y="15231"/>
                    </a:cubicBezTo>
                    <a:cubicBezTo>
                      <a:pt x="6226" y="15231"/>
                      <a:pt x="6499" y="15108"/>
                      <a:pt x="6679" y="14872"/>
                    </a:cubicBezTo>
                    <a:cubicBezTo>
                      <a:pt x="6787" y="14718"/>
                      <a:pt x="6858" y="14563"/>
                      <a:pt x="6858" y="14396"/>
                    </a:cubicBezTo>
                    <a:cubicBezTo>
                      <a:pt x="8799" y="13384"/>
                      <a:pt x="10061" y="11705"/>
                      <a:pt x="11192" y="9884"/>
                    </a:cubicBezTo>
                    <a:lnTo>
                      <a:pt x="11192" y="9884"/>
                    </a:lnTo>
                    <a:cubicBezTo>
                      <a:pt x="11013" y="11193"/>
                      <a:pt x="10692" y="12456"/>
                      <a:pt x="10263" y="13706"/>
                    </a:cubicBezTo>
                    <a:cubicBezTo>
                      <a:pt x="10207" y="13696"/>
                      <a:pt x="10151" y="13691"/>
                      <a:pt x="10094" y="13691"/>
                    </a:cubicBezTo>
                    <a:cubicBezTo>
                      <a:pt x="9814" y="13691"/>
                      <a:pt x="9539" y="13813"/>
                      <a:pt x="9370" y="14051"/>
                    </a:cubicBezTo>
                    <a:cubicBezTo>
                      <a:pt x="9049" y="14456"/>
                      <a:pt x="9132" y="15039"/>
                      <a:pt x="9525" y="15349"/>
                    </a:cubicBezTo>
                    <a:cubicBezTo>
                      <a:pt x="9694" y="15478"/>
                      <a:pt x="9894" y="15541"/>
                      <a:pt x="10092" y="15541"/>
                    </a:cubicBezTo>
                    <a:cubicBezTo>
                      <a:pt x="10369" y="15541"/>
                      <a:pt x="10642" y="15418"/>
                      <a:pt x="10823" y="15182"/>
                    </a:cubicBezTo>
                    <a:cubicBezTo>
                      <a:pt x="11073" y="14861"/>
                      <a:pt x="11061" y="14444"/>
                      <a:pt x="10859" y="14110"/>
                    </a:cubicBezTo>
                    <a:cubicBezTo>
                      <a:pt x="11299" y="12908"/>
                      <a:pt x="11632" y="11670"/>
                      <a:pt x="11835" y="10408"/>
                    </a:cubicBezTo>
                    <a:cubicBezTo>
                      <a:pt x="12668" y="12336"/>
                      <a:pt x="12502" y="14515"/>
                      <a:pt x="12061" y="16587"/>
                    </a:cubicBezTo>
                    <a:cubicBezTo>
                      <a:pt x="12025" y="16583"/>
                      <a:pt x="11989" y="16581"/>
                      <a:pt x="11953" y="16581"/>
                    </a:cubicBezTo>
                    <a:cubicBezTo>
                      <a:pt x="11678" y="16581"/>
                      <a:pt x="11407" y="16699"/>
                      <a:pt x="11228" y="16920"/>
                    </a:cubicBezTo>
                    <a:cubicBezTo>
                      <a:pt x="10918" y="17325"/>
                      <a:pt x="10990" y="17909"/>
                      <a:pt x="11394" y="18218"/>
                    </a:cubicBezTo>
                    <a:cubicBezTo>
                      <a:pt x="11558" y="18347"/>
                      <a:pt x="11755" y="18410"/>
                      <a:pt x="11952" y="18410"/>
                    </a:cubicBezTo>
                    <a:cubicBezTo>
                      <a:pt x="12226" y="18410"/>
                      <a:pt x="12500" y="18287"/>
                      <a:pt x="12680" y="18051"/>
                    </a:cubicBezTo>
                    <a:cubicBezTo>
                      <a:pt x="12942" y="17730"/>
                      <a:pt x="12918" y="17266"/>
                      <a:pt x="12680" y="16944"/>
                    </a:cubicBezTo>
                    <a:cubicBezTo>
                      <a:pt x="13204" y="14634"/>
                      <a:pt x="13383" y="12205"/>
                      <a:pt x="12442" y="10062"/>
                    </a:cubicBezTo>
                    <a:lnTo>
                      <a:pt x="12442" y="10062"/>
                    </a:lnTo>
                    <a:cubicBezTo>
                      <a:pt x="14145" y="11360"/>
                      <a:pt x="16074" y="12277"/>
                      <a:pt x="18038" y="13134"/>
                    </a:cubicBezTo>
                    <a:cubicBezTo>
                      <a:pt x="17979" y="13456"/>
                      <a:pt x="18086" y="13813"/>
                      <a:pt x="18383" y="14039"/>
                    </a:cubicBezTo>
                    <a:cubicBezTo>
                      <a:pt x="18552" y="14168"/>
                      <a:pt x="18752" y="14231"/>
                      <a:pt x="18950" y="14231"/>
                    </a:cubicBezTo>
                    <a:cubicBezTo>
                      <a:pt x="19227" y="14231"/>
                      <a:pt x="19501" y="14108"/>
                      <a:pt x="19681" y="13872"/>
                    </a:cubicBezTo>
                    <a:cubicBezTo>
                      <a:pt x="19991" y="13468"/>
                      <a:pt x="19919" y="12896"/>
                      <a:pt x="19514" y="12575"/>
                    </a:cubicBezTo>
                    <a:cubicBezTo>
                      <a:pt x="19356" y="12446"/>
                      <a:pt x="19166" y="12384"/>
                      <a:pt x="18973" y="12384"/>
                    </a:cubicBezTo>
                    <a:cubicBezTo>
                      <a:pt x="18791" y="12384"/>
                      <a:pt x="18605" y="12440"/>
                      <a:pt x="18443" y="12551"/>
                    </a:cubicBezTo>
                    <a:cubicBezTo>
                      <a:pt x="16300" y="11622"/>
                      <a:pt x="14192" y="10634"/>
                      <a:pt x="12383" y="9122"/>
                    </a:cubicBezTo>
                    <a:cubicBezTo>
                      <a:pt x="13276" y="9038"/>
                      <a:pt x="14347" y="8491"/>
                      <a:pt x="14990" y="8205"/>
                    </a:cubicBezTo>
                    <a:cubicBezTo>
                      <a:pt x="16228" y="7669"/>
                      <a:pt x="17371" y="6979"/>
                      <a:pt x="18443" y="6181"/>
                    </a:cubicBezTo>
                    <a:cubicBezTo>
                      <a:pt x="18540" y="6216"/>
                      <a:pt x="18641" y="6234"/>
                      <a:pt x="18743" y="6234"/>
                    </a:cubicBezTo>
                    <a:cubicBezTo>
                      <a:pt x="19018" y="6234"/>
                      <a:pt x="19293" y="6109"/>
                      <a:pt x="19467" y="5883"/>
                    </a:cubicBezTo>
                    <a:cubicBezTo>
                      <a:pt x="19788" y="5478"/>
                      <a:pt x="19705" y="4895"/>
                      <a:pt x="19312" y="4585"/>
                    </a:cubicBezTo>
                    <a:cubicBezTo>
                      <a:pt x="19143" y="4456"/>
                      <a:pt x="18943" y="4394"/>
                      <a:pt x="18745" y="4394"/>
                    </a:cubicBezTo>
                    <a:cubicBezTo>
                      <a:pt x="18468" y="4394"/>
                      <a:pt x="18195" y="4516"/>
                      <a:pt x="18014" y="4752"/>
                    </a:cubicBezTo>
                    <a:cubicBezTo>
                      <a:pt x="17788" y="5038"/>
                      <a:pt x="17776" y="5407"/>
                      <a:pt x="17907" y="5705"/>
                    </a:cubicBezTo>
                    <a:cubicBezTo>
                      <a:pt x="17121" y="6288"/>
                      <a:pt x="16300" y="6800"/>
                      <a:pt x="15407" y="7241"/>
                    </a:cubicBezTo>
                    <a:cubicBezTo>
                      <a:pt x="14907" y="7491"/>
                      <a:pt x="14383" y="7717"/>
                      <a:pt x="13847" y="7907"/>
                    </a:cubicBezTo>
                    <a:cubicBezTo>
                      <a:pt x="13573" y="7991"/>
                      <a:pt x="13097" y="8229"/>
                      <a:pt x="12656" y="8372"/>
                    </a:cubicBezTo>
                    <a:cubicBezTo>
                      <a:pt x="13990" y="6431"/>
                      <a:pt x="14704" y="4181"/>
                      <a:pt x="14704" y="1835"/>
                    </a:cubicBezTo>
                    <a:cubicBezTo>
                      <a:pt x="14931" y="1799"/>
                      <a:pt x="15157" y="1680"/>
                      <a:pt x="15300" y="1490"/>
                    </a:cubicBezTo>
                    <a:cubicBezTo>
                      <a:pt x="15621" y="1085"/>
                      <a:pt x="15538" y="514"/>
                      <a:pt x="15133" y="192"/>
                    </a:cubicBezTo>
                    <a:cubicBezTo>
                      <a:pt x="14969" y="63"/>
                      <a:pt x="14772" y="0"/>
                      <a:pt x="14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7" name="Google Shape;1017;p9"/>
          <p:cNvGrpSpPr/>
          <p:nvPr/>
        </p:nvGrpSpPr>
        <p:grpSpPr>
          <a:xfrm>
            <a:off x="3725966" y="4388023"/>
            <a:ext cx="1692063" cy="1504389"/>
            <a:chOff x="5193500" y="1685350"/>
            <a:chExt cx="1129925" cy="1004600"/>
          </a:xfrm>
        </p:grpSpPr>
        <p:sp>
          <p:nvSpPr>
            <p:cNvPr id="1018" name="Google Shape;1018;p9"/>
            <p:cNvSpPr/>
            <p:nvPr/>
          </p:nvSpPr>
          <p:spPr>
            <a:xfrm>
              <a:off x="568820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0"/>
                  </a:moveTo>
                  <a:cubicBezTo>
                    <a:pt x="1251" y="0"/>
                    <a:pt x="0" y="1250"/>
                    <a:pt x="0" y="2798"/>
                  </a:cubicBezTo>
                  <a:cubicBezTo>
                    <a:pt x="0" y="4346"/>
                    <a:pt x="1251" y="18384"/>
                    <a:pt x="2798" y="18395"/>
                  </a:cubicBezTo>
                  <a:lnTo>
                    <a:pt x="2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75815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0"/>
                  </a:moveTo>
                  <a:lnTo>
                    <a:pt x="0" y="18395"/>
                  </a:lnTo>
                  <a:cubicBezTo>
                    <a:pt x="1548" y="18395"/>
                    <a:pt x="2798" y="4346"/>
                    <a:pt x="2798" y="2798"/>
                  </a:cubicBezTo>
                  <a:cubicBezTo>
                    <a:pt x="2798" y="1250"/>
                    <a:pt x="154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68820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1"/>
                  </a:moveTo>
                  <a:cubicBezTo>
                    <a:pt x="1251" y="13"/>
                    <a:pt x="0" y="14050"/>
                    <a:pt x="0" y="15598"/>
                  </a:cubicBezTo>
                  <a:cubicBezTo>
                    <a:pt x="0" y="17146"/>
                    <a:pt x="1251" y="18396"/>
                    <a:pt x="2798" y="1839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75815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1"/>
                  </a:moveTo>
                  <a:lnTo>
                    <a:pt x="0" y="18396"/>
                  </a:lnTo>
                  <a:cubicBezTo>
                    <a:pt x="1548" y="18396"/>
                    <a:pt x="2798" y="17146"/>
                    <a:pt x="2798" y="15598"/>
                  </a:cubicBezTo>
                  <a:cubicBezTo>
                    <a:pt x="2798" y="14050"/>
                    <a:pt x="154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5335775" y="1911600"/>
              <a:ext cx="420325" cy="265300"/>
            </a:xfrm>
            <a:custGeom>
              <a:avLst/>
              <a:gdLst/>
              <a:ahLst/>
              <a:cxnLst/>
              <a:rect l="l" t="t" r="r" b="b"/>
              <a:pathLst>
                <a:path w="16813" h="10612" extrusionOk="0">
                  <a:moveTo>
                    <a:pt x="2505" y="1"/>
                  </a:moveTo>
                  <a:cubicBezTo>
                    <a:pt x="1530" y="1"/>
                    <a:pt x="581" y="510"/>
                    <a:pt x="60" y="1408"/>
                  </a:cubicBezTo>
                  <a:cubicBezTo>
                    <a:pt x="36" y="1456"/>
                    <a:pt x="24" y="1492"/>
                    <a:pt x="0" y="1527"/>
                  </a:cubicBezTo>
                  <a:lnTo>
                    <a:pt x="15979" y="10612"/>
                  </a:lnTo>
                  <a:cubicBezTo>
                    <a:pt x="15991" y="10576"/>
                    <a:pt x="16014" y="10564"/>
                    <a:pt x="16038" y="10552"/>
                  </a:cubicBezTo>
                  <a:cubicBezTo>
                    <a:pt x="16812" y="9207"/>
                    <a:pt x="5227" y="1146"/>
                    <a:pt x="3894" y="373"/>
                  </a:cubicBezTo>
                  <a:cubicBezTo>
                    <a:pt x="3455" y="120"/>
                    <a:pt x="2977" y="1"/>
                    <a:pt x="2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5319100" y="1949775"/>
              <a:ext cx="416150" cy="230250"/>
            </a:xfrm>
            <a:custGeom>
              <a:avLst/>
              <a:gdLst/>
              <a:ahLst/>
              <a:cxnLst/>
              <a:rect l="l" t="t" r="r" b="b"/>
              <a:pathLst>
                <a:path w="16646" h="9210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" y="1322"/>
                    <a:pt x="465" y="2953"/>
                    <a:pt x="1775" y="3691"/>
                  </a:cubicBezTo>
                  <a:cubicBezTo>
                    <a:pt x="2982" y="4388"/>
                    <a:pt x="13425" y="9209"/>
                    <a:pt x="16108" y="9209"/>
                  </a:cubicBezTo>
                  <a:cubicBezTo>
                    <a:pt x="16361" y="9209"/>
                    <a:pt x="16545" y="9166"/>
                    <a:pt x="16646" y="9073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5780475" y="2195350"/>
              <a:ext cx="417925" cy="241700"/>
            </a:xfrm>
            <a:custGeom>
              <a:avLst/>
              <a:gdLst/>
              <a:ahLst/>
              <a:cxnLst/>
              <a:rect l="l" t="t" r="r" b="b"/>
              <a:pathLst>
                <a:path w="16717" h="9668" extrusionOk="0">
                  <a:moveTo>
                    <a:pt x="561" y="0"/>
                  </a:moveTo>
                  <a:cubicBezTo>
                    <a:pt x="283" y="0"/>
                    <a:pt x="90" y="52"/>
                    <a:pt x="0" y="167"/>
                  </a:cubicBezTo>
                  <a:lnTo>
                    <a:pt x="15717" y="9668"/>
                  </a:lnTo>
                  <a:cubicBezTo>
                    <a:pt x="15788" y="9549"/>
                    <a:pt x="15871" y="9442"/>
                    <a:pt x="15943" y="9335"/>
                  </a:cubicBezTo>
                  <a:cubicBezTo>
                    <a:pt x="16717" y="8001"/>
                    <a:pt x="16241" y="6287"/>
                    <a:pt x="14895" y="5513"/>
                  </a:cubicBezTo>
                  <a:cubicBezTo>
                    <a:pt x="13698" y="4822"/>
                    <a:pt x="3231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5760225" y="2199500"/>
              <a:ext cx="413175" cy="264525"/>
            </a:xfrm>
            <a:custGeom>
              <a:avLst/>
              <a:gdLst/>
              <a:ahLst/>
              <a:cxnLst/>
              <a:rect l="l" t="t" r="r" b="b"/>
              <a:pathLst>
                <a:path w="16527" h="10581" extrusionOk="0">
                  <a:moveTo>
                    <a:pt x="810" y="1"/>
                  </a:moveTo>
                  <a:lnTo>
                    <a:pt x="787" y="37"/>
                  </a:lnTo>
                  <a:cubicBezTo>
                    <a:pt x="1" y="1370"/>
                    <a:pt x="11586" y="9442"/>
                    <a:pt x="12919" y="10216"/>
                  </a:cubicBezTo>
                  <a:cubicBezTo>
                    <a:pt x="13357" y="10463"/>
                    <a:pt x="13834" y="10580"/>
                    <a:pt x="14305" y="10580"/>
                  </a:cubicBezTo>
                  <a:cubicBezTo>
                    <a:pt x="15154" y="10580"/>
                    <a:pt x="15983" y="10199"/>
                    <a:pt x="16527" y="9502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5781950" y="1945300"/>
              <a:ext cx="412300" cy="234450"/>
            </a:xfrm>
            <a:custGeom>
              <a:avLst/>
              <a:gdLst/>
              <a:ahLst/>
              <a:cxnLst/>
              <a:rect l="l" t="t" r="r" b="b"/>
              <a:pathLst>
                <a:path w="16492" h="9378" extrusionOk="0">
                  <a:moveTo>
                    <a:pt x="15824" y="1"/>
                  </a:moveTo>
                  <a:lnTo>
                    <a:pt x="1" y="9288"/>
                  </a:lnTo>
                  <a:cubicBezTo>
                    <a:pt x="102" y="9349"/>
                    <a:pt x="256" y="9377"/>
                    <a:pt x="454" y="9377"/>
                  </a:cubicBezTo>
                  <a:cubicBezTo>
                    <a:pt x="3079" y="9377"/>
                    <a:pt x="13546" y="4388"/>
                    <a:pt x="14753" y="3680"/>
                  </a:cubicBezTo>
                  <a:cubicBezTo>
                    <a:pt x="16027" y="2918"/>
                    <a:pt x="16491" y="1311"/>
                    <a:pt x="15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5759625" y="1907000"/>
              <a:ext cx="417950" cy="270500"/>
            </a:xfrm>
            <a:custGeom>
              <a:avLst/>
              <a:gdLst/>
              <a:ahLst/>
              <a:cxnLst/>
              <a:rect l="l" t="t" r="r" b="b"/>
              <a:pathLst>
                <a:path w="16718" h="10820" extrusionOk="0">
                  <a:moveTo>
                    <a:pt x="14228" y="0"/>
                  </a:moveTo>
                  <a:cubicBezTo>
                    <a:pt x="13744" y="0"/>
                    <a:pt x="13252" y="126"/>
                    <a:pt x="12800" y="390"/>
                  </a:cubicBezTo>
                  <a:cubicBezTo>
                    <a:pt x="11479" y="1176"/>
                    <a:pt x="1" y="9391"/>
                    <a:pt x="787" y="10724"/>
                  </a:cubicBezTo>
                  <a:cubicBezTo>
                    <a:pt x="822" y="10760"/>
                    <a:pt x="846" y="10796"/>
                    <a:pt x="894" y="10820"/>
                  </a:cubicBezTo>
                  <a:lnTo>
                    <a:pt x="16717" y="1533"/>
                  </a:lnTo>
                  <a:cubicBezTo>
                    <a:pt x="16682" y="1473"/>
                    <a:pt x="16670" y="1438"/>
                    <a:pt x="16646" y="1378"/>
                  </a:cubicBezTo>
                  <a:cubicBezTo>
                    <a:pt x="16116" y="492"/>
                    <a:pt x="15187" y="0"/>
                    <a:pt x="14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5347075" y="2196825"/>
              <a:ext cx="409600" cy="271425"/>
            </a:xfrm>
            <a:custGeom>
              <a:avLst/>
              <a:gdLst/>
              <a:ahLst/>
              <a:cxnLst/>
              <a:rect l="l" t="t" r="r" b="b"/>
              <a:pathLst>
                <a:path w="16384" h="10857" extrusionOk="0">
                  <a:moveTo>
                    <a:pt x="15384" y="1"/>
                  </a:moveTo>
                  <a:lnTo>
                    <a:pt x="1" y="9823"/>
                  </a:lnTo>
                  <a:cubicBezTo>
                    <a:pt x="541" y="10491"/>
                    <a:pt x="1346" y="10856"/>
                    <a:pt x="2169" y="10856"/>
                  </a:cubicBezTo>
                  <a:cubicBezTo>
                    <a:pt x="2651" y="10856"/>
                    <a:pt x="3140" y="10730"/>
                    <a:pt x="3585" y="10466"/>
                  </a:cubicBezTo>
                  <a:cubicBezTo>
                    <a:pt x="4906" y="9680"/>
                    <a:pt x="16384" y="1465"/>
                    <a:pt x="15598" y="132"/>
                  </a:cubicBezTo>
                  <a:cubicBezTo>
                    <a:pt x="15550" y="84"/>
                    <a:pt x="15479" y="36"/>
                    <a:pt x="15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5320900" y="2195675"/>
              <a:ext cx="410475" cy="246750"/>
            </a:xfrm>
            <a:custGeom>
              <a:avLst/>
              <a:gdLst/>
              <a:ahLst/>
              <a:cxnLst/>
              <a:rect l="l" t="t" r="r" b="b"/>
              <a:pathLst>
                <a:path w="16419" h="9870" extrusionOk="0">
                  <a:moveTo>
                    <a:pt x="16064" y="0"/>
                  </a:moveTo>
                  <a:cubicBezTo>
                    <a:pt x="13457" y="0"/>
                    <a:pt x="2993" y="4990"/>
                    <a:pt x="1774" y="5690"/>
                  </a:cubicBezTo>
                  <a:cubicBezTo>
                    <a:pt x="453" y="6476"/>
                    <a:pt x="0" y="8190"/>
                    <a:pt x="798" y="9536"/>
                  </a:cubicBezTo>
                  <a:cubicBezTo>
                    <a:pt x="869" y="9655"/>
                    <a:pt x="953" y="9774"/>
                    <a:pt x="1036" y="9869"/>
                  </a:cubicBezTo>
                  <a:lnTo>
                    <a:pt x="16419" y="47"/>
                  </a:lnTo>
                  <a:cubicBezTo>
                    <a:pt x="16326" y="15"/>
                    <a:pt x="16207" y="0"/>
                    <a:pt x="1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728375" y="1719275"/>
              <a:ext cx="166125" cy="444250"/>
            </a:xfrm>
            <a:custGeom>
              <a:avLst/>
              <a:gdLst/>
              <a:ahLst/>
              <a:cxnLst/>
              <a:rect l="l" t="t" r="r" b="b"/>
              <a:pathLst>
                <a:path w="6645" h="17770" extrusionOk="0">
                  <a:moveTo>
                    <a:pt x="5860" y="1"/>
                  </a:moveTo>
                  <a:cubicBezTo>
                    <a:pt x="4646" y="1"/>
                    <a:pt x="3531" y="791"/>
                    <a:pt x="3168" y="2017"/>
                  </a:cubicBezTo>
                  <a:cubicBezTo>
                    <a:pt x="2739" y="3505"/>
                    <a:pt x="1" y="17317"/>
                    <a:pt x="1477" y="17769"/>
                  </a:cubicBezTo>
                  <a:lnTo>
                    <a:pt x="6644" y="112"/>
                  </a:lnTo>
                  <a:cubicBezTo>
                    <a:pt x="6383" y="37"/>
                    <a:pt x="6119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765300" y="1722075"/>
              <a:ext cx="187550" cy="441700"/>
            </a:xfrm>
            <a:custGeom>
              <a:avLst/>
              <a:gdLst/>
              <a:ahLst/>
              <a:cxnLst/>
              <a:rect l="l" t="t" r="r" b="b"/>
              <a:pathLst>
                <a:path w="7502" h="17668" extrusionOk="0">
                  <a:moveTo>
                    <a:pt x="5167" y="0"/>
                  </a:moveTo>
                  <a:lnTo>
                    <a:pt x="0" y="17657"/>
                  </a:lnTo>
                  <a:cubicBezTo>
                    <a:pt x="24" y="17664"/>
                    <a:pt x="49" y="17667"/>
                    <a:pt x="75" y="17667"/>
                  </a:cubicBezTo>
                  <a:cubicBezTo>
                    <a:pt x="1652" y="17667"/>
                    <a:pt x="6627" y="4929"/>
                    <a:pt x="7049" y="3465"/>
                  </a:cubicBezTo>
                  <a:cubicBezTo>
                    <a:pt x="7501" y="2000"/>
                    <a:pt x="6656" y="453"/>
                    <a:pt x="5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5564075" y="2211175"/>
              <a:ext cx="187550" cy="441675"/>
            </a:xfrm>
            <a:custGeom>
              <a:avLst/>
              <a:gdLst/>
              <a:ahLst/>
              <a:cxnLst/>
              <a:rect l="l" t="t" r="r" b="b"/>
              <a:pathLst>
                <a:path w="7502" h="17667" extrusionOk="0">
                  <a:moveTo>
                    <a:pt x="7428" y="0"/>
                  </a:moveTo>
                  <a:cubicBezTo>
                    <a:pt x="5830" y="0"/>
                    <a:pt x="851" y="12749"/>
                    <a:pt x="429" y="14190"/>
                  </a:cubicBezTo>
                  <a:cubicBezTo>
                    <a:pt x="1" y="15679"/>
                    <a:pt x="846" y="17226"/>
                    <a:pt x="2334" y="17667"/>
                  </a:cubicBezTo>
                  <a:lnTo>
                    <a:pt x="7501" y="10"/>
                  </a:lnTo>
                  <a:cubicBezTo>
                    <a:pt x="7478" y="4"/>
                    <a:pt x="7453" y="0"/>
                    <a:pt x="7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5622125" y="2211425"/>
              <a:ext cx="166100" cy="444225"/>
            </a:xfrm>
            <a:custGeom>
              <a:avLst/>
              <a:gdLst/>
              <a:ahLst/>
              <a:cxnLst/>
              <a:rect l="l" t="t" r="r" b="b"/>
              <a:pathLst>
                <a:path w="6644" h="17769" extrusionOk="0">
                  <a:moveTo>
                    <a:pt x="5156" y="0"/>
                  </a:moveTo>
                  <a:lnTo>
                    <a:pt x="0" y="17657"/>
                  </a:lnTo>
                  <a:cubicBezTo>
                    <a:pt x="262" y="17732"/>
                    <a:pt x="526" y="17768"/>
                    <a:pt x="785" y="17768"/>
                  </a:cubicBezTo>
                  <a:cubicBezTo>
                    <a:pt x="1998" y="17768"/>
                    <a:pt x="3112" y="16978"/>
                    <a:pt x="3465" y="15752"/>
                  </a:cubicBezTo>
                  <a:cubicBezTo>
                    <a:pt x="3906" y="14276"/>
                    <a:pt x="6644" y="452"/>
                    <a:pt x="5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5420000" y="1819100"/>
              <a:ext cx="348900" cy="351850"/>
            </a:xfrm>
            <a:custGeom>
              <a:avLst/>
              <a:gdLst/>
              <a:ahLst/>
              <a:cxnLst/>
              <a:rect l="l" t="t" r="r" b="b"/>
              <a:pathLst>
                <a:path w="13956" h="14074" extrusionOk="0">
                  <a:moveTo>
                    <a:pt x="2038" y="0"/>
                  </a:moveTo>
                  <a:cubicBezTo>
                    <a:pt x="1336" y="0"/>
                    <a:pt x="632" y="262"/>
                    <a:pt x="84" y="786"/>
                  </a:cubicBezTo>
                  <a:cubicBezTo>
                    <a:pt x="60" y="810"/>
                    <a:pt x="25" y="846"/>
                    <a:pt x="1" y="882"/>
                  </a:cubicBezTo>
                  <a:lnTo>
                    <a:pt x="12764" y="14074"/>
                  </a:lnTo>
                  <a:cubicBezTo>
                    <a:pt x="12788" y="14038"/>
                    <a:pt x="12812" y="14038"/>
                    <a:pt x="12848" y="14026"/>
                  </a:cubicBezTo>
                  <a:cubicBezTo>
                    <a:pt x="13955" y="12955"/>
                    <a:pt x="5121" y="1977"/>
                    <a:pt x="4049" y="858"/>
                  </a:cubicBezTo>
                  <a:cubicBezTo>
                    <a:pt x="3502" y="286"/>
                    <a:pt x="2771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5393825" y="1840825"/>
              <a:ext cx="345000" cy="330525"/>
            </a:xfrm>
            <a:custGeom>
              <a:avLst/>
              <a:gdLst/>
              <a:ahLst/>
              <a:cxnLst/>
              <a:rect l="l" t="t" r="r" b="b"/>
              <a:pathLst>
                <a:path w="13800" h="13221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24" y="1084"/>
                    <a:pt x="0" y="2787"/>
                    <a:pt x="1048" y="3858"/>
                  </a:cubicBezTo>
                  <a:cubicBezTo>
                    <a:pt x="2056" y="4912"/>
                    <a:pt x="11619" y="13220"/>
                    <a:pt x="13602" y="13220"/>
                  </a:cubicBezTo>
                  <a:cubicBezTo>
                    <a:pt x="13680" y="13220"/>
                    <a:pt x="13746" y="13208"/>
                    <a:pt x="13800" y="1318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5776300" y="2203625"/>
              <a:ext cx="346800" cy="339400"/>
            </a:xfrm>
            <a:custGeom>
              <a:avLst/>
              <a:gdLst/>
              <a:ahLst/>
              <a:cxnLst/>
              <a:rect l="l" t="t" r="r" b="b"/>
              <a:pathLst>
                <a:path w="13872" h="13576" extrusionOk="0">
                  <a:moveTo>
                    <a:pt x="237" y="1"/>
                  </a:moveTo>
                  <a:cubicBezTo>
                    <a:pt x="139" y="1"/>
                    <a:pt x="60" y="20"/>
                    <a:pt x="1" y="62"/>
                  </a:cubicBezTo>
                  <a:lnTo>
                    <a:pt x="12419" y="13576"/>
                  </a:lnTo>
                  <a:cubicBezTo>
                    <a:pt x="12526" y="13504"/>
                    <a:pt x="12621" y="13421"/>
                    <a:pt x="12728" y="13337"/>
                  </a:cubicBezTo>
                  <a:cubicBezTo>
                    <a:pt x="13848" y="12266"/>
                    <a:pt x="13871" y="10492"/>
                    <a:pt x="12800" y="9373"/>
                  </a:cubicBezTo>
                  <a:cubicBezTo>
                    <a:pt x="11801" y="8328"/>
                    <a:pt x="2231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5747725" y="2205175"/>
              <a:ext cx="339350" cy="350925"/>
            </a:xfrm>
            <a:custGeom>
              <a:avLst/>
              <a:gdLst/>
              <a:ahLst/>
              <a:cxnLst/>
              <a:rect l="l" t="t" r="r" b="b"/>
              <a:pathLst>
                <a:path w="13574" h="14037" extrusionOk="0">
                  <a:moveTo>
                    <a:pt x="1144" y="0"/>
                  </a:moveTo>
                  <a:cubicBezTo>
                    <a:pt x="1132" y="0"/>
                    <a:pt x="1120" y="12"/>
                    <a:pt x="1120" y="12"/>
                  </a:cubicBezTo>
                  <a:cubicBezTo>
                    <a:pt x="1" y="1083"/>
                    <a:pt x="8847" y="12073"/>
                    <a:pt x="9919" y="13180"/>
                  </a:cubicBezTo>
                  <a:cubicBezTo>
                    <a:pt x="10468" y="13749"/>
                    <a:pt x="11201" y="14036"/>
                    <a:pt x="11937" y="14036"/>
                  </a:cubicBezTo>
                  <a:cubicBezTo>
                    <a:pt x="12510" y="14036"/>
                    <a:pt x="13084" y="13863"/>
                    <a:pt x="13574" y="13514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5783750" y="2072700"/>
              <a:ext cx="451875" cy="121550"/>
            </a:xfrm>
            <a:custGeom>
              <a:avLst/>
              <a:gdLst/>
              <a:ahLst/>
              <a:cxnLst/>
              <a:rect l="l" t="t" r="r" b="b"/>
              <a:pathLst>
                <a:path w="18075" h="4862" extrusionOk="0">
                  <a:moveTo>
                    <a:pt x="17788" y="1"/>
                  </a:moveTo>
                  <a:lnTo>
                    <a:pt x="0" y="4477"/>
                  </a:lnTo>
                  <a:cubicBezTo>
                    <a:pt x="257" y="4752"/>
                    <a:pt x="1102" y="4862"/>
                    <a:pt x="2277" y="4862"/>
                  </a:cubicBezTo>
                  <a:cubicBezTo>
                    <a:pt x="6403" y="4862"/>
                    <a:pt x="14601" y="3515"/>
                    <a:pt x="15740" y="3227"/>
                  </a:cubicBezTo>
                  <a:cubicBezTo>
                    <a:pt x="17181" y="2858"/>
                    <a:pt x="18074" y="1441"/>
                    <a:pt x="17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5772425" y="2015375"/>
              <a:ext cx="456050" cy="168975"/>
            </a:xfrm>
            <a:custGeom>
              <a:avLst/>
              <a:gdLst/>
              <a:ahLst/>
              <a:cxnLst/>
              <a:rect l="l" t="t" r="r" b="b"/>
              <a:pathLst>
                <a:path w="18242" h="6759" extrusionOk="0">
                  <a:moveTo>
                    <a:pt x="15507" y="0"/>
                  </a:moveTo>
                  <a:cubicBezTo>
                    <a:pt x="15275" y="0"/>
                    <a:pt x="15038" y="29"/>
                    <a:pt x="14800" y="91"/>
                  </a:cubicBezTo>
                  <a:cubicBezTo>
                    <a:pt x="13300" y="472"/>
                    <a:pt x="1" y="5139"/>
                    <a:pt x="382" y="6640"/>
                  </a:cubicBezTo>
                  <a:cubicBezTo>
                    <a:pt x="394" y="6687"/>
                    <a:pt x="406" y="6723"/>
                    <a:pt x="453" y="6759"/>
                  </a:cubicBezTo>
                  <a:lnTo>
                    <a:pt x="18241" y="2282"/>
                  </a:lnTo>
                  <a:cubicBezTo>
                    <a:pt x="18241" y="2234"/>
                    <a:pt x="18229" y="2175"/>
                    <a:pt x="18217" y="2115"/>
                  </a:cubicBezTo>
                  <a:cubicBezTo>
                    <a:pt x="17886" y="850"/>
                    <a:pt x="16759" y="0"/>
                    <a:pt x="15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5292025" y="2189100"/>
              <a:ext cx="451550" cy="170350"/>
            </a:xfrm>
            <a:custGeom>
              <a:avLst/>
              <a:gdLst/>
              <a:ahLst/>
              <a:cxnLst/>
              <a:rect l="l" t="t" r="r" b="b"/>
              <a:pathLst>
                <a:path w="18062" h="6814" extrusionOk="0">
                  <a:moveTo>
                    <a:pt x="17526" y="0"/>
                  </a:moveTo>
                  <a:lnTo>
                    <a:pt x="0" y="5108"/>
                  </a:lnTo>
                  <a:cubicBezTo>
                    <a:pt x="435" y="6145"/>
                    <a:pt x="1460" y="6814"/>
                    <a:pt x="2572" y="6814"/>
                  </a:cubicBezTo>
                  <a:cubicBezTo>
                    <a:pt x="2800" y="6814"/>
                    <a:pt x="3032" y="6786"/>
                    <a:pt x="3263" y="6727"/>
                  </a:cubicBezTo>
                  <a:cubicBezTo>
                    <a:pt x="4763" y="6346"/>
                    <a:pt x="18062" y="1679"/>
                    <a:pt x="17681" y="179"/>
                  </a:cubicBezTo>
                  <a:cubicBezTo>
                    <a:pt x="17669" y="119"/>
                    <a:pt x="17610" y="48"/>
                    <a:pt x="17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278625" y="2181225"/>
              <a:ext cx="451275" cy="135875"/>
            </a:xfrm>
            <a:custGeom>
              <a:avLst/>
              <a:gdLst/>
              <a:ahLst/>
              <a:cxnLst/>
              <a:rect l="l" t="t" r="r" b="b"/>
              <a:pathLst>
                <a:path w="18051" h="5435" extrusionOk="0">
                  <a:moveTo>
                    <a:pt x="15814" y="1"/>
                  </a:moveTo>
                  <a:cubicBezTo>
                    <a:pt x="11681" y="1"/>
                    <a:pt x="3534" y="1333"/>
                    <a:pt x="2406" y="1625"/>
                  </a:cubicBezTo>
                  <a:cubicBezTo>
                    <a:pt x="905" y="2018"/>
                    <a:pt x="0" y="3530"/>
                    <a:pt x="381" y="5030"/>
                  </a:cubicBezTo>
                  <a:cubicBezTo>
                    <a:pt x="417" y="5173"/>
                    <a:pt x="477" y="5304"/>
                    <a:pt x="524" y="5435"/>
                  </a:cubicBezTo>
                  <a:lnTo>
                    <a:pt x="18050" y="327"/>
                  </a:lnTo>
                  <a:cubicBezTo>
                    <a:pt x="17726" y="95"/>
                    <a:pt x="16911" y="1"/>
                    <a:pt x="1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598600" y="1714925"/>
              <a:ext cx="163450" cy="448725"/>
            </a:xfrm>
            <a:custGeom>
              <a:avLst/>
              <a:gdLst/>
              <a:ahLst/>
              <a:cxnLst/>
              <a:rect l="l" t="t" r="r" b="b"/>
              <a:pathLst>
                <a:path w="6538" h="17949" extrusionOk="0">
                  <a:moveTo>
                    <a:pt x="2441" y="0"/>
                  </a:moveTo>
                  <a:cubicBezTo>
                    <a:pt x="941" y="346"/>
                    <a:pt x="1" y="1858"/>
                    <a:pt x="346" y="3358"/>
                  </a:cubicBezTo>
                  <a:cubicBezTo>
                    <a:pt x="675" y="4840"/>
                    <a:pt x="4923" y="17949"/>
                    <a:pt x="6482" y="17949"/>
                  </a:cubicBezTo>
                  <a:cubicBezTo>
                    <a:pt x="6501" y="17949"/>
                    <a:pt x="6519" y="17947"/>
                    <a:pt x="6537" y="17943"/>
                  </a:cubicBezTo>
                  <a:lnTo>
                    <a:pt x="2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5659625" y="1713425"/>
              <a:ext cx="139925" cy="450100"/>
            </a:xfrm>
            <a:custGeom>
              <a:avLst/>
              <a:gdLst/>
              <a:ahLst/>
              <a:cxnLst/>
              <a:rect l="l" t="t" r="r" b="b"/>
              <a:pathLst>
                <a:path w="5597" h="18004" extrusionOk="0">
                  <a:moveTo>
                    <a:pt x="626" y="1"/>
                  </a:moveTo>
                  <a:cubicBezTo>
                    <a:pt x="420" y="1"/>
                    <a:pt x="210" y="24"/>
                    <a:pt x="0" y="72"/>
                  </a:cubicBezTo>
                  <a:lnTo>
                    <a:pt x="4096" y="18003"/>
                  </a:lnTo>
                  <a:cubicBezTo>
                    <a:pt x="5596" y="17658"/>
                    <a:pt x="3691" y="3680"/>
                    <a:pt x="3346" y="2180"/>
                  </a:cubicBezTo>
                  <a:cubicBezTo>
                    <a:pt x="3049" y="879"/>
                    <a:pt x="1897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5735525" y="2212300"/>
              <a:ext cx="139925" cy="449875"/>
            </a:xfrm>
            <a:custGeom>
              <a:avLst/>
              <a:gdLst/>
              <a:ahLst/>
              <a:cxnLst/>
              <a:rect l="l" t="t" r="r" b="b"/>
              <a:pathLst>
                <a:path w="5597" h="17995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" y="334"/>
                    <a:pt x="1906" y="14312"/>
                    <a:pt x="2251" y="15812"/>
                  </a:cubicBezTo>
                  <a:cubicBezTo>
                    <a:pt x="2537" y="17109"/>
                    <a:pt x="3690" y="17995"/>
                    <a:pt x="4959" y="17995"/>
                  </a:cubicBezTo>
                  <a:cubicBezTo>
                    <a:pt x="5170" y="17995"/>
                    <a:pt x="5383" y="17970"/>
                    <a:pt x="5596" y="17920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5773025" y="2211550"/>
              <a:ext cx="163750" cy="448750"/>
            </a:xfrm>
            <a:custGeom>
              <a:avLst/>
              <a:gdLst/>
              <a:ahLst/>
              <a:cxnLst/>
              <a:rect l="l" t="t" r="r" b="b"/>
              <a:pathLst>
                <a:path w="6550" h="17950" extrusionOk="0">
                  <a:moveTo>
                    <a:pt x="58" y="1"/>
                  </a:moveTo>
                  <a:cubicBezTo>
                    <a:pt x="39" y="1"/>
                    <a:pt x="19" y="3"/>
                    <a:pt x="1" y="7"/>
                  </a:cubicBezTo>
                  <a:lnTo>
                    <a:pt x="4096" y="17950"/>
                  </a:lnTo>
                  <a:cubicBezTo>
                    <a:pt x="5597" y="17604"/>
                    <a:pt x="6549" y="16104"/>
                    <a:pt x="6192" y="14592"/>
                  </a:cubicBezTo>
                  <a:cubicBezTo>
                    <a:pt x="5874" y="13110"/>
                    <a:pt x="1631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5303025" y="1996700"/>
              <a:ext cx="451875" cy="185275"/>
            </a:xfrm>
            <a:custGeom>
              <a:avLst/>
              <a:gdLst/>
              <a:ahLst/>
              <a:cxnLst/>
              <a:rect l="l" t="t" r="r" b="b"/>
              <a:pathLst>
                <a:path w="18075" h="7411" extrusionOk="0">
                  <a:moveTo>
                    <a:pt x="2719" y="1"/>
                  </a:moveTo>
                  <a:cubicBezTo>
                    <a:pt x="1522" y="1"/>
                    <a:pt x="415" y="777"/>
                    <a:pt x="36" y="1981"/>
                  </a:cubicBezTo>
                  <a:cubicBezTo>
                    <a:pt x="25" y="2029"/>
                    <a:pt x="25" y="2076"/>
                    <a:pt x="1" y="2112"/>
                  </a:cubicBezTo>
                  <a:lnTo>
                    <a:pt x="17586" y="7410"/>
                  </a:lnTo>
                  <a:cubicBezTo>
                    <a:pt x="17598" y="7398"/>
                    <a:pt x="17622" y="7375"/>
                    <a:pt x="17622" y="7339"/>
                  </a:cubicBezTo>
                  <a:cubicBezTo>
                    <a:pt x="18074" y="5863"/>
                    <a:pt x="5001" y="564"/>
                    <a:pt x="3537" y="124"/>
                  </a:cubicBezTo>
                  <a:cubicBezTo>
                    <a:pt x="3265" y="40"/>
                    <a:pt x="2990" y="1"/>
                    <a:pt x="2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5294100" y="2049500"/>
              <a:ext cx="448600" cy="141125"/>
            </a:xfrm>
            <a:custGeom>
              <a:avLst/>
              <a:gdLst/>
              <a:ahLst/>
              <a:cxnLst/>
              <a:rect l="l" t="t" r="r" b="b"/>
              <a:pathLst>
                <a:path w="17944" h="5645" extrusionOk="0">
                  <a:moveTo>
                    <a:pt x="358" y="0"/>
                  </a:moveTo>
                  <a:lnTo>
                    <a:pt x="358" y="0"/>
                  </a:lnTo>
                  <a:cubicBezTo>
                    <a:pt x="1" y="1453"/>
                    <a:pt x="822" y="2917"/>
                    <a:pt x="2251" y="3370"/>
                  </a:cubicBezTo>
                  <a:cubicBezTo>
                    <a:pt x="3442" y="3728"/>
                    <a:pt x="12480" y="5644"/>
                    <a:pt x="16297" y="5644"/>
                  </a:cubicBezTo>
                  <a:cubicBezTo>
                    <a:pt x="17175" y="5644"/>
                    <a:pt x="17776" y="5543"/>
                    <a:pt x="17943" y="529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5792075" y="2184475"/>
              <a:ext cx="450675" cy="153475"/>
            </a:xfrm>
            <a:custGeom>
              <a:avLst/>
              <a:gdLst/>
              <a:ahLst/>
              <a:cxnLst/>
              <a:rect l="l" t="t" r="r" b="b"/>
              <a:pathLst>
                <a:path w="18027" h="6139" extrusionOk="0">
                  <a:moveTo>
                    <a:pt x="1641" y="1"/>
                  </a:moveTo>
                  <a:cubicBezTo>
                    <a:pt x="735" y="1"/>
                    <a:pt x="129" y="110"/>
                    <a:pt x="1" y="376"/>
                  </a:cubicBezTo>
                  <a:lnTo>
                    <a:pt x="17431" y="6138"/>
                  </a:lnTo>
                  <a:cubicBezTo>
                    <a:pt x="17491" y="6019"/>
                    <a:pt x="17527" y="5900"/>
                    <a:pt x="17574" y="5781"/>
                  </a:cubicBezTo>
                  <a:cubicBezTo>
                    <a:pt x="18027" y="4305"/>
                    <a:pt x="17193" y="2745"/>
                    <a:pt x="15717" y="2281"/>
                  </a:cubicBezTo>
                  <a:cubicBezTo>
                    <a:pt x="14525" y="1925"/>
                    <a:pt x="5443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5780475" y="2193850"/>
              <a:ext cx="447400" cy="184400"/>
            </a:xfrm>
            <a:custGeom>
              <a:avLst/>
              <a:gdLst/>
              <a:ahLst/>
              <a:cxnLst/>
              <a:rect l="l" t="t" r="r" b="b"/>
              <a:pathLst>
                <a:path w="17896" h="7376" extrusionOk="0">
                  <a:moveTo>
                    <a:pt x="465" y="1"/>
                  </a:moveTo>
                  <a:cubicBezTo>
                    <a:pt x="465" y="24"/>
                    <a:pt x="453" y="24"/>
                    <a:pt x="453" y="36"/>
                  </a:cubicBezTo>
                  <a:cubicBezTo>
                    <a:pt x="0" y="1513"/>
                    <a:pt x="13073" y="6811"/>
                    <a:pt x="14538" y="7251"/>
                  </a:cubicBezTo>
                  <a:cubicBezTo>
                    <a:pt x="14812" y="7336"/>
                    <a:pt x="15088" y="7375"/>
                    <a:pt x="15359" y="7375"/>
                  </a:cubicBezTo>
                  <a:cubicBezTo>
                    <a:pt x="16433" y="7375"/>
                    <a:pt x="17430" y="6749"/>
                    <a:pt x="17895" y="575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5788800" y="1858100"/>
              <a:ext cx="357225" cy="314950"/>
            </a:xfrm>
            <a:custGeom>
              <a:avLst/>
              <a:gdLst/>
              <a:ahLst/>
              <a:cxnLst/>
              <a:rect l="l" t="t" r="r" b="b"/>
              <a:pathLst>
                <a:path w="14289" h="12598" extrusionOk="0">
                  <a:moveTo>
                    <a:pt x="13348" y="0"/>
                  </a:moveTo>
                  <a:lnTo>
                    <a:pt x="1" y="12573"/>
                  </a:lnTo>
                  <a:cubicBezTo>
                    <a:pt x="50" y="12589"/>
                    <a:pt x="108" y="12597"/>
                    <a:pt x="173" y="12597"/>
                  </a:cubicBezTo>
                  <a:cubicBezTo>
                    <a:pt x="2240" y="12597"/>
                    <a:pt x="12071" y="4815"/>
                    <a:pt x="13121" y="3822"/>
                  </a:cubicBezTo>
                  <a:cubicBezTo>
                    <a:pt x="14205" y="2798"/>
                    <a:pt x="14288" y="1120"/>
                    <a:pt x="1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5758450" y="1832775"/>
              <a:ext cx="363750" cy="339675"/>
            </a:xfrm>
            <a:custGeom>
              <a:avLst/>
              <a:gdLst/>
              <a:ahLst/>
              <a:cxnLst/>
              <a:rect l="l" t="t" r="r" b="b"/>
              <a:pathLst>
                <a:path w="14550" h="13587" extrusionOk="0">
                  <a:moveTo>
                    <a:pt x="12417" y="0"/>
                  </a:moveTo>
                  <a:cubicBezTo>
                    <a:pt x="11722" y="0"/>
                    <a:pt x="11025" y="257"/>
                    <a:pt x="10478" y="775"/>
                  </a:cubicBezTo>
                  <a:cubicBezTo>
                    <a:pt x="9371" y="1823"/>
                    <a:pt x="0" y="12396"/>
                    <a:pt x="1072" y="13503"/>
                  </a:cubicBezTo>
                  <a:cubicBezTo>
                    <a:pt x="1108" y="13539"/>
                    <a:pt x="1155" y="13563"/>
                    <a:pt x="1191" y="13586"/>
                  </a:cubicBezTo>
                  <a:lnTo>
                    <a:pt x="14550" y="1001"/>
                  </a:lnTo>
                  <a:cubicBezTo>
                    <a:pt x="14526" y="966"/>
                    <a:pt x="14490" y="918"/>
                    <a:pt x="14443" y="870"/>
                  </a:cubicBezTo>
                  <a:cubicBezTo>
                    <a:pt x="13896" y="293"/>
                    <a:pt x="13158" y="0"/>
                    <a:pt x="1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5423275" y="2202475"/>
              <a:ext cx="353050" cy="340050"/>
            </a:xfrm>
            <a:custGeom>
              <a:avLst/>
              <a:gdLst/>
              <a:ahLst/>
              <a:cxnLst/>
              <a:rect l="l" t="t" r="r" b="b"/>
              <a:pathLst>
                <a:path w="14122" h="13602" extrusionOk="0">
                  <a:moveTo>
                    <a:pt x="12812" y="1"/>
                  </a:moveTo>
                  <a:lnTo>
                    <a:pt x="1" y="13002"/>
                  </a:lnTo>
                  <a:cubicBezTo>
                    <a:pt x="506" y="13401"/>
                    <a:pt x="1118" y="13601"/>
                    <a:pt x="1731" y="13601"/>
                  </a:cubicBezTo>
                  <a:cubicBezTo>
                    <a:pt x="2416" y="13601"/>
                    <a:pt x="3103" y="13351"/>
                    <a:pt x="3644" y="12848"/>
                  </a:cubicBezTo>
                  <a:cubicBezTo>
                    <a:pt x="4763" y="11788"/>
                    <a:pt x="14122" y="1215"/>
                    <a:pt x="13050" y="108"/>
                  </a:cubicBezTo>
                  <a:cubicBezTo>
                    <a:pt x="12991" y="37"/>
                    <a:pt x="12919" y="13"/>
                    <a:pt x="1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5388750" y="2202400"/>
              <a:ext cx="354825" cy="325450"/>
            </a:xfrm>
            <a:custGeom>
              <a:avLst/>
              <a:gdLst/>
              <a:ahLst/>
              <a:cxnLst/>
              <a:rect l="l" t="t" r="r" b="b"/>
              <a:pathLst>
                <a:path w="14193" h="13018" extrusionOk="0">
                  <a:moveTo>
                    <a:pt x="14123" y="0"/>
                  </a:moveTo>
                  <a:cubicBezTo>
                    <a:pt x="12075" y="0"/>
                    <a:pt x="2238" y="7767"/>
                    <a:pt x="1179" y="8767"/>
                  </a:cubicBezTo>
                  <a:cubicBezTo>
                    <a:pt x="60" y="9826"/>
                    <a:pt x="1" y="11601"/>
                    <a:pt x="1072" y="12732"/>
                  </a:cubicBezTo>
                  <a:cubicBezTo>
                    <a:pt x="1179" y="12839"/>
                    <a:pt x="1275" y="12922"/>
                    <a:pt x="1382" y="13017"/>
                  </a:cubicBezTo>
                  <a:lnTo>
                    <a:pt x="14193" y="4"/>
                  </a:lnTo>
                  <a:cubicBezTo>
                    <a:pt x="14171" y="2"/>
                    <a:pt x="14147" y="0"/>
                    <a:pt x="14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5767375" y="1701825"/>
              <a:ext cx="319700" cy="461525"/>
            </a:xfrm>
            <a:custGeom>
              <a:avLst/>
              <a:gdLst/>
              <a:ahLst/>
              <a:cxnLst/>
              <a:rect l="l" t="t" r="r" b="b"/>
              <a:pathLst>
                <a:path w="12788" h="18461" extrusionOk="0">
                  <a:moveTo>
                    <a:pt x="11097" y="1"/>
                  </a:moveTo>
                  <a:lnTo>
                    <a:pt x="1" y="18015"/>
                  </a:lnTo>
                  <a:cubicBezTo>
                    <a:pt x="36" y="18217"/>
                    <a:pt x="108" y="18348"/>
                    <a:pt x="215" y="18420"/>
                  </a:cubicBezTo>
                  <a:cubicBezTo>
                    <a:pt x="264" y="18447"/>
                    <a:pt x="321" y="18461"/>
                    <a:pt x="385" y="18461"/>
                  </a:cubicBezTo>
                  <a:cubicBezTo>
                    <a:pt x="2353" y="18461"/>
                    <a:pt x="11124" y="5714"/>
                    <a:pt x="11966" y="4192"/>
                  </a:cubicBezTo>
                  <a:cubicBezTo>
                    <a:pt x="12788" y="2751"/>
                    <a:pt x="12383" y="965"/>
                    <a:pt x="1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5756650" y="1685350"/>
              <a:ext cx="288175" cy="466850"/>
            </a:xfrm>
            <a:custGeom>
              <a:avLst/>
              <a:gdLst/>
              <a:ahLst/>
              <a:cxnLst/>
              <a:rect l="l" t="t" r="r" b="b"/>
              <a:pathLst>
                <a:path w="11527" h="18674" extrusionOk="0">
                  <a:moveTo>
                    <a:pt x="9564" y="1"/>
                  </a:moveTo>
                  <a:cubicBezTo>
                    <a:pt x="8426" y="1"/>
                    <a:pt x="7324" y="593"/>
                    <a:pt x="6728" y="1648"/>
                  </a:cubicBezTo>
                  <a:cubicBezTo>
                    <a:pt x="5906" y="3112"/>
                    <a:pt x="1" y="16138"/>
                    <a:pt x="430" y="18674"/>
                  </a:cubicBezTo>
                  <a:lnTo>
                    <a:pt x="11526" y="660"/>
                  </a:lnTo>
                  <a:cubicBezTo>
                    <a:pt x="11419" y="564"/>
                    <a:pt x="11300" y="493"/>
                    <a:pt x="11169" y="421"/>
                  </a:cubicBezTo>
                  <a:cubicBezTo>
                    <a:pt x="10660" y="136"/>
                    <a:pt x="10108" y="1"/>
                    <a:pt x="9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5477150" y="2211700"/>
              <a:ext cx="306025" cy="478250"/>
            </a:xfrm>
            <a:custGeom>
              <a:avLst/>
              <a:gdLst/>
              <a:ahLst/>
              <a:cxnLst/>
              <a:rect l="l" t="t" r="r" b="b"/>
              <a:pathLst>
                <a:path w="12241" h="19130" extrusionOk="0">
                  <a:moveTo>
                    <a:pt x="10502" y="1"/>
                  </a:moveTo>
                  <a:lnTo>
                    <a:pt x="1" y="18622"/>
                  </a:lnTo>
                  <a:cubicBezTo>
                    <a:pt x="49" y="18658"/>
                    <a:pt x="96" y="18682"/>
                    <a:pt x="156" y="18718"/>
                  </a:cubicBezTo>
                  <a:cubicBezTo>
                    <a:pt x="657" y="18997"/>
                    <a:pt x="1204" y="19130"/>
                    <a:pt x="1744" y="19130"/>
                  </a:cubicBezTo>
                  <a:cubicBezTo>
                    <a:pt x="2885" y="19130"/>
                    <a:pt x="3995" y="18538"/>
                    <a:pt x="4585" y="17479"/>
                  </a:cubicBezTo>
                  <a:cubicBezTo>
                    <a:pt x="5478" y="15920"/>
                    <a:pt x="12241" y="942"/>
                    <a:pt x="10681" y="49"/>
                  </a:cubicBezTo>
                  <a:cubicBezTo>
                    <a:pt x="10621" y="25"/>
                    <a:pt x="10562" y="1"/>
                    <a:pt x="10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5428650" y="2211700"/>
              <a:ext cx="310475" cy="465575"/>
            </a:xfrm>
            <a:custGeom>
              <a:avLst/>
              <a:gdLst/>
              <a:ahLst/>
              <a:cxnLst/>
              <a:rect l="l" t="t" r="r" b="b"/>
              <a:pathLst>
                <a:path w="12419" h="18623" extrusionOk="0">
                  <a:moveTo>
                    <a:pt x="12418" y="1"/>
                  </a:moveTo>
                  <a:lnTo>
                    <a:pt x="12418" y="1"/>
                  </a:lnTo>
                  <a:cubicBezTo>
                    <a:pt x="10430" y="60"/>
                    <a:pt x="1703" y="12764"/>
                    <a:pt x="846" y="14277"/>
                  </a:cubicBezTo>
                  <a:cubicBezTo>
                    <a:pt x="0" y="15801"/>
                    <a:pt x="488" y="17706"/>
                    <a:pt x="1929" y="18622"/>
                  </a:cubicBezTo>
                  <a:lnTo>
                    <a:pt x="12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5470900" y="1690950"/>
              <a:ext cx="311075" cy="472675"/>
            </a:xfrm>
            <a:custGeom>
              <a:avLst/>
              <a:gdLst/>
              <a:ahLst/>
              <a:cxnLst/>
              <a:rect l="l" t="t" r="r" b="b"/>
              <a:pathLst>
                <a:path w="12443" h="18907" extrusionOk="0">
                  <a:moveTo>
                    <a:pt x="1590" y="0"/>
                  </a:moveTo>
                  <a:cubicBezTo>
                    <a:pt x="1051" y="0"/>
                    <a:pt x="505" y="133"/>
                    <a:pt x="1" y="412"/>
                  </a:cubicBezTo>
                  <a:lnTo>
                    <a:pt x="10705" y="18902"/>
                  </a:lnTo>
                  <a:cubicBezTo>
                    <a:pt x="10722" y="18905"/>
                    <a:pt x="10740" y="18907"/>
                    <a:pt x="10758" y="18907"/>
                  </a:cubicBezTo>
                  <a:cubicBezTo>
                    <a:pt x="10810" y="18907"/>
                    <a:pt x="10859" y="18893"/>
                    <a:pt x="10895" y="18866"/>
                  </a:cubicBezTo>
                  <a:cubicBezTo>
                    <a:pt x="12443" y="17950"/>
                    <a:pt x="5311" y="3138"/>
                    <a:pt x="4406" y="1590"/>
                  </a:cubicBezTo>
                  <a:cubicBezTo>
                    <a:pt x="3796" y="570"/>
                    <a:pt x="2709" y="0"/>
                    <a:pt x="1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5417625" y="1701225"/>
              <a:ext cx="320900" cy="461700"/>
            </a:xfrm>
            <a:custGeom>
              <a:avLst/>
              <a:gdLst/>
              <a:ahLst/>
              <a:cxnLst/>
              <a:rect l="l" t="t" r="r" b="b"/>
              <a:pathLst>
                <a:path w="12836" h="18468" extrusionOk="0">
                  <a:moveTo>
                    <a:pt x="2132" y="1"/>
                  </a:moveTo>
                  <a:cubicBezTo>
                    <a:pt x="2108" y="25"/>
                    <a:pt x="2084" y="36"/>
                    <a:pt x="2060" y="36"/>
                  </a:cubicBezTo>
                  <a:cubicBezTo>
                    <a:pt x="513" y="953"/>
                    <a:pt x="1" y="2954"/>
                    <a:pt x="929" y="4501"/>
                  </a:cubicBezTo>
                  <a:cubicBezTo>
                    <a:pt x="1822" y="5990"/>
                    <a:pt x="10812" y="18444"/>
                    <a:pt x="12836" y="1846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5776900" y="2211675"/>
              <a:ext cx="321800" cy="465600"/>
            </a:xfrm>
            <a:custGeom>
              <a:avLst/>
              <a:gdLst/>
              <a:ahLst/>
              <a:cxnLst/>
              <a:rect l="l" t="t" r="r" b="b"/>
              <a:pathLst>
                <a:path w="12872" h="18624" extrusionOk="0">
                  <a:moveTo>
                    <a:pt x="36" y="1"/>
                  </a:moveTo>
                  <a:cubicBezTo>
                    <a:pt x="24" y="1"/>
                    <a:pt x="12" y="1"/>
                    <a:pt x="1" y="2"/>
                  </a:cubicBezTo>
                  <a:lnTo>
                    <a:pt x="10490" y="18623"/>
                  </a:lnTo>
                  <a:cubicBezTo>
                    <a:pt x="10597" y="18576"/>
                    <a:pt x="10716" y="18516"/>
                    <a:pt x="10811" y="18457"/>
                  </a:cubicBezTo>
                  <a:cubicBezTo>
                    <a:pt x="12359" y="17528"/>
                    <a:pt x="12871" y="15528"/>
                    <a:pt x="11942" y="13980"/>
                  </a:cubicBezTo>
                  <a:cubicBezTo>
                    <a:pt x="11055" y="12489"/>
                    <a:pt x="2028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5734325" y="2211425"/>
              <a:ext cx="304825" cy="472825"/>
            </a:xfrm>
            <a:custGeom>
              <a:avLst/>
              <a:gdLst/>
              <a:ahLst/>
              <a:cxnLst/>
              <a:rect l="l" t="t" r="r" b="b"/>
              <a:pathLst>
                <a:path w="12193" h="18913" extrusionOk="0">
                  <a:moveTo>
                    <a:pt x="1704" y="0"/>
                  </a:moveTo>
                  <a:cubicBezTo>
                    <a:pt x="1656" y="12"/>
                    <a:pt x="1596" y="36"/>
                    <a:pt x="1549" y="48"/>
                  </a:cubicBezTo>
                  <a:cubicBezTo>
                    <a:pt x="1" y="964"/>
                    <a:pt x="7133" y="15776"/>
                    <a:pt x="8038" y="17324"/>
                  </a:cubicBezTo>
                  <a:cubicBezTo>
                    <a:pt x="8646" y="18346"/>
                    <a:pt x="9723" y="18913"/>
                    <a:pt x="10837" y="18913"/>
                  </a:cubicBezTo>
                  <a:cubicBezTo>
                    <a:pt x="11292" y="18913"/>
                    <a:pt x="11754" y="18818"/>
                    <a:pt x="12193" y="18621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787925" y="2177175"/>
              <a:ext cx="535500" cy="82800"/>
            </a:xfrm>
            <a:custGeom>
              <a:avLst/>
              <a:gdLst/>
              <a:ahLst/>
              <a:cxnLst/>
              <a:rect l="l" t="t" r="r" b="b"/>
              <a:pathLst>
                <a:path w="21420" h="3312" extrusionOk="0">
                  <a:moveTo>
                    <a:pt x="21407" y="1"/>
                  </a:moveTo>
                  <a:lnTo>
                    <a:pt x="0" y="513"/>
                  </a:lnTo>
                  <a:cubicBezTo>
                    <a:pt x="707" y="2221"/>
                    <a:pt x="16109" y="3311"/>
                    <a:pt x="18144" y="3311"/>
                  </a:cubicBezTo>
                  <a:cubicBezTo>
                    <a:pt x="18166" y="3311"/>
                    <a:pt x="18186" y="3311"/>
                    <a:pt x="18205" y="3311"/>
                  </a:cubicBezTo>
                  <a:cubicBezTo>
                    <a:pt x="20003" y="3275"/>
                    <a:pt x="21419" y="1787"/>
                    <a:pt x="21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786425" y="2096800"/>
              <a:ext cx="537000" cy="93500"/>
            </a:xfrm>
            <a:custGeom>
              <a:avLst/>
              <a:gdLst/>
              <a:ahLst/>
              <a:cxnLst/>
              <a:rect l="l" t="t" r="r" b="b"/>
              <a:pathLst>
                <a:path w="21480" h="3740" extrusionOk="0">
                  <a:moveTo>
                    <a:pt x="18190" y="1"/>
                  </a:moveTo>
                  <a:cubicBezTo>
                    <a:pt x="18175" y="1"/>
                    <a:pt x="18160" y="1"/>
                    <a:pt x="18146" y="1"/>
                  </a:cubicBezTo>
                  <a:cubicBezTo>
                    <a:pt x="16348" y="37"/>
                    <a:pt x="1" y="1823"/>
                    <a:pt x="48" y="3621"/>
                  </a:cubicBezTo>
                  <a:cubicBezTo>
                    <a:pt x="48" y="3668"/>
                    <a:pt x="60" y="3692"/>
                    <a:pt x="72" y="3740"/>
                  </a:cubicBezTo>
                  <a:lnTo>
                    <a:pt x="21479" y="3228"/>
                  </a:lnTo>
                  <a:cubicBezTo>
                    <a:pt x="21467" y="3216"/>
                    <a:pt x="21467" y="3204"/>
                    <a:pt x="21467" y="3204"/>
                  </a:cubicBezTo>
                  <a:cubicBezTo>
                    <a:pt x="21432" y="1421"/>
                    <a:pt x="19968" y="1"/>
                    <a:pt x="18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193800" y="2186400"/>
              <a:ext cx="536400" cy="92025"/>
            </a:xfrm>
            <a:custGeom>
              <a:avLst/>
              <a:gdLst/>
              <a:ahLst/>
              <a:cxnLst/>
              <a:rect l="l" t="t" r="r" b="b"/>
              <a:pathLst>
                <a:path w="21456" h="3681" extrusionOk="0">
                  <a:moveTo>
                    <a:pt x="21396" y="1"/>
                  </a:moveTo>
                  <a:lnTo>
                    <a:pt x="0" y="334"/>
                  </a:lnTo>
                  <a:lnTo>
                    <a:pt x="0" y="477"/>
                  </a:lnTo>
                  <a:cubicBezTo>
                    <a:pt x="24" y="2265"/>
                    <a:pt x="1476" y="3681"/>
                    <a:pt x="3256" y="3681"/>
                  </a:cubicBezTo>
                  <a:cubicBezTo>
                    <a:pt x="3278" y="3681"/>
                    <a:pt x="3300" y="3680"/>
                    <a:pt x="3322" y="3680"/>
                  </a:cubicBezTo>
                  <a:cubicBezTo>
                    <a:pt x="5120" y="3656"/>
                    <a:pt x="21455" y="1870"/>
                    <a:pt x="21420" y="60"/>
                  </a:cubicBezTo>
                  <a:cubicBezTo>
                    <a:pt x="21420" y="49"/>
                    <a:pt x="21420" y="25"/>
                    <a:pt x="21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193500" y="2115550"/>
              <a:ext cx="535200" cy="79225"/>
            </a:xfrm>
            <a:custGeom>
              <a:avLst/>
              <a:gdLst/>
              <a:ahLst/>
              <a:cxnLst/>
              <a:rect l="l" t="t" r="r" b="b"/>
              <a:pathLst>
                <a:path w="21408" h="3169" extrusionOk="0">
                  <a:moveTo>
                    <a:pt x="3284" y="0"/>
                  </a:moveTo>
                  <a:cubicBezTo>
                    <a:pt x="3250" y="0"/>
                    <a:pt x="3219" y="1"/>
                    <a:pt x="3191" y="1"/>
                  </a:cubicBezTo>
                  <a:cubicBezTo>
                    <a:pt x="1441" y="25"/>
                    <a:pt x="60" y="1442"/>
                    <a:pt x="0" y="3168"/>
                  </a:cubicBezTo>
                  <a:lnTo>
                    <a:pt x="21408" y="2835"/>
                  </a:lnTo>
                  <a:cubicBezTo>
                    <a:pt x="20997" y="1112"/>
                    <a:pt x="5470" y="0"/>
                    <a:pt x="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658125" y="2082825"/>
              <a:ext cx="200050" cy="200050"/>
            </a:xfrm>
            <a:custGeom>
              <a:avLst/>
              <a:gdLst/>
              <a:ahLst/>
              <a:cxnLst/>
              <a:rect l="l" t="t" r="r" b="b"/>
              <a:pathLst>
                <a:path w="8002" h="8002" extrusionOk="0">
                  <a:moveTo>
                    <a:pt x="4001" y="1"/>
                  </a:moveTo>
                  <a:cubicBezTo>
                    <a:pt x="1787" y="1"/>
                    <a:pt x="1" y="1786"/>
                    <a:pt x="1" y="4001"/>
                  </a:cubicBezTo>
                  <a:cubicBezTo>
                    <a:pt x="1" y="6216"/>
                    <a:pt x="1799" y="8002"/>
                    <a:pt x="4001" y="8002"/>
                  </a:cubicBezTo>
                  <a:cubicBezTo>
                    <a:pt x="6216" y="8002"/>
                    <a:pt x="8002" y="6204"/>
                    <a:pt x="8002" y="4001"/>
                  </a:cubicBezTo>
                  <a:cubicBezTo>
                    <a:pt x="8002" y="1786"/>
                    <a:pt x="6216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5537575" y="1955400"/>
              <a:ext cx="463175" cy="462425"/>
            </a:xfrm>
            <a:custGeom>
              <a:avLst/>
              <a:gdLst/>
              <a:ahLst/>
              <a:cxnLst/>
              <a:rect l="l" t="t" r="r" b="b"/>
              <a:pathLst>
                <a:path w="18527" h="18497" extrusionOk="0">
                  <a:moveTo>
                    <a:pt x="6239" y="0"/>
                  </a:moveTo>
                  <a:cubicBezTo>
                    <a:pt x="6188" y="0"/>
                    <a:pt x="6137" y="5"/>
                    <a:pt x="6085" y="14"/>
                  </a:cubicBezTo>
                  <a:cubicBezTo>
                    <a:pt x="5585" y="109"/>
                    <a:pt x="5252" y="585"/>
                    <a:pt x="5347" y="1073"/>
                  </a:cubicBezTo>
                  <a:cubicBezTo>
                    <a:pt x="5418" y="1478"/>
                    <a:pt x="5728" y="1752"/>
                    <a:pt x="6097" y="1811"/>
                  </a:cubicBezTo>
                  <a:cubicBezTo>
                    <a:pt x="7049" y="3955"/>
                    <a:pt x="7930" y="6121"/>
                    <a:pt x="8240" y="8443"/>
                  </a:cubicBezTo>
                  <a:cubicBezTo>
                    <a:pt x="7526" y="7884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799" y="6514"/>
                  </a:cubicBezTo>
                  <a:cubicBezTo>
                    <a:pt x="1643" y="6224"/>
                    <a:pt x="1335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22" y="6133"/>
                    <a:pt x="1" y="6610"/>
                    <a:pt x="84" y="7098"/>
                  </a:cubicBezTo>
                  <a:cubicBezTo>
                    <a:pt x="169" y="7556"/>
                    <a:pt x="559" y="7861"/>
                    <a:pt x="990" y="7861"/>
                  </a:cubicBezTo>
                  <a:cubicBezTo>
                    <a:pt x="1041" y="7861"/>
                    <a:pt x="1092" y="7857"/>
                    <a:pt x="1144" y="7848"/>
                  </a:cubicBezTo>
                  <a:cubicBezTo>
                    <a:pt x="1501" y="7788"/>
                    <a:pt x="1775" y="7526"/>
                    <a:pt x="1858" y="7205"/>
                  </a:cubicBezTo>
                  <a:cubicBezTo>
                    <a:pt x="2823" y="7312"/>
                    <a:pt x="3799" y="7491"/>
                    <a:pt x="4751" y="7753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52" y="9312"/>
                    <a:pt x="3204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2" y="12058"/>
                    <a:pt x="997" y="12064"/>
                    <a:pt x="941" y="12075"/>
                  </a:cubicBezTo>
                  <a:cubicBezTo>
                    <a:pt x="430" y="12158"/>
                    <a:pt x="108" y="12634"/>
                    <a:pt x="191" y="13122"/>
                  </a:cubicBezTo>
                  <a:cubicBezTo>
                    <a:pt x="277" y="13580"/>
                    <a:pt x="666" y="13886"/>
                    <a:pt x="1097" y="13886"/>
                  </a:cubicBezTo>
                  <a:cubicBezTo>
                    <a:pt x="1148" y="13886"/>
                    <a:pt x="1199" y="13881"/>
                    <a:pt x="1251" y="13872"/>
                  </a:cubicBezTo>
                  <a:cubicBezTo>
                    <a:pt x="1751" y="13777"/>
                    <a:pt x="2084" y="13301"/>
                    <a:pt x="1989" y="12813"/>
                  </a:cubicBezTo>
                  <a:lnTo>
                    <a:pt x="1989" y="12801"/>
                  </a:lnTo>
                  <a:cubicBezTo>
                    <a:pt x="3335" y="11301"/>
                    <a:pt x="5025" y="10229"/>
                    <a:pt x="6954" y="9646"/>
                  </a:cubicBezTo>
                  <a:lnTo>
                    <a:pt x="6954" y="9646"/>
                  </a:lnTo>
                  <a:cubicBezTo>
                    <a:pt x="5847" y="10765"/>
                    <a:pt x="5002" y="12098"/>
                    <a:pt x="4454" y="13575"/>
                  </a:cubicBezTo>
                  <a:cubicBezTo>
                    <a:pt x="4370" y="13575"/>
                    <a:pt x="4299" y="13575"/>
                    <a:pt x="4228" y="13587"/>
                  </a:cubicBezTo>
                  <a:cubicBezTo>
                    <a:pt x="3716" y="13682"/>
                    <a:pt x="3394" y="14158"/>
                    <a:pt x="3478" y="14646"/>
                  </a:cubicBezTo>
                  <a:cubicBezTo>
                    <a:pt x="3562" y="15089"/>
                    <a:pt x="3944" y="15401"/>
                    <a:pt x="4370" y="15401"/>
                  </a:cubicBezTo>
                  <a:cubicBezTo>
                    <a:pt x="4425" y="15401"/>
                    <a:pt x="4481" y="15396"/>
                    <a:pt x="4537" y="15385"/>
                  </a:cubicBezTo>
                  <a:cubicBezTo>
                    <a:pt x="5049" y="15301"/>
                    <a:pt x="5371" y="14825"/>
                    <a:pt x="5287" y="14337"/>
                  </a:cubicBezTo>
                  <a:cubicBezTo>
                    <a:pt x="5252" y="14158"/>
                    <a:pt x="5180" y="14003"/>
                    <a:pt x="5073" y="13884"/>
                  </a:cubicBezTo>
                  <a:cubicBezTo>
                    <a:pt x="5668" y="12253"/>
                    <a:pt x="6633" y="10801"/>
                    <a:pt x="7942" y="9646"/>
                  </a:cubicBezTo>
                  <a:lnTo>
                    <a:pt x="7942" y="9646"/>
                  </a:lnTo>
                  <a:cubicBezTo>
                    <a:pt x="8038" y="11872"/>
                    <a:pt x="7442" y="14039"/>
                    <a:pt x="6240" y="15908"/>
                  </a:cubicBezTo>
                  <a:cubicBezTo>
                    <a:pt x="6131" y="15872"/>
                    <a:pt x="6015" y="15856"/>
                    <a:pt x="5897" y="15856"/>
                  </a:cubicBezTo>
                  <a:cubicBezTo>
                    <a:pt x="5860" y="15856"/>
                    <a:pt x="5824" y="15858"/>
                    <a:pt x="5787" y="15861"/>
                  </a:cubicBezTo>
                  <a:cubicBezTo>
                    <a:pt x="5287" y="15956"/>
                    <a:pt x="4954" y="16432"/>
                    <a:pt x="5049" y="16920"/>
                  </a:cubicBezTo>
                  <a:cubicBezTo>
                    <a:pt x="5124" y="17378"/>
                    <a:pt x="5512" y="17684"/>
                    <a:pt x="5943" y="17684"/>
                  </a:cubicBezTo>
                  <a:cubicBezTo>
                    <a:pt x="5994" y="17684"/>
                    <a:pt x="6045" y="17679"/>
                    <a:pt x="6097" y="17671"/>
                  </a:cubicBezTo>
                  <a:cubicBezTo>
                    <a:pt x="6609" y="17575"/>
                    <a:pt x="6930" y="17099"/>
                    <a:pt x="6847" y="16611"/>
                  </a:cubicBezTo>
                  <a:cubicBezTo>
                    <a:pt x="6835" y="16516"/>
                    <a:pt x="6799" y="16432"/>
                    <a:pt x="6752" y="16361"/>
                  </a:cubicBezTo>
                  <a:cubicBezTo>
                    <a:pt x="8061" y="14349"/>
                    <a:pt x="8704" y="12015"/>
                    <a:pt x="8621" y="9598"/>
                  </a:cubicBezTo>
                  <a:lnTo>
                    <a:pt x="8621" y="9598"/>
                  </a:lnTo>
                  <a:cubicBezTo>
                    <a:pt x="10609" y="11622"/>
                    <a:pt x="12050" y="14075"/>
                    <a:pt x="12824" y="16801"/>
                  </a:cubicBezTo>
                  <a:cubicBezTo>
                    <a:pt x="12514" y="16992"/>
                    <a:pt x="12336" y="17349"/>
                    <a:pt x="12395" y="17742"/>
                  </a:cubicBezTo>
                  <a:cubicBezTo>
                    <a:pt x="12469" y="18184"/>
                    <a:pt x="12860" y="18496"/>
                    <a:pt x="13287" y="18496"/>
                  </a:cubicBezTo>
                  <a:cubicBezTo>
                    <a:pt x="13343" y="18496"/>
                    <a:pt x="13399" y="18491"/>
                    <a:pt x="13455" y="18480"/>
                  </a:cubicBezTo>
                  <a:cubicBezTo>
                    <a:pt x="13979" y="18433"/>
                    <a:pt x="14312" y="17968"/>
                    <a:pt x="14229" y="17456"/>
                  </a:cubicBezTo>
                  <a:cubicBezTo>
                    <a:pt x="14169" y="17087"/>
                    <a:pt x="13872" y="16801"/>
                    <a:pt x="13526" y="16718"/>
                  </a:cubicBezTo>
                  <a:cubicBezTo>
                    <a:pt x="12764" y="13980"/>
                    <a:pt x="11371" y="11491"/>
                    <a:pt x="9407" y="9420"/>
                  </a:cubicBezTo>
                  <a:lnTo>
                    <a:pt x="9407" y="9420"/>
                  </a:lnTo>
                  <a:cubicBezTo>
                    <a:pt x="12383" y="10229"/>
                    <a:pt x="14967" y="12063"/>
                    <a:pt x="16717" y="14623"/>
                  </a:cubicBezTo>
                  <a:cubicBezTo>
                    <a:pt x="16634" y="14777"/>
                    <a:pt x="16598" y="14980"/>
                    <a:pt x="16634" y="15170"/>
                  </a:cubicBezTo>
                  <a:cubicBezTo>
                    <a:pt x="16718" y="15613"/>
                    <a:pt x="17101" y="15925"/>
                    <a:pt x="17526" y="15925"/>
                  </a:cubicBezTo>
                  <a:cubicBezTo>
                    <a:pt x="17581" y="15925"/>
                    <a:pt x="17637" y="15919"/>
                    <a:pt x="17694" y="15908"/>
                  </a:cubicBezTo>
                  <a:cubicBezTo>
                    <a:pt x="18206" y="15825"/>
                    <a:pt x="18527" y="15349"/>
                    <a:pt x="18432" y="14849"/>
                  </a:cubicBezTo>
                  <a:cubicBezTo>
                    <a:pt x="18358" y="14406"/>
                    <a:pt x="17977" y="14094"/>
                    <a:pt x="17552" y="14094"/>
                  </a:cubicBezTo>
                  <a:cubicBezTo>
                    <a:pt x="17496" y="14094"/>
                    <a:pt x="17440" y="14100"/>
                    <a:pt x="17384" y="14111"/>
                  </a:cubicBezTo>
                  <a:cubicBezTo>
                    <a:pt x="17324" y="14122"/>
                    <a:pt x="17277" y="14134"/>
                    <a:pt x="17217" y="14158"/>
                  </a:cubicBezTo>
                  <a:cubicBezTo>
                    <a:pt x="15586" y="11789"/>
                    <a:pt x="13264" y="10039"/>
                    <a:pt x="10586" y="9074"/>
                  </a:cubicBezTo>
                  <a:cubicBezTo>
                    <a:pt x="11591" y="8817"/>
                    <a:pt x="12614" y="8638"/>
                    <a:pt x="13641" y="8638"/>
                  </a:cubicBezTo>
                  <a:cubicBezTo>
                    <a:pt x="14281" y="8638"/>
                    <a:pt x="14923" y="8707"/>
                    <a:pt x="15562" y="8872"/>
                  </a:cubicBezTo>
                  <a:cubicBezTo>
                    <a:pt x="15562" y="8931"/>
                    <a:pt x="15562" y="9003"/>
                    <a:pt x="15586" y="9074"/>
                  </a:cubicBezTo>
                  <a:cubicBezTo>
                    <a:pt x="15660" y="9527"/>
                    <a:pt x="16041" y="9841"/>
                    <a:pt x="16467" y="9841"/>
                  </a:cubicBezTo>
                  <a:cubicBezTo>
                    <a:pt x="16522" y="9841"/>
                    <a:pt x="16578" y="9835"/>
                    <a:pt x="16634" y="9824"/>
                  </a:cubicBezTo>
                  <a:cubicBezTo>
                    <a:pt x="17146" y="9729"/>
                    <a:pt x="17467" y="9253"/>
                    <a:pt x="17384" y="8765"/>
                  </a:cubicBezTo>
                  <a:cubicBezTo>
                    <a:pt x="17300" y="8322"/>
                    <a:pt x="16917" y="8010"/>
                    <a:pt x="16492" y="8010"/>
                  </a:cubicBezTo>
                  <a:cubicBezTo>
                    <a:pt x="16437" y="8010"/>
                    <a:pt x="16381" y="8016"/>
                    <a:pt x="16324" y="8026"/>
                  </a:cubicBezTo>
                  <a:cubicBezTo>
                    <a:pt x="16146" y="8050"/>
                    <a:pt x="15979" y="8146"/>
                    <a:pt x="15860" y="8241"/>
                  </a:cubicBezTo>
                  <a:cubicBezTo>
                    <a:pt x="15133" y="8048"/>
                    <a:pt x="14411" y="7967"/>
                    <a:pt x="13691" y="7967"/>
                  </a:cubicBezTo>
                  <a:cubicBezTo>
                    <a:pt x="12324" y="7967"/>
                    <a:pt x="10966" y="8259"/>
                    <a:pt x="9609" y="8634"/>
                  </a:cubicBezTo>
                  <a:cubicBezTo>
                    <a:pt x="10645" y="7800"/>
                    <a:pt x="11729" y="7074"/>
                    <a:pt x="12907" y="6455"/>
                  </a:cubicBezTo>
                  <a:cubicBezTo>
                    <a:pt x="13069" y="6687"/>
                    <a:pt x="13342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00" y="6729"/>
                    <a:pt x="14634" y="6252"/>
                    <a:pt x="14538" y="5764"/>
                  </a:cubicBezTo>
                  <a:cubicBezTo>
                    <a:pt x="14464" y="5307"/>
                    <a:pt x="14075" y="5001"/>
                    <a:pt x="13636" y="5001"/>
                  </a:cubicBezTo>
                  <a:cubicBezTo>
                    <a:pt x="13584" y="5001"/>
                    <a:pt x="13532" y="5005"/>
                    <a:pt x="13479" y="5014"/>
                  </a:cubicBezTo>
                  <a:cubicBezTo>
                    <a:pt x="13086" y="5086"/>
                    <a:pt x="12800" y="5407"/>
                    <a:pt x="12741" y="5776"/>
                  </a:cubicBezTo>
                  <a:cubicBezTo>
                    <a:pt x="11598" y="6360"/>
                    <a:pt x="10526" y="7050"/>
                    <a:pt x="9514" y="7848"/>
                  </a:cubicBezTo>
                  <a:cubicBezTo>
                    <a:pt x="10205" y="5860"/>
                    <a:pt x="11800" y="4371"/>
                    <a:pt x="13526" y="3145"/>
                  </a:cubicBezTo>
                  <a:cubicBezTo>
                    <a:pt x="13706" y="3344"/>
                    <a:pt x="13952" y="3469"/>
                    <a:pt x="14217" y="3469"/>
                  </a:cubicBezTo>
                  <a:cubicBezTo>
                    <a:pt x="14268" y="3469"/>
                    <a:pt x="14320" y="3464"/>
                    <a:pt x="14372" y="3454"/>
                  </a:cubicBezTo>
                  <a:cubicBezTo>
                    <a:pt x="14884" y="3359"/>
                    <a:pt x="15205" y="2883"/>
                    <a:pt x="15122" y="2395"/>
                  </a:cubicBezTo>
                  <a:cubicBezTo>
                    <a:pt x="15038" y="1952"/>
                    <a:pt x="14655" y="1640"/>
                    <a:pt x="14230" y="1640"/>
                  </a:cubicBezTo>
                  <a:cubicBezTo>
                    <a:pt x="14174" y="1640"/>
                    <a:pt x="14118" y="1646"/>
                    <a:pt x="14062" y="1657"/>
                  </a:cubicBezTo>
                  <a:cubicBezTo>
                    <a:pt x="13645" y="1728"/>
                    <a:pt x="13348" y="2073"/>
                    <a:pt x="13300" y="2466"/>
                  </a:cubicBezTo>
                  <a:cubicBezTo>
                    <a:pt x="11359" y="3824"/>
                    <a:pt x="9585" y="5479"/>
                    <a:pt x="8823" y="7693"/>
                  </a:cubicBezTo>
                  <a:cubicBezTo>
                    <a:pt x="8454" y="5598"/>
                    <a:pt x="7645" y="3597"/>
                    <a:pt x="6776" y="1657"/>
                  </a:cubicBezTo>
                  <a:cubicBezTo>
                    <a:pt x="7037" y="1454"/>
                    <a:pt x="7204" y="1121"/>
                    <a:pt x="7145" y="764"/>
                  </a:cubicBezTo>
                  <a:cubicBezTo>
                    <a:pt x="7059" y="306"/>
                    <a:pt x="6670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9"/>
          <p:cNvGrpSpPr/>
          <p:nvPr/>
        </p:nvGrpSpPr>
        <p:grpSpPr>
          <a:xfrm rot="-4447925">
            <a:off x="-483286" y="1670081"/>
            <a:ext cx="1692151" cy="1730664"/>
            <a:chOff x="605125" y="3193075"/>
            <a:chExt cx="1215950" cy="1243625"/>
          </a:xfrm>
        </p:grpSpPr>
        <p:sp>
          <p:nvSpPr>
            <p:cNvPr id="1069" name="Google Shape;1069;p9"/>
            <p:cNvSpPr/>
            <p:nvPr/>
          </p:nvSpPr>
          <p:spPr>
            <a:xfrm>
              <a:off x="1117100" y="3898825"/>
              <a:ext cx="420600" cy="535500"/>
            </a:xfrm>
            <a:custGeom>
              <a:avLst/>
              <a:gdLst/>
              <a:ahLst/>
              <a:cxnLst/>
              <a:rect l="l" t="t" r="r" b="b"/>
              <a:pathLst>
                <a:path w="16824" h="21420" extrusionOk="0">
                  <a:moveTo>
                    <a:pt x="1322" y="0"/>
                  </a:moveTo>
                  <a:cubicBezTo>
                    <a:pt x="869" y="465"/>
                    <a:pt x="595" y="1036"/>
                    <a:pt x="512" y="1679"/>
                  </a:cubicBezTo>
                  <a:cubicBezTo>
                    <a:pt x="0" y="6263"/>
                    <a:pt x="1858" y="10978"/>
                    <a:pt x="4608" y="14752"/>
                  </a:cubicBezTo>
                  <a:cubicBezTo>
                    <a:pt x="5179" y="15526"/>
                    <a:pt x="5799" y="16276"/>
                    <a:pt x="6501" y="16955"/>
                  </a:cubicBezTo>
                  <a:cubicBezTo>
                    <a:pt x="9251" y="19550"/>
                    <a:pt x="13109" y="20562"/>
                    <a:pt x="16824" y="21420"/>
                  </a:cubicBezTo>
                  <a:cubicBezTo>
                    <a:pt x="16038" y="20801"/>
                    <a:pt x="15395" y="19967"/>
                    <a:pt x="14800" y="19134"/>
                  </a:cubicBezTo>
                  <a:cubicBezTo>
                    <a:pt x="12597" y="16074"/>
                    <a:pt x="10621" y="12823"/>
                    <a:pt x="8894" y="9466"/>
                  </a:cubicBezTo>
                  <a:cubicBezTo>
                    <a:pt x="7894" y="7525"/>
                    <a:pt x="6989" y="5537"/>
                    <a:pt x="5715" y="3763"/>
                  </a:cubicBezTo>
                  <a:cubicBezTo>
                    <a:pt x="4560" y="2191"/>
                    <a:pt x="3108" y="774"/>
                    <a:pt x="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150125" y="3875875"/>
              <a:ext cx="399475" cy="560825"/>
            </a:xfrm>
            <a:custGeom>
              <a:avLst/>
              <a:gdLst/>
              <a:ahLst/>
              <a:cxnLst/>
              <a:rect l="l" t="t" r="r" b="b"/>
              <a:pathLst>
                <a:path w="15979" h="22433" extrusionOk="0">
                  <a:moveTo>
                    <a:pt x="2104" y="0"/>
                  </a:moveTo>
                  <a:cubicBezTo>
                    <a:pt x="1573" y="0"/>
                    <a:pt x="1065" y="146"/>
                    <a:pt x="608" y="430"/>
                  </a:cubicBezTo>
                  <a:cubicBezTo>
                    <a:pt x="382" y="561"/>
                    <a:pt x="179" y="728"/>
                    <a:pt x="1" y="918"/>
                  </a:cubicBezTo>
                  <a:cubicBezTo>
                    <a:pt x="1787" y="1692"/>
                    <a:pt x="3239" y="3109"/>
                    <a:pt x="4382" y="4681"/>
                  </a:cubicBezTo>
                  <a:cubicBezTo>
                    <a:pt x="5656" y="6455"/>
                    <a:pt x="6573" y="8443"/>
                    <a:pt x="7573" y="10384"/>
                  </a:cubicBezTo>
                  <a:cubicBezTo>
                    <a:pt x="9300" y="13741"/>
                    <a:pt x="11276" y="16992"/>
                    <a:pt x="13479" y="20052"/>
                  </a:cubicBezTo>
                  <a:cubicBezTo>
                    <a:pt x="14074" y="20873"/>
                    <a:pt x="14717" y="21707"/>
                    <a:pt x="15503" y="22326"/>
                  </a:cubicBezTo>
                  <a:cubicBezTo>
                    <a:pt x="15669" y="22362"/>
                    <a:pt x="15824" y="22409"/>
                    <a:pt x="15979" y="22433"/>
                  </a:cubicBezTo>
                  <a:cubicBezTo>
                    <a:pt x="14253" y="21290"/>
                    <a:pt x="14098" y="18885"/>
                    <a:pt x="13979" y="16813"/>
                  </a:cubicBezTo>
                  <a:cubicBezTo>
                    <a:pt x="13752" y="12932"/>
                    <a:pt x="13026" y="8955"/>
                    <a:pt x="10955" y="5645"/>
                  </a:cubicBezTo>
                  <a:cubicBezTo>
                    <a:pt x="9061" y="2645"/>
                    <a:pt x="5871" y="311"/>
                    <a:pt x="2382" y="14"/>
                  </a:cubicBezTo>
                  <a:cubicBezTo>
                    <a:pt x="2289" y="5"/>
                    <a:pt x="2196" y="0"/>
                    <a:pt x="2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184350" y="3890875"/>
              <a:ext cx="625700" cy="282275"/>
            </a:xfrm>
            <a:custGeom>
              <a:avLst/>
              <a:gdLst/>
              <a:ahLst/>
              <a:cxnLst/>
              <a:rect l="l" t="t" r="r" b="b"/>
              <a:pathLst>
                <a:path w="25028" h="11291" extrusionOk="0">
                  <a:moveTo>
                    <a:pt x="1791" y="0"/>
                  </a:moveTo>
                  <a:cubicBezTo>
                    <a:pt x="1220" y="0"/>
                    <a:pt x="653" y="52"/>
                    <a:pt x="96" y="164"/>
                  </a:cubicBezTo>
                  <a:cubicBezTo>
                    <a:pt x="1" y="795"/>
                    <a:pt x="84" y="1450"/>
                    <a:pt x="406" y="2009"/>
                  </a:cubicBezTo>
                  <a:cubicBezTo>
                    <a:pt x="2585" y="6093"/>
                    <a:pt x="6788" y="8903"/>
                    <a:pt x="11205" y="10427"/>
                  </a:cubicBezTo>
                  <a:cubicBezTo>
                    <a:pt x="12110" y="10736"/>
                    <a:pt x="13050" y="10998"/>
                    <a:pt x="14003" y="11153"/>
                  </a:cubicBezTo>
                  <a:cubicBezTo>
                    <a:pt x="14611" y="11248"/>
                    <a:pt x="15219" y="11291"/>
                    <a:pt x="15826" y="11291"/>
                  </a:cubicBezTo>
                  <a:cubicBezTo>
                    <a:pt x="18961" y="11291"/>
                    <a:pt x="22065" y="10137"/>
                    <a:pt x="25028" y="8950"/>
                  </a:cubicBezTo>
                  <a:cubicBezTo>
                    <a:pt x="24040" y="8891"/>
                    <a:pt x="23040" y="8581"/>
                    <a:pt x="22087" y="8236"/>
                  </a:cubicBezTo>
                  <a:cubicBezTo>
                    <a:pt x="18503" y="6974"/>
                    <a:pt x="15027" y="5438"/>
                    <a:pt x="11693" y="3640"/>
                  </a:cubicBezTo>
                  <a:cubicBezTo>
                    <a:pt x="9776" y="2604"/>
                    <a:pt x="7883" y="1497"/>
                    <a:pt x="5847" y="759"/>
                  </a:cubicBezTo>
                  <a:cubicBezTo>
                    <a:pt x="4552" y="297"/>
                    <a:pt x="3163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186750" y="3810225"/>
              <a:ext cx="634325" cy="304425"/>
            </a:xfrm>
            <a:custGeom>
              <a:avLst/>
              <a:gdLst/>
              <a:ahLst/>
              <a:cxnLst/>
              <a:rect l="l" t="t" r="r" b="b"/>
              <a:pathLst>
                <a:path w="25373" h="12177" extrusionOk="0">
                  <a:moveTo>
                    <a:pt x="6605" y="0"/>
                  </a:moveTo>
                  <a:cubicBezTo>
                    <a:pt x="4791" y="0"/>
                    <a:pt x="3003" y="407"/>
                    <a:pt x="1453" y="1294"/>
                  </a:cubicBezTo>
                  <a:cubicBezTo>
                    <a:pt x="917" y="1604"/>
                    <a:pt x="476" y="2080"/>
                    <a:pt x="226" y="2651"/>
                  </a:cubicBezTo>
                  <a:cubicBezTo>
                    <a:pt x="119" y="2890"/>
                    <a:pt x="48" y="3140"/>
                    <a:pt x="0" y="3390"/>
                  </a:cubicBezTo>
                  <a:cubicBezTo>
                    <a:pt x="558" y="3282"/>
                    <a:pt x="1126" y="3232"/>
                    <a:pt x="1695" y="3232"/>
                  </a:cubicBezTo>
                  <a:cubicBezTo>
                    <a:pt x="3069" y="3232"/>
                    <a:pt x="4455" y="3522"/>
                    <a:pt x="5751" y="3985"/>
                  </a:cubicBezTo>
                  <a:cubicBezTo>
                    <a:pt x="7799" y="4723"/>
                    <a:pt x="9692" y="5830"/>
                    <a:pt x="11597" y="6866"/>
                  </a:cubicBezTo>
                  <a:cubicBezTo>
                    <a:pt x="14931" y="8652"/>
                    <a:pt x="18407" y="10200"/>
                    <a:pt x="21979" y="11462"/>
                  </a:cubicBezTo>
                  <a:cubicBezTo>
                    <a:pt x="22920" y="11807"/>
                    <a:pt x="23920" y="12117"/>
                    <a:pt x="24920" y="12176"/>
                  </a:cubicBezTo>
                  <a:lnTo>
                    <a:pt x="25372" y="11998"/>
                  </a:lnTo>
                  <a:lnTo>
                    <a:pt x="25372" y="11998"/>
                  </a:lnTo>
                  <a:cubicBezTo>
                    <a:pt x="25359" y="11998"/>
                    <a:pt x="25346" y="11998"/>
                    <a:pt x="25334" y="11998"/>
                  </a:cubicBezTo>
                  <a:cubicBezTo>
                    <a:pt x="23294" y="11998"/>
                    <a:pt x="21804" y="10142"/>
                    <a:pt x="20527" y="8509"/>
                  </a:cubicBezTo>
                  <a:cubicBezTo>
                    <a:pt x="18133" y="5449"/>
                    <a:pt x="15276" y="2592"/>
                    <a:pt x="11704" y="1056"/>
                  </a:cubicBezTo>
                  <a:cubicBezTo>
                    <a:pt x="10107" y="374"/>
                    <a:pt x="8345" y="0"/>
                    <a:pt x="6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853075" y="3758625"/>
              <a:ext cx="472700" cy="576000"/>
            </a:xfrm>
            <a:custGeom>
              <a:avLst/>
              <a:gdLst/>
              <a:ahLst/>
              <a:cxnLst/>
              <a:rect l="l" t="t" r="r" b="b"/>
              <a:pathLst>
                <a:path w="18908" h="23040" extrusionOk="0">
                  <a:moveTo>
                    <a:pt x="10061" y="1"/>
                  </a:moveTo>
                  <a:cubicBezTo>
                    <a:pt x="10061" y="1"/>
                    <a:pt x="0" y="9561"/>
                    <a:pt x="2227" y="15431"/>
                  </a:cubicBezTo>
                  <a:cubicBezTo>
                    <a:pt x="2798" y="16967"/>
                    <a:pt x="4465" y="17693"/>
                    <a:pt x="5834" y="18598"/>
                  </a:cubicBezTo>
                  <a:cubicBezTo>
                    <a:pt x="7442" y="19670"/>
                    <a:pt x="8728" y="21229"/>
                    <a:pt x="9442" y="23039"/>
                  </a:cubicBezTo>
                  <a:cubicBezTo>
                    <a:pt x="10061" y="21325"/>
                    <a:pt x="11347" y="19848"/>
                    <a:pt x="12954" y="18967"/>
                  </a:cubicBezTo>
                  <a:cubicBezTo>
                    <a:pt x="14050" y="18372"/>
                    <a:pt x="16669" y="16586"/>
                    <a:pt x="17110" y="15419"/>
                  </a:cubicBezTo>
                  <a:cubicBezTo>
                    <a:pt x="18907" y="10514"/>
                    <a:pt x="10061" y="1"/>
                    <a:pt x="10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934025" y="4011625"/>
              <a:ext cx="360500" cy="322400"/>
            </a:xfrm>
            <a:custGeom>
              <a:avLst/>
              <a:gdLst/>
              <a:ahLst/>
              <a:cxnLst/>
              <a:rect l="l" t="t" r="r" b="b"/>
              <a:pathLst>
                <a:path w="14420" h="12896" extrusionOk="0">
                  <a:moveTo>
                    <a:pt x="13241" y="1"/>
                  </a:moveTo>
                  <a:cubicBezTo>
                    <a:pt x="13181" y="608"/>
                    <a:pt x="13038" y="1203"/>
                    <a:pt x="12752" y="1751"/>
                  </a:cubicBezTo>
                  <a:cubicBezTo>
                    <a:pt x="11693" y="3728"/>
                    <a:pt x="9347" y="4478"/>
                    <a:pt x="7335" y="5418"/>
                  </a:cubicBezTo>
                  <a:cubicBezTo>
                    <a:pt x="7026" y="5561"/>
                    <a:pt x="6692" y="5728"/>
                    <a:pt x="6466" y="5978"/>
                  </a:cubicBezTo>
                  <a:cubicBezTo>
                    <a:pt x="6144" y="6347"/>
                    <a:pt x="5990" y="6907"/>
                    <a:pt x="5573" y="7157"/>
                  </a:cubicBezTo>
                  <a:cubicBezTo>
                    <a:pt x="5413" y="7250"/>
                    <a:pt x="5245" y="7288"/>
                    <a:pt x="5073" y="7288"/>
                  </a:cubicBezTo>
                  <a:cubicBezTo>
                    <a:pt x="4541" y="7288"/>
                    <a:pt x="3967" y="6920"/>
                    <a:pt x="3454" y="6668"/>
                  </a:cubicBezTo>
                  <a:cubicBezTo>
                    <a:pt x="2930" y="6407"/>
                    <a:pt x="2350" y="6281"/>
                    <a:pt x="1768" y="6281"/>
                  </a:cubicBezTo>
                  <a:cubicBezTo>
                    <a:pt x="1159" y="6281"/>
                    <a:pt x="549" y="6418"/>
                    <a:pt x="1" y="6680"/>
                  </a:cubicBezTo>
                  <a:cubicBezTo>
                    <a:pt x="751" y="7383"/>
                    <a:pt x="1751" y="7883"/>
                    <a:pt x="2632" y="8466"/>
                  </a:cubicBezTo>
                  <a:cubicBezTo>
                    <a:pt x="4239" y="9538"/>
                    <a:pt x="5513" y="11109"/>
                    <a:pt x="6228" y="12895"/>
                  </a:cubicBezTo>
                  <a:cubicBezTo>
                    <a:pt x="6859" y="11193"/>
                    <a:pt x="8133" y="9716"/>
                    <a:pt x="9740" y="8835"/>
                  </a:cubicBezTo>
                  <a:cubicBezTo>
                    <a:pt x="10847" y="8240"/>
                    <a:pt x="13467" y="6454"/>
                    <a:pt x="13895" y="5275"/>
                  </a:cubicBezTo>
                  <a:cubicBezTo>
                    <a:pt x="14419" y="3870"/>
                    <a:pt x="14026" y="1977"/>
                    <a:pt x="13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881350" y="3193075"/>
              <a:ext cx="473000" cy="576000"/>
            </a:xfrm>
            <a:custGeom>
              <a:avLst/>
              <a:gdLst/>
              <a:ahLst/>
              <a:cxnLst/>
              <a:rect l="l" t="t" r="r" b="b"/>
              <a:pathLst>
                <a:path w="18920" h="23040" extrusionOk="0">
                  <a:moveTo>
                    <a:pt x="9466" y="1"/>
                  </a:moveTo>
                  <a:cubicBezTo>
                    <a:pt x="8847" y="1703"/>
                    <a:pt x="7561" y="3180"/>
                    <a:pt x="5954" y="4061"/>
                  </a:cubicBezTo>
                  <a:cubicBezTo>
                    <a:pt x="4858" y="4656"/>
                    <a:pt x="2239" y="6442"/>
                    <a:pt x="1810" y="7621"/>
                  </a:cubicBezTo>
                  <a:cubicBezTo>
                    <a:pt x="0" y="12514"/>
                    <a:pt x="8847" y="23039"/>
                    <a:pt x="8847" y="23039"/>
                  </a:cubicBezTo>
                  <a:cubicBezTo>
                    <a:pt x="8847" y="23039"/>
                    <a:pt x="18919" y="13467"/>
                    <a:pt x="16693" y="7597"/>
                  </a:cubicBezTo>
                  <a:cubicBezTo>
                    <a:pt x="16110" y="6073"/>
                    <a:pt x="14443" y="5335"/>
                    <a:pt x="13073" y="4430"/>
                  </a:cubicBezTo>
                  <a:cubicBezTo>
                    <a:pt x="11466" y="3358"/>
                    <a:pt x="10180" y="1799"/>
                    <a:pt x="9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092675" y="3193375"/>
              <a:ext cx="224475" cy="351850"/>
            </a:xfrm>
            <a:custGeom>
              <a:avLst/>
              <a:gdLst/>
              <a:ahLst/>
              <a:cxnLst/>
              <a:rect l="l" t="t" r="r" b="b"/>
              <a:pathLst>
                <a:path w="8979" h="14074" extrusionOk="0">
                  <a:moveTo>
                    <a:pt x="1037" y="1"/>
                  </a:moveTo>
                  <a:cubicBezTo>
                    <a:pt x="775" y="679"/>
                    <a:pt x="441" y="1322"/>
                    <a:pt x="1" y="1906"/>
                  </a:cubicBezTo>
                  <a:cubicBezTo>
                    <a:pt x="346" y="2346"/>
                    <a:pt x="620" y="2858"/>
                    <a:pt x="739" y="3406"/>
                  </a:cubicBezTo>
                  <a:cubicBezTo>
                    <a:pt x="822" y="3930"/>
                    <a:pt x="822" y="4513"/>
                    <a:pt x="1049" y="5025"/>
                  </a:cubicBezTo>
                  <a:cubicBezTo>
                    <a:pt x="1644" y="6430"/>
                    <a:pt x="3418" y="6752"/>
                    <a:pt x="4680" y="7609"/>
                  </a:cubicBezTo>
                  <a:cubicBezTo>
                    <a:pt x="6252" y="8657"/>
                    <a:pt x="7026" y="10621"/>
                    <a:pt x="7180" y="12514"/>
                  </a:cubicBezTo>
                  <a:cubicBezTo>
                    <a:pt x="7228" y="13038"/>
                    <a:pt x="7228" y="13562"/>
                    <a:pt x="7264" y="14074"/>
                  </a:cubicBezTo>
                  <a:cubicBezTo>
                    <a:pt x="8383" y="11835"/>
                    <a:pt x="8978" y="9526"/>
                    <a:pt x="8252" y="7609"/>
                  </a:cubicBezTo>
                  <a:cubicBezTo>
                    <a:pt x="7668" y="6073"/>
                    <a:pt x="5990" y="5335"/>
                    <a:pt x="4632" y="4430"/>
                  </a:cubicBezTo>
                  <a:cubicBezTo>
                    <a:pt x="3025" y="3358"/>
                    <a:pt x="1751" y="1787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605125" y="3726650"/>
              <a:ext cx="503650" cy="383275"/>
            </a:xfrm>
            <a:custGeom>
              <a:avLst/>
              <a:gdLst/>
              <a:ahLst/>
              <a:cxnLst/>
              <a:rect l="l" t="t" r="r" b="b"/>
              <a:pathLst>
                <a:path w="20146" h="15331" extrusionOk="0">
                  <a:moveTo>
                    <a:pt x="10444" y="0"/>
                  </a:moveTo>
                  <a:cubicBezTo>
                    <a:pt x="7385" y="0"/>
                    <a:pt x="4406" y="585"/>
                    <a:pt x="2882" y="2506"/>
                  </a:cubicBezTo>
                  <a:cubicBezTo>
                    <a:pt x="1858" y="3792"/>
                    <a:pt x="2084" y="5602"/>
                    <a:pt x="1989" y="7245"/>
                  </a:cubicBezTo>
                  <a:cubicBezTo>
                    <a:pt x="1882" y="9173"/>
                    <a:pt x="1167" y="11067"/>
                    <a:pt x="0" y="12602"/>
                  </a:cubicBezTo>
                  <a:cubicBezTo>
                    <a:pt x="452" y="12516"/>
                    <a:pt x="911" y="12473"/>
                    <a:pt x="1370" y="12473"/>
                  </a:cubicBezTo>
                  <a:cubicBezTo>
                    <a:pt x="2738" y="12473"/>
                    <a:pt x="4107" y="12851"/>
                    <a:pt x="5275" y="13555"/>
                  </a:cubicBezTo>
                  <a:cubicBezTo>
                    <a:pt x="6264" y="14148"/>
                    <a:pt x="8796" y="15331"/>
                    <a:pt x="10144" y="15331"/>
                  </a:cubicBezTo>
                  <a:cubicBezTo>
                    <a:pt x="10256" y="15331"/>
                    <a:pt x="10360" y="15323"/>
                    <a:pt x="10454" y="15305"/>
                  </a:cubicBezTo>
                  <a:cubicBezTo>
                    <a:pt x="15562" y="14376"/>
                    <a:pt x="20146" y="1411"/>
                    <a:pt x="20146" y="1411"/>
                  </a:cubicBezTo>
                  <a:cubicBezTo>
                    <a:pt x="20146" y="1411"/>
                    <a:pt x="15197" y="0"/>
                    <a:pt x="10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605125" y="3863100"/>
              <a:ext cx="461975" cy="246900"/>
            </a:xfrm>
            <a:custGeom>
              <a:avLst/>
              <a:gdLst/>
              <a:ahLst/>
              <a:cxnLst/>
              <a:rect l="l" t="t" r="r" b="b"/>
              <a:pathLst>
                <a:path w="18479" h="9876" extrusionOk="0">
                  <a:moveTo>
                    <a:pt x="18479" y="1"/>
                  </a:moveTo>
                  <a:lnTo>
                    <a:pt x="18479" y="1"/>
                  </a:lnTo>
                  <a:cubicBezTo>
                    <a:pt x="18431" y="24"/>
                    <a:pt x="18372" y="36"/>
                    <a:pt x="18336" y="72"/>
                  </a:cubicBezTo>
                  <a:cubicBezTo>
                    <a:pt x="16217" y="1191"/>
                    <a:pt x="14538" y="2977"/>
                    <a:pt x="12597" y="4370"/>
                  </a:cubicBezTo>
                  <a:cubicBezTo>
                    <a:pt x="11116" y="5443"/>
                    <a:pt x="9315" y="6286"/>
                    <a:pt x="7528" y="6286"/>
                  </a:cubicBezTo>
                  <a:cubicBezTo>
                    <a:pt x="6975" y="6286"/>
                    <a:pt x="6423" y="6205"/>
                    <a:pt x="5882" y="6025"/>
                  </a:cubicBezTo>
                  <a:cubicBezTo>
                    <a:pt x="4977" y="5728"/>
                    <a:pt x="4132" y="5085"/>
                    <a:pt x="3834" y="4168"/>
                  </a:cubicBezTo>
                  <a:cubicBezTo>
                    <a:pt x="3608" y="3442"/>
                    <a:pt x="3763" y="2644"/>
                    <a:pt x="3572" y="1918"/>
                  </a:cubicBezTo>
                  <a:cubicBezTo>
                    <a:pt x="3358" y="1156"/>
                    <a:pt x="2775" y="525"/>
                    <a:pt x="2036" y="239"/>
                  </a:cubicBezTo>
                  <a:cubicBezTo>
                    <a:pt x="2024" y="763"/>
                    <a:pt x="2024" y="1275"/>
                    <a:pt x="1989" y="1787"/>
                  </a:cubicBezTo>
                  <a:cubicBezTo>
                    <a:pt x="1882" y="3715"/>
                    <a:pt x="1167" y="5609"/>
                    <a:pt x="0" y="7144"/>
                  </a:cubicBezTo>
                  <a:cubicBezTo>
                    <a:pt x="449" y="7061"/>
                    <a:pt x="905" y="7020"/>
                    <a:pt x="1361" y="7020"/>
                  </a:cubicBezTo>
                  <a:cubicBezTo>
                    <a:pt x="2732" y="7020"/>
                    <a:pt x="4104" y="7391"/>
                    <a:pt x="5275" y="8097"/>
                  </a:cubicBezTo>
                  <a:cubicBezTo>
                    <a:pt x="6261" y="8689"/>
                    <a:pt x="8780" y="9875"/>
                    <a:pt x="10131" y="9875"/>
                  </a:cubicBezTo>
                  <a:cubicBezTo>
                    <a:pt x="10248" y="9875"/>
                    <a:pt x="10356" y="9866"/>
                    <a:pt x="10454" y="9847"/>
                  </a:cubicBezTo>
                  <a:cubicBezTo>
                    <a:pt x="13681" y="9252"/>
                    <a:pt x="16693" y="3882"/>
                    <a:pt x="18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098625" y="3417475"/>
              <a:ext cx="503975" cy="383275"/>
            </a:xfrm>
            <a:custGeom>
              <a:avLst/>
              <a:gdLst/>
              <a:ahLst/>
              <a:cxnLst/>
              <a:rect l="l" t="t" r="r" b="b"/>
              <a:pathLst>
                <a:path w="20159" h="15331" extrusionOk="0">
                  <a:moveTo>
                    <a:pt x="10003" y="1"/>
                  </a:moveTo>
                  <a:cubicBezTo>
                    <a:pt x="9891" y="1"/>
                    <a:pt x="9787" y="9"/>
                    <a:pt x="9693" y="26"/>
                  </a:cubicBezTo>
                  <a:cubicBezTo>
                    <a:pt x="4585" y="966"/>
                    <a:pt x="1" y="13920"/>
                    <a:pt x="1" y="13920"/>
                  </a:cubicBezTo>
                  <a:cubicBezTo>
                    <a:pt x="1" y="13920"/>
                    <a:pt x="4945" y="15331"/>
                    <a:pt x="9697" y="15331"/>
                  </a:cubicBezTo>
                  <a:cubicBezTo>
                    <a:pt x="12756" y="15331"/>
                    <a:pt x="15736" y="14746"/>
                    <a:pt x="17265" y="12825"/>
                  </a:cubicBezTo>
                  <a:cubicBezTo>
                    <a:pt x="18301" y="11539"/>
                    <a:pt x="18075" y="9729"/>
                    <a:pt x="18158" y="8086"/>
                  </a:cubicBezTo>
                  <a:cubicBezTo>
                    <a:pt x="18265" y="6158"/>
                    <a:pt x="18980" y="4264"/>
                    <a:pt x="20158" y="2729"/>
                  </a:cubicBezTo>
                  <a:lnTo>
                    <a:pt x="20158" y="2729"/>
                  </a:lnTo>
                  <a:cubicBezTo>
                    <a:pt x="19707" y="2815"/>
                    <a:pt x="19247" y="2858"/>
                    <a:pt x="18787" y="2858"/>
                  </a:cubicBezTo>
                  <a:cubicBezTo>
                    <a:pt x="17415" y="2858"/>
                    <a:pt x="16040" y="2481"/>
                    <a:pt x="14872" y="1776"/>
                  </a:cubicBezTo>
                  <a:cubicBezTo>
                    <a:pt x="13882" y="1193"/>
                    <a:pt x="11358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243000" y="3418000"/>
              <a:ext cx="359600" cy="369525"/>
            </a:xfrm>
            <a:custGeom>
              <a:avLst/>
              <a:gdLst/>
              <a:ahLst/>
              <a:cxnLst/>
              <a:rect l="l" t="t" r="r" b="b"/>
              <a:pathLst>
                <a:path w="14384" h="14781" extrusionOk="0">
                  <a:moveTo>
                    <a:pt x="4241" y="1"/>
                  </a:moveTo>
                  <a:cubicBezTo>
                    <a:pt x="4124" y="1"/>
                    <a:pt x="4016" y="10"/>
                    <a:pt x="3918" y="29"/>
                  </a:cubicBezTo>
                  <a:cubicBezTo>
                    <a:pt x="2548" y="291"/>
                    <a:pt x="1227" y="1398"/>
                    <a:pt x="1" y="2886"/>
                  </a:cubicBezTo>
                  <a:cubicBezTo>
                    <a:pt x="667" y="2577"/>
                    <a:pt x="1370" y="2315"/>
                    <a:pt x="2084" y="2100"/>
                  </a:cubicBezTo>
                  <a:cubicBezTo>
                    <a:pt x="2700" y="1901"/>
                    <a:pt x="3329" y="1757"/>
                    <a:pt x="3962" y="1757"/>
                  </a:cubicBezTo>
                  <a:cubicBezTo>
                    <a:pt x="4161" y="1757"/>
                    <a:pt x="4361" y="1771"/>
                    <a:pt x="4561" y="1803"/>
                  </a:cubicBezTo>
                  <a:cubicBezTo>
                    <a:pt x="5132" y="1898"/>
                    <a:pt x="5692" y="2136"/>
                    <a:pt x="6227" y="2374"/>
                  </a:cubicBezTo>
                  <a:cubicBezTo>
                    <a:pt x="7323" y="2850"/>
                    <a:pt x="8406" y="3303"/>
                    <a:pt x="9514" y="3779"/>
                  </a:cubicBezTo>
                  <a:cubicBezTo>
                    <a:pt x="10061" y="4007"/>
                    <a:pt x="10608" y="4257"/>
                    <a:pt x="11197" y="4257"/>
                  </a:cubicBezTo>
                  <a:cubicBezTo>
                    <a:pt x="11223" y="4257"/>
                    <a:pt x="11249" y="4256"/>
                    <a:pt x="11276" y="4255"/>
                  </a:cubicBezTo>
                  <a:lnTo>
                    <a:pt x="11276" y="4255"/>
                  </a:lnTo>
                  <a:cubicBezTo>
                    <a:pt x="10276" y="5327"/>
                    <a:pt x="9990" y="6875"/>
                    <a:pt x="9918" y="8351"/>
                  </a:cubicBezTo>
                  <a:cubicBezTo>
                    <a:pt x="9847" y="9816"/>
                    <a:pt x="9918" y="11316"/>
                    <a:pt x="9466" y="12709"/>
                  </a:cubicBezTo>
                  <a:cubicBezTo>
                    <a:pt x="9252" y="13411"/>
                    <a:pt x="8871" y="14078"/>
                    <a:pt x="8430" y="14673"/>
                  </a:cubicBezTo>
                  <a:cubicBezTo>
                    <a:pt x="8394" y="14721"/>
                    <a:pt x="8371" y="14757"/>
                    <a:pt x="8335" y="14781"/>
                  </a:cubicBezTo>
                  <a:cubicBezTo>
                    <a:pt x="9633" y="14400"/>
                    <a:pt x="10740" y="13768"/>
                    <a:pt x="11490" y="12828"/>
                  </a:cubicBezTo>
                  <a:cubicBezTo>
                    <a:pt x="12514" y="11554"/>
                    <a:pt x="12300" y="9732"/>
                    <a:pt x="12383" y="8101"/>
                  </a:cubicBezTo>
                  <a:cubicBezTo>
                    <a:pt x="12490" y="6160"/>
                    <a:pt x="13205" y="4279"/>
                    <a:pt x="14383" y="2743"/>
                  </a:cubicBezTo>
                  <a:lnTo>
                    <a:pt x="14383" y="2743"/>
                  </a:lnTo>
                  <a:cubicBezTo>
                    <a:pt x="13935" y="2823"/>
                    <a:pt x="13480" y="2862"/>
                    <a:pt x="13026" y="2862"/>
                  </a:cubicBezTo>
                  <a:cubicBezTo>
                    <a:pt x="11646" y="2862"/>
                    <a:pt x="10270" y="2498"/>
                    <a:pt x="9097" y="1791"/>
                  </a:cubicBezTo>
                  <a:cubicBezTo>
                    <a:pt x="8110" y="1199"/>
                    <a:pt x="5599" y="1"/>
                    <a:pt x="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611675" y="3398300"/>
              <a:ext cx="496500" cy="380425"/>
            </a:xfrm>
            <a:custGeom>
              <a:avLst/>
              <a:gdLst/>
              <a:ahLst/>
              <a:cxnLst/>
              <a:rect l="l" t="t" r="r" b="b"/>
              <a:pathLst>
                <a:path w="19860" h="15217" extrusionOk="0">
                  <a:moveTo>
                    <a:pt x="9721" y="1"/>
                  </a:moveTo>
                  <a:cubicBezTo>
                    <a:pt x="8266" y="1"/>
                    <a:pt x="6953" y="980"/>
                    <a:pt x="5620" y="1674"/>
                  </a:cubicBezTo>
                  <a:cubicBezTo>
                    <a:pt x="4263" y="2367"/>
                    <a:pt x="2717" y="2734"/>
                    <a:pt x="1174" y="2734"/>
                  </a:cubicBezTo>
                  <a:cubicBezTo>
                    <a:pt x="782" y="2734"/>
                    <a:pt x="389" y="2710"/>
                    <a:pt x="0" y="2662"/>
                  </a:cubicBezTo>
                  <a:lnTo>
                    <a:pt x="0" y="2662"/>
                  </a:lnTo>
                  <a:cubicBezTo>
                    <a:pt x="1203" y="4031"/>
                    <a:pt x="1882" y="5865"/>
                    <a:pt x="1858" y="7698"/>
                  </a:cubicBezTo>
                  <a:cubicBezTo>
                    <a:pt x="1846" y="8949"/>
                    <a:pt x="2143" y="12116"/>
                    <a:pt x="2965" y="13056"/>
                  </a:cubicBezTo>
                  <a:cubicBezTo>
                    <a:pt x="4421" y="14736"/>
                    <a:pt x="7719" y="15217"/>
                    <a:pt x="11018" y="15217"/>
                  </a:cubicBezTo>
                  <a:cubicBezTo>
                    <a:pt x="15438" y="15217"/>
                    <a:pt x="19860" y="14354"/>
                    <a:pt x="19860" y="14354"/>
                  </a:cubicBezTo>
                  <a:cubicBezTo>
                    <a:pt x="19860" y="14354"/>
                    <a:pt x="16360" y="912"/>
                    <a:pt x="10156" y="31"/>
                  </a:cubicBezTo>
                  <a:cubicBezTo>
                    <a:pt x="10010" y="11"/>
                    <a:pt x="9865" y="1"/>
                    <a:pt x="9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611375" y="3398300"/>
              <a:ext cx="403350" cy="363325"/>
            </a:xfrm>
            <a:custGeom>
              <a:avLst/>
              <a:gdLst/>
              <a:ahLst/>
              <a:cxnLst/>
              <a:rect l="l" t="t" r="r" b="b"/>
              <a:pathLst>
                <a:path w="16134" h="14533" extrusionOk="0">
                  <a:moveTo>
                    <a:pt x="9712" y="1"/>
                  </a:moveTo>
                  <a:cubicBezTo>
                    <a:pt x="8266" y="1"/>
                    <a:pt x="6953" y="979"/>
                    <a:pt x="5620" y="1662"/>
                  </a:cubicBezTo>
                  <a:cubicBezTo>
                    <a:pt x="4267" y="2372"/>
                    <a:pt x="2726" y="2735"/>
                    <a:pt x="1189" y="2735"/>
                  </a:cubicBezTo>
                  <a:cubicBezTo>
                    <a:pt x="791" y="2735"/>
                    <a:pt x="394" y="2711"/>
                    <a:pt x="0" y="2662"/>
                  </a:cubicBezTo>
                  <a:lnTo>
                    <a:pt x="0" y="2662"/>
                  </a:lnTo>
                  <a:cubicBezTo>
                    <a:pt x="1203" y="4055"/>
                    <a:pt x="1870" y="5865"/>
                    <a:pt x="1858" y="7698"/>
                  </a:cubicBezTo>
                  <a:cubicBezTo>
                    <a:pt x="1846" y="8949"/>
                    <a:pt x="2144" y="12104"/>
                    <a:pt x="2965" y="13056"/>
                  </a:cubicBezTo>
                  <a:cubicBezTo>
                    <a:pt x="3537" y="13723"/>
                    <a:pt x="4406" y="14199"/>
                    <a:pt x="5442" y="14533"/>
                  </a:cubicBezTo>
                  <a:cubicBezTo>
                    <a:pt x="6037" y="12890"/>
                    <a:pt x="6085" y="11044"/>
                    <a:pt x="5584" y="9377"/>
                  </a:cubicBezTo>
                  <a:cubicBezTo>
                    <a:pt x="5346" y="8615"/>
                    <a:pt x="5001" y="7901"/>
                    <a:pt x="4834" y="7127"/>
                  </a:cubicBezTo>
                  <a:cubicBezTo>
                    <a:pt x="4668" y="6353"/>
                    <a:pt x="4715" y="5496"/>
                    <a:pt x="5180" y="4853"/>
                  </a:cubicBezTo>
                  <a:cubicBezTo>
                    <a:pt x="5489" y="4424"/>
                    <a:pt x="5965" y="4150"/>
                    <a:pt x="6442" y="3912"/>
                  </a:cubicBezTo>
                  <a:cubicBezTo>
                    <a:pt x="7812" y="3214"/>
                    <a:pt x="9337" y="2636"/>
                    <a:pt x="10845" y="2636"/>
                  </a:cubicBezTo>
                  <a:cubicBezTo>
                    <a:pt x="11342" y="2636"/>
                    <a:pt x="11837" y="2699"/>
                    <a:pt x="12323" y="2841"/>
                  </a:cubicBezTo>
                  <a:cubicBezTo>
                    <a:pt x="13216" y="3115"/>
                    <a:pt x="14002" y="3615"/>
                    <a:pt x="14764" y="4174"/>
                  </a:cubicBezTo>
                  <a:cubicBezTo>
                    <a:pt x="15240" y="4508"/>
                    <a:pt x="15681" y="4877"/>
                    <a:pt x="16133" y="5258"/>
                  </a:cubicBezTo>
                  <a:cubicBezTo>
                    <a:pt x="14586" y="2638"/>
                    <a:pt x="12573" y="376"/>
                    <a:pt x="10145" y="31"/>
                  </a:cubicBezTo>
                  <a:cubicBezTo>
                    <a:pt x="9999" y="11"/>
                    <a:pt x="9855" y="1"/>
                    <a:pt x="9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099825" y="3728300"/>
              <a:ext cx="496525" cy="380250"/>
            </a:xfrm>
            <a:custGeom>
              <a:avLst/>
              <a:gdLst/>
              <a:ahLst/>
              <a:cxnLst/>
              <a:rect l="l" t="t" r="r" b="b"/>
              <a:pathLst>
                <a:path w="19861" h="15210" extrusionOk="0">
                  <a:moveTo>
                    <a:pt x="8851" y="1"/>
                  </a:moveTo>
                  <a:cubicBezTo>
                    <a:pt x="4428" y="1"/>
                    <a:pt x="1" y="868"/>
                    <a:pt x="1" y="868"/>
                  </a:cubicBezTo>
                  <a:cubicBezTo>
                    <a:pt x="1" y="868"/>
                    <a:pt x="3501" y="14310"/>
                    <a:pt x="9704" y="15180"/>
                  </a:cubicBezTo>
                  <a:cubicBezTo>
                    <a:pt x="9851" y="15200"/>
                    <a:pt x="9997" y="15210"/>
                    <a:pt x="10141" y="15210"/>
                  </a:cubicBezTo>
                  <a:cubicBezTo>
                    <a:pt x="11585" y="15210"/>
                    <a:pt x="12897" y="14241"/>
                    <a:pt x="14229" y="13548"/>
                  </a:cubicBezTo>
                  <a:cubicBezTo>
                    <a:pt x="15596" y="12846"/>
                    <a:pt x="17138" y="12476"/>
                    <a:pt x="18684" y="12476"/>
                  </a:cubicBezTo>
                  <a:cubicBezTo>
                    <a:pt x="19077" y="12476"/>
                    <a:pt x="19470" y="12500"/>
                    <a:pt x="19860" y="12548"/>
                  </a:cubicBezTo>
                  <a:cubicBezTo>
                    <a:pt x="18646" y="11179"/>
                    <a:pt x="17979" y="9346"/>
                    <a:pt x="17991" y="7524"/>
                  </a:cubicBezTo>
                  <a:cubicBezTo>
                    <a:pt x="18015" y="6274"/>
                    <a:pt x="17717" y="3095"/>
                    <a:pt x="16896" y="2166"/>
                  </a:cubicBezTo>
                  <a:cubicBezTo>
                    <a:pt x="15441" y="483"/>
                    <a:pt x="12147" y="1"/>
                    <a:pt x="8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158175" y="3728575"/>
              <a:ext cx="437575" cy="379975"/>
            </a:xfrm>
            <a:custGeom>
              <a:avLst/>
              <a:gdLst/>
              <a:ahLst/>
              <a:cxnLst/>
              <a:rect l="l" t="t" r="r" b="b"/>
              <a:pathLst>
                <a:path w="17503" h="15199" extrusionOk="0">
                  <a:moveTo>
                    <a:pt x="7656" y="0"/>
                  </a:moveTo>
                  <a:cubicBezTo>
                    <a:pt x="8430" y="286"/>
                    <a:pt x="9192" y="583"/>
                    <a:pt x="9942" y="893"/>
                  </a:cubicBezTo>
                  <a:cubicBezTo>
                    <a:pt x="10430" y="1107"/>
                    <a:pt x="10930" y="1322"/>
                    <a:pt x="11347" y="1619"/>
                  </a:cubicBezTo>
                  <a:cubicBezTo>
                    <a:pt x="12311" y="2286"/>
                    <a:pt x="12942" y="3417"/>
                    <a:pt x="13014" y="4596"/>
                  </a:cubicBezTo>
                  <a:cubicBezTo>
                    <a:pt x="13061" y="5370"/>
                    <a:pt x="12883" y="6144"/>
                    <a:pt x="12859" y="6918"/>
                  </a:cubicBezTo>
                  <a:cubicBezTo>
                    <a:pt x="12847" y="8072"/>
                    <a:pt x="13216" y="9239"/>
                    <a:pt x="13907" y="10156"/>
                  </a:cubicBezTo>
                  <a:cubicBezTo>
                    <a:pt x="13639" y="10131"/>
                    <a:pt x="13370" y="10118"/>
                    <a:pt x="13101" y="10118"/>
                  </a:cubicBezTo>
                  <a:cubicBezTo>
                    <a:pt x="12234" y="10118"/>
                    <a:pt x="11370" y="10250"/>
                    <a:pt x="10561" y="10513"/>
                  </a:cubicBezTo>
                  <a:cubicBezTo>
                    <a:pt x="9763" y="10751"/>
                    <a:pt x="9013" y="11120"/>
                    <a:pt x="8204" y="11299"/>
                  </a:cubicBezTo>
                  <a:cubicBezTo>
                    <a:pt x="7794" y="11392"/>
                    <a:pt x="7379" y="11436"/>
                    <a:pt x="6964" y="11436"/>
                  </a:cubicBezTo>
                  <a:cubicBezTo>
                    <a:pt x="5313" y="11436"/>
                    <a:pt x="3658" y="10745"/>
                    <a:pt x="2346" y="9727"/>
                  </a:cubicBezTo>
                  <a:cubicBezTo>
                    <a:pt x="1453" y="9025"/>
                    <a:pt x="691" y="8192"/>
                    <a:pt x="0" y="7299"/>
                  </a:cubicBezTo>
                  <a:lnTo>
                    <a:pt x="0" y="7299"/>
                  </a:lnTo>
                  <a:cubicBezTo>
                    <a:pt x="1655" y="10882"/>
                    <a:pt x="4144" y="14704"/>
                    <a:pt x="7358" y="15169"/>
                  </a:cubicBezTo>
                  <a:cubicBezTo>
                    <a:pt x="7504" y="15189"/>
                    <a:pt x="7648" y="15199"/>
                    <a:pt x="7791" y="15199"/>
                  </a:cubicBezTo>
                  <a:cubicBezTo>
                    <a:pt x="9237" y="15199"/>
                    <a:pt x="10550" y="14220"/>
                    <a:pt x="11883" y="13537"/>
                  </a:cubicBezTo>
                  <a:cubicBezTo>
                    <a:pt x="13245" y="12828"/>
                    <a:pt x="14780" y="12464"/>
                    <a:pt x="16315" y="12464"/>
                  </a:cubicBezTo>
                  <a:cubicBezTo>
                    <a:pt x="16712" y="12464"/>
                    <a:pt x="17109" y="12488"/>
                    <a:pt x="17502" y="12537"/>
                  </a:cubicBezTo>
                  <a:cubicBezTo>
                    <a:pt x="16300" y="11156"/>
                    <a:pt x="15633" y="9335"/>
                    <a:pt x="15645" y="7501"/>
                  </a:cubicBezTo>
                  <a:cubicBezTo>
                    <a:pt x="15657" y="6251"/>
                    <a:pt x="15359" y="3096"/>
                    <a:pt x="14550" y="2143"/>
                  </a:cubicBezTo>
                  <a:cubicBezTo>
                    <a:pt x="13264" y="655"/>
                    <a:pt x="10537" y="119"/>
                    <a:pt x="7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859025" y="3775300"/>
              <a:ext cx="233100" cy="255850"/>
            </a:xfrm>
            <a:custGeom>
              <a:avLst/>
              <a:gdLst/>
              <a:ahLst/>
              <a:cxnLst/>
              <a:rect l="l" t="t" r="r" b="b"/>
              <a:pathLst>
                <a:path w="9324" h="10234" extrusionOk="0">
                  <a:moveTo>
                    <a:pt x="8680" y="0"/>
                  </a:moveTo>
                  <a:cubicBezTo>
                    <a:pt x="7525" y="2405"/>
                    <a:pt x="4977" y="6251"/>
                    <a:pt x="0" y="8656"/>
                  </a:cubicBezTo>
                  <a:cubicBezTo>
                    <a:pt x="810" y="9549"/>
                    <a:pt x="1953" y="10144"/>
                    <a:pt x="3275" y="10228"/>
                  </a:cubicBezTo>
                  <a:cubicBezTo>
                    <a:pt x="3353" y="10232"/>
                    <a:pt x="3432" y="10234"/>
                    <a:pt x="3512" y="10234"/>
                  </a:cubicBezTo>
                  <a:cubicBezTo>
                    <a:pt x="4856" y="10234"/>
                    <a:pt x="6338" y="9667"/>
                    <a:pt x="7406" y="8644"/>
                  </a:cubicBezTo>
                  <a:cubicBezTo>
                    <a:pt x="8847" y="7227"/>
                    <a:pt x="9323" y="5227"/>
                    <a:pt x="9287" y="3453"/>
                  </a:cubicBezTo>
                  <a:cubicBezTo>
                    <a:pt x="9275" y="2322"/>
                    <a:pt x="8775" y="298"/>
                    <a:pt x="8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824200" y="3774100"/>
              <a:ext cx="251850" cy="217625"/>
            </a:xfrm>
            <a:custGeom>
              <a:avLst/>
              <a:gdLst/>
              <a:ahLst/>
              <a:cxnLst/>
              <a:rect l="l" t="t" r="r" b="b"/>
              <a:pathLst>
                <a:path w="10074" h="8705" extrusionOk="0">
                  <a:moveTo>
                    <a:pt x="10061" y="1"/>
                  </a:moveTo>
                  <a:cubicBezTo>
                    <a:pt x="10061" y="1"/>
                    <a:pt x="5287" y="477"/>
                    <a:pt x="3739" y="1191"/>
                  </a:cubicBezTo>
                  <a:cubicBezTo>
                    <a:pt x="2191" y="1906"/>
                    <a:pt x="786" y="3287"/>
                    <a:pt x="370" y="4858"/>
                  </a:cubicBezTo>
                  <a:cubicBezTo>
                    <a:pt x="0" y="6240"/>
                    <a:pt x="441" y="7573"/>
                    <a:pt x="1239" y="8549"/>
                  </a:cubicBezTo>
                  <a:cubicBezTo>
                    <a:pt x="1298" y="8585"/>
                    <a:pt x="1358" y="8645"/>
                    <a:pt x="1393" y="8704"/>
                  </a:cubicBezTo>
                  <a:cubicBezTo>
                    <a:pt x="6370" y="6299"/>
                    <a:pt x="8894" y="2477"/>
                    <a:pt x="10073" y="48"/>
                  </a:cubicBezTo>
                  <a:cubicBezTo>
                    <a:pt x="10073" y="13"/>
                    <a:pt x="10061" y="1"/>
                    <a:pt x="10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993850" y="3800600"/>
              <a:ext cx="147375" cy="307125"/>
            </a:xfrm>
            <a:custGeom>
              <a:avLst/>
              <a:gdLst/>
              <a:ahLst/>
              <a:cxnLst/>
              <a:rect l="l" t="t" r="r" b="b"/>
              <a:pathLst>
                <a:path w="5895" h="12285" extrusionOk="0">
                  <a:moveTo>
                    <a:pt x="4073" y="0"/>
                  </a:moveTo>
                  <a:cubicBezTo>
                    <a:pt x="4073" y="0"/>
                    <a:pt x="1132" y="3798"/>
                    <a:pt x="561" y="5406"/>
                  </a:cubicBezTo>
                  <a:cubicBezTo>
                    <a:pt x="1" y="7013"/>
                    <a:pt x="49" y="8990"/>
                    <a:pt x="882" y="10359"/>
                  </a:cubicBezTo>
                  <a:cubicBezTo>
                    <a:pt x="1620" y="11573"/>
                    <a:pt x="2882" y="12192"/>
                    <a:pt x="4132" y="12276"/>
                  </a:cubicBezTo>
                  <a:cubicBezTo>
                    <a:pt x="4240" y="12282"/>
                    <a:pt x="4344" y="12285"/>
                    <a:pt x="4448" y="12285"/>
                  </a:cubicBezTo>
                  <a:cubicBezTo>
                    <a:pt x="4552" y="12285"/>
                    <a:pt x="4656" y="12282"/>
                    <a:pt x="4763" y="12276"/>
                  </a:cubicBezTo>
                  <a:cubicBezTo>
                    <a:pt x="5323" y="9192"/>
                    <a:pt x="5895" y="3882"/>
                    <a:pt x="4132" y="24"/>
                  </a:cubicBezTo>
                  <a:cubicBezTo>
                    <a:pt x="4097" y="0"/>
                    <a:pt x="4073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098050" y="3801800"/>
              <a:ext cx="133675" cy="306000"/>
            </a:xfrm>
            <a:custGeom>
              <a:avLst/>
              <a:gdLst/>
              <a:ahLst/>
              <a:cxnLst/>
              <a:rect l="l" t="t" r="r" b="b"/>
              <a:pathLst>
                <a:path w="5347" h="12240" extrusionOk="0">
                  <a:moveTo>
                    <a:pt x="0" y="0"/>
                  </a:moveTo>
                  <a:lnTo>
                    <a:pt x="0" y="0"/>
                  </a:lnTo>
                  <a:cubicBezTo>
                    <a:pt x="1738" y="3846"/>
                    <a:pt x="1179" y="9144"/>
                    <a:pt x="607" y="12240"/>
                  </a:cubicBezTo>
                  <a:cubicBezTo>
                    <a:pt x="1679" y="12180"/>
                    <a:pt x="2751" y="11763"/>
                    <a:pt x="3608" y="10966"/>
                  </a:cubicBezTo>
                  <a:cubicBezTo>
                    <a:pt x="4644" y="10001"/>
                    <a:pt x="5346" y="8465"/>
                    <a:pt x="5322" y="6882"/>
                  </a:cubicBezTo>
                  <a:cubicBezTo>
                    <a:pt x="5310" y="4858"/>
                    <a:pt x="4179" y="3131"/>
                    <a:pt x="2881" y="1929"/>
                  </a:cubicBezTo>
                  <a:cubicBezTo>
                    <a:pt x="2084" y="1191"/>
                    <a:pt x="334" y="1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129900" y="3747325"/>
              <a:ext cx="273275" cy="273550"/>
            </a:xfrm>
            <a:custGeom>
              <a:avLst/>
              <a:gdLst/>
              <a:ahLst/>
              <a:cxnLst/>
              <a:rect l="l" t="t" r="r" b="b"/>
              <a:pathLst>
                <a:path w="10931" h="10942" extrusionOk="0">
                  <a:moveTo>
                    <a:pt x="24" y="0"/>
                  </a:moveTo>
                  <a:cubicBezTo>
                    <a:pt x="24" y="0"/>
                    <a:pt x="24" y="12"/>
                    <a:pt x="0" y="48"/>
                  </a:cubicBezTo>
                  <a:cubicBezTo>
                    <a:pt x="3024" y="3024"/>
                    <a:pt x="6799" y="8132"/>
                    <a:pt x="8835" y="10942"/>
                  </a:cubicBezTo>
                  <a:cubicBezTo>
                    <a:pt x="9132" y="10751"/>
                    <a:pt x="9394" y="10525"/>
                    <a:pt x="9620" y="10275"/>
                  </a:cubicBezTo>
                  <a:cubicBezTo>
                    <a:pt x="10466" y="9347"/>
                    <a:pt x="10930" y="7977"/>
                    <a:pt x="10513" y="6465"/>
                  </a:cubicBezTo>
                  <a:cubicBezTo>
                    <a:pt x="10049" y="4751"/>
                    <a:pt x="8537" y="3084"/>
                    <a:pt x="6846" y="2119"/>
                  </a:cubicBezTo>
                  <a:cubicBezTo>
                    <a:pt x="5167" y="1143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114700" y="3748500"/>
              <a:ext cx="235475" cy="290525"/>
            </a:xfrm>
            <a:custGeom>
              <a:avLst/>
              <a:gdLst/>
              <a:ahLst/>
              <a:cxnLst/>
              <a:rect l="l" t="t" r="r" b="b"/>
              <a:pathLst>
                <a:path w="9419" h="11621" extrusionOk="0">
                  <a:moveTo>
                    <a:pt x="632" y="1"/>
                  </a:moveTo>
                  <a:cubicBezTo>
                    <a:pt x="549" y="298"/>
                    <a:pt x="1" y="2394"/>
                    <a:pt x="1" y="3596"/>
                  </a:cubicBezTo>
                  <a:cubicBezTo>
                    <a:pt x="1" y="5478"/>
                    <a:pt x="525" y="7680"/>
                    <a:pt x="2085" y="9371"/>
                  </a:cubicBezTo>
                  <a:cubicBezTo>
                    <a:pt x="3311" y="10704"/>
                    <a:pt x="5037" y="11502"/>
                    <a:pt x="6537" y="11609"/>
                  </a:cubicBezTo>
                  <a:cubicBezTo>
                    <a:pt x="6649" y="11617"/>
                    <a:pt x="6760" y="11620"/>
                    <a:pt x="6869" y="11620"/>
                  </a:cubicBezTo>
                  <a:cubicBezTo>
                    <a:pt x="7832" y="11620"/>
                    <a:pt x="8702" y="11343"/>
                    <a:pt x="9419" y="10883"/>
                  </a:cubicBezTo>
                  <a:cubicBezTo>
                    <a:pt x="7407" y="8085"/>
                    <a:pt x="3632" y="2977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112625" y="3516925"/>
              <a:ext cx="286375" cy="269400"/>
            </a:xfrm>
            <a:custGeom>
              <a:avLst/>
              <a:gdLst/>
              <a:ahLst/>
              <a:cxnLst/>
              <a:rect l="l" t="t" r="r" b="b"/>
              <a:pathLst>
                <a:path w="11455" h="10776" extrusionOk="0">
                  <a:moveTo>
                    <a:pt x="9276" y="1"/>
                  </a:moveTo>
                  <a:cubicBezTo>
                    <a:pt x="3787" y="2799"/>
                    <a:pt x="1132" y="7895"/>
                    <a:pt x="1" y="10776"/>
                  </a:cubicBezTo>
                  <a:cubicBezTo>
                    <a:pt x="501" y="10693"/>
                    <a:pt x="5311" y="9811"/>
                    <a:pt x="6978" y="8966"/>
                  </a:cubicBezTo>
                  <a:cubicBezTo>
                    <a:pt x="8728" y="8073"/>
                    <a:pt x="10371" y="6466"/>
                    <a:pt x="10942" y="4751"/>
                  </a:cubicBezTo>
                  <a:cubicBezTo>
                    <a:pt x="11454" y="3239"/>
                    <a:pt x="11085" y="1846"/>
                    <a:pt x="10299" y="882"/>
                  </a:cubicBezTo>
                  <a:cubicBezTo>
                    <a:pt x="10014" y="537"/>
                    <a:pt x="9668" y="239"/>
                    <a:pt x="9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099525" y="3499875"/>
              <a:ext cx="245000" cy="287350"/>
            </a:xfrm>
            <a:custGeom>
              <a:avLst/>
              <a:gdLst/>
              <a:ahLst/>
              <a:cxnLst/>
              <a:rect l="l" t="t" r="r" b="b"/>
              <a:pathLst>
                <a:path w="9800" h="11494" extrusionOk="0">
                  <a:moveTo>
                    <a:pt x="7383" y="1"/>
                  </a:moveTo>
                  <a:cubicBezTo>
                    <a:pt x="7323" y="1"/>
                    <a:pt x="7264" y="2"/>
                    <a:pt x="7204" y="4"/>
                  </a:cubicBezTo>
                  <a:cubicBezTo>
                    <a:pt x="5668" y="52"/>
                    <a:pt x="3882" y="778"/>
                    <a:pt x="2561" y="2052"/>
                  </a:cubicBezTo>
                  <a:cubicBezTo>
                    <a:pt x="858" y="3695"/>
                    <a:pt x="191" y="5886"/>
                    <a:pt x="72" y="7791"/>
                  </a:cubicBezTo>
                  <a:cubicBezTo>
                    <a:pt x="1" y="9100"/>
                    <a:pt x="477" y="11494"/>
                    <a:pt x="477" y="11494"/>
                  </a:cubicBezTo>
                  <a:cubicBezTo>
                    <a:pt x="477" y="11494"/>
                    <a:pt x="489" y="11458"/>
                    <a:pt x="525" y="11458"/>
                  </a:cubicBezTo>
                  <a:cubicBezTo>
                    <a:pt x="1656" y="8577"/>
                    <a:pt x="4311" y="3481"/>
                    <a:pt x="9800" y="683"/>
                  </a:cubicBezTo>
                  <a:cubicBezTo>
                    <a:pt x="9117" y="258"/>
                    <a:pt x="8299" y="1"/>
                    <a:pt x="7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917950" y="3481975"/>
              <a:ext cx="206900" cy="276075"/>
            </a:xfrm>
            <a:custGeom>
              <a:avLst/>
              <a:gdLst/>
              <a:ahLst/>
              <a:cxnLst/>
              <a:rect l="l" t="t" r="r" b="b"/>
              <a:pathLst>
                <a:path w="8276" h="11043" extrusionOk="0">
                  <a:moveTo>
                    <a:pt x="1937" y="1"/>
                  </a:moveTo>
                  <a:cubicBezTo>
                    <a:pt x="1241" y="1"/>
                    <a:pt x="586" y="163"/>
                    <a:pt x="1" y="434"/>
                  </a:cubicBezTo>
                  <a:cubicBezTo>
                    <a:pt x="4966" y="3292"/>
                    <a:pt x="6787" y="8007"/>
                    <a:pt x="7454" y="11043"/>
                  </a:cubicBezTo>
                  <a:lnTo>
                    <a:pt x="7490" y="11043"/>
                  </a:lnTo>
                  <a:cubicBezTo>
                    <a:pt x="7490" y="11043"/>
                    <a:pt x="8169" y="8757"/>
                    <a:pt x="8216" y="7507"/>
                  </a:cubicBezTo>
                  <a:cubicBezTo>
                    <a:pt x="8276" y="5685"/>
                    <a:pt x="7847" y="3578"/>
                    <a:pt x="6371" y="1994"/>
                  </a:cubicBezTo>
                  <a:cubicBezTo>
                    <a:pt x="5240" y="768"/>
                    <a:pt x="3597" y="53"/>
                    <a:pt x="2144" y="6"/>
                  </a:cubicBezTo>
                  <a:cubicBezTo>
                    <a:pt x="2075" y="3"/>
                    <a:pt x="2006" y="1"/>
                    <a:pt x="1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848300" y="3492825"/>
              <a:ext cx="256025" cy="265825"/>
            </a:xfrm>
            <a:custGeom>
              <a:avLst/>
              <a:gdLst/>
              <a:ahLst/>
              <a:cxnLst/>
              <a:rect l="l" t="t" r="r" b="b"/>
              <a:pathLst>
                <a:path w="10241" h="10633" extrusionOk="0">
                  <a:moveTo>
                    <a:pt x="2775" y="0"/>
                  </a:moveTo>
                  <a:cubicBezTo>
                    <a:pt x="2215" y="250"/>
                    <a:pt x="1727" y="608"/>
                    <a:pt x="1322" y="1060"/>
                  </a:cubicBezTo>
                  <a:cubicBezTo>
                    <a:pt x="477" y="1977"/>
                    <a:pt x="1" y="3322"/>
                    <a:pt x="346" y="4775"/>
                  </a:cubicBezTo>
                  <a:cubicBezTo>
                    <a:pt x="727" y="6418"/>
                    <a:pt x="2144" y="7978"/>
                    <a:pt x="3739" y="8847"/>
                  </a:cubicBezTo>
                  <a:cubicBezTo>
                    <a:pt x="5275" y="9680"/>
                    <a:pt x="9895" y="10549"/>
                    <a:pt x="10240" y="10633"/>
                  </a:cubicBezTo>
                  <a:cubicBezTo>
                    <a:pt x="9573" y="7573"/>
                    <a:pt x="7752" y="2858"/>
                    <a:pt x="2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098350" y="3428825"/>
              <a:ext cx="136350" cy="326250"/>
            </a:xfrm>
            <a:custGeom>
              <a:avLst/>
              <a:gdLst/>
              <a:ahLst/>
              <a:cxnLst/>
              <a:rect l="l" t="t" r="r" b="b"/>
              <a:pathLst>
                <a:path w="5454" h="13050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2417" y="6561"/>
                    <a:pt x="1191" y="10752"/>
                    <a:pt x="0" y="13038"/>
                  </a:cubicBezTo>
                  <a:lnTo>
                    <a:pt x="12" y="13050"/>
                  </a:lnTo>
                  <a:cubicBezTo>
                    <a:pt x="12" y="13050"/>
                    <a:pt x="2084" y="11859"/>
                    <a:pt x="2977" y="10966"/>
                  </a:cubicBezTo>
                  <a:cubicBezTo>
                    <a:pt x="4274" y="9692"/>
                    <a:pt x="5406" y="7859"/>
                    <a:pt x="5429" y="5704"/>
                  </a:cubicBezTo>
                  <a:cubicBezTo>
                    <a:pt x="5453" y="4025"/>
                    <a:pt x="4763" y="2382"/>
                    <a:pt x="3739" y="1346"/>
                  </a:cubicBezTo>
                  <a:cubicBezTo>
                    <a:pt x="2977" y="584"/>
                    <a:pt x="2072" y="131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997125" y="3427725"/>
              <a:ext cx="161375" cy="327050"/>
            </a:xfrm>
            <a:custGeom>
              <a:avLst/>
              <a:gdLst/>
              <a:ahLst/>
              <a:cxnLst/>
              <a:rect l="l" t="t" r="r" b="b"/>
              <a:pathLst>
                <a:path w="6455" h="13082" extrusionOk="0">
                  <a:moveTo>
                    <a:pt x="4527" y="1"/>
                  </a:moveTo>
                  <a:cubicBezTo>
                    <a:pt x="4401" y="1"/>
                    <a:pt x="4277" y="7"/>
                    <a:pt x="4156" y="21"/>
                  </a:cubicBezTo>
                  <a:cubicBezTo>
                    <a:pt x="2906" y="104"/>
                    <a:pt x="1632" y="747"/>
                    <a:pt x="882" y="2045"/>
                  </a:cubicBezTo>
                  <a:cubicBezTo>
                    <a:pt x="49" y="3497"/>
                    <a:pt x="1" y="5593"/>
                    <a:pt x="549" y="7319"/>
                  </a:cubicBezTo>
                  <a:cubicBezTo>
                    <a:pt x="1084" y="8974"/>
                    <a:pt x="3823" y="12772"/>
                    <a:pt x="4049" y="13082"/>
                  </a:cubicBezTo>
                  <a:cubicBezTo>
                    <a:pt x="5240" y="10796"/>
                    <a:pt x="6454" y="6605"/>
                    <a:pt x="5168" y="56"/>
                  </a:cubicBezTo>
                  <a:cubicBezTo>
                    <a:pt x="4952" y="19"/>
                    <a:pt x="4737" y="1"/>
                    <a:pt x="4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770625" y="3635375"/>
              <a:ext cx="305700" cy="141725"/>
            </a:xfrm>
            <a:custGeom>
              <a:avLst/>
              <a:gdLst/>
              <a:ahLst/>
              <a:cxnLst/>
              <a:rect l="l" t="t" r="r" b="b"/>
              <a:pathLst>
                <a:path w="12228" h="5669" extrusionOk="0">
                  <a:moveTo>
                    <a:pt x="5441" y="1"/>
                  </a:moveTo>
                  <a:cubicBezTo>
                    <a:pt x="5174" y="1"/>
                    <a:pt x="4904" y="20"/>
                    <a:pt x="4632" y="61"/>
                  </a:cubicBezTo>
                  <a:cubicBezTo>
                    <a:pt x="3072" y="299"/>
                    <a:pt x="1691" y="1216"/>
                    <a:pt x="905" y="2383"/>
                  </a:cubicBezTo>
                  <a:cubicBezTo>
                    <a:pt x="238" y="3395"/>
                    <a:pt x="0" y="4550"/>
                    <a:pt x="143" y="5669"/>
                  </a:cubicBezTo>
                  <a:cubicBezTo>
                    <a:pt x="2289" y="4821"/>
                    <a:pt x="5438" y="3855"/>
                    <a:pt x="8748" y="3855"/>
                  </a:cubicBezTo>
                  <a:cubicBezTo>
                    <a:pt x="9900" y="3855"/>
                    <a:pt x="11072" y="3972"/>
                    <a:pt x="12228" y="4252"/>
                  </a:cubicBezTo>
                  <a:cubicBezTo>
                    <a:pt x="12014" y="3954"/>
                    <a:pt x="10740" y="2383"/>
                    <a:pt x="9871" y="1692"/>
                  </a:cubicBezTo>
                  <a:cubicBezTo>
                    <a:pt x="8669" y="758"/>
                    <a:pt x="7114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774200" y="3732100"/>
              <a:ext cx="303025" cy="139375"/>
            </a:xfrm>
            <a:custGeom>
              <a:avLst/>
              <a:gdLst/>
              <a:ahLst/>
              <a:cxnLst/>
              <a:rect l="l" t="t" r="r" b="b"/>
              <a:pathLst>
                <a:path w="12121" h="5575" extrusionOk="0">
                  <a:moveTo>
                    <a:pt x="8529" y="1"/>
                  </a:moveTo>
                  <a:cubicBezTo>
                    <a:pt x="5250" y="1"/>
                    <a:pt x="2131" y="961"/>
                    <a:pt x="0" y="1812"/>
                  </a:cubicBezTo>
                  <a:cubicBezTo>
                    <a:pt x="12" y="1978"/>
                    <a:pt x="48" y="2157"/>
                    <a:pt x="95" y="2324"/>
                  </a:cubicBezTo>
                  <a:cubicBezTo>
                    <a:pt x="381" y="3538"/>
                    <a:pt x="1179" y="4705"/>
                    <a:pt x="2489" y="5241"/>
                  </a:cubicBezTo>
                  <a:cubicBezTo>
                    <a:pt x="3047" y="5469"/>
                    <a:pt x="3670" y="5574"/>
                    <a:pt x="4308" y="5574"/>
                  </a:cubicBezTo>
                  <a:cubicBezTo>
                    <a:pt x="5370" y="5574"/>
                    <a:pt x="6476" y="5282"/>
                    <a:pt x="7406" y="4776"/>
                  </a:cubicBezTo>
                  <a:cubicBezTo>
                    <a:pt x="8894" y="3979"/>
                    <a:pt x="12121" y="466"/>
                    <a:pt x="12121" y="466"/>
                  </a:cubicBezTo>
                  <a:lnTo>
                    <a:pt x="12073" y="419"/>
                  </a:lnTo>
                  <a:cubicBezTo>
                    <a:pt x="10897" y="124"/>
                    <a:pt x="970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104300" y="3660125"/>
              <a:ext cx="336375" cy="146450"/>
            </a:xfrm>
            <a:custGeom>
              <a:avLst/>
              <a:gdLst/>
              <a:ahLst/>
              <a:cxnLst/>
              <a:rect l="l" t="t" r="r" b="b"/>
              <a:pathLst>
                <a:path w="13455" h="5858" extrusionOk="0">
                  <a:moveTo>
                    <a:pt x="7134" y="0"/>
                  </a:moveTo>
                  <a:cubicBezTo>
                    <a:pt x="5487" y="0"/>
                    <a:pt x="3951" y="586"/>
                    <a:pt x="2739" y="1345"/>
                  </a:cubicBezTo>
                  <a:cubicBezTo>
                    <a:pt x="1655" y="2012"/>
                    <a:pt x="0" y="3762"/>
                    <a:pt x="0" y="3762"/>
                  </a:cubicBezTo>
                  <a:lnTo>
                    <a:pt x="12" y="3774"/>
                  </a:lnTo>
                  <a:cubicBezTo>
                    <a:pt x="1159" y="3559"/>
                    <a:pt x="2286" y="3467"/>
                    <a:pt x="3373" y="3467"/>
                  </a:cubicBezTo>
                  <a:cubicBezTo>
                    <a:pt x="7763" y="3467"/>
                    <a:pt x="11515" y="4961"/>
                    <a:pt x="13347" y="5858"/>
                  </a:cubicBezTo>
                  <a:cubicBezTo>
                    <a:pt x="13454" y="4857"/>
                    <a:pt x="13216" y="3786"/>
                    <a:pt x="12585" y="2821"/>
                  </a:cubicBezTo>
                  <a:cubicBezTo>
                    <a:pt x="11775" y="1583"/>
                    <a:pt x="10263" y="524"/>
                    <a:pt x="8573" y="154"/>
                  </a:cubicBezTo>
                  <a:cubicBezTo>
                    <a:pt x="8087" y="48"/>
                    <a:pt x="7606" y="0"/>
                    <a:pt x="7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104300" y="3746950"/>
              <a:ext cx="333700" cy="153600"/>
            </a:xfrm>
            <a:custGeom>
              <a:avLst/>
              <a:gdLst/>
              <a:ahLst/>
              <a:cxnLst/>
              <a:rect l="l" t="t" r="r" b="b"/>
              <a:pathLst>
                <a:path w="13348" h="6144" extrusionOk="0">
                  <a:moveTo>
                    <a:pt x="3392" y="0"/>
                  </a:moveTo>
                  <a:cubicBezTo>
                    <a:pt x="2295" y="0"/>
                    <a:pt x="1158" y="94"/>
                    <a:pt x="0" y="313"/>
                  </a:cubicBezTo>
                  <a:cubicBezTo>
                    <a:pt x="250" y="599"/>
                    <a:pt x="3489" y="4135"/>
                    <a:pt x="5037" y="5051"/>
                  </a:cubicBezTo>
                  <a:cubicBezTo>
                    <a:pt x="6196" y="5721"/>
                    <a:pt x="7622" y="6143"/>
                    <a:pt x="8952" y="6143"/>
                  </a:cubicBezTo>
                  <a:cubicBezTo>
                    <a:pt x="9466" y="6143"/>
                    <a:pt x="9966" y="6080"/>
                    <a:pt x="10430" y="5944"/>
                  </a:cubicBezTo>
                  <a:cubicBezTo>
                    <a:pt x="11906" y="5504"/>
                    <a:pt x="12811" y="4420"/>
                    <a:pt x="13192" y="3218"/>
                  </a:cubicBezTo>
                  <a:cubicBezTo>
                    <a:pt x="13264" y="2944"/>
                    <a:pt x="13323" y="2670"/>
                    <a:pt x="13347" y="2396"/>
                  </a:cubicBezTo>
                  <a:cubicBezTo>
                    <a:pt x="11519" y="1492"/>
                    <a:pt x="7778" y="0"/>
                    <a:pt x="3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962300" y="3624600"/>
              <a:ext cx="289350" cy="267175"/>
            </a:xfrm>
            <a:custGeom>
              <a:avLst/>
              <a:gdLst/>
              <a:ahLst/>
              <a:cxnLst/>
              <a:rect l="l" t="t" r="r" b="b"/>
              <a:pathLst>
                <a:path w="11574" h="10687" extrusionOk="0">
                  <a:moveTo>
                    <a:pt x="5792" y="1"/>
                  </a:moveTo>
                  <a:cubicBezTo>
                    <a:pt x="3256" y="1"/>
                    <a:pt x="1002" y="1803"/>
                    <a:pt x="537" y="4385"/>
                  </a:cubicBezTo>
                  <a:cubicBezTo>
                    <a:pt x="1" y="7290"/>
                    <a:pt x="1930" y="10076"/>
                    <a:pt x="4823" y="10600"/>
                  </a:cubicBezTo>
                  <a:cubicBezTo>
                    <a:pt x="5145" y="10658"/>
                    <a:pt x="5466" y="10687"/>
                    <a:pt x="5783" y="10687"/>
                  </a:cubicBezTo>
                  <a:cubicBezTo>
                    <a:pt x="8319" y="10687"/>
                    <a:pt x="10574" y="8885"/>
                    <a:pt x="11050" y="6302"/>
                  </a:cubicBezTo>
                  <a:cubicBezTo>
                    <a:pt x="11574" y="3397"/>
                    <a:pt x="9645" y="623"/>
                    <a:pt x="6752" y="87"/>
                  </a:cubicBezTo>
                  <a:cubicBezTo>
                    <a:pt x="6429" y="29"/>
                    <a:pt x="6108" y="1"/>
                    <a:pt x="5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5" name="Google Shape;119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6" name="Google Shape;1196;p11"/>
          <p:cNvSpPr/>
          <p:nvPr/>
        </p:nvSpPr>
        <p:spPr>
          <a:xfrm>
            <a:off x="5745" y="1179950"/>
            <a:ext cx="300373" cy="845660"/>
          </a:xfrm>
          <a:custGeom>
            <a:avLst/>
            <a:gdLst/>
            <a:ahLst/>
            <a:cxnLst/>
            <a:rect l="l" t="t" r="r" b="b"/>
            <a:pathLst>
              <a:path w="8395" h="23635" extrusionOk="0">
                <a:moveTo>
                  <a:pt x="4135" y="1"/>
                </a:moveTo>
                <a:cubicBezTo>
                  <a:pt x="4130" y="1"/>
                  <a:pt x="4125" y="1"/>
                  <a:pt x="4120" y="1"/>
                </a:cubicBezTo>
                <a:cubicBezTo>
                  <a:pt x="1822" y="13"/>
                  <a:pt x="0" y="5323"/>
                  <a:pt x="48" y="11848"/>
                </a:cubicBezTo>
                <a:cubicBezTo>
                  <a:pt x="95" y="18365"/>
                  <a:pt x="1984" y="23635"/>
                  <a:pt x="4267" y="23635"/>
                </a:cubicBezTo>
                <a:cubicBezTo>
                  <a:pt x="4269" y="23635"/>
                  <a:pt x="4272" y="23635"/>
                  <a:pt x="4275" y="23635"/>
                </a:cubicBezTo>
                <a:cubicBezTo>
                  <a:pt x="6573" y="23611"/>
                  <a:pt x="8394" y="18313"/>
                  <a:pt x="8347" y="11788"/>
                </a:cubicBezTo>
                <a:cubicBezTo>
                  <a:pt x="8299" y="5278"/>
                  <a:pt x="6414" y="1"/>
                  <a:pt x="41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1"/>
          <p:cNvSpPr/>
          <p:nvPr/>
        </p:nvSpPr>
        <p:spPr>
          <a:xfrm>
            <a:off x="-230" y="334326"/>
            <a:ext cx="300373" cy="845660"/>
          </a:xfrm>
          <a:custGeom>
            <a:avLst/>
            <a:gdLst/>
            <a:ahLst/>
            <a:cxnLst/>
            <a:rect l="l" t="t" r="r" b="b"/>
            <a:pathLst>
              <a:path w="8395" h="23635" extrusionOk="0">
                <a:moveTo>
                  <a:pt x="4136" y="1"/>
                </a:moveTo>
                <a:cubicBezTo>
                  <a:pt x="4130" y="1"/>
                  <a:pt x="4125" y="1"/>
                  <a:pt x="4120" y="1"/>
                </a:cubicBezTo>
                <a:cubicBezTo>
                  <a:pt x="1822" y="13"/>
                  <a:pt x="1" y="5323"/>
                  <a:pt x="48" y="11848"/>
                </a:cubicBezTo>
                <a:cubicBezTo>
                  <a:pt x="96" y="18365"/>
                  <a:pt x="1985" y="23635"/>
                  <a:pt x="4279" y="23635"/>
                </a:cubicBezTo>
                <a:cubicBezTo>
                  <a:pt x="4282" y="23635"/>
                  <a:pt x="4284" y="23635"/>
                  <a:pt x="4287" y="23635"/>
                </a:cubicBezTo>
                <a:cubicBezTo>
                  <a:pt x="6573" y="23611"/>
                  <a:pt x="8394" y="18313"/>
                  <a:pt x="8347" y="11788"/>
                </a:cubicBezTo>
                <a:cubicBezTo>
                  <a:pt x="8311" y="5278"/>
                  <a:pt x="6415" y="1"/>
                  <a:pt x="41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1"/>
          <p:cNvSpPr/>
          <p:nvPr/>
        </p:nvSpPr>
        <p:spPr>
          <a:xfrm>
            <a:off x="-693324" y="1034648"/>
            <a:ext cx="846483" cy="297046"/>
          </a:xfrm>
          <a:custGeom>
            <a:avLst/>
            <a:gdLst/>
            <a:ahLst/>
            <a:cxnLst/>
            <a:rect l="l" t="t" r="r" b="b"/>
            <a:pathLst>
              <a:path w="23658" h="8302" extrusionOk="0">
                <a:moveTo>
                  <a:pt x="12049" y="1"/>
                </a:moveTo>
                <a:cubicBezTo>
                  <a:pt x="11966" y="1"/>
                  <a:pt x="11883" y="1"/>
                  <a:pt x="11799" y="2"/>
                </a:cubicBezTo>
                <a:cubicBezTo>
                  <a:pt x="5275" y="38"/>
                  <a:pt x="0" y="1943"/>
                  <a:pt x="12" y="4229"/>
                </a:cubicBezTo>
                <a:cubicBezTo>
                  <a:pt x="24" y="6497"/>
                  <a:pt x="5199" y="8301"/>
                  <a:pt x="11609" y="8301"/>
                </a:cubicBezTo>
                <a:cubicBezTo>
                  <a:pt x="11692" y="8301"/>
                  <a:pt x="11775" y="8301"/>
                  <a:pt x="11859" y="8301"/>
                </a:cubicBezTo>
                <a:cubicBezTo>
                  <a:pt x="18383" y="8253"/>
                  <a:pt x="23658" y="6360"/>
                  <a:pt x="23646" y="4062"/>
                </a:cubicBezTo>
                <a:cubicBezTo>
                  <a:pt x="23634" y="1805"/>
                  <a:pt x="18459" y="1"/>
                  <a:pt x="12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1"/>
          <p:cNvSpPr/>
          <p:nvPr/>
        </p:nvSpPr>
        <p:spPr>
          <a:xfrm>
            <a:off x="152300" y="1028708"/>
            <a:ext cx="846483" cy="297010"/>
          </a:xfrm>
          <a:custGeom>
            <a:avLst/>
            <a:gdLst/>
            <a:ahLst/>
            <a:cxnLst/>
            <a:rect l="l" t="t" r="r" b="b"/>
            <a:pathLst>
              <a:path w="23658" h="8301" extrusionOk="0">
                <a:moveTo>
                  <a:pt x="12049" y="0"/>
                </a:moveTo>
                <a:cubicBezTo>
                  <a:pt x="11966" y="0"/>
                  <a:pt x="11883" y="1"/>
                  <a:pt x="11799" y="1"/>
                </a:cubicBezTo>
                <a:cubicBezTo>
                  <a:pt x="5274" y="49"/>
                  <a:pt x="0" y="1942"/>
                  <a:pt x="12" y="4240"/>
                </a:cubicBezTo>
                <a:cubicBezTo>
                  <a:pt x="24" y="6497"/>
                  <a:pt x="5199" y="8301"/>
                  <a:pt x="11609" y="8301"/>
                </a:cubicBezTo>
                <a:cubicBezTo>
                  <a:pt x="11692" y="8301"/>
                  <a:pt x="11775" y="8300"/>
                  <a:pt x="11859" y="8300"/>
                </a:cubicBezTo>
                <a:cubicBezTo>
                  <a:pt x="18383" y="8252"/>
                  <a:pt x="23658" y="6359"/>
                  <a:pt x="23646" y="4073"/>
                </a:cubicBezTo>
                <a:cubicBezTo>
                  <a:pt x="23634" y="1805"/>
                  <a:pt x="18459" y="0"/>
                  <a:pt x="120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1"/>
          <p:cNvSpPr/>
          <p:nvPr/>
        </p:nvSpPr>
        <p:spPr>
          <a:xfrm>
            <a:off x="-499504" y="1162382"/>
            <a:ext cx="710627" cy="637349"/>
          </a:xfrm>
          <a:custGeom>
            <a:avLst/>
            <a:gdLst/>
            <a:ahLst/>
            <a:cxnLst/>
            <a:rect l="l" t="t" r="r" b="b"/>
            <a:pathLst>
              <a:path w="19861" h="17813" extrusionOk="0">
                <a:moveTo>
                  <a:pt x="16809" y="0"/>
                </a:moveTo>
                <a:cubicBezTo>
                  <a:pt x="14528" y="0"/>
                  <a:pt x="10611" y="2312"/>
                  <a:pt x="6978" y="5993"/>
                </a:cubicBezTo>
                <a:cubicBezTo>
                  <a:pt x="2394" y="10636"/>
                  <a:pt x="0" y="15708"/>
                  <a:pt x="1632" y="17315"/>
                </a:cubicBezTo>
                <a:cubicBezTo>
                  <a:pt x="1971" y="17653"/>
                  <a:pt x="2460" y="17813"/>
                  <a:pt x="3061" y="17813"/>
                </a:cubicBezTo>
                <a:cubicBezTo>
                  <a:pt x="5346" y="17813"/>
                  <a:pt x="9264" y="15502"/>
                  <a:pt x="12883" y="11827"/>
                </a:cubicBezTo>
                <a:cubicBezTo>
                  <a:pt x="17467" y="7171"/>
                  <a:pt x="19860" y="2099"/>
                  <a:pt x="18229" y="492"/>
                </a:cubicBezTo>
                <a:cubicBezTo>
                  <a:pt x="17891" y="159"/>
                  <a:pt x="17406" y="0"/>
                  <a:pt x="168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1"/>
          <p:cNvSpPr/>
          <p:nvPr/>
        </p:nvSpPr>
        <p:spPr>
          <a:xfrm>
            <a:off x="94337" y="560205"/>
            <a:ext cx="710627" cy="637385"/>
          </a:xfrm>
          <a:custGeom>
            <a:avLst/>
            <a:gdLst/>
            <a:ahLst/>
            <a:cxnLst/>
            <a:rect l="l" t="t" r="r" b="b"/>
            <a:pathLst>
              <a:path w="19861" h="17814" extrusionOk="0">
                <a:moveTo>
                  <a:pt x="16800" y="1"/>
                </a:moveTo>
                <a:cubicBezTo>
                  <a:pt x="14515" y="1"/>
                  <a:pt x="10597" y="2311"/>
                  <a:pt x="6978" y="5987"/>
                </a:cubicBezTo>
                <a:cubicBezTo>
                  <a:pt x="2394" y="10643"/>
                  <a:pt x="1" y="15715"/>
                  <a:pt x="1632" y="17322"/>
                </a:cubicBezTo>
                <a:cubicBezTo>
                  <a:pt x="1970" y="17655"/>
                  <a:pt x="2455" y="17813"/>
                  <a:pt x="3052" y="17813"/>
                </a:cubicBezTo>
                <a:cubicBezTo>
                  <a:pt x="5332" y="17813"/>
                  <a:pt x="9250" y="15502"/>
                  <a:pt x="12883" y="11821"/>
                </a:cubicBezTo>
                <a:cubicBezTo>
                  <a:pt x="17467" y="7178"/>
                  <a:pt x="19860" y="2106"/>
                  <a:pt x="18229" y="498"/>
                </a:cubicBezTo>
                <a:cubicBezTo>
                  <a:pt x="17889" y="161"/>
                  <a:pt x="17401" y="1"/>
                  <a:pt x="168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1"/>
          <p:cNvSpPr/>
          <p:nvPr/>
        </p:nvSpPr>
        <p:spPr>
          <a:xfrm>
            <a:off x="-507161" y="567790"/>
            <a:ext cx="717425" cy="630551"/>
          </a:xfrm>
          <a:custGeom>
            <a:avLst/>
            <a:gdLst/>
            <a:ahLst/>
            <a:cxnLst/>
            <a:rect l="l" t="t" r="r" b="b"/>
            <a:pathLst>
              <a:path w="20051" h="17623" extrusionOk="0">
                <a:moveTo>
                  <a:pt x="3080" y="0"/>
                </a:moveTo>
                <a:cubicBezTo>
                  <a:pt x="2461" y="0"/>
                  <a:pt x="1962" y="165"/>
                  <a:pt x="1619" y="513"/>
                </a:cubicBezTo>
                <a:cubicBezTo>
                  <a:pt x="0" y="2144"/>
                  <a:pt x="2465" y="7192"/>
                  <a:pt x="7108" y="11764"/>
                </a:cubicBezTo>
                <a:cubicBezTo>
                  <a:pt x="10772" y="15372"/>
                  <a:pt x="14694" y="17622"/>
                  <a:pt x="16982" y="17622"/>
                </a:cubicBezTo>
                <a:cubicBezTo>
                  <a:pt x="17601" y="17622"/>
                  <a:pt x="18101" y="17457"/>
                  <a:pt x="18443" y="17110"/>
                </a:cubicBezTo>
                <a:cubicBezTo>
                  <a:pt x="20050" y="15479"/>
                  <a:pt x="17586" y="10442"/>
                  <a:pt x="12942" y="5859"/>
                </a:cubicBezTo>
                <a:cubicBezTo>
                  <a:pt x="9288" y="2251"/>
                  <a:pt x="5368" y="0"/>
                  <a:pt x="3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11"/>
          <p:cNvSpPr/>
          <p:nvPr/>
        </p:nvSpPr>
        <p:spPr>
          <a:xfrm>
            <a:off x="95195" y="1161631"/>
            <a:ext cx="717425" cy="630551"/>
          </a:xfrm>
          <a:custGeom>
            <a:avLst/>
            <a:gdLst/>
            <a:ahLst/>
            <a:cxnLst/>
            <a:rect l="l" t="t" r="r" b="b"/>
            <a:pathLst>
              <a:path w="20051" h="17623" extrusionOk="0">
                <a:moveTo>
                  <a:pt x="3069" y="1"/>
                </a:moveTo>
                <a:cubicBezTo>
                  <a:pt x="2450" y="1"/>
                  <a:pt x="1950" y="165"/>
                  <a:pt x="1608" y="513"/>
                </a:cubicBezTo>
                <a:cubicBezTo>
                  <a:pt x="1" y="2144"/>
                  <a:pt x="2465" y="7180"/>
                  <a:pt x="7109" y="11764"/>
                </a:cubicBezTo>
                <a:cubicBezTo>
                  <a:pt x="10763" y="15372"/>
                  <a:pt x="14683" y="17622"/>
                  <a:pt x="16970" y="17622"/>
                </a:cubicBezTo>
                <a:cubicBezTo>
                  <a:pt x="17590" y="17622"/>
                  <a:pt x="18089" y="17458"/>
                  <a:pt x="18431" y="17110"/>
                </a:cubicBezTo>
                <a:cubicBezTo>
                  <a:pt x="20051" y="15479"/>
                  <a:pt x="17586" y="10431"/>
                  <a:pt x="12943" y="5859"/>
                </a:cubicBezTo>
                <a:cubicBezTo>
                  <a:pt x="9279" y="2251"/>
                  <a:pt x="5357" y="1"/>
                  <a:pt x="3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11"/>
          <p:cNvSpPr/>
          <p:nvPr/>
        </p:nvSpPr>
        <p:spPr>
          <a:xfrm>
            <a:off x="-279672" y="1214335"/>
            <a:ext cx="519740" cy="770522"/>
          </a:xfrm>
          <a:custGeom>
            <a:avLst/>
            <a:gdLst/>
            <a:ahLst/>
            <a:cxnLst/>
            <a:rect l="l" t="t" r="r" b="b"/>
            <a:pathLst>
              <a:path w="14526" h="21535" extrusionOk="0">
                <a:moveTo>
                  <a:pt x="11750" y="0"/>
                </a:moveTo>
                <a:cubicBezTo>
                  <a:pt x="9572" y="0"/>
                  <a:pt x="6102" y="3696"/>
                  <a:pt x="3536" y="8934"/>
                </a:cubicBezTo>
                <a:cubicBezTo>
                  <a:pt x="667" y="14804"/>
                  <a:pt x="0" y="20364"/>
                  <a:pt x="2060" y="21376"/>
                </a:cubicBezTo>
                <a:cubicBezTo>
                  <a:pt x="2278" y="21483"/>
                  <a:pt x="2517" y="21535"/>
                  <a:pt x="2775" y="21535"/>
                </a:cubicBezTo>
                <a:cubicBezTo>
                  <a:pt x="4954" y="21535"/>
                  <a:pt x="8424" y="17838"/>
                  <a:pt x="10990" y="12589"/>
                </a:cubicBezTo>
                <a:cubicBezTo>
                  <a:pt x="13871" y="6731"/>
                  <a:pt x="14526" y="1159"/>
                  <a:pt x="12466" y="159"/>
                </a:cubicBezTo>
                <a:cubicBezTo>
                  <a:pt x="12248" y="52"/>
                  <a:pt x="12008" y="0"/>
                  <a:pt x="1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1"/>
          <p:cNvSpPr/>
          <p:nvPr/>
        </p:nvSpPr>
        <p:spPr>
          <a:xfrm>
            <a:off x="107110" y="431254"/>
            <a:ext cx="411148" cy="818825"/>
          </a:xfrm>
          <a:custGeom>
            <a:avLst/>
            <a:gdLst/>
            <a:ahLst/>
            <a:cxnLst/>
            <a:rect l="l" t="t" r="r" b="b"/>
            <a:pathLst>
              <a:path w="11491" h="22885" extrusionOk="0">
                <a:moveTo>
                  <a:pt x="8489" y="0"/>
                </a:moveTo>
                <a:cubicBezTo>
                  <a:pt x="6304" y="0"/>
                  <a:pt x="3374" y="4418"/>
                  <a:pt x="1739" y="10341"/>
                </a:cubicBezTo>
                <a:cubicBezTo>
                  <a:pt x="1" y="16628"/>
                  <a:pt x="382" y="22224"/>
                  <a:pt x="2597" y="22831"/>
                </a:cubicBezTo>
                <a:cubicBezTo>
                  <a:pt x="2728" y="22867"/>
                  <a:pt x="2864" y="22885"/>
                  <a:pt x="3002" y="22885"/>
                </a:cubicBezTo>
                <a:cubicBezTo>
                  <a:pt x="5187" y="22885"/>
                  <a:pt x="8117" y="18467"/>
                  <a:pt x="9752" y="12544"/>
                </a:cubicBezTo>
                <a:cubicBezTo>
                  <a:pt x="11490" y="6257"/>
                  <a:pt x="11109" y="661"/>
                  <a:pt x="8895" y="54"/>
                </a:cubicBezTo>
                <a:cubicBezTo>
                  <a:pt x="8763" y="18"/>
                  <a:pt x="8628" y="0"/>
                  <a:pt x="8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1"/>
          <p:cNvSpPr/>
          <p:nvPr/>
        </p:nvSpPr>
        <p:spPr>
          <a:xfrm>
            <a:off x="-629028" y="804725"/>
            <a:ext cx="832028" cy="457877"/>
          </a:xfrm>
          <a:custGeom>
            <a:avLst/>
            <a:gdLst/>
            <a:ahLst/>
            <a:cxnLst/>
            <a:rect l="l" t="t" r="r" b="b"/>
            <a:pathLst>
              <a:path w="23254" h="12797" extrusionOk="0">
                <a:moveTo>
                  <a:pt x="4067" y="0"/>
                </a:moveTo>
                <a:cubicBezTo>
                  <a:pt x="2516" y="0"/>
                  <a:pt x="1411" y="390"/>
                  <a:pt x="1013" y="1201"/>
                </a:cubicBezTo>
                <a:cubicBezTo>
                  <a:pt x="1" y="3261"/>
                  <a:pt x="3942" y="7249"/>
                  <a:pt x="9800" y="10131"/>
                </a:cubicBezTo>
                <a:cubicBezTo>
                  <a:pt x="13352" y="11871"/>
                  <a:pt x="16798" y="12796"/>
                  <a:pt x="19187" y="12796"/>
                </a:cubicBezTo>
                <a:cubicBezTo>
                  <a:pt x="20738" y="12796"/>
                  <a:pt x="21843" y="12406"/>
                  <a:pt x="22242" y="11595"/>
                </a:cubicBezTo>
                <a:cubicBezTo>
                  <a:pt x="23254" y="9535"/>
                  <a:pt x="19313" y="5535"/>
                  <a:pt x="13455" y="2666"/>
                </a:cubicBezTo>
                <a:cubicBezTo>
                  <a:pt x="9903" y="926"/>
                  <a:pt x="6456" y="0"/>
                  <a:pt x="40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1"/>
          <p:cNvSpPr/>
          <p:nvPr/>
        </p:nvSpPr>
        <p:spPr>
          <a:xfrm>
            <a:off x="115661" y="1246501"/>
            <a:ext cx="860115" cy="318692"/>
          </a:xfrm>
          <a:custGeom>
            <a:avLst/>
            <a:gdLst/>
            <a:ahLst/>
            <a:cxnLst/>
            <a:rect l="l" t="t" r="r" b="b"/>
            <a:pathLst>
              <a:path w="24039" h="8907" extrusionOk="0">
                <a:moveTo>
                  <a:pt x="8078" y="1"/>
                </a:moveTo>
                <a:cubicBezTo>
                  <a:pt x="3767" y="1"/>
                  <a:pt x="593" y="1022"/>
                  <a:pt x="333" y="2725"/>
                </a:cubicBezTo>
                <a:cubicBezTo>
                  <a:pt x="0" y="4999"/>
                  <a:pt x="4965" y="7606"/>
                  <a:pt x="11418" y="8559"/>
                </a:cubicBezTo>
                <a:cubicBezTo>
                  <a:pt x="13021" y="8795"/>
                  <a:pt x="14565" y="8907"/>
                  <a:pt x="15985" y="8907"/>
                </a:cubicBezTo>
                <a:cubicBezTo>
                  <a:pt x="20293" y="8907"/>
                  <a:pt x="23467" y="7879"/>
                  <a:pt x="23717" y="6178"/>
                </a:cubicBezTo>
                <a:cubicBezTo>
                  <a:pt x="24039" y="3904"/>
                  <a:pt x="19086" y="1296"/>
                  <a:pt x="12633" y="344"/>
                </a:cubicBezTo>
                <a:cubicBezTo>
                  <a:pt x="11034" y="111"/>
                  <a:pt x="9494" y="1"/>
                  <a:pt x="80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1"/>
          <p:cNvSpPr/>
          <p:nvPr/>
        </p:nvSpPr>
        <p:spPr>
          <a:xfrm>
            <a:off x="-660550" y="1160343"/>
            <a:ext cx="852924" cy="392471"/>
          </a:xfrm>
          <a:custGeom>
            <a:avLst/>
            <a:gdLst/>
            <a:ahLst/>
            <a:cxnLst/>
            <a:rect l="l" t="t" r="r" b="b"/>
            <a:pathLst>
              <a:path w="23838" h="10969" extrusionOk="0">
                <a:moveTo>
                  <a:pt x="18763" y="1"/>
                </a:moveTo>
                <a:cubicBezTo>
                  <a:pt x="16512" y="1"/>
                  <a:pt x="13612" y="519"/>
                  <a:pt x="10574" y="1561"/>
                </a:cubicBezTo>
                <a:cubicBezTo>
                  <a:pt x="4406" y="3668"/>
                  <a:pt x="1" y="7145"/>
                  <a:pt x="739" y="9312"/>
                </a:cubicBezTo>
                <a:cubicBezTo>
                  <a:pt x="1115" y="10415"/>
                  <a:pt x="2753" y="10969"/>
                  <a:pt x="5085" y="10969"/>
                </a:cubicBezTo>
                <a:cubicBezTo>
                  <a:pt x="7335" y="10969"/>
                  <a:pt x="10231" y="10454"/>
                  <a:pt x="13264" y="9419"/>
                </a:cubicBezTo>
                <a:cubicBezTo>
                  <a:pt x="19444" y="7300"/>
                  <a:pt x="23837" y="3835"/>
                  <a:pt x="23099" y="1656"/>
                </a:cubicBezTo>
                <a:cubicBezTo>
                  <a:pt x="22724" y="555"/>
                  <a:pt x="21090" y="1"/>
                  <a:pt x="18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1"/>
          <p:cNvSpPr/>
          <p:nvPr/>
        </p:nvSpPr>
        <p:spPr>
          <a:xfrm>
            <a:off x="129687" y="846552"/>
            <a:ext cx="846090" cy="419163"/>
          </a:xfrm>
          <a:custGeom>
            <a:avLst/>
            <a:gdLst/>
            <a:ahLst/>
            <a:cxnLst/>
            <a:rect l="l" t="t" r="r" b="b"/>
            <a:pathLst>
              <a:path w="23647" h="11715" extrusionOk="0">
                <a:moveTo>
                  <a:pt x="19060" y="1"/>
                </a:moveTo>
                <a:cubicBezTo>
                  <a:pt x="16725" y="1"/>
                  <a:pt x="13568" y="680"/>
                  <a:pt x="10276" y="2008"/>
                </a:cubicBezTo>
                <a:cubicBezTo>
                  <a:pt x="4228" y="4449"/>
                  <a:pt x="1" y="8152"/>
                  <a:pt x="858" y="10271"/>
                </a:cubicBezTo>
                <a:cubicBezTo>
                  <a:pt x="1253" y="11240"/>
                  <a:pt x="2625" y="11714"/>
                  <a:pt x="4573" y="11714"/>
                </a:cubicBezTo>
                <a:cubicBezTo>
                  <a:pt x="6910" y="11714"/>
                  <a:pt x="10078" y="11031"/>
                  <a:pt x="13384" y="9700"/>
                </a:cubicBezTo>
                <a:cubicBezTo>
                  <a:pt x="19420" y="7283"/>
                  <a:pt x="23647" y="3568"/>
                  <a:pt x="22790" y="1449"/>
                </a:cubicBezTo>
                <a:cubicBezTo>
                  <a:pt x="22393" y="477"/>
                  <a:pt x="21015" y="1"/>
                  <a:pt x="190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1"/>
          <p:cNvSpPr/>
          <p:nvPr/>
        </p:nvSpPr>
        <p:spPr>
          <a:xfrm>
            <a:off x="-186823" y="416655"/>
            <a:ext cx="432437" cy="805945"/>
          </a:xfrm>
          <a:custGeom>
            <a:avLst/>
            <a:gdLst/>
            <a:ahLst/>
            <a:cxnLst/>
            <a:rect l="l" t="t" r="r" b="b"/>
            <a:pathLst>
              <a:path w="12086" h="22525" extrusionOk="0">
                <a:moveTo>
                  <a:pt x="2725" y="1"/>
                </a:moveTo>
                <a:cubicBezTo>
                  <a:pt x="2553" y="1"/>
                  <a:pt x="2386" y="27"/>
                  <a:pt x="2227" y="81"/>
                </a:cubicBezTo>
                <a:cubicBezTo>
                  <a:pt x="48" y="831"/>
                  <a:pt x="1" y="6439"/>
                  <a:pt x="2120" y="12607"/>
                </a:cubicBezTo>
                <a:cubicBezTo>
                  <a:pt x="4070" y="18325"/>
                  <a:pt x="7193" y="22524"/>
                  <a:pt x="9365" y="22524"/>
                </a:cubicBezTo>
                <a:cubicBezTo>
                  <a:pt x="9540" y="22524"/>
                  <a:pt x="9709" y="22497"/>
                  <a:pt x="9871" y="22441"/>
                </a:cubicBezTo>
                <a:cubicBezTo>
                  <a:pt x="12038" y="21703"/>
                  <a:pt x="12085" y="16095"/>
                  <a:pt x="9978" y="9916"/>
                </a:cubicBezTo>
                <a:cubicBezTo>
                  <a:pt x="8015" y="4202"/>
                  <a:pt x="4896" y="1"/>
                  <a:pt x="27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1"/>
          <p:cNvSpPr/>
          <p:nvPr/>
        </p:nvSpPr>
        <p:spPr>
          <a:xfrm>
            <a:off x="87109" y="1216696"/>
            <a:ext cx="432437" cy="805837"/>
          </a:xfrm>
          <a:custGeom>
            <a:avLst/>
            <a:gdLst/>
            <a:ahLst/>
            <a:cxnLst/>
            <a:rect l="l" t="t" r="r" b="b"/>
            <a:pathLst>
              <a:path w="12086" h="22522" extrusionOk="0">
                <a:moveTo>
                  <a:pt x="2714" y="0"/>
                </a:moveTo>
                <a:cubicBezTo>
                  <a:pt x="2541" y="0"/>
                  <a:pt x="2375" y="27"/>
                  <a:pt x="2215" y="81"/>
                </a:cubicBezTo>
                <a:cubicBezTo>
                  <a:pt x="48" y="819"/>
                  <a:pt x="0" y="6427"/>
                  <a:pt x="2108" y="12607"/>
                </a:cubicBezTo>
                <a:cubicBezTo>
                  <a:pt x="4071" y="18320"/>
                  <a:pt x="7189" y="22522"/>
                  <a:pt x="9361" y="22522"/>
                </a:cubicBezTo>
                <a:cubicBezTo>
                  <a:pt x="9533" y="22522"/>
                  <a:pt x="9699" y="22495"/>
                  <a:pt x="9859" y="22441"/>
                </a:cubicBezTo>
                <a:cubicBezTo>
                  <a:pt x="12038" y="21703"/>
                  <a:pt x="12085" y="16095"/>
                  <a:pt x="9966" y="9916"/>
                </a:cubicBezTo>
                <a:cubicBezTo>
                  <a:pt x="8014" y="4192"/>
                  <a:pt x="4887" y="0"/>
                  <a:pt x="27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1"/>
          <p:cNvSpPr/>
          <p:nvPr/>
        </p:nvSpPr>
        <p:spPr>
          <a:xfrm>
            <a:off x="-1518" y="1026633"/>
            <a:ext cx="321698" cy="292931"/>
          </a:xfrm>
          <a:custGeom>
            <a:avLst/>
            <a:gdLst/>
            <a:ahLst/>
            <a:cxnLst/>
            <a:rect l="l" t="t" r="r" b="b"/>
            <a:pathLst>
              <a:path w="8991" h="8187" extrusionOk="0">
                <a:moveTo>
                  <a:pt x="4481" y="0"/>
                </a:moveTo>
                <a:cubicBezTo>
                  <a:pt x="2620" y="0"/>
                  <a:pt x="941" y="1286"/>
                  <a:pt x="501" y="3179"/>
                </a:cubicBezTo>
                <a:cubicBezTo>
                  <a:pt x="1" y="5381"/>
                  <a:pt x="1382" y="7584"/>
                  <a:pt x="3585" y="8084"/>
                </a:cubicBezTo>
                <a:cubicBezTo>
                  <a:pt x="3891" y="8154"/>
                  <a:pt x="4197" y="8187"/>
                  <a:pt x="4499" y="8187"/>
                </a:cubicBezTo>
                <a:cubicBezTo>
                  <a:pt x="6364" y="8187"/>
                  <a:pt x="8049" y="6908"/>
                  <a:pt x="8490" y="5012"/>
                </a:cubicBezTo>
                <a:cubicBezTo>
                  <a:pt x="8990" y="2798"/>
                  <a:pt x="7609" y="607"/>
                  <a:pt x="5406" y="107"/>
                </a:cubicBezTo>
                <a:cubicBezTo>
                  <a:pt x="5096" y="35"/>
                  <a:pt x="4786" y="0"/>
                  <a:pt x="4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11"/>
          <p:cNvSpPr/>
          <p:nvPr/>
        </p:nvSpPr>
        <p:spPr>
          <a:xfrm>
            <a:off x="-266040" y="858717"/>
            <a:ext cx="715278" cy="658746"/>
          </a:xfrm>
          <a:custGeom>
            <a:avLst/>
            <a:gdLst/>
            <a:ahLst/>
            <a:cxnLst/>
            <a:rect l="l" t="t" r="r" b="b"/>
            <a:pathLst>
              <a:path w="19991" h="18411" extrusionOk="0">
                <a:moveTo>
                  <a:pt x="14576" y="0"/>
                </a:moveTo>
                <a:cubicBezTo>
                  <a:pt x="14301" y="0"/>
                  <a:pt x="14027" y="123"/>
                  <a:pt x="13847" y="359"/>
                </a:cubicBezTo>
                <a:cubicBezTo>
                  <a:pt x="13526" y="764"/>
                  <a:pt x="13609" y="1347"/>
                  <a:pt x="14002" y="1657"/>
                </a:cubicBezTo>
                <a:lnTo>
                  <a:pt x="14026" y="1657"/>
                </a:lnTo>
                <a:cubicBezTo>
                  <a:pt x="14049" y="3669"/>
                  <a:pt x="13537" y="5609"/>
                  <a:pt x="12502" y="7324"/>
                </a:cubicBezTo>
                <a:cubicBezTo>
                  <a:pt x="12561" y="5764"/>
                  <a:pt x="12275" y="4204"/>
                  <a:pt x="11668" y="2740"/>
                </a:cubicBezTo>
                <a:cubicBezTo>
                  <a:pt x="11728" y="2692"/>
                  <a:pt x="11787" y="2633"/>
                  <a:pt x="11835" y="2573"/>
                </a:cubicBezTo>
                <a:cubicBezTo>
                  <a:pt x="12144" y="2180"/>
                  <a:pt x="12073" y="1597"/>
                  <a:pt x="11668" y="1287"/>
                </a:cubicBezTo>
                <a:cubicBezTo>
                  <a:pt x="11499" y="1153"/>
                  <a:pt x="11301" y="1090"/>
                  <a:pt x="11104" y="1090"/>
                </a:cubicBezTo>
                <a:cubicBezTo>
                  <a:pt x="10830" y="1090"/>
                  <a:pt x="10558" y="1213"/>
                  <a:pt x="10370" y="1442"/>
                </a:cubicBezTo>
                <a:cubicBezTo>
                  <a:pt x="10061" y="1847"/>
                  <a:pt x="10132" y="2430"/>
                  <a:pt x="10537" y="2740"/>
                </a:cubicBezTo>
                <a:cubicBezTo>
                  <a:pt x="10668" y="2847"/>
                  <a:pt x="10835" y="2907"/>
                  <a:pt x="11001" y="2919"/>
                </a:cubicBezTo>
                <a:cubicBezTo>
                  <a:pt x="11668" y="4526"/>
                  <a:pt x="11918" y="6240"/>
                  <a:pt x="11763" y="7979"/>
                </a:cubicBezTo>
                <a:cubicBezTo>
                  <a:pt x="10180" y="6407"/>
                  <a:pt x="9156" y="4407"/>
                  <a:pt x="8763" y="2204"/>
                </a:cubicBezTo>
                <a:cubicBezTo>
                  <a:pt x="8906" y="2145"/>
                  <a:pt x="9025" y="2061"/>
                  <a:pt x="9120" y="1942"/>
                </a:cubicBezTo>
                <a:cubicBezTo>
                  <a:pt x="9442" y="1538"/>
                  <a:pt x="9358" y="954"/>
                  <a:pt x="8965" y="645"/>
                </a:cubicBezTo>
                <a:cubicBezTo>
                  <a:pt x="8797" y="515"/>
                  <a:pt x="8597" y="453"/>
                  <a:pt x="8399" y="453"/>
                </a:cubicBezTo>
                <a:cubicBezTo>
                  <a:pt x="8122" y="453"/>
                  <a:pt x="7848" y="575"/>
                  <a:pt x="7668" y="811"/>
                </a:cubicBezTo>
                <a:cubicBezTo>
                  <a:pt x="7358" y="1204"/>
                  <a:pt x="7430" y="1788"/>
                  <a:pt x="7834" y="2097"/>
                </a:cubicBezTo>
                <a:cubicBezTo>
                  <a:pt x="7906" y="2157"/>
                  <a:pt x="7977" y="2204"/>
                  <a:pt x="8073" y="2240"/>
                </a:cubicBezTo>
                <a:cubicBezTo>
                  <a:pt x="8465" y="4597"/>
                  <a:pt x="9573" y="6764"/>
                  <a:pt x="11263" y="8467"/>
                </a:cubicBezTo>
                <a:cubicBezTo>
                  <a:pt x="8430" y="8336"/>
                  <a:pt x="5715" y="7503"/>
                  <a:pt x="3286" y="6014"/>
                </a:cubicBezTo>
                <a:cubicBezTo>
                  <a:pt x="3393" y="5657"/>
                  <a:pt x="3274" y="5276"/>
                  <a:pt x="2965" y="5038"/>
                </a:cubicBezTo>
                <a:cubicBezTo>
                  <a:pt x="2796" y="4904"/>
                  <a:pt x="2596" y="4840"/>
                  <a:pt x="2397" y="4840"/>
                </a:cubicBezTo>
                <a:cubicBezTo>
                  <a:pt x="2120" y="4840"/>
                  <a:pt x="1847" y="4964"/>
                  <a:pt x="1667" y="5193"/>
                </a:cubicBezTo>
                <a:cubicBezTo>
                  <a:pt x="1357" y="5586"/>
                  <a:pt x="1429" y="6169"/>
                  <a:pt x="1834" y="6479"/>
                </a:cubicBezTo>
                <a:cubicBezTo>
                  <a:pt x="1997" y="6610"/>
                  <a:pt x="2194" y="6672"/>
                  <a:pt x="2389" y="6672"/>
                </a:cubicBezTo>
                <a:cubicBezTo>
                  <a:pt x="2548" y="6672"/>
                  <a:pt x="2706" y="6630"/>
                  <a:pt x="2846" y="6550"/>
                </a:cubicBezTo>
                <a:cubicBezTo>
                  <a:pt x="5263" y="8050"/>
                  <a:pt x="7977" y="8931"/>
                  <a:pt x="10811" y="9122"/>
                </a:cubicBezTo>
                <a:cubicBezTo>
                  <a:pt x="8960" y="10092"/>
                  <a:pt x="6906" y="10590"/>
                  <a:pt x="4839" y="10590"/>
                </a:cubicBezTo>
                <a:cubicBezTo>
                  <a:pt x="3861" y="10590"/>
                  <a:pt x="2880" y="10478"/>
                  <a:pt x="1917" y="10253"/>
                </a:cubicBezTo>
                <a:cubicBezTo>
                  <a:pt x="1857" y="10074"/>
                  <a:pt x="1762" y="9919"/>
                  <a:pt x="1607" y="9800"/>
                </a:cubicBezTo>
                <a:cubicBezTo>
                  <a:pt x="1438" y="9666"/>
                  <a:pt x="1240" y="9603"/>
                  <a:pt x="1043" y="9603"/>
                </a:cubicBezTo>
                <a:cubicBezTo>
                  <a:pt x="769" y="9603"/>
                  <a:pt x="497" y="9726"/>
                  <a:pt x="310" y="9955"/>
                </a:cubicBezTo>
                <a:cubicBezTo>
                  <a:pt x="0" y="10360"/>
                  <a:pt x="72" y="10943"/>
                  <a:pt x="476" y="11253"/>
                </a:cubicBezTo>
                <a:cubicBezTo>
                  <a:pt x="645" y="11382"/>
                  <a:pt x="845" y="11445"/>
                  <a:pt x="1043" y="11445"/>
                </a:cubicBezTo>
                <a:cubicBezTo>
                  <a:pt x="1320" y="11445"/>
                  <a:pt x="1594" y="11322"/>
                  <a:pt x="1774" y="11086"/>
                </a:cubicBezTo>
                <a:lnTo>
                  <a:pt x="1857" y="10955"/>
                </a:lnTo>
                <a:cubicBezTo>
                  <a:pt x="2853" y="11178"/>
                  <a:pt x="3857" y="11288"/>
                  <a:pt x="4855" y="11288"/>
                </a:cubicBezTo>
                <a:cubicBezTo>
                  <a:pt x="6686" y="11288"/>
                  <a:pt x="8496" y="10918"/>
                  <a:pt x="10192" y="10193"/>
                </a:cubicBezTo>
                <a:lnTo>
                  <a:pt x="10192" y="10193"/>
                </a:lnTo>
                <a:cubicBezTo>
                  <a:pt x="9275" y="11610"/>
                  <a:pt x="8192" y="12908"/>
                  <a:pt x="6668" y="13729"/>
                </a:cubicBezTo>
                <a:cubicBezTo>
                  <a:pt x="6620" y="13682"/>
                  <a:pt x="6584" y="13622"/>
                  <a:pt x="6525" y="13575"/>
                </a:cubicBezTo>
                <a:cubicBezTo>
                  <a:pt x="6356" y="13446"/>
                  <a:pt x="6156" y="13383"/>
                  <a:pt x="5958" y="13383"/>
                </a:cubicBezTo>
                <a:cubicBezTo>
                  <a:pt x="5681" y="13383"/>
                  <a:pt x="5407" y="13505"/>
                  <a:pt x="5227" y="13741"/>
                </a:cubicBezTo>
                <a:cubicBezTo>
                  <a:pt x="4917" y="14146"/>
                  <a:pt x="4989" y="14718"/>
                  <a:pt x="5394" y="15039"/>
                </a:cubicBezTo>
                <a:cubicBezTo>
                  <a:pt x="5557" y="15168"/>
                  <a:pt x="5755" y="15231"/>
                  <a:pt x="5951" y="15231"/>
                </a:cubicBezTo>
                <a:cubicBezTo>
                  <a:pt x="6226" y="15231"/>
                  <a:pt x="6499" y="15108"/>
                  <a:pt x="6679" y="14872"/>
                </a:cubicBezTo>
                <a:cubicBezTo>
                  <a:pt x="6787" y="14718"/>
                  <a:pt x="6858" y="14563"/>
                  <a:pt x="6858" y="14396"/>
                </a:cubicBezTo>
                <a:cubicBezTo>
                  <a:pt x="8799" y="13384"/>
                  <a:pt x="10061" y="11705"/>
                  <a:pt x="11192" y="9884"/>
                </a:cubicBezTo>
                <a:lnTo>
                  <a:pt x="11192" y="9884"/>
                </a:lnTo>
                <a:cubicBezTo>
                  <a:pt x="11013" y="11193"/>
                  <a:pt x="10692" y="12456"/>
                  <a:pt x="10263" y="13706"/>
                </a:cubicBezTo>
                <a:cubicBezTo>
                  <a:pt x="10207" y="13696"/>
                  <a:pt x="10151" y="13691"/>
                  <a:pt x="10094" y="13691"/>
                </a:cubicBezTo>
                <a:cubicBezTo>
                  <a:pt x="9814" y="13691"/>
                  <a:pt x="9539" y="13813"/>
                  <a:pt x="9370" y="14051"/>
                </a:cubicBezTo>
                <a:cubicBezTo>
                  <a:pt x="9049" y="14456"/>
                  <a:pt x="9132" y="15039"/>
                  <a:pt x="9525" y="15349"/>
                </a:cubicBezTo>
                <a:cubicBezTo>
                  <a:pt x="9694" y="15478"/>
                  <a:pt x="9894" y="15541"/>
                  <a:pt x="10092" y="15541"/>
                </a:cubicBezTo>
                <a:cubicBezTo>
                  <a:pt x="10369" y="15541"/>
                  <a:pt x="10642" y="15418"/>
                  <a:pt x="10823" y="15182"/>
                </a:cubicBezTo>
                <a:cubicBezTo>
                  <a:pt x="11073" y="14861"/>
                  <a:pt x="11061" y="14444"/>
                  <a:pt x="10859" y="14110"/>
                </a:cubicBezTo>
                <a:cubicBezTo>
                  <a:pt x="11299" y="12908"/>
                  <a:pt x="11632" y="11670"/>
                  <a:pt x="11835" y="10408"/>
                </a:cubicBezTo>
                <a:cubicBezTo>
                  <a:pt x="12668" y="12336"/>
                  <a:pt x="12502" y="14515"/>
                  <a:pt x="12061" y="16587"/>
                </a:cubicBezTo>
                <a:cubicBezTo>
                  <a:pt x="12025" y="16583"/>
                  <a:pt x="11989" y="16581"/>
                  <a:pt x="11953" y="16581"/>
                </a:cubicBezTo>
                <a:cubicBezTo>
                  <a:pt x="11678" y="16581"/>
                  <a:pt x="11407" y="16699"/>
                  <a:pt x="11228" y="16920"/>
                </a:cubicBezTo>
                <a:cubicBezTo>
                  <a:pt x="10918" y="17325"/>
                  <a:pt x="10990" y="17909"/>
                  <a:pt x="11394" y="18218"/>
                </a:cubicBezTo>
                <a:cubicBezTo>
                  <a:pt x="11558" y="18347"/>
                  <a:pt x="11755" y="18410"/>
                  <a:pt x="11952" y="18410"/>
                </a:cubicBezTo>
                <a:cubicBezTo>
                  <a:pt x="12226" y="18410"/>
                  <a:pt x="12500" y="18287"/>
                  <a:pt x="12680" y="18051"/>
                </a:cubicBezTo>
                <a:cubicBezTo>
                  <a:pt x="12942" y="17730"/>
                  <a:pt x="12918" y="17266"/>
                  <a:pt x="12680" y="16944"/>
                </a:cubicBezTo>
                <a:cubicBezTo>
                  <a:pt x="13204" y="14634"/>
                  <a:pt x="13383" y="12205"/>
                  <a:pt x="12442" y="10062"/>
                </a:cubicBezTo>
                <a:lnTo>
                  <a:pt x="12442" y="10062"/>
                </a:lnTo>
                <a:cubicBezTo>
                  <a:pt x="14145" y="11360"/>
                  <a:pt x="16074" y="12277"/>
                  <a:pt x="18038" y="13134"/>
                </a:cubicBezTo>
                <a:cubicBezTo>
                  <a:pt x="17979" y="13456"/>
                  <a:pt x="18086" y="13813"/>
                  <a:pt x="18383" y="14039"/>
                </a:cubicBezTo>
                <a:cubicBezTo>
                  <a:pt x="18552" y="14168"/>
                  <a:pt x="18752" y="14231"/>
                  <a:pt x="18950" y="14231"/>
                </a:cubicBezTo>
                <a:cubicBezTo>
                  <a:pt x="19227" y="14231"/>
                  <a:pt x="19501" y="14108"/>
                  <a:pt x="19681" y="13872"/>
                </a:cubicBezTo>
                <a:cubicBezTo>
                  <a:pt x="19991" y="13468"/>
                  <a:pt x="19919" y="12896"/>
                  <a:pt x="19514" y="12575"/>
                </a:cubicBezTo>
                <a:cubicBezTo>
                  <a:pt x="19356" y="12446"/>
                  <a:pt x="19166" y="12384"/>
                  <a:pt x="18973" y="12384"/>
                </a:cubicBezTo>
                <a:cubicBezTo>
                  <a:pt x="18791" y="12384"/>
                  <a:pt x="18605" y="12440"/>
                  <a:pt x="18443" y="12551"/>
                </a:cubicBezTo>
                <a:cubicBezTo>
                  <a:pt x="16300" y="11622"/>
                  <a:pt x="14192" y="10634"/>
                  <a:pt x="12383" y="9122"/>
                </a:cubicBezTo>
                <a:cubicBezTo>
                  <a:pt x="13276" y="9038"/>
                  <a:pt x="14347" y="8491"/>
                  <a:pt x="14990" y="8205"/>
                </a:cubicBezTo>
                <a:cubicBezTo>
                  <a:pt x="16228" y="7669"/>
                  <a:pt x="17371" y="6979"/>
                  <a:pt x="18443" y="6181"/>
                </a:cubicBezTo>
                <a:cubicBezTo>
                  <a:pt x="18540" y="6216"/>
                  <a:pt x="18641" y="6234"/>
                  <a:pt x="18743" y="6234"/>
                </a:cubicBezTo>
                <a:cubicBezTo>
                  <a:pt x="19018" y="6234"/>
                  <a:pt x="19293" y="6109"/>
                  <a:pt x="19467" y="5883"/>
                </a:cubicBezTo>
                <a:cubicBezTo>
                  <a:pt x="19788" y="5478"/>
                  <a:pt x="19705" y="4895"/>
                  <a:pt x="19312" y="4585"/>
                </a:cubicBezTo>
                <a:cubicBezTo>
                  <a:pt x="19143" y="4456"/>
                  <a:pt x="18943" y="4394"/>
                  <a:pt x="18745" y="4394"/>
                </a:cubicBezTo>
                <a:cubicBezTo>
                  <a:pt x="18468" y="4394"/>
                  <a:pt x="18195" y="4516"/>
                  <a:pt x="18014" y="4752"/>
                </a:cubicBezTo>
                <a:cubicBezTo>
                  <a:pt x="17788" y="5038"/>
                  <a:pt x="17776" y="5407"/>
                  <a:pt x="17907" y="5705"/>
                </a:cubicBezTo>
                <a:cubicBezTo>
                  <a:pt x="17121" y="6288"/>
                  <a:pt x="16300" y="6800"/>
                  <a:pt x="15407" y="7241"/>
                </a:cubicBezTo>
                <a:cubicBezTo>
                  <a:pt x="14907" y="7491"/>
                  <a:pt x="14383" y="7717"/>
                  <a:pt x="13847" y="7907"/>
                </a:cubicBezTo>
                <a:cubicBezTo>
                  <a:pt x="13573" y="7991"/>
                  <a:pt x="13097" y="8229"/>
                  <a:pt x="12656" y="8372"/>
                </a:cubicBezTo>
                <a:cubicBezTo>
                  <a:pt x="13990" y="6431"/>
                  <a:pt x="14704" y="4181"/>
                  <a:pt x="14704" y="1835"/>
                </a:cubicBezTo>
                <a:cubicBezTo>
                  <a:pt x="14931" y="1799"/>
                  <a:pt x="15157" y="1680"/>
                  <a:pt x="15300" y="1490"/>
                </a:cubicBezTo>
                <a:cubicBezTo>
                  <a:pt x="15621" y="1085"/>
                  <a:pt x="15538" y="514"/>
                  <a:pt x="15133" y="192"/>
                </a:cubicBezTo>
                <a:cubicBezTo>
                  <a:pt x="14969" y="63"/>
                  <a:pt x="14772" y="0"/>
                  <a:pt x="14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1"/>
          <p:cNvSpPr/>
          <p:nvPr/>
        </p:nvSpPr>
        <p:spPr>
          <a:xfrm>
            <a:off x="162620" y="-414547"/>
            <a:ext cx="816708" cy="719792"/>
          </a:xfrm>
          <a:custGeom>
            <a:avLst/>
            <a:gdLst/>
            <a:ahLst/>
            <a:cxnLst/>
            <a:rect l="l" t="t" r="r" b="b"/>
            <a:pathLst>
              <a:path w="22837" h="20127" extrusionOk="0">
                <a:moveTo>
                  <a:pt x="11316" y="1"/>
                </a:moveTo>
                <a:cubicBezTo>
                  <a:pt x="8677" y="1"/>
                  <a:pt x="6038" y="992"/>
                  <a:pt x="4025" y="3006"/>
                </a:cubicBezTo>
                <a:cubicBezTo>
                  <a:pt x="0" y="7018"/>
                  <a:pt x="0" y="13531"/>
                  <a:pt x="4025" y="17555"/>
                </a:cubicBezTo>
                <a:cubicBezTo>
                  <a:pt x="4787" y="18317"/>
                  <a:pt x="5918" y="19210"/>
                  <a:pt x="7263" y="20127"/>
                </a:cubicBezTo>
                <a:lnTo>
                  <a:pt x="22837" y="13602"/>
                </a:lnTo>
                <a:lnTo>
                  <a:pt x="12478" y="65"/>
                </a:lnTo>
                <a:cubicBezTo>
                  <a:pt x="12092" y="22"/>
                  <a:pt x="11704" y="1"/>
                  <a:pt x="11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1"/>
          <p:cNvSpPr/>
          <p:nvPr/>
        </p:nvSpPr>
        <p:spPr>
          <a:xfrm>
            <a:off x="608865" y="-740951"/>
            <a:ext cx="738353" cy="813311"/>
          </a:xfrm>
          <a:custGeom>
            <a:avLst/>
            <a:gdLst/>
            <a:ahLst/>
            <a:cxnLst/>
            <a:rect l="l" t="t" r="r" b="b"/>
            <a:pathLst>
              <a:path w="20646" h="22742" extrusionOk="0">
                <a:moveTo>
                  <a:pt x="10228" y="0"/>
                </a:moveTo>
                <a:cubicBezTo>
                  <a:pt x="4905" y="0"/>
                  <a:pt x="536" y="4037"/>
                  <a:pt x="0" y="9192"/>
                </a:cubicBezTo>
                <a:lnTo>
                  <a:pt x="10359" y="22741"/>
                </a:lnTo>
                <a:lnTo>
                  <a:pt x="20646" y="9549"/>
                </a:lnTo>
                <a:lnTo>
                  <a:pt x="20646" y="9549"/>
                </a:lnTo>
                <a:cubicBezTo>
                  <a:pt x="20598" y="9573"/>
                  <a:pt x="20538" y="9585"/>
                  <a:pt x="20491" y="9597"/>
                </a:cubicBezTo>
                <a:cubicBezTo>
                  <a:pt x="20134" y="4239"/>
                  <a:pt x="15681" y="0"/>
                  <a:pt x="102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1"/>
          <p:cNvSpPr/>
          <p:nvPr/>
        </p:nvSpPr>
        <p:spPr>
          <a:xfrm>
            <a:off x="979293" y="-414833"/>
            <a:ext cx="875466" cy="723082"/>
          </a:xfrm>
          <a:custGeom>
            <a:avLst/>
            <a:gdLst/>
            <a:ahLst/>
            <a:cxnLst/>
            <a:rect l="l" t="t" r="r" b="b"/>
            <a:pathLst>
              <a:path w="24480" h="20219" extrusionOk="0">
                <a:moveTo>
                  <a:pt x="13189" y="0"/>
                </a:moveTo>
                <a:cubicBezTo>
                  <a:pt x="12206" y="0"/>
                  <a:pt x="11224" y="140"/>
                  <a:pt x="10276" y="418"/>
                </a:cubicBezTo>
                <a:lnTo>
                  <a:pt x="1" y="13598"/>
                </a:lnTo>
                <a:lnTo>
                  <a:pt x="17455" y="20218"/>
                </a:lnTo>
                <a:cubicBezTo>
                  <a:pt x="17407" y="20171"/>
                  <a:pt x="17384" y="20111"/>
                  <a:pt x="17336" y="20063"/>
                </a:cubicBezTo>
                <a:cubicBezTo>
                  <a:pt x="18646" y="19159"/>
                  <a:pt x="19729" y="18289"/>
                  <a:pt x="20467" y="17563"/>
                </a:cubicBezTo>
                <a:cubicBezTo>
                  <a:pt x="24480" y="13539"/>
                  <a:pt x="24480" y="7026"/>
                  <a:pt x="20467" y="3002"/>
                </a:cubicBezTo>
                <a:cubicBezTo>
                  <a:pt x="18456" y="999"/>
                  <a:pt x="15820" y="0"/>
                  <a:pt x="131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1"/>
          <p:cNvSpPr/>
          <p:nvPr/>
        </p:nvSpPr>
        <p:spPr>
          <a:xfrm>
            <a:off x="978864" y="72324"/>
            <a:ext cx="741357" cy="833624"/>
          </a:xfrm>
          <a:custGeom>
            <a:avLst/>
            <a:gdLst/>
            <a:ahLst/>
            <a:cxnLst/>
            <a:rect l="l" t="t" r="r" b="b"/>
            <a:pathLst>
              <a:path w="20730" h="23310" extrusionOk="0">
                <a:moveTo>
                  <a:pt x="1" y="0"/>
                </a:moveTo>
                <a:lnTo>
                  <a:pt x="1132" y="19110"/>
                </a:lnTo>
                <a:cubicBezTo>
                  <a:pt x="1501" y="19574"/>
                  <a:pt x="1858" y="19967"/>
                  <a:pt x="2179" y="20300"/>
                </a:cubicBezTo>
                <a:cubicBezTo>
                  <a:pt x="4192" y="22307"/>
                  <a:pt x="6826" y="23310"/>
                  <a:pt x="9460" y="23310"/>
                </a:cubicBezTo>
                <a:cubicBezTo>
                  <a:pt x="12094" y="23310"/>
                  <a:pt x="14729" y="22307"/>
                  <a:pt x="16741" y="20300"/>
                </a:cubicBezTo>
                <a:cubicBezTo>
                  <a:pt x="20491" y="16550"/>
                  <a:pt x="20729" y="10621"/>
                  <a:pt x="17467" y="6596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1"/>
          <p:cNvSpPr/>
          <p:nvPr/>
        </p:nvSpPr>
        <p:spPr>
          <a:xfrm>
            <a:off x="314182" y="72324"/>
            <a:ext cx="705594" cy="833624"/>
          </a:xfrm>
          <a:custGeom>
            <a:avLst/>
            <a:gdLst/>
            <a:ahLst/>
            <a:cxnLst/>
            <a:rect l="l" t="t" r="r" b="b"/>
            <a:pathLst>
              <a:path w="19730" h="23310" extrusionOk="0">
                <a:moveTo>
                  <a:pt x="18599" y="0"/>
                </a:moveTo>
                <a:lnTo>
                  <a:pt x="3025" y="6537"/>
                </a:lnTo>
                <a:cubicBezTo>
                  <a:pt x="3085" y="6572"/>
                  <a:pt x="3144" y="6608"/>
                  <a:pt x="3204" y="6656"/>
                </a:cubicBezTo>
                <a:cubicBezTo>
                  <a:pt x="1" y="10680"/>
                  <a:pt x="263" y="16574"/>
                  <a:pt x="4001" y="20300"/>
                </a:cubicBezTo>
                <a:cubicBezTo>
                  <a:pt x="6008" y="22307"/>
                  <a:pt x="8639" y="23310"/>
                  <a:pt x="11272" y="23310"/>
                </a:cubicBezTo>
                <a:cubicBezTo>
                  <a:pt x="13904" y="23310"/>
                  <a:pt x="16539" y="22307"/>
                  <a:pt x="18551" y="20300"/>
                </a:cubicBezTo>
                <a:cubicBezTo>
                  <a:pt x="18896" y="19955"/>
                  <a:pt x="19277" y="19526"/>
                  <a:pt x="19670" y="19038"/>
                </a:cubicBezTo>
                <a:cubicBezTo>
                  <a:pt x="19682" y="19062"/>
                  <a:pt x="19718" y="19074"/>
                  <a:pt x="19730" y="19110"/>
                </a:cubicBezTo>
                <a:lnTo>
                  <a:pt x="185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1"/>
          <p:cNvSpPr/>
          <p:nvPr/>
        </p:nvSpPr>
        <p:spPr>
          <a:xfrm>
            <a:off x="473861" y="-472196"/>
            <a:ext cx="548060" cy="590117"/>
          </a:xfrm>
          <a:custGeom>
            <a:avLst/>
            <a:gdLst/>
            <a:ahLst/>
            <a:cxnLst/>
            <a:rect l="l" t="t" r="r" b="b"/>
            <a:pathLst>
              <a:path w="15325" h="16501" extrusionOk="0">
                <a:moveTo>
                  <a:pt x="8776" y="0"/>
                </a:moveTo>
                <a:cubicBezTo>
                  <a:pt x="7229" y="0"/>
                  <a:pt x="5667" y="455"/>
                  <a:pt x="4299" y="1403"/>
                </a:cubicBezTo>
                <a:cubicBezTo>
                  <a:pt x="1037" y="3665"/>
                  <a:pt x="1" y="7916"/>
                  <a:pt x="1715" y="11369"/>
                </a:cubicBezTo>
                <a:lnTo>
                  <a:pt x="15324" y="16500"/>
                </a:lnTo>
                <a:lnTo>
                  <a:pt x="14919" y="2927"/>
                </a:lnTo>
                <a:cubicBezTo>
                  <a:pt x="13377" y="1020"/>
                  <a:pt x="11094" y="0"/>
                  <a:pt x="8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1"/>
          <p:cNvSpPr/>
          <p:nvPr/>
        </p:nvSpPr>
        <p:spPr>
          <a:xfrm>
            <a:off x="367861" y="-474664"/>
            <a:ext cx="1169255" cy="954072"/>
          </a:xfrm>
          <a:custGeom>
            <a:avLst/>
            <a:gdLst/>
            <a:ahLst/>
            <a:cxnLst/>
            <a:rect l="l" t="t" r="r" b="b"/>
            <a:pathLst>
              <a:path w="32695" h="26678" extrusionOk="0">
                <a:moveTo>
                  <a:pt x="17895" y="2996"/>
                </a:moveTo>
                <a:cubicBezTo>
                  <a:pt x="17895" y="2997"/>
                  <a:pt x="17895" y="2999"/>
                  <a:pt x="17895" y="3000"/>
                </a:cubicBezTo>
                <a:lnTo>
                  <a:pt x="17895" y="3000"/>
                </a:lnTo>
                <a:lnTo>
                  <a:pt x="17895" y="2996"/>
                </a:lnTo>
                <a:close/>
                <a:moveTo>
                  <a:pt x="24148" y="0"/>
                </a:moveTo>
                <a:cubicBezTo>
                  <a:pt x="21682" y="0"/>
                  <a:pt x="19403" y="1152"/>
                  <a:pt x="17931" y="3044"/>
                </a:cubicBezTo>
                <a:cubicBezTo>
                  <a:pt x="17908" y="3032"/>
                  <a:pt x="17897" y="3021"/>
                  <a:pt x="17895" y="3000"/>
                </a:cubicBezTo>
                <a:lnTo>
                  <a:pt x="17895" y="3000"/>
                </a:lnTo>
                <a:lnTo>
                  <a:pt x="18288" y="16569"/>
                </a:lnTo>
                <a:lnTo>
                  <a:pt x="4667" y="11438"/>
                </a:lnTo>
                <a:lnTo>
                  <a:pt x="4667" y="11438"/>
                </a:lnTo>
                <a:cubicBezTo>
                  <a:pt x="4715" y="11545"/>
                  <a:pt x="4763" y="11640"/>
                  <a:pt x="4822" y="11735"/>
                </a:cubicBezTo>
                <a:cubicBezTo>
                  <a:pt x="2762" y="12831"/>
                  <a:pt x="1215" y="14819"/>
                  <a:pt x="774" y="17284"/>
                </a:cubicBezTo>
                <a:cubicBezTo>
                  <a:pt x="0" y="21570"/>
                  <a:pt x="2834" y="25677"/>
                  <a:pt x="7120" y="26475"/>
                </a:cubicBezTo>
                <a:cubicBezTo>
                  <a:pt x="7918" y="26618"/>
                  <a:pt x="9001" y="26678"/>
                  <a:pt x="10240" y="26678"/>
                </a:cubicBezTo>
                <a:lnTo>
                  <a:pt x="18526" y="16617"/>
                </a:lnTo>
                <a:lnTo>
                  <a:pt x="31230" y="12307"/>
                </a:lnTo>
                <a:cubicBezTo>
                  <a:pt x="31171" y="12283"/>
                  <a:pt x="31099" y="12259"/>
                  <a:pt x="31040" y="12247"/>
                </a:cubicBezTo>
                <a:cubicBezTo>
                  <a:pt x="31468" y="11116"/>
                  <a:pt x="31766" y="10080"/>
                  <a:pt x="31921" y="9306"/>
                </a:cubicBezTo>
                <a:cubicBezTo>
                  <a:pt x="32695" y="5020"/>
                  <a:pt x="29849" y="912"/>
                  <a:pt x="25563" y="127"/>
                </a:cubicBezTo>
                <a:cubicBezTo>
                  <a:pt x="25087" y="41"/>
                  <a:pt x="24614" y="0"/>
                  <a:pt x="241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1"/>
          <p:cNvSpPr/>
          <p:nvPr/>
        </p:nvSpPr>
        <p:spPr>
          <a:xfrm>
            <a:off x="732746" y="119995"/>
            <a:ext cx="574024" cy="659890"/>
          </a:xfrm>
          <a:custGeom>
            <a:avLst/>
            <a:gdLst/>
            <a:ahLst/>
            <a:cxnLst/>
            <a:rect l="l" t="t" r="r" b="b"/>
            <a:pathLst>
              <a:path w="16051" h="18452" extrusionOk="0">
                <a:moveTo>
                  <a:pt x="8323" y="1"/>
                </a:moveTo>
                <a:lnTo>
                  <a:pt x="37" y="10050"/>
                </a:lnTo>
                <a:lnTo>
                  <a:pt x="251" y="10050"/>
                </a:lnTo>
                <a:cubicBezTo>
                  <a:pt x="1" y="13991"/>
                  <a:pt x="2739" y="17598"/>
                  <a:pt x="6716" y="18324"/>
                </a:cubicBezTo>
                <a:cubicBezTo>
                  <a:pt x="7190" y="18410"/>
                  <a:pt x="7662" y="18451"/>
                  <a:pt x="8127" y="18451"/>
                </a:cubicBezTo>
                <a:cubicBezTo>
                  <a:pt x="11870" y="18451"/>
                  <a:pt x="15197" y="15779"/>
                  <a:pt x="15896" y="11966"/>
                </a:cubicBezTo>
                <a:cubicBezTo>
                  <a:pt x="15955" y="11609"/>
                  <a:pt x="16015" y="11181"/>
                  <a:pt x="16050" y="10716"/>
                </a:cubicBezTo>
                <a:lnTo>
                  <a:pt x="83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1"/>
          <p:cNvSpPr/>
          <p:nvPr/>
        </p:nvSpPr>
        <p:spPr>
          <a:xfrm>
            <a:off x="1030826" y="-34141"/>
            <a:ext cx="675339" cy="551744"/>
          </a:xfrm>
          <a:custGeom>
            <a:avLst/>
            <a:gdLst/>
            <a:ahLst/>
            <a:cxnLst/>
            <a:rect l="l" t="t" r="r" b="b"/>
            <a:pathLst>
              <a:path w="18884" h="15428" extrusionOk="0">
                <a:moveTo>
                  <a:pt x="12692" y="1"/>
                </a:moveTo>
                <a:lnTo>
                  <a:pt x="0" y="4299"/>
                </a:lnTo>
                <a:lnTo>
                  <a:pt x="7727" y="15014"/>
                </a:lnTo>
                <a:lnTo>
                  <a:pt x="7727" y="14991"/>
                </a:lnTo>
                <a:cubicBezTo>
                  <a:pt x="8180" y="15122"/>
                  <a:pt x="8620" y="15229"/>
                  <a:pt x="8977" y="15300"/>
                </a:cubicBezTo>
                <a:cubicBezTo>
                  <a:pt x="9451" y="15386"/>
                  <a:pt x="9923" y="15427"/>
                  <a:pt x="10389" y="15427"/>
                </a:cubicBezTo>
                <a:cubicBezTo>
                  <a:pt x="14132" y="15427"/>
                  <a:pt x="17458" y="12754"/>
                  <a:pt x="18157" y="8942"/>
                </a:cubicBezTo>
                <a:cubicBezTo>
                  <a:pt x="18883" y="4954"/>
                  <a:pt x="16478" y="1144"/>
                  <a:pt x="126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1"/>
          <p:cNvSpPr/>
          <p:nvPr/>
        </p:nvSpPr>
        <p:spPr>
          <a:xfrm>
            <a:off x="798764" y="-68223"/>
            <a:ext cx="419423" cy="368390"/>
          </a:xfrm>
          <a:custGeom>
            <a:avLst/>
            <a:gdLst/>
            <a:ahLst/>
            <a:cxnLst/>
            <a:rect l="l" t="t" r="r" b="b"/>
            <a:pathLst>
              <a:path w="11728" h="10301" extrusionOk="0">
                <a:moveTo>
                  <a:pt x="5854" y="1"/>
                </a:moveTo>
                <a:cubicBezTo>
                  <a:pt x="5150" y="1"/>
                  <a:pt x="4435" y="146"/>
                  <a:pt x="3751" y="454"/>
                </a:cubicBezTo>
                <a:cubicBezTo>
                  <a:pt x="1155" y="1620"/>
                  <a:pt x="0" y="4656"/>
                  <a:pt x="1167" y="7252"/>
                </a:cubicBezTo>
                <a:cubicBezTo>
                  <a:pt x="2018" y="9164"/>
                  <a:pt x="3895" y="10300"/>
                  <a:pt x="5863" y="10300"/>
                </a:cubicBezTo>
                <a:cubicBezTo>
                  <a:pt x="6566" y="10300"/>
                  <a:pt x="7282" y="10155"/>
                  <a:pt x="7966" y="9848"/>
                </a:cubicBezTo>
                <a:cubicBezTo>
                  <a:pt x="10561" y="8693"/>
                  <a:pt x="11728" y="5645"/>
                  <a:pt x="10561" y="3049"/>
                </a:cubicBezTo>
                <a:cubicBezTo>
                  <a:pt x="9702" y="1137"/>
                  <a:pt x="7822" y="1"/>
                  <a:pt x="58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1"/>
          <p:cNvSpPr/>
          <p:nvPr/>
        </p:nvSpPr>
        <p:spPr>
          <a:xfrm>
            <a:off x="477294" y="-370952"/>
            <a:ext cx="1073447" cy="971274"/>
          </a:xfrm>
          <a:custGeom>
            <a:avLst/>
            <a:gdLst/>
            <a:ahLst/>
            <a:cxnLst/>
            <a:rect l="l" t="t" r="r" b="b"/>
            <a:pathLst>
              <a:path w="30016" h="27159" extrusionOk="0">
                <a:moveTo>
                  <a:pt x="16240" y="1"/>
                </a:moveTo>
                <a:cubicBezTo>
                  <a:pt x="15466" y="1"/>
                  <a:pt x="14823" y="620"/>
                  <a:pt x="14823" y="1406"/>
                </a:cubicBezTo>
                <a:cubicBezTo>
                  <a:pt x="14823" y="1691"/>
                  <a:pt x="14919" y="1942"/>
                  <a:pt x="15050" y="2168"/>
                </a:cubicBezTo>
                <a:cubicBezTo>
                  <a:pt x="13645" y="5216"/>
                  <a:pt x="13680" y="8454"/>
                  <a:pt x="14002" y="11728"/>
                </a:cubicBezTo>
                <a:cubicBezTo>
                  <a:pt x="13014" y="9966"/>
                  <a:pt x="12204" y="8121"/>
                  <a:pt x="11585" y="6192"/>
                </a:cubicBezTo>
                <a:cubicBezTo>
                  <a:pt x="12037" y="5954"/>
                  <a:pt x="12347" y="5490"/>
                  <a:pt x="12347" y="4942"/>
                </a:cubicBezTo>
                <a:cubicBezTo>
                  <a:pt x="12347" y="4168"/>
                  <a:pt x="11728" y="3525"/>
                  <a:pt x="10942" y="3525"/>
                </a:cubicBezTo>
                <a:cubicBezTo>
                  <a:pt x="10168" y="3525"/>
                  <a:pt x="9525" y="4144"/>
                  <a:pt x="9525" y="4942"/>
                </a:cubicBezTo>
                <a:cubicBezTo>
                  <a:pt x="9525" y="5561"/>
                  <a:pt x="9930" y="6085"/>
                  <a:pt x="10489" y="6263"/>
                </a:cubicBezTo>
                <a:cubicBezTo>
                  <a:pt x="11085" y="8157"/>
                  <a:pt x="11847" y="9954"/>
                  <a:pt x="12787" y="11681"/>
                </a:cubicBezTo>
                <a:cubicBezTo>
                  <a:pt x="9966" y="10121"/>
                  <a:pt x="8120" y="7299"/>
                  <a:pt x="6727" y="4370"/>
                </a:cubicBezTo>
                <a:cubicBezTo>
                  <a:pt x="7144" y="4120"/>
                  <a:pt x="7406" y="3668"/>
                  <a:pt x="7406" y="3168"/>
                </a:cubicBezTo>
                <a:cubicBezTo>
                  <a:pt x="7406" y="2394"/>
                  <a:pt x="6787" y="1751"/>
                  <a:pt x="6001" y="1751"/>
                </a:cubicBezTo>
                <a:cubicBezTo>
                  <a:pt x="5227" y="1751"/>
                  <a:pt x="4584" y="2382"/>
                  <a:pt x="4584" y="3168"/>
                </a:cubicBezTo>
                <a:cubicBezTo>
                  <a:pt x="4584" y="3823"/>
                  <a:pt x="5024" y="4358"/>
                  <a:pt x="5620" y="4525"/>
                </a:cubicBezTo>
                <a:cubicBezTo>
                  <a:pt x="7156" y="7811"/>
                  <a:pt x="9215" y="10931"/>
                  <a:pt x="12371" y="12657"/>
                </a:cubicBezTo>
                <a:cubicBezTo>
                  <a:pt x="9096" y="12681"/>
                  <a:pt x="5858" y="13372"/>
                  <a:pt x="2679" y="14181"/>
                </a:cubicBezTo>
                <a:cubicBezTo>
                  <a:pt x="2453" y="13717"/>
                  <a:pt x="1976" y="13395"/>
                  <a:pt x="1417" y="13395"/>
                </a:cubicBezTo>
                <a:cubicBezTo>
                  <a:pt x="643" y="13395"/>
                  <a:pt x="0" y="14014"/>
                  <a:pt x="0" y="14800"/>
                </a:cubicBezTo>
                <a:cubicBezTo>
                  <a:pt x="0" y="15574"/>
                  <a:pt x="619" y="16217"/>
                  <a:pt x="1417" y="16217"/>
                </a:cubicBezTo>
                <a:cubicBezTo>
                  <a:pt x="2036" y="16217"/>
                  <a:pt x="2560" y="15812"/>
                  <a:pt x="2738" y="15265"/>
                </a:cubicBezTo>
                <a:cubicBezTo>
                  <a:pt x="5931" y="14445"/>
                  <a:pt x="9143" y="13735"/>
                  <a:pt x="12440" y="13735"/>
                </a:cubicBezTo>
                <a:cubicBezTo>
                  <a:pt x="12734" y="13735"/>
                  <a:pt x="13028" y="13741"/>
                  <a:pt x="13323" y="13753"/>
                </a:cubicBezTo>
                <a:cubicBezTo>
                  <a:pt x="12311" y="14681"/>
                  <a:pt x="11537" y="16372"/>
                  <a:pt x="11025" y="17301"/>
                </a:cubicBezTo>
                <a:cubicBezTo>
                  <a:pt x="10025" y="19110"/>
                  <a:pt x="9287" y="21027"/>
                  <a:pt x="8739" y="23004"/>
                </a:cubicBezTo>
                <a:cubicBezTo>
                  <a:pt x="8168" y="23182"/>
                  <a:pt x="7763" y="23718"/>
                  <a:pt x="7763" y="24349"/>
                </a:cubicBezTo>
                <a:cubicBezTo>
                  <a:pt x="7763" y="25123"/>
                  <a:pt x="8394" y="25754"/>
                  <a:pt x="9180" y="25754"/>
                </a:cubicBezTo>
                <a:cubicBezTo>
                  <a:pt x="9954" y="25754"/>
                  <a:pt x="10597" y="25135"/>
                  <a:pt x="10597" y="24349"/>
                </a:cubicBezTo>
                <a:cubicBezTo>
                  <a:pt x="10597" y="23789"/>
                  <a:pt x="10287" y="23313"/>
                  <a:pt x="9823" y="23099"/>
                </a:cubicBezTo>
                <a:cubicBezTo>
                  <a:pt x="10228" y="21646"/>
                  <a:pt x="10739" y="20241"/>
                  <a:pt x="11418" y="18884"/>
                </a:cubicBezTo>
                <a:cubicBezTo>
                  <a:pt x="11799" y="18098"/>
                  <a:pt x="12216" y="17336"/>
                  <a:pt x="12692" y="16586"/>
                </a:cubicBezTo>
                <a:cubicBezTo>
                  <a:pt x="12918" y="16229"/>
                  <a:pt x="13287" y="15491"/>
                  <a:pt x="13716" y="14907"/>
                </a:cubicBezTo>
                <a:cubicBezTo>
                  <a:pt x="13895" y="18527"/>
                  <a:pt x="15145" y="21920"/>
                  <a:pt x="17347" y="24778"/>
                </a:cubicBezTo>
                <a:cubicBezTo>
                  <a:pt x="17109" y="25028"/>
                  <a:pt x="16966" y="25373"/>
                  <a:pt x="16966" y="25742"/>
                </a:cubicBezTo>
                <a:cubicBezTo>
                  <a:pt x="16966" y="26516"/>
                  <a:pt x="17586" y="27159"/>
                  <a:pt x="18383" y="27159"/>
                </a:cubicBezTo>
                <a:cubicBezTo>
                  <a:pt x="19157" y="27159"/>
                  <a:pt x="19788" y="26528"/>
                  <a:pt x="19788" y="25742"/>
                </a:cubicBezTo>
                <a:cubicBezTo>
                  <a:pt x="19788" y="24968"/>
                  <a:pt x="19169" y="24325"/>
                  <a:pt x="18383" y="24325"/>
                </a:cubicBezTo>
                <a:lnTo>
                  <a:pt x="18359" y="24325"/>
                </a:lnTo>
                <a:cubicBezTo>
                  <a:pt x="16443" y="21908"/>
                  <a:pt x="15252" y="19063"/>
                  <a:pt x="14895" y="16015"/>
                </a:cubicBezTo>
                <a:lnTo>
                  <a:pt x="14895" y="16015"/>
                </a:lnTo>
                <a:cubicBezTo>
                  <a:pt x="16300" y="17979"/>
                  <a:pt x="18098" y="19598"/>
                  <a:pt x="20193" y="20813"/>
                </a:cubicBezTo>
                <a:cubicBezTo>
                  <a:pt x="20169" y="20920"/>
                  <a:pt x="20145" y="21039"/>
                  <a:pt x="20145" y="21158"/>
                </a:cubicBezTo>
                <a:cubicBezTo>
                  <a:pt x="20145" y="21932"/>
                  <a:pt x="20776" y="22575"/>
                  <a:pt x="21562" y="22575"/>
                </a:cubicBezTo>
                <a:cubicBezTo>
                  <a:pt x="22336" y="22575"/>
                  <a:pt x="22979" y="21944"/>
                  <a:pt x="22979" y="21158"/>
                </a:cubicBezTo>
                <a:cubicBezTo>
                  <a:pt x="22979" y="20384"/>
                  <a:pt x="22348" y="19741"/>
                  <a:pt x="21562" y="19741"/>
                </a:cubicBezTo>
                <a:cubicBezTo>
                  <a:pt x="21300" y="19741"/>
                  <a:pt x="21038" y="19825"/>
                  <a:pt x="20836" y="19956"/>
                </a:cubicBezTo>
                <a:cubicBezTo>
                  <a:pt x="18514" y="18634"/>
                  <a:pt x="16597" y="16789"/>
                  <a:pt x="15169" y="14503"/>
                </a:cubicBezTo>
                <a:lnTo>
                  <a:pt x="15169" y="14503"/>
                </a:lnTo>
                <a:cubicBezTo>
                  <a:pt x="18562" y="14955"/>
                  <a:pt x="21681" y="16431"/>
                  <a:pt x="24194" y="18729"/>
                </a:cubicBezTo>
                <a:cubicBezTo>
                  <a:pt x="24098" y="18932"/>
                  <a:pt x="24015" y="19146"/>
                  <a:pt x="24015" y="19408"/>
                </a:cubicBezTo>
                <a:cubicBezTo>
                  <a:pt x="24015" y="20182"/>
                  <a:pt x="24646" y="20813"/>
                  <a:pt x="25432" y="20813"/>
                </a:cubicBezTo>
                <a:cubicBezTo>
                  <a:pt x="26206" y="20813"/>
                  <a:pt x="26849" y="20194"/>
                  <a:pt x="26849" y="19408"/>
                </a:cubicBezTo>
                <a:cubicBezTo>
                  <a:pt x="26849" y="18634"/>
                  <a:pt x="26218" y="17991"/>
                  <a:pt x="25432" y="17991"/>
                </a:cubicBezTo>
                <a:cubicBezTo>
                  <a:pt x="25289" y="17991"/>
                  <a:pt x="25146" y="18015"/>
                  <a:pt x="25015" y="18063"/>
                </a:cubicBezTo>
                <a:cubicBezTo>
                  <a:pt x="22312" y="15550"/>
                  <a:pt x="18943" y="13967"/>
                  <a:pt x="15288" y="13479"/>
                </a:cubicBezTo>
                <a:cubicBezTo>
                  <a:pt x="18871" y="10978"/>
                  <a:pt x="22943" y="9442"/>
                  <a:pt x="27289" y="9002"/>
                </a:cubicBezTo>
                <a:cubicBezTo>
                  <a:pt x="27503" y="9526"/>
                  <a:pt x="28004" y="9895"/>
                  <a:pt x="28599" y="9895"/>
                </a:cubicBezTo>
                <a:cubicBezTo>
                  <a:pt x="29373" y="9895"/>
                  <a:pt x="30016" y="9264"/>
                  <a:pt x="30016" y="8478"/>
                </a:cubicBezTo>
                <a:cubicBezTo>
                  <a:pt x="29956" y="7704"/>
                  <a:pt x="29337" y="7085"/>
                  <a:pt x="28563" y="7085"/>
                </a:cubicBezTo>
                <a:cubicBezTo>
                  <a:pt x="27980" y="7085"/>
                  <a:pt x="27480" y="7442"/>
                  <a:pt x="27265" y="7942"/>
                </a:cubicBezTo>
                <a:cubicBezTo>
                  <a:pt x="22920" y="8395"/>
                  <a:pt x="18800" y="9847"/>
                  <a:pt x="15169" y="12276"/>
                </a:cubicBezTo>
                <a:cubicBezTo>
                  <a:pt x="17157" y="7990"/>
                  <a:pt x="20610" y="4537"/>
                  <a:pt x="24932" y="2573"/>
                </a:cubicBezTo>
                <a:cubicBezTo>
                  <a:pt x="25170" y="2739"/>
                  <a:pt x="25456" y="2834"/>
                  <a:pt x="25753" y="2834"/>
                </a:cubicBezTo>
                <a:cubicBezTo>
                  <a:pt x="26527" y="2834"/>
                  <a:pt x="27158" y="2215"/>
                  <a:pt x="27158" y="1430"/>
                </a:cubicBezTo>
                <a:cubicBezTo>
                  <a:pt x="27158" y="656"/>
                  <a:pt x="26539" y="13"/>
                  <a:pt x="25753" y="13"/>
                </a:cubicBezTo>
                <a:cubicBezTo>
                  <a:pt x="24979" y="13"/>
                  <a:pt x="24336" y="632"/>
                  <a:pt x="24336" y="1430"/>
                </a:cubicBezTo>
                <a:cubicBezTo>
                  <a:pt x="24336" y="1513"/>
                  <a:pt x="24348" y="1584"/>
                  <a:pt x="24360" y="1680"/>
                </a:cubicBezTo>
                <a:cubicBezTo>
                  <a:pt x="20360" y="3549"/>
                  <a:pt x="17086" y="6585"/>
                  <a:pt x="14942" y="10395"/>
                </a:cubicBezTo>
                <a:cubicBezTo>
                  <a:pt x="14752" y="7811"/>
                  <a:pt x="14835" y="5216"/>
                  <a:pt x="15919" y="2799"/>
                </a:cubicBezTo>
                <a:cubicBezTo>
                  <a:pt x="16026" y="2823"/>
                  <a:pt x="16133" y="2823"/>
                  <a:pt x="16240" y="2823"/>
                </a:cubicBezTo>
                <a:cubicBezTo>
                  <a:pt x="17014" y="2823"/>
                  <a:pt x="17657" y="2203"/>
                  <a:pt x="17657" y="1406"/>
                </a:cubicBezTo>
                <a:cubicBezTo>
                  <a:pt x="17657" y="632"/>
                  <a:pt x="17026" y="1"/>
                  <a:pt x="16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1"/>
          <p:cNvSpPr/>
          <p:nvPr/>
        </p:nvSpPr>
        <p:spPr>
          <a:xfrm>
            <a:off x="669732" y="-210450"/>
            <a:ext cx="663001" cy="661499"/>
          </a:xfrm>
          <a:custGeom>
            <a:avLst/>
            <a:gdLst/>
            <a:ahLst/>
            <a:cxnLst/>
            <a:rect l="l" t="t" r="r" b="b"/>
            <a:pathLst>
              <a:path w="18539" h="18497" extrusionOk="0">
                <a:moveTo>
                  <a:pt x="6251" y="0"/>
                </a:moveTo>
                <a:cubicBezTo>
                  <a:pt x="6200" y="0"/>
                  <a:pt x="6148" y="5"/>
                  <a:pt x="6097" y="13"/>
                </a:cubicBezTo>
                <a:cubicBezTo>
                  <a:pt x="5585" y="109"/>
                  <a:pt x="5263" y="585"/>
                  <a:pt x="5347" y="1073"/>
                </a:cubicBezTo>
                <a:cubicBezTo>
                  <a:pt x="5418" y="1478"/>
                  <a:pt x="5739" y="1752"/>
                  <a:pt x="6109" y="1811"/>
                </a:cubicBezTo>
                <a:cubicBezTo>
                  <a:pt x="7061" y="3954"/>
                  <a:pt x="7942" y="6121"/>
                  <a:pt x="8252" y="8443"/>
                </a:cubicBezTo>
                <a:cubicBezTo>
                  <a:pt x="7537" y="7883"/>
                  <a:pt x="6371" y="7574"/>
                  <a:pt x="5716" y="7348"/>
                </a:cubicBezTo>
                <a:cubicBezTo>
                  <a:pt x="4454" y="6919"/>
                  <a:pt x="3144" y="6633"/>
                  <a:pt x="1810" y="6514"/>
                </a:cubicBezTo>
                <a:cubicBezTo>
                  <a:pt x="1655" y="6224"/>
                  <a:pt x="1337" y="6024"/>
                  <a:pt x="991" y="6024"/>
                </a:cubicBezTo>
                <a:cubicBezTo>
                  <a:pt x="939" y="6024"/>
                  <a:pt x="887" y="6029"/>
                  <a:pt x="834" y="6038"/>
                </a:cubicBezTo>
                <a:cubicBezTo>
                  <a:pt x="334" y="6133"/>
                  <a:pt x="1" y="6609"/>
                  <a:pt x="96" y="7098"/>
                </a:cubicBezTo>
                <a:cubicBezTo>
                  <a:pt x="170" y="7555"/>
                  <a:pt x="559" y="7861"/>
                  <a:pt x="998" y="7861"/>
                </a:cubicBezTo>
                <a:cubicBezTo>
                  <a:pt x="1050" y="7861"/>
                  <a:pt x="1103" y="7856"/>
                  <a:pt x="1156" y="7848"/>
                </a:cubicBezTo>
                <a:cubicBezTo>
                  <a:pt x="1513" y="7788"/>
                  <a:pt x="1775" y="7526"/>
                  <a:pt x="1870" y="7205"/>
                </a:cubicBezTo>
                <a:cubicBezTo>
                  <a:pt x="2834" y="7312"/>
                  <a:pt x="3799" y="7490"/>
                  <a:pt x="4751" y="7752"/>
                </a:cubicBezTo>
                <a:cubicBezTo>
                  <a:pt x="5299" y="7919"/>
                  <a:pt x="5835" y="8098"/>
                  <a:pt x="6359" y="8324"/>
                </a:cubicBezTo>
                <a:cubicBezTo>
                  <a:pt x="6609" y="8419"/>
                  <a:pt x="7133" y="8586"/>
                  <a:pt x="7549" y="8800"/>
                </a:cubicBezTo>
                <a:cubicBezTo>
                  <a:pt x="5263" y="9312"/>
                  <a:pt x="3203" y="10491"/>
                  <a:pt x="1608" y="12217"/>
                </a:cubicBezTo>
                <a:cubicBezTo>
                  <a:pt x="1462" y="12117"/>
                  <a:pt x="1287" y="12058"/>
                  <a:pt x="1106" y="12058"/>
                </a:cubicBezTo>
                <a:cubicBezTo>
                  <a:pt x="1051" y="12058"/>
                  <a:pt x="996" y="12063"/>
                  <a:pt x="941" y="12074"/>
                </a:cubicBezTo>
                <a:cubicBezTo>
                  <a:pt x="441" y="12158"/>
                  <a:pt x="108" y="12634"/>
                  <a:pt x="203" y="13122"/>
                </a:cubicBezTo>
                <a:cubicBezTo>
                  <a:pt x="278" y="13580"/>
                  <a:pt x="666" y="13885"/>
                  <a:pt x="1097" y="13885"/>
                </a:cubicBezTo>
                <a:cubicBezTo>
                  <a:pt x="1148" y="13885"/>
                  <a:pt x="1199" y="13881"/>
                  <a:pt x="1251" y="13872"/>
                </a:cubicBezTo>
                <a:cubicBezTo>
                  <a:pt x="1763" y="13777"/>
                  <a:pt x="2084" y="13301"/>
                  <a:pt x="2001" y="12813"/>
                </a:cubicBezTo>
                <a:lnTo>
                  <a:pt x="2001" y="12801"/>
                </a:lnTo>
                <a:cubicBezTo>
                  <a:pt x="3334" y="11300"/>
                  <a:pt x="5037" y="10229"/>
                  <a:pt x="6954" y="9646"/>
                </a:cubicBezTo>
                <a:lnTo>
                  <a:pt x="6954" y="9646"/>
                </a:lnTo>
                <a:cubicBezTo>
                  <a:pt x="5859" y="10765"/>
                  <a:pt x="5001" y="12098"/>
                  <a:pt x="4454" y="13575"/>
                </a:cubicBezTo>
                <a:cubicBezTo>
                  <a:pt x="4382" y="13575"/>
                  <a:pt x="4311" y="13575"/>
                  <a:pt x="4227" y="13586"/>
                </a:cubicBezTo>
                <a:cubicBezTo>
                  <a:pt x="3727" y="13682"/>
                  <a:pt x="3394" y="14158"/>
                  <a:pt x="3489" y="14646"/>
                </a:cubicBezTo>
                <a:cubicBezTo>
                  <a:pt x="3563" y="15089"/>
                  <a:pt x="3944" y="15401"/>
                  <a:pt x="4378" y="15401"/>
                </a:cubicBezTo>
                <a:cubicBezTo>
                  <a:pt x="4434" y="15401"/>
                  <a:pt x="4491" y="15395"/>
                  <a:pt x="4549" y="15384"/>
                </a:cubicBezTo>
                <a:cubicBezTo>
                  <a:pt x="5049" y="15301"/>
                  <a:pt x="5382" y="14825"/>
                  <a:pt x="5287" y="14337"/>
                </a:cubicBezTo>
                <a:cubicBezTo>
                  <a:pt x="5263" y="14158"/>
                  <a:pt x="5180" y="14003"/>
                  <a:pt x="5085" y="13884"/>
                </a:cubicBezTo>
                <a:cubicBezTo>
                  <a:pt x="5680" y="12253"/>
                  <a:pt x="6644" y="10800"/>
                  <a:pt x="7954" y="9646"/>
                </a:cubicBezTo>
                <a:lnTo>
                  <a:pt x="7954" y="9646"/>
                </a:lnTo>
                <a:cubicBezTo>
                  <a:pt x="8037" y="11872"/>
                  <a:pt x="7442" y="14039"/>
                  <a:pt x="6240" y="15908"/>
                </a:cubicBezTo>
                <a:cubicBezTo>
                  <a:pt x="6139" y="15872"/>
                  <a:pt x="6019" y="15856"/>
                  <a:pt x="5903" y="15856"/>
                </a:cubicBezTo>
                <a:cubicBezTo>
                  <a:pt x="5868" y="15856"/>
                  <a:pt x="5833" y="15858"/>
                  <a:pt x="5799" y="15861"/>
                </a:cubicBezTo>
                <a:cubicBezTo>
                  <a:pt x="5287" y="15956"/>
                  <a:pt x="4966" y="16432"/>
                  <a:pt x="5049" y="16920"/>
                </a:cubicBezTo>
                <a:cubicBezTo>
                  <a:pt x="5134" y="17378"/>
                  <a:pt x="5524" y="17683"/>
                  <a:pt x="5954" y="17683"/>
                </a:cubicBezTo>
                <a:cubicBezTo>
                  <a:pt x="6005" y="17683"/>
                  <a:pt x="6057" y="17679"/>
                  <a:pt x="6109" y="17670"/>
                </a:cubicBezTo>
                <a:cubicBezTo>
                  <a:pt x="6609" y="17575"/>
                  <a:pt x="6942" y="17099"/>
                  <a:pt x="6847" y="16611"/>
                </a:cubicBezTo>
                <a:cubicBezTo>
                  <a:pt x="6835" y="16515"/>
                  <a:pt x="6811" y="16432"/>
                  <a:pt x="6763" y="16361"/>
                </a:cubicBezTo>
                <a:cubicBezTo>
                  <a:pt x="8073" y="14348"/>
                  <a:pt x="8716" y="12015"/>
                  <a:pt x="8621" y="9598"/>
                </a:cubicBezTo>
                <a:lnTo>
                  <a:pt x="8621" y="9598"/>
                </a:lnTo>
                <a:cubicBezTo>
                  <a:pt x="10621" y="11622"/>
                  <a:pt x="12062" y="14075"/>
                  <a:pt x="12836" y="16801"/>
                </a:cubicBezTo>
                <a:cubicBezTo>
                  <a:pt x="12526" y="16992"/>
                  <a:pt x="12347" y="17349"/>
                  <a:pt x="12407" y="17742"/>
                </a:cubicBezTo>
                <a:cubicBezTo>
                  <a:pt x="12481" y="18184"/>
                  <a:pt x="12862" y="18496"/>
                  <a:pt x="13295" y="18496"/>
                </a:cubicBezTo>
                <a:cubicBezTo>
                  <a:pt x="13352" y="18496"/>
                  <a:pt x="13409" y="18491"/>
                  <a:pt x="13467" y="18480"/>
                </a:cubicBezTo>
                <a:cubicBezTo>
                  <a:pt x="13979" y="18432"/>
                  <a:pt x="14312" y="17956"/>
                  <a:pt x="14241" y="17456"/>
                </a:cubicBezTo>
                <a:cubicBezTo>
                  <a:pt x="14181" y="17087"/>
                  <a:pt x="13883" y="16801"/>
                  <a:pt x="13538" y="16718"/>
                </a:cubicBezTo>
                <a:cubicBezTo>
                  <a:pt x="12776" y="13979"/>
                  <a:pt x="11383" y="11491"/>
                  <a:pt x="9419" y="9419"/>
                </a:cubicBezTo>
                <a:lnTo>
                  <a:pt x="9419" y="9419"/>
                </a:lnTo>
                <a:cubicBezTo>
                  <a:pt x="12395" y="10229"/>
                  <a:pt x="14979" y="12062"/>
                  <a:pt x="16717" y="14622"/>
                </a:cubicBezTo>
                <a:cubicBezTo>
                  <a:pt x="16646" y="14777"/>
                  <a:pt x="16598" y="14979"/>
                  <a:pt x="16646" y="15170"/>
                </a:cubicBezTo>
                <a:cubicBezTo>
                  <a:pt x="16730" y="15612"/>
                  <a:pt x="17112" y="15924"/>
                  <a:pt x="17538" y="15924"/>
                </a:cubicBezTo>
                <a:cubicBezTo>
                  <a:pt x="17593" y="15924"/>
                  <a:pt x="17649" y="15919"/>
                  <a:pt x="17705" y="15908"/>
                </a:cubicBezTo>
                <a:cubicBezTo>
                  <a:pt x="18205" y="15825"/>
                  <a:pt x="18539" y="15349"/>
                  <a:pt x="18443" y="14860"/>
                </a:cubicBezTo>
                <a:cubicBezTo>
                  <a:pt x="18370" y="14407"/>
                  <a:pt x="17988" y="14094"/>
                  <a:pt x="17563" y="14094"/>
                </a:cubicBezTo>
                <a:cubicBezTo>
                  <a:pt x="17508" y="14094"/>
                  <a:pt x="17452" y="14099"/>
                  <a:pt x="17396" y="14110"/>
                </a:cubicBezTo>
                <a:cubicBezTo>
                  <a:pt x="17336" y="14122"/>
                  <a:pt x="17289" y="14134"/>
                  <a:pt x="17229" y="14158"/>
                </a:cubicBezTo>
                <a:cubicBezTo>
                  <a:pt x="15586" y="11789"/>
                  <a:pt x="13264" y="10038"/>
                  <a:pt x="10585" y="9074"/>
                </a:cubicBezTo>
                <a:cubicBezTo>
                  <a:pt x="11598" y="8817"/>
                  <a:pt x="12624" y="8637"/>
                  <a:pt x="13652" y="8637"/>
                </a:cubicBezTo>
                <a:cubicBezTo>
                  <a:pt x="14293" y="8637"/>
                  <a:pt x="14934" y="8707"/>
                  <a:pt x="15574" y="8872"/>
                </a:cubicBezTo>
                <a:cubicBezTo>
                  <a:pt x="15574" y="8931"/>
                  <a:pt x="15574" y="9003"/>
                  <a:pt x="15586" y="9074"/>
                </a:cubicBezTo>
                <a:cubicBezTo>
                  <a:pt x="15671" y="9532"/>
                  <a:pt x="16061" y="9837"/>
                  <a:pt x="16491" y="9837"/>
                </a:cubicBezTo>
                <a:cubicBezTo>
                  <a:pt x="16542" y="9837"/>
                  <a:pt x="16594" y="9833"/>
                  <a:pt x="16646" y="9824"/>
                </a:cubicBezTo>
                <a:cubicBezTo>
                  <a:pt x="17158" y="9729"/>
                  <a:pt x="17479" y="9253"/>
                  <a:pt x="17396" y="8764"/>
                </a:cubicBezTo>
                <a:cubicBezTo>
                  <a:pt x="17311" y="8322"/>
                  <a:pt x="16929" y="8010"/>
                  <a:pt x="16504" y="8010"/>
                </a:cubicBezTo>
                <a:cubicBezTo>
                  <a:pt x="16448" y="8010"/>
                  <a:pt x="16392" y="8015"/>
                  <a:pt x="16336" y="8026"/>
                </a:cubicBezTo>
                <a:cubicBezTo>
                  <a:pt x="16157" y="8050"/>
                  <a:pt x="15991" y="8145"/>
                  <a:pt x="15872" y="8241"/>
                </a:cubicBezTo>
                <a:cubicBezTo>
                  <a:pt x="15145" y="8048"/>
                  <a:pt x="14422" y="7966"/>
                  <a:pt x="13702" y="7966"/>
                </a:cubicBezTo>
                <a:cubicBezTo>
                  <a:pt x="12335" y="7966"/>
                  <a:pt x="10978" y="8259"/>
                  <a:pt x="9621" y="8633"/>
                </a:cubicBezTo>
                <a:cubicBezTo>
                  <a:pt x="10645" y="7800"/>
                  <a:pt x="11728" y="7074"/>
                  <a:pt x="12907" y="6455"/>
                </a:cubicBezTo>
                <a:cubicBezTo>
                  <a:pt x="13079" y="6687"/>
                  <a:pt x="13345" y="6825"/>
                  <a:pt x="13640" y="6825"/>
                </a:cubicBezTo>
                <a:cubicBezTo>
                  <a:pt x="13693" y="6825"/>
                  <a:pt x="13746" y="6821"/>
                  <a:pt x="13800" y="6812"/>
                </a:cubicBezTo>
                <a:cubicBezTo>
                  <a:pt x="14312" y="6728"/>
                  <a:pt x="14633" y="6252"/>
                  <a:pt x="14550" y="5764"/>
                </a:cubicBezTo>
                <a:cubicBezTo>
                  <a:pt x="14465" y="5306"/>
                  <a:pt x="14075" y="5001"/>
                  <a:pt x="13645" y="5001"/>
                </a:cubicBezTo>
                <a:cubicBezTo>
                  <a:pt x="13594" y="5001"/>
                  <a:pt x="13542" y="5005"/>
                  <a:pt x="13490" y="5014"/>
                </a:cubicBezTo>
                <a:cubicBezTo>
                  <a:pt x="13086" y="5085"/>
                  <a:pt x="12800" y="5407"/>
                  <a:pt x="12752" y="5776"/>
                </a:cubicBezTo>
                <a:cubicBezTo>
                  <a:pt x="11597" y="6359"/>
                  <a:pt x="10526" y="7050"/>
                  <a:pt x="9514" y="7848"/>
                </a:cubicBezTo>
                <a:cubicBezTo>
                  <a:pt x="10216" y="5859"/>
                  <a:pt x="11812" y="4371"/>
                  <a:pt x="13538" y="3145"/>
                </a:cubicBezTo>
                <a:cubicBezTo>
                  <a:pt x="13708" y="3344"/>
                  <a:pt x="13961" y="3469"/>
                  <a:pt x="14228" y="3469"/>
                </a:cubicBezTo>
                <a:cubicBezTo>
                  <a:pt x="14279" y="3469"/>
                  <a:pt x="14331" y="3464"/>
                  <a:pt x="14383" y="3454"/>
                </a:cubicBezTo>
                <a:cubicBezTo>
                  <a:pt x="14883" y="3359"/>
                  <a:pt x="15217" y="2883"/>
                  <a:pt x="15134" y="2395"/>
                </a:cubicBezTo>
                <a:cubicBezTo>
                  <a:pt x="15049" y="1952"/>
                  <a:pt x="14667" y="1640"/>
                  <a:pt x="14241" y="1640"/>
                </a:cubicBezTo>
                <a:cubicBezTo>
                  <a:pt x="14186" y="1640"/>
                  <a:pt x="14130" y="1645"/>
                  <a:pt x="14074" y="1656"/>
                </a:cubicBezTo>
                <a:cubicBezTo>
                  <a:pt x="13657" y="1728"/>
                  <a:pt x="13359" y="2073"/>
                  <a:pt x="13312" y="2466"/>
                </a:cubicBezTo>
                <a:cubicBezTo>
                  <a:pt x="11359" y="3823"/>
                  <a:pt x="9585" y="5478"/>
                  <a:pt x="8835" y="7693"/>
                </a:cubicBezTo>
                <a:cubicBezTo>
                  <a:pt x="8454" y="5597"/>
                  <a:pt x="7656" y="3597"/>
                  <a:pt x="6775" y="1656"/>
                </a:cubicBezTo>
                <a:cubicBezTo>
                  <a:pt x="7049" y="1454"/>
                  <a:pt x="7204" y="1121"/>
                  <a:pt x="7144" y="763"/>
                </a:cubicBezTo>
                <a:cubicBezTo>
                  <a:pt x="7070" y="306"/>
                  <a:pt x="6681" y="0"/>
                  <a:pt x="62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71438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11"/>
          <p:cNvGrpSpPr/>
          <p:nvPr/>
        </p:nvGrpSpPr>
        <p:grpSpPr>
          <a:xfrm>
            <a:off x="1995295" y="4343349"/>
            <a:ext cx="1692138" cy="1646899"/>
            <a:chOff x="614950" y="1334525"/>
            <a:chExt cx="1182900" cy="1151275"/>
          </a:xfrm>
        </p:grpSpPr>
        <p:sp>
          <p:nvSpPr>
            <p:cNvPr id="1227" name="Google Shape;1227;p11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11"/>
          <p:cNvGrpSpPr/>
          <p:nvPr/>
        </p:nvGrpSpPr>
        <p:grpSpPr>
          <a:xfrm rot="-367162">
            <a:off x="7060171" y="2976199"/>
            <a:ext cx="2983658" cy="3038455"/>
            <a:chOff x="6976257" y="3037728"/>
            <a:chExt cx="2983663" cy="3038461"/>
          </a:xfrm>
        </p:grpSpPr>
        <p:grpSp>
          <p:nvGrpSpPr>
            <p:cNvPr id="1240" name="Google Shape;1240;p11"/>
            <p:cNvGrpSpPr/>
            <p:nvPr/>
          </p:nvGrpSpPr>
          <p:grpSpPr>
            <a:xfrm rot="-7331738">
              <a:off x="7261531" y="4068598"/>
              <a:ext cx="1761763" cy="1646855"/>
              <a:chOff x="4130275" y="3155425"/>
              <a:chExt cx="1047175" cy="978875"/>
            </a:xfrm>
          </p:grpSpPr>
          <p:sp>
            <p:nvSpPr>
              <p:cNvPr id="1241" name="Google Shape;1241;p11"/>
              <p:cNvSpPr/>
              <p:nvPr/>
            </p:nvSpPr>
            <p:spPr>
              <a:xfrm>
                <a:off x="4680925" y="3638225"/>
                <a:ext cx="48730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9492" h="9169" extrusionOk="0">
                    <a:moveTo>
                      <a:pt x="1208" y="0"/>
                    </a:moveTo>
                    <a:cubicBezTo>
                      <a:pt x="835" y="0"/>
                      <a:pt x="463" y="29"/>
                      <a:pt x="96" y="90"/>
                    </a:cubicBezTo>
                    <a:cubicBezTo>
                      <a:pt x="1" y="590"/>
                      <a:pt x="60" y="1090"/>
                      <a:pt x="286" y="1554"/>
                    </a:cubicBezTo>
                    <a:cubicBezTo>
                      <a:pt x="1906" y="4793"/>
                      <a:pt x="5168" y="7091"/>
                      <a:pt x="8597" y="8377"/>
                    </a:cubicBezTo>
                    <a:cubicBezTo>
                      <a:pt x="9299" y="8650"/>
                      <a:pt x="10038" y="8889"/>
                      <a:pt x="10776" y="9019"/>
                    </a:cubicBezTo>
                    <a:cubicBezTo>
                      <a:pt x="11342" y="9123"/>
                      <a:pt x="11909" y="9169"/>
                      <a:pt x="12475" y="9169"/>
                    </a:cubicBezTo>
                    <a:cubicBezTo>
                      <a:pt x="14849" y="9169"/>
                      <a:pt x="17213" y="8356"/>
                      <a:pt x="19491" y="7519"/>
                    </a:cubicBezTo>
                    <a:cubicBezTo>
                      <a:pt x="18694" y="7460"/>
                      <a:pt x="17920" y="7174"/>
                      <a:pt x="17181" y="6888"/>
                    </a:cubicBezTo>
                    <a:cubicBezTo>
                      <a:pt x="14407" y="5829"/>
                      <a:pt x="11716" y="4543"/>
                      <a:pt x="9145" y="3066"/>
                    </a:cubicBezTo>
                    <a:cubicBezTo>
                      <a:pt x="7656" y="2221"/>
                      <a:pt x="6192" y="1304"/>
                      <a:pt x="4608" y="685"/>
                    </a:cubicBezTo>
                    <a:cubicBezTo>
                      <a:pt x="3529" y="271"/>
                      <a:pt x="2361" y="0"/>
                      <a:pt x="1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1"/>
              <p:cNvSpPr/>
              <p:nvPr/>
            </p:nvSpPr>
            <p:spPr>
              <a:xfrm>
                <a:off x="4683300" y="3577175"/>
                <a:ext cx="494150" cy="249050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9962" extrusionOk="0">
                    <a:moveTo>
                      <a:pt x="4989" y="0"/>
                    </a:moveTo>
                    <a:cubicBezTo>
                      <a:pt x="3653" y="0"/>
                      <a:pt x="2336" y="286"/>
                      <a:pt x="1180" y="913"/>
                    </a:cubicBezTo>
                    <a:cubicBezTo>
                      <a:pt x="739" y="1151"/>
                      <a:pt x="406" y="1508"/>
                      <a:pt x="191" y="1948"/>
                    </a:cubicBezTo>
                    <a:cubicBezTo>
                      <a:pt x="108" y="2151"/>
                      <a:pt x="49" y="2341"/>
                      <a:pt x="1" y="2532"/>
                    </a:cubicBezTo>
                    <a:cubicBezTo>
                      <a:pt x="368" y="2471"/>
                      <a:pt x="740" y="2442"/>
                      <a:pt x="1113" y="2442"/>
                    </a:cubicBezTo>
                    <a:cubicBezTo>
                      <a:pt x="2266" y="2442"/>
                      <a:pt x="3434" y="2713"/>
                      <a:pt x="4513" y="3127"/>
                    </a:cubicBezTo>
                    <a:cubicBezTo>
                      <a:pt x="6097" y="3734"/>
                      <a:pt x="7561" y="4663"/>
                      <a:pt x="9050" y="5508"/>
                    </a:cubicBezTo>
                    <a:cubicBezTo>
                      <a:pt x="11633" y="6985"/>
                      <a:pt x="14312" y="8259"/>
                      <a:pt x="17098" y="9330"/>
                    </a:cubicBezTo>
                    <a:cubicBezTo>
                      <a:pt x="17848" y="9616"/>
                      <a:pt x="18622" y="9902"/>
                      <a:pt x="19408" y="9961"/>
                    </a:cubicBezTo>
                    <a:lnTo>
                      <a:pt x="19765" y="9830"/>
                    </a:lnTo>
                    <a:cubicBezTo>
                      <a:pt x="18122" y="9795"/>
                      <a:pt x="16991" y="8294"/>
                      <a:pt x="16027" y="6985"/>
                    </a:cubicBezTo>
                    <a:cubicBezTo>
                      <a:pt x="14217" y="4532"/>
                      <a:pt x="12026" y="2222"/>
                      <a:pt x="9240" y="948"/>
                    </a:cubicBezTo>
                    <a:cubicBezTo>
                      <a:pt x="7924" y="340"/>
                      <a:pt x="6445" y="0"/>
                      <a:pt x="4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1"/>
              <p:cNvSpPr/>
              <p:nvPr/>
            </p:nvSpPr>
            <p:spPr>
              <a:xfrm>
                <a:off x="4287725" y="3642650"/>
                <a:ext cx="248875" cy="482425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19297" extrusionOk="0">
                    <a:moveTo>
                      <a:pt x="9225" y="1"/>
                    </a:moveTo>
                    <a:cubicBezTo>
                      <a:pt x="8902" y="1"/>
                      <a:pt x="8581" y="69"/>
                      <a:pt x="8275" y="210"/>
                    </a:cubicBezTo>
                    <a:cubicBezTo>
                      <a:pt x="5001" y="1782"/>
                      <a:pt x="2632" y="4973"/>
                      <a:pt x="1275" y="8390"/>
                    </a:cubicBezTo>
                    <a:cubicBezTo>
                      <a:pt x="1001" y="9081"/>
                      <a:pt x="739" y="9819"/>
                      <a:pt x="596" y="10557"/>
                    </a:cubicBezTo>
                    <a:cubicBezTo>
                      <a:pt x="1" y="13474"/>
                      <a:pt x="941" y="16462"/>
                      <a:pt x="1917" y="19296"/>
                    </a:cubicBezTo>
                    <a:cubicBezTo>
                      <a:pt x="2001" y="18510"/>
                      <a:pt x="2298" y="17748"/>
                      <a:pt x="2596" y="16998"/>
                    </a:cubicBezTo>
                    <a:cubicBezTo>
                      <a:pt x="3727" y="14260"/>
                      <a:pt x="5049" y="11581"/>
                      <a:pt x="6573" y="9045"/>
                    </a:cubicBezTo>
                    <a:cubicBezTo>
                      <a:pt x="7454" y="7569"/>
                      <a:pt x="8406" y="6140"/>
                      <a:pt x="9049" y="4544"/>
                    </a:cubicBezTo>
                    <a:cubicBezTo>
                      <a:pt x="9633" y="3128"/>
                      <a:pt x="9954" y="1556"/>
                      <a:pt x="9728" y="56"/>
                    </a:cubicBezTo>
                    <a:cubicBezTo>
                      <a:pt x="9561" y="19"/>
                      <a:pt x="9393" y="1"/>
                      <a:pt x="9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1"/>
              <p:cNvSpPr/>
              <p:nvPr/>
            </p:nvSpPr>
            <p:spPr>
              <a:xfrm>
                <a:off x="4335650" y="3644025"/>
                <a:ext cx="266425" cy="490275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19611" extrusionOk="0">
                    <a:moveTo>
                      <a:pt x="7823" y="1"/>
                    </a:moveTo>
                    <a:lnTo>
                      <a:pt x="7823" y="1"/>
                    </a:lnTo>
                    <a:cubicBezTo>
                      <a:pt x="8037" y="1501"/>
                      <a:pt x="7716" y="3061"/>
                      <a:pt x="7132" y="4489"/>
                    </a:cubicBezTo>
                    <a:cubicBezTo>
                      <a:pt x="6477" y="6073"/>
                      <a:pt x="5537" y="7514"/>
                      <a:pt x="4668" y="8990"/>
                    </a:cubicBezTo>
                    <a:cubicBezTo>
                      <a:pt x="3132" y="11526"/>
                      <a:pt x="1810" y="14205"/>
                      <a:pt x="679" y="16967"/>
                    </a:cubicBezTo>
                    <a:cubicBezTo>
                      <a:pt x="381" y="17705"/>
                      <a:pt x="84" y="18467"/>
                      <a:pt x="0" y="19253"/>
                    </a:cubicBezTo>
                    <a:cubicBezTo>
                      <a:pt x="48" y="19372"/>
                      <a:pt x="96" y="19491"/>
                      <a:pt x="120" y="19610"/>
                    </a:cubicBezTo>
                    <a:cubicBezTo>
                      <a:pt x="179" y="17991"/>
                      <a:pt x="1715" y="16872"/>
                      <a:pt x="3037" y="15931"/>
                    </a:cubicBezTo>
                    <a:cubicBezTo>
                      <a:pt x="5537" y="14169"/>
                      <a:pt x="7882" y="12038"/>
                      <a:pt x="9216" y="9288"/>
                    </a:cubicBezTo>
                    <a:cubicBezTo>
                      <a:pt x="10418" y="6763"/>
                      <a:pt x="10657" y="3668"/>
                      <a:pt x="9406" y="1215"/>
                    </a:cubicBezTo>
                    <a:cubicBezTo>
                      <a:pt x="9192" y="787"/>
                      <a:pt x="8823" y="429"/>
                      <a:pt x="8394" y="203"/>
                    </a:cubicBezTo>
                    <a:cubicBezTo>
                      <a:pt x="8216" y="108"/>
                      <a:pt x="8025" y="36"/>
                      <a:pt x="7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1"/>
              <p:cNvSpPr/>
              <p:nvPr/>
            </p:nvSpPr>
            <p:spPr>
              <a:xfrm>
                <a:off x="4606225" y="3454375"/>
                <a:ext cx="42625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17050" h="4480" extrusionOk="0">
                    <a:moveTo>
                      <a:pt x="12020" y="1"/>
                    </a:moveTo>
                    <a:cubicBezTo>
                      <a:pt x="11775" y="1"/>
                      <a:pt x="11531" y="13"/>
                      <a:pt x="11287" y="38"/>
                    </a:cubicBezTo>
                    <a:cubicBezTo>
                      <a:pt x="9835" y="181"/>
                      <a:pt x="8489" y="776"/>
                      <a:pt x="7156" y="1360"/>
                    </a:cubicBezTo>
                    <a:cubicBezTo>
                      <a:pt x="4775" y="2396"/>
                      <a:pt x="2381" y="3443"/>
                      <a:pt x="0" y="4479"/>
                    </a:cubicBezTo>
                    <a:cubicBezTo>
                      <a:pt x="3887" y="3738"/>
                      <a:pt x="8808" y="3546"/>
                      <a:pt x="12861" y="3546"/>
                    </a:cubicBezTo>
                    <a:cubicBezTo>
                      <a:pt x="14407" y="3546"/>
                      <a:pt x="15827" y="3574"/>
                      <a:pt x="17014" y="3610"/>
                    </a:cubicBezTo>
                    <a:cubicBezTo>
                      <a:pt x="17050" y="3015"/>
                      <a:pt x="16943" y="2384"/>
                      <a:pt x="16586" y="1872"/>
                    </a:cubicBezTo>
                    <a:cubicBezTo>
                      <a:pt x="16205" y="1312"/>
                      <a:pt x="15633" y="943"/>
                      <a:pt x="15038" y="657"/>
                    </a:cubicBezTo>
                    <a:cubicBezTo>
                      <a:pt x="14094" y="224"/>
                      <a:pt x="13056" y="1"/>
                      <a:pt x="12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1"/>
              <p:cNvSpPr/>
              <p:nvPr/>
            </p:nvSpPr>
            <p:spPr>
              <a:xfrm>
                <a:off x="4587475" y="3543350"/>
                <a:ext cx="443525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17741" h="3909" extrusionOk="0">
                    <a:moveTo>
                      <a:pt x="13697" y="1"/>
                    </a:moveTo>
                    <a:cubicBezTo>
                      <a:pt x="9628" y="1"/>
                      <a:pt x="4659" y="196"/>
                      <a:pt x="738" y="944"/>
                    </a:cubicBezTo>
                    <a:cubicBezTo>
                      <a:pt x="500" y="1051"/>
                      <a:pt x="238" y="1146"/>
                      <a:pt x="0" y="1254"/>
                    </a:cubicBezTo>
                    <a:cubicBezTo>
                      <a:pt x="24" y="1265"/>
                      <a:pt x="9061" y="3909"/>
                      <a:pt x="11466" y="3909"/>
                    </a:cubicBezTo>
                    <a:cubicBezTo>
                      <a:pt x="13133" y="3909"/>
                      <a:pt x="14907" y="3706"/>
                      <a:pt x="16240" y="2718"/>
                    </a:cubicBezTo>
                    <a:cubicBezTo>
                      <a:pt x="17074" y="2087"/>
                      <a:pt x="17657" y="1075"/>
                      <a:pt x="17740" y="63"/>
                    </a:cubicBezTo>
                    <a:cubicBezTo>
                      <a:pt x="16581" y="28"/>
                      <a:pt x="15200" y="1"/>
                      <a:pt x="13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1"/>
              <p:cNvSpPr/>
              <p:nvPr/>
            </p:nvSpPr>
            <p:spPr>
              <a:xfrm>
                <a:off x="4613350" y="3581525"/>
                <a:ext cx="299775" cy="330125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132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27" y="1691"/>
                      <a:pt x="3704" y="8525"/>
                      <a:pt x="5049" y="10156"/>
                    </a:cubicBezTo>
                    <a:cubicBezTo>
                      <a:pt x="6097" y="11454"/>
                      <a:pt x="7371" y="12692"/>
                      <a:pt x="8990" y="13097"/>
                    </a:cubicBezTo>
                    <a:cubicBezTo>
                      <a:pt x="9282" y="13169"/>
                      <a:pt x="9586" y="13205"/>
                      <a:pt x="9890" y="13205"/>
                    </a:cubicBezTo>
                    <a:cubicBezTo>
                      <a:pt x="10641" y="13205"/>
                      <a:pt x="11397" y="12989"/>
                      <a:pt x="11991" y="12573"/>
                    </a:cubicBezTo>
                    <a:cubicBezTo>
                      <a:pt x="8562" y="6346"/>
                      <a:pt x="3109" y="2084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1"/>
              <p:cNvSpPr/>
              <p:nvPr/>
            </p:nvSpPr>
            <p:spPr>
              <a:xfrm>
                <a:off x="4609200" y="3572000"/>
                <a:ext cx="335775" cy="324175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29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0" y="143"/>
                      <a:pt x="167" y="393"/>
                    </a:cubicBezTo>
                    <a:cubicBezTo>
                      <a:pt x="3275" y="2465"/>
                      <a:pt x="8728" y="6727"/>
                      <a:pt x="12157" y="12966"/>
                    </a:cubicBezTo>
                    <a:cubicBezTo>
                      <a:pt x="12669" y="12621"/>
                      <a:pt x="13061" y="12133"/>
                      <a:pt x="13252" y="11538"/>
                    </a:cubicBezTo>
                    <a:cubicBezTo>
                      <a:pt x="13431" y="10895"/>
                      <a:pt x="13347" y="10216"/>
                      <a:pt x="13181" y="9573"/>
                    </a:cubicBezTo>
                    <a:cubicBezTo>
                      <a:pt x="12871" y="8335"/>
                      <a:pt x="12204" y="7180"/>
                      <a:pt x="11299" y="6287"/>
                    </a:cubicBezTo>
                    <a:cubicBezTo>
                      <a:pt x="10263" y="5275"/>
                      <a:pt x="8942" y="4584"/>
                      <a:pt x="7668" y="3929"/>
                    </a:cubicBezTo>
                    <a:cubicBezTo>
                      <a:pt x="5108" y="2620"/>
                      <a:pt x="2560" y="131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1"/>
              <p:cNvSpPr/>
              <p:nvPr/>
            </p:nvSpPr>
            <p:spPr>
              <a:xfrm>
                <a:off x="4479125" y="3599375"/>
                <a:ext cx="125925" cy="426575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7063" extrusionOk="0">
                    <a:moveTo>
                      <a:pt x="5037" y="1"/>
                    </a:moveTo>
                    <a:lnTo>
                      <a:pt x="5037" y="1"/>
                    </a:lnTo>
                    <a:cubicBezTo>
                      <a:pt x="4001" y="1989"/>
                      <a:pt x="893" y="8097"/>
                      <a:pt x="488" y="10062"/>
                    </a:cubicBezTo>
                    <a:cubicBezTo>
                      <a:pt x="155" y="11693"/>
                      <a:pt x="0" y="13467"/>
                      <a:pt x="715" y="14967"/>
                    </a:cubicBezTo>
                    <a:cubicBezTo>
                      <a:pt x="1215" y="16038"/>
                      <a:pt x="2286" y="16884"/>
                      <a:pt x="3417" y="17062"/>
                    </a:cubicBezTo>
                    <a:cubicBezTo>
                      <a:pt x="3215" y="12776"/>
                      <a:pt x="3227" y="5513"/>
                      <a:pt x="5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1"/>
              <p:cNvSpPr/>
              <p:nvPr/>
            </p:nvSpPr>
            <p:spPr>
              <a:xfrm>
                <a:off x="4559475" y="3583600"/>
                <a:ext cx="113750" cy="44332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17733" extrusionOk="0">
                    <a:moveTo>
                      <a:pt x="2144" y="1"/>
                    </a:moveTo>
                    <a:cubicBezTo>
                      <a:pt x="2144" y="1"/>
                      <a:pt x="2025" y="239"/>
                      <a:pt x="1811" y="644"/>
                    </a:cubicBezTo>
                    <a:cubicBezTo>
                      <a:pt x="13" y="6144"/>
                      <a:pt x="1" y="13407"/>
                      <a:pt x="191" y="17693"/>
                    </a:cubicBezTo>
                    <a:cubicBezTo>
                      <a:pt x="337" y="17720"/>
                      <a:pt x="484" y="17733"/>
                      <a:pt x="630" y="17733"/>
                    </a:cubicBezTo>
                    <a:cubicBezTo>
                      <a:pt x="951" y="17733"/>
                      <a:pt x="1270" y="17669"/>
                      <a:pt x="1573" y="17539"/>
                    </a:cubicBezTo>
                    <a:cubicBezTo>
                      <a:pt x="2180" y="17277"/>
                      <a:pt x="2656" y="16789"/>
                      <a:pt x="3061" y="16253"/>
                    </a:cubicBezTo>
                    <a:cubicBezTo>
                      <a:pt x="3823" y="15229"/>
                      <a:pt x="4299" y="13979"/>
                      <a:pt x="4418" y="12717"/>
                    </a:cubicBezTo>
                    <a:cubicBezTo>
                      <a:pt x="4549" y="11264"/>
                      <a:pt x="4251" y="9823"/>
                      <a:pt x="3942" y="8407"/>
                    </a:cubicBezTo>
                    <a:cubicBezTo>
                      <a:pt x="3347" y="5609"/>
                      <a:pt x="2739" y="2799"/>
                      <a:pt x="2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1"/>
              <p:cNvSpPr/>
              <p:nvPr/>
            </p:nvSpPr>
            <p:spPr>
              <a:xfrm>
                <a:off x="4186225" y="3614850"/>
                <a:ext cx="407825" cy="185475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7419" extrusionOk="0">
                    <a:moveTo>
                      <a:pt x="16312" y="1"/>
                    </a:moveTo>
                    <a:cubicBezTo>
                      <a:pt x="16312" y="1"/>
                      <a:pt x="6918" y="846"/>
                      <a:pt x="4692" y="1739"/>
                    </a:cubicBezTo>
                    <a:cubicBezTo>
                      <a:pt x="3144" y="2358"/>
                      <a:pt x="1560" y="3192"/>
                      <a:pt x="679" y="4597"/>
                    </a:cubicBezTo>
                    <a:cubicBezTo>
                      <a:pt x="179" y="5418"/>
                      <a:pt x="1" y="6478"/>
                      <a:pt x="203" y="7418"/>
                    </a:cubicBezTo>
                    <a:cubicBezTo>
                      <a:pt x="4465" y="3585"/>
                      <a:pt x="11681" y="1287"/>
                      <a:pt x="16193" y="120"/>
                    </a:cubicBez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1"/>
              <p:cNvSpPr/>
              <p:nvPr/>
            </p:nvSpPr>
            <p:spPr>
              <a:xfrm>
                <a:off x="4191000" y="3618125"/>
                <a:ext cx="3997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9513" extrusionOk="0">
                    <a:moveTo>
                      <a:pt x="15990" y="1"/>
                    </a:moveTo>
                    <a:cubicBezTo>
                      <a:pt x="11490" y="1156"/>
                      <a:pt x="4274" y="3454"/>
                      <a:pt x="0" y="7264"/>
                    </a:cubicBezTo>
                    <a:cubicBezTo>
                      <a:pt x="155" y="7954"/>
                      <a:pt x="512" y="8561"/>
                      <a:pt x="1083" y="8954"/>
                    </a:cubicBezTo>
                    <a:cubicBezTo>
                      <a:pt x="1643" y="9323"/>
                      <a:pt x="2310" y="9454"/>
                      <a:pt x="2965" y="9502"/>
                    </a:cubicBezTo>
                    <a:cubicBezTo>
                      <a:pt x="3093" y="9509"/>
                      <a:pt x="3222" y="9513"/>
                      <a:pt x="3351" y="9513"/>
                    </a:cubicBezTo>
                    <a:cubicBezTo>
                      <a:pt x="4499" y="9513"/>
                      <a:pt x="5652" y="9230"/>
                      <a:pt x="6679" y="8716"/>
                    </a:cubicBezTo>
                    <a:cubicBezTo>
                      <a:pt x="7965" y="8038"/>
                      <a:pt x="9025" y="7002"/>
                      <a:pt x="10037" y="5978"/>
                    </a:cubicBezTo>
                    <a:cubicBezTo>
                      <a:pt x="12013" y="3978"/>
                      <a:pt x="13990" y="2001"/>
                      <a:pt x="15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1"/>
              <p:cNvSpPr/>
              <p:nvPr/>
            </p:nvSpPr>
            <p:spPr>
              <a:xfrm>
                <a:off x="4206475" y="3358900"/>
                <a:ext cx="4027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16110" h="9358" extrusionOk="0">
                    <a:moveTo>
                      <a:pt x="3343" y="0"/>
                    </a:moveTo>
                    <a:cubicBezTo>
                      <a:pt x="3149" y="0"/>
                      <a:pt x="2956" y="11"/>
                      <a:pt x="2762" y="35"/>
                    </a:cubicBezTo>
                    <a:cubicBezTo>
                      <a:pt x="1643" y="166"/>
                      <a:pt x="572" y="845"/>
                      <a:pt x="0" y="1774"/>
                    </a:cubicBezTo>
                    <a:cubicBezTo>
                      <a:pt x="5858" y="2393"/>
                      <a:pt x="12692" y="6893"/>
                      <a:pt x="16074" y="9358"/>
                    </a:cubicBezTo>
                    <a:lnTo>
                      <a:pt x="16109" y="9358"/>
                    </a:lnTo>
                    <a:cubicBezTo>
                      <a:pt x="16109" y="9358"/>
                      <a:pt x="9573" y="2559"/>
                      <a:pt x="7489" y="1369"/>
                    </a:cubicBezTo>
                    <a:cubicBezTo>
                      <a:pt x="6218" y="633"/>
                      <a:pt x="4790" y="0"/>
                      <a:pt x="3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1"/>
              <p:cNvSpPr/>
              <p:nvPr/>
            </p:nvSpPr>
            <p:spPr>
              <a:xfrm>
                <a:off x="4196350" y="3403525"/>
                <a:ext cx="4119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7573" extrusionOk="0">
                    <a:moveTo>
                      <a:pt x="405" y="0"/>
                    </a:moveTo>
                    <a:cubicBezTo>
                      <a:pt x="143" y="465"/>
                      <a:pt x="0" y="989"/>
                      <a:pt x="36" y="1536"/>
                    </a:cubicBezTo>
                    <a:cubicBezTo>
                      <a:pt x="96" y="2191"/>
                      <a:pt x="405" y="2798"/>
                      <a:pt x="786" y="3346"/>
                    </a:cubicBezTo>
                    <a:cubicBezTo>
                      <a:pt x="1524" y="4394"/>
                      <a:pt x="2560" y="5239"/>
                      <a:pt x="3727" y="5763"/>
                    </a:cubicBezTo>
                    <a:cubicBezTo>
                      <a:pt x="5060" y="6346"/>
                      <a:pt x="6525" y="6501"/>
                      <a:pt x="7966" y="6668"/>
                    </a:cubicBezTo>
                    <a:cubicBezTo>
                      <a:pt x="10799" y="6966"/>
                      <a:pt x="13645" y="7275"/>
                      <a:pt x="16479" y="7573"/>
                    </a:cubicBezTo>
                    <a:cubicBezTo>
                      <a:pt x="13097" y="5096"/>
                      <a:pt x="6263" y="608"/>
                      <a:pt x="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1"/>
              <p:cNvSpPr/>
              <p:nvPr/>
            </p:nvSpPr>
            <p:spPr>
              <a:xfrm>
                <a:off x="4428825" y="3190700"/>
                <a:ext cx="191700" cy="40275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6110" extrusionOk="0">
                    <a:moveTo>
                      <a:pt x="1131" y="1"/>
                    </a:moveTo>
                    <a:cubicBezTo>
                      <a:pt x="667" y="489"/>
                      <a:pt x="429" y="1132"/>
                      <a:pt x="286" y="1775"/>
                    </a:cubicBezTo>
                    <a:cubicBezTo>
                      <a:pt x="0" y="3025"/>
                      <a:pt x="72" y="4346"/>
                      <a:pt x="476" y="5573"/>
                    </a:cubicBezTo>
                    <a:cubicBezTo>
                      <a:pt x="929" y="6954"/>
                      <a:pt x="1798" y="8144"/>
                      <a:pt x="2643" y="9323"/>
                    </a:cubicBezTo>
                    <a:lnTo>
                      <a:pt x="7561" y="16110"/>
                    </a:lnTo>
                    <a:cubicBezTo>
                      <a:pt x="7668" y="9621"/>
                      <a:pt x="3453" y="3108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1"/>
              <p:cNvSpPr/>
              <p:nvPr/>
            </p:nvSpPr>
            <p:spPr>
              <a:xfrm>
                <a:off x="4456800" y="3170700"/>
                <a:ext cx="18070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17113" extrusionOk="0">
                    <a:moveTo>
                      <a:pt x="2023" y="1"/>
                    </a:moveTo>
                    <a:cubicBezTo>
                      <a:pt x="1261" y="1"/>
                      <a:pt x="528" y="252"/>
                      <a:pt x="0" y="812"/>
                    </a:cubicBezTo>
                    <a:cubicBezTo>
                      <a:pt x="2334" y="3932"/>
                      <a:pt x="6525" y="10433"/>
                      <a:pt x="6406" y="16922"/>
                    </a:cubicBezTo>
                    <a:cubicBezTo>
                      <a:pt x="6453" y="16981"/>
                      <a:pt x="6501" y="17041"/>
                      <a:pt x="6549" y="17112"/>
                    </a:cubicBezTo>
                    <a:cubicBezTo>
                      <a:pt x="6561" y="17100"/>
                      <a:pt x="7227" y="7694"/>
                      <a:pt x="6704" y="5337"/>
                    </a:cubicBezTo>
                    <a:cubicBezTo>
                      <a:pt x="6346" y="3706"/>
                      <a:pt x="5787" y="2027"/>
                      <a:pt x="4525" y="931"/>
                    </a:cubicBezTo>
                    <a:cubicBezTo>
                      <a:pt x="3839" y="342"/>
                      <a:pt x="2912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1"/>
              <p:cNvSpPr/>
              <p:nvPr/>
            </p:nvSpPr>
            <p:spPr>
              <a:xfrm>
                <a:off x="4621100" y="3208550"/>
                <a:ext cx="278025" cy="36615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4646" extrusionOk="0">
                    <a:moveTo>
                      <a:pt x="9954" y="1"/>
                    </a:moveTo>
                    <a:cubicBezTo>
                      <a:pt x="7097" y="3632"/>
                      <a:pt x="2322" y="9978"/>
                      <a:pt x="1" y="14646"/>
                    </a:cubicBezTo>
                    <a:cubicBezTo>
                      <a:pt x="608" y="14205"/>
                      <a:pt x="7680" y="9097"/>
                      <a:pt x="9097" y="7276"/>
                    </a:cubicBezTo>
                    <a:cubicBezTo>
                      <a:pt x="10121" y="5966"/>
                      <a:pt x="11061" y="4454"/>
                      <a:pt x="11085" y="2787"/>
                    </a:cubicBezTo>
                    <a:cubicBezTo>
                      <a:pt x="11121" y="1763"/>
                      <a:pt x="10669" y="691"/>
                      <a:pt x="9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1"/>
              <p:cNvSpPr/>
              <p:nvPr/>
            </p:nvSpPr>
            <p:spPr>
              <a:xfrm>
                <a:off x="4619625" y="3189050"/>
                <a:ext cx="250350" cy="386250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5450" extrusionOk="0">
                    <a:moveTo>
                      <a:pt x="8170" y="1"/>
                    </a:moveTo>
                    <a:cubicBezTo>
                      <a:pt x="7574" y="1"/>
                      <a:pt x="6983" y="212"/>
                      <a:pt x="6441" y="483"/>
                    </a:cubicBezTo>
                    <a:cubicBezTo>
                      <a:pt x="5298" y="1067"/>
                      <a:pt x="4334" y="1972"/>
                      <a:pt x="3643" y="3055"/>
                    </a:cubicBezTo>
                    <a:cubicBezTo>
                      <a:pt x="2869" y="4293"/>
                      <a:pt x="2500" y="5722"/>
                      <a:pt x="2143" y="7115"/>
                    </a:cubicBezTo>
                    <a:cubicBezTo>
                      <a:pt x="1429" y="9901"/>
                      <a:pt x="714" y="12675"/>
                      <a:pt x="0" y="15449"/>
                    </a:cubicBezTo>
                    <a:cubicBezTo>
                      <a:pt x="0" y="15449"/>
                      <a:pt x="12" y="15437"/>
                      <a:pt x="48" y="15426"/>
                    </a:cubicBezTo>
                    <a:cubicBezTo>
                      <a:pt x="2393" y="10758"/>
                      <a:pt x="7156" y="4412"/>
                      <a:pt x="10013" y="781"/>
                    </a:cubicBezTo>
                    <a:cubicBezTo>
                      <a:pt x="9561" y="328"/>
                      <a:pt x="8989" y="55"/>
                      <a:pt x="8346" y="7"/>
                    </a:cubicBezTo>
                    <a:cubicBezTo>
                      <a:pt x="8287" y="3"/>
                      <a:pt x="8228" y="1"/>
                      <a:pt x="8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1"/>
              <p:cNvSpPr/>
              <p:nvPr/>
            </p:nvSpPr>
            <p:spPr>
              <a:xfrm>
                <a:off x="4599975" y="3599675"/>
                <a:ext cx="409300" cy="150050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6002" extrusionOk="0">
                    <a:moveTo>
                      <a:pt x="7811" y="1"/>
                    </a:moveTo>
                    <a:cubicBezTo>
                      <a:pt x="5203" y="13"/>
                      <a:pt x="2608" y="13"/>
                      <a:pt x="0" y="24"/>
                    </a:cubicBezTo>
                    <a:cubicBezTo>
                      <a:pt x="5346" y="1215"/>
                      <a:pt x="10966" y="2215"/>
                      <a:pt x="15955" y="6001"/>
                    </a:cubicBezTo>
                    <a:cubicBezTo>
                      <a:pt x="16276" y="5406"/>
                      <a:pt x="16371" y="4835"/>
                      <a:pt x="16252" y="4215"/>
                    </a:cubicBezTo>
                    <a:cubicBezTo>
                      <a:pt x="16109" y="3561"/>
                      <a:pt x="15740" y="2989"/>
                      <a:pt x="15312" y="2501"/>
                    </a:cubicBezTo>
                    <a:cubicBezTo>
                      <a:pt x="14466" y="1548"/>
                      <a:pt x="13347" y="822"/>
                      <a:pt x="12133" y="429"/>
                    </a:cubicBezTo>
                    <a:cubicBezTo>
                      <a:pt x="10740" y="1"/>
                      <a:pt x="9263" y="1"/>
                      <a:pt x="78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1"/>
              <p:cNvSpPr/>
              <p:nvPr/>
            </p:nvSpPr>
            <p:spPr>
              <a:xfrm>
                <a:off x="4608000" y="3580625"/>
                <a:ext cx="150050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6379" extrusionOk="0">
                    <a:moveTo>
                      <a:pt x="1" y="1"/>
                    </a:moveTo>
                    <a:cubicBezTo>
                      <a:pt x="1" y="1846"/>
                      <a:pt x="1" y="9299"/>
                      <a:pt x="584" y="11323"/>
                    </a:cubicBezTo>
                    <a:cubicBezTo>
                      <a:pt x="1048" y="12931"/>
                      <a:pt x="1715" y="14574"/>
                      <a:pt x="3037" y="15598"/>
                    </a:cubicBezTo>
                    <a:cubicBezTo>
                      <a:pt x="3689" y="16109"/>
                      <a:pt x="4545" y="16379"/>
                      <a:pt x="5371" y="16379"/>
                    </a:cubicBezTo>
                    <a:cubicBezTo>
                      <a:pt x="5584" y="16379"/>
                      <a:pt x="5796" y="16361"/>
                      <a:pt x="6001" y="16324"/>
                    </a:cubicBezTo>
                    <a:cubicBezTo>
                      <a:pt x="5323" y="9240"/>
                      <a:pt x="2025" y="315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1"/>
              <p:cNvSpPr/>
              <p:nvPr/>
            </p:nvSpPr>
            <p:spPr>
              <a:xfrm>
                <a:off x="4608600" y="3569925"/>
                <a:ext cx="211950" cy="418825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6753" extrusionOk="0">
                    <a:moveTo>
                      <a:pt x="0" y="0"/>
                    </a:moveTo>
                    <a:lnTo>
                      <a:pt x="0" y="417"/>
                    </a:lnTo>
                    <a:cubicBezTo>
                      <a:pt x="2001" y="3584"/>
                      <a:pt x="5299" y="9668"/>
                      <a:pt x="5977" y="16752"/>
                    </a:cubicBezTo>
                    <a:cubicBezTo>
                      <a:pt x="6585" y="16633"/>
                      <a:pt x="7132" y="16359"/>
                      <a:pt x="7537" y="15859"/>
                    </a:cubicBezTo>
                    <a:cubicBezTo>
                      <a:pt x="7954" y="15359"/>
                      <a:pt x="8168" y="14704"/>
                      <a:pt x="8275" y="14049"/>
                    </a:cubicBezTo>
                    <a:cubicBezTo>
                      <a:pt x="8478" y="12787"/>
                      <a:pt x="8335" y="11454"/>
                      <a:pt x="7859" y="10263"/>
                    </a:cubicBezTo>
                    <a:cubicBezTo>
                      <a:pt x="7323" y="8930"/>
                      <a:pt x="6382" y="7787"/>
                      <a:pt x="5454" y="6656"/>
                    </a:cubicBezTo>
                    <a:cubicBezTo>
                      <a:pt x="3644" y="4429"/>
                      <a:pt x="1810" y="2215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1"/>
              <p:cNvSpPr/>
              <p:nvPr/>
            </p:nvSpPr>
            <p:spPr>
              <a:xfrm>
                <a:off x="4356175" y="3546400"/>
                <a:ext cx="221500" cy="396800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15872" extrusionOk="0">
                    <a:moveTo>
                      <a:pt x="8859" y="0"/>
                    </a:moveTo>
                    <a:cubicBezTo>
                      <a:pt x="8859" y="1"/>
                      <a:pt x="8645" y="167"/>
                      <a:pt x="8288" y="465"/>
                    </a:cubicBezTo>
                    <a:cubicBezTo>
                      <a:pt x="6407" y="8585"/>
                      <a:pt x="1" y="15467"/>
                      <a:pt x="1" y="15467"/>
                    </a:cubicBezTo>
                    <a:cubicBezTo>
                      <a:pt x="1" y="15467"/>
                      <a:pt x="846" y="15871"/>
                      <a:pt x="1346" y="15871"/>
                    </a:cubicBezTo>
                    <a:cubicBezTo>
                      <a:pt x="2001" y="15871"/>
                      <a:pt x="2632" y="15610"/>
                      <a:pt x="3216" y="15288"/>
                    </a:cubicBezTo>
                    <a:cubicBezTo>
                      <a:pt x="4335" y="14645"/>
                      <a:pt x="5252" y="13693"/>
                      <a:pt x="5883" y="12573"/>
                    </a:cubicBezTo>
                    <a:cubicBezTo>
                      <a:pt x="6585" y="11311"/>
                      <a:pt x="6883" y="9859"/>
                      <a:pt x="7157" y="8442"/>
                    </a:cubicBezTo>
                    <a:lnTo>
                      <a:pt x="88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1"/>
              <p:cNvSpPr/>
              <p:nvPr/>
            </p:nvSpPr>
            <p:spPr>
              <a:xfrm>
                <a:off x="4133850" y="3527950"/>
                <a:ext cx="442925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17717" h="3418" extrusionOk="0">
                    <a:moveTo>
                      <a:pt x="5718" y="0"/>
                    </a:moveTo>
                    <a:cubicBezTo>
                      <a:pt x="4244" y="0"/>
                      <a:pt x="2753" y="206"/>
                      <a:pt x="1560" y="1036"/>
                    </a:cubicBezTo>
                    <a:cubicBezTo>
                      <a:pt x="774" y="1584"/>
                      <a:pt x="179" y="2477"/>
                      <a:pt x="0" y="3417"/>
                    </a:cubicBezTo>
                    <a:cubicBezTo>
                      <a:pt x="2495" y="2591"/>
                      <a:pt x="5438" y="2301"/>
                      <a:pt x="8335" y="2301"/>
                    </a:cubicBezTo>
                    <a:cubicBezTo>
                      <a:pt x="11741" y="2301"/>
                      <a:pt x="15084" y="2702"/>
                      <a:pt x="17562" y="3108"/>
                    </a:cubicBezTo>
                    <a:cubicBezTo>
                      <a:pt x="17621" y="3096"/>
                      <a:pt x="17657" y="3060"/>
                      <a:pt x="17717" y="3048"/>
                    </a:cubicBezTo>
                    <a:cubicBezTo>
                      <a:pt x="17717" y="3048"/>
                      <a:pt x="8775" y="96"/>
                      <a:pt x="6370" y="12"/>
                    </a:cubicBezTo>
                    <a:cubicBezTo>
                      <a:pt x="6154" y="5"/>
                      <a:pt x="5936" y="0"/>
                      <a:pt x="5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1"/>
              <p:cNvSpPr/>
              <p:nvPr/>
            </p:nvSpPr>
            <p:spPr>
              <a:xfrm>
                <a:off x="4130275" y="3585450"/>
                <a:ext cx="4420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17681" h="5117" extrusionOk="0">
                    <a:moveTo>
                      <a:pt x="8475" y="1"/>
                    </a:moveTo>
                    <a:cubicBezTo>
                      <a:pt x="5581" y="1"/>
                      <a:pt x="2638" y="291"/>
                      <a:pt x="143" y="1117"/>
                    </a:cubicBezTo>
                    <a:cubicBezTo>
                      <a:pt x="0" y="1808"/>
                      <a:pt x="95" y="2498"/>
                      <a:pt x="464" y="3094"/>
                    </a:cubicBezTo>
                    <a:cubicBezTo>
                      <a:pt x="822" y="3653"/>
                      <a:pt x="1393" y="4046"/>
                      <a:pt x="1965" y="4344"/>
                    </a:cubicBezTo>
                    <a:cubicBezTo>
                      <a:pt x="2955" y="4844"/>
                      <a:pt x="4042" y="5117"/>
                      <a:pt x="5142" y="5117"/>
                    </a:cubicBezTo>
                    <a:cubicBezTo>
                      <a:pt x="5325" y="5117"/>
                      <a:pt x="5508" y="5109"/>
                      <a:pt x="5691" y="5094"/>
                    </a:cubicBezTo>
                    <a:cubicBezTo>
                      <a:pt x="7132" y="4987"/>
                      <a:pt x="8513" y="4451"/>
                      <a:pt x="9859" y="3915"/>
                    </a:cubicBezTo>
                    <a:cubicBezTo>
                      <a:pt x="12466" y="2879"/>
                      <a:pt x="15073" y="1844"/>
                      <a:pt x="17681" y="808"/>
                    </a:cubicBezTo>
                    <a:cubicBezTo>
                      <a:pt x="15216" y="402"/>
                      <a:pt x="11879" y="1"/>
                      <a:pt x="84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1"/>
              <p:cNvSpPr/>
              <p:nvPr/>
            </p:nvSpPr>
            <p:spPr>
              <a:xfrm>
                <a:off x="4305575" y="3239450"/>
                <a:ext cx="294125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14017" extrusionOk="0">
                    <a:moveTo>
                      <a:pt x="2163" y="0"/>
                    </a:moveTo>
                    <a:cubicBezTo>
                      <a:pt x="1386" y="0"/>
                      <a:pt x="604" y="226"/>
                      <a:pt x="1" y="658"/>
                    </a:cubicBezTo>
                    <a:cubicBezTo>
                      <a:pt x="5121" y="3539"/>
                      <a:pt x="9621" y="10373"/>
                      <a:pt x="11729" y="14005"/>
                    </a:cubicBezTo>
                    <a:cubicBezTo>
                      <a:pt x="11740" y="14005"/>
                      <a:pt x="11740" y="14017"/>
                      <a:pt x="11764" y="14017"/>
                    </a:cubicBezTo>
                    <a:cubicBezTo>
                      <a:pt x="11764" y="14017"/>
                      <a:pt x="8466" y="5182"/>
                      <a:pt x="7026" y="3265"/>
                    </a:cubicBezTo>
                    <a:cubicBezTo>
                      <a:pt x="6025" y="1920"/>
                      <a:pt x="4811" y="622"/>
                      <a:pt x="3216" y="146"/>
                    </a:cubicBezTo>
                    <a:cubicBezTo>
                      <a:pt x="2878" y="48"/>
                      <a:pt x="2521" y="0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1"/>
              <p:cNvSpPr/>
              <p:nvPr/>
            </p:nvSpPr>
            <p:spPr>
              <a:xfrm>
                <a:off x="4276425" y="3255875"/>
                <a:ext cx="322375" cy="33370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348" extrusionOk="0">
                    <a:moveTo>
                      <a:pt x="1167" y="1"/>
                    </a:moveTo>
                    <a:cubicBezTo>
                      <a:pt x="738" y="311"/>
                      <a:pt x="393" y="727"/>
                      <a:pt x="214" y="1251"/>
                    </a:cubicBezTo>
                    <a:cubicBezTo>
                      <a:pt x="0" y="1870"/>
                      <a:pt x="48" y="2561"/>
                      <a:pt x="179" y="3216"/>
                    </a:cubicBezTo>
                    <a:cubicBezTo>
                      <a:pt x="453" y="4466"/>
                      <a:pt x="1060" y="5656"/>
                      <a:pt x="1929" y="6597"/>
                    </a:cubicBezTo>
                    <a:cubicBezTo>
                      <a:pt x="2905" y="7669"/>
                      <a:pt x="4191" y="8395"/>
                      <a:pt x="5453" y="9109"/>
                    </a:cubicBezTo>
                    <a:cubicBezTo>
                      <a:pt x="7942" y="10526"/>
                      <a:pt x="10406" y="11931"/>
                      <a:pt x="12895" y="13348"/>
                    </a:cubicBezTo>
                    <a:cubicBezTo>
                      <a:pt x="10763" y="9716"/>
                      <a:pt x="6287" y="2882"/>
                      <a:pt x="1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1"/>
              <p:cNvSpPr/>
              <p:nvPr/>
            </p:nvSpPr>
            <p:spPr>
              <a:xfrm>
                <a:off x="4546100" y="3160050"/>
                <a:ext cx="128300" cy="4334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336" extrusionOk="0">
                    <a:moveTo>
                      <a:pt x="2953" y="0"/>
                    </a:moveTo>
                    <a:lnTo>
                      <a:pt x="2953" y="0"/>
                    </a:lnTo>
                    <a:cubicBezTo>
                      <a:pt x="2346" y="274"/>
                      <a:pt x="1869" y="762"/>
                      <a:pt x="1465" y="1298"/>
                    </a:cubicBezTo>
                    <a:cubicBezTo>
                      <a:pt x="715" y="2346"/>
                      <a:pt x="250" y="3572"/>
                      <a:pt x="131" y="4858"/>
                    </a:cubicBezTo>
                    <a:cubicBezTo>
                      <a:pt x="0" y="6299"/>
                      <a:pt x="310" y="7751"/>
                      <a:pt x="619" y="9156"/>
                    </a:cubicBezTo>
                    <a:cubicBezTo>
                      <a:pt x="1215" y="11883"/>
                      <a:pt x="1822" y="14609"/>
                      <a:pt x="2417" y="17336"/>
                    </a:cubicBezTo>
                    <a:cubicBezTo>
                      <a:pt x="5132" y="11418"/>
                      <a:pt x="3870" y="3786"/>
                      <a:pt x="2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1"/>
              <p:cNvSpPr/>
              <p:nvPr/>
            </p:nvSpPr>
            <p:spPr>
              <a:xfrm>
                <a:off x="4606525" y="3155425"/>
                <a:ext cx="133950" cy="4433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7735" extrusionOk="0">
                    <a:moveTo>
                      <a:pt x="1499" y="1"/>
                    </a:moveTo>
                    <a:cubicBezTo>
                      <a:pt x="1169" y="1"/>
                      <a:pt x="840" y="62"/>
                      <a:pt x="524" y="197"/>
                    </a:cubicBezTo>
                    <a:cubicBezTo>
                      <a:pt x="1429" y="3971"/>
                      <a:pt x="2703" y="11627"/>
                      <a:pt x="0" y="17521"/>
                    </a:cubicBezTo>
                    <a:lnTo>
                      <a:pt x="48" y="17735"/>
                    </a:lnTo>
                    <a:cubicBezTo>
                      <a:pt x="60" y="17735"/>
                      <a:pt x="4429" y="9389"/>
                      <a:pt x="4882" y="7019"/>
                    </a:cubicBezTo>
                    <a:cubicBezTo>
                      <a:pt x="5215" y="5388"/>
                      <a:pt x="5358" y="3614"/>
                      <a:pt x="4632" y="2114"/>
                    </a:cubicBezTo>
                    <a:cubicBezTo>
                      <a:pt x="4064" y="922"/>
                      <a:pt x="2775" y="1"/>
                      <a:pt x="1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1"/>
              <p:cNvSpPr/>
              <p:nvPr/>
            </p:nvSpPr>
            <p:spPr>
              <a:xfrm>
                <a:off x="4617825" y="3341025"/>
                <a:ext cx="384000" cy="236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9478" extrusionOk="0">
                    <a:moveTo>
                      <a:pt x="14967" y="0"/>
                    </a:moveTo>
                    <a:lnTo>
                      <a:pt x="14967" y="0"/>
                    </a:lnTo>
                    <a:cubicBezTo>
                      <a:pt x="10895" y="2203"/>
                      <a:pt x="4001" y="6120"/>
                      <a:pt x="1" y="9478"/>
                    </a:cubicBezTo>
                    <a:cubicBezTo>
                      <a:pt x="739" y="9323"/>
                      <a:pt x="9252" y="7442"/>
                      <a:pt x="11276" y="6346"/>
                    </a:cubicBezTo>
                    <a:cubicBezTo>
                      <a:pt x="12752" y="5537"/>
                      <a:pt x="14193" y="4525"/>
                      <a:pt x="14895" y="3012"/>
                    </a:cubicBezTo>
                    <a:cubicBezTo>
                      <a:pt x="15324" y="2084"/>
                      <a:pt x="15360" y="929"/>
                      <a:pt x="14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1"/>
              <p:cNvSpPr/>
              <p:nvPr/>
            </p:nvSpPr>
            <p:spPr>
              <a:xfrm>
                <a:off x="4616625" y="3298675"/>
                <a:ext cx="375375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5015" h="11208" extrusionOk="0">
                    <a:moveTo>
                      <a:pt x="12252" y="1"/>
                    </a:moveTo>
                    <a:cubicBezTo>
                      <a:pt x="12121" y="1"/>
                      <a:pt x="11989" y="6"/>
                      <a:pt x="11860" y="15"/>
                    </a:cubicBezTo>
                    <a:cubicBezTo>
                      <a:pt x="10586" y="87"/>
                      <a:pt x="9335" y="527"/>
                      <a:pt x="8276" y="1266"/>
                    </a:cubicBezTo>
                    <a:cubicBezTo>
                      <a:pt x="7085" y="2075"/>
                      <a:pt x="6180" y="3254"/>
                      <a:pt x="5287" y="4397"/>
                    </a:cubicBezTo>
                    <a:cubicBezTo>
                      <a:pt x="3525" y="6671"/>
                      <a:pt x="1763" y="8921"/>
                      <a:pt x="1" y="11207"/>
                    </a:cubicBezTo>
                    <a:cubicBezTo>
                      <a:pt x="1" y="11207"/>
                      <a:pt x="37" y="11207"/>
                      <a:pt x="60" y="11195"/>
                    </a:cubicBezTo>
                    <a:cubicBezTo>
                      <a:pt x="4049" y="7814"/>
                      <a:pt x="10943" y="3885"/>
                      <a:pt x="15015" y="1694"/>
                    </a:cubicBezTo>
                    <a:cubicBezTo>
                      <a:pt x="14777" y="1111"/>
                      <a:pt x="14360" y="611"/>
                      <a:pt x="13800" y="325"/>
                    </a:cubicBezTo>
                    <a:cubicBezTo>
                      <a:pt x="13323" y="86"/>
                      <a:pt x="12784" y="1"/>
                      <a:pt x="12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1"/>
              <p:cNvSpPr/>
              <p:nvPr/>
            </p:nvSpPr>
            <p:spPr>
              <a:xfrm>
                <a:off x="4580625" y="3409650"/>
                <a:ext cx="253325" cy="2248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8992" extrusionOk="0">
                    <a:moveTo>
                      <a:pt x="4533" y="0"/>
                    </a:moveTo>
                    <a:cubicBezTo>
                      <a:pt x="4217" y="0"/>
                      <a:pt x="3900" y="2"/>
                      <a:pt x="3584" y="6"/>
                    </a:cubicBezTo>
                    <a:cubicBezTo>
                      <a:pt x="2929" y="6"/>
                      <a:pt x="2215" y="53"/>
                      <a:pt x="1691" y="458"/>
                    </a:cubicBezTo>
                    <a:cubicBezTo>
                      <a:pt x="1393" y="696"/>
                      <a:pt x="1191" y="1041"/>
                      <a:pt x="1012" y="1399"/>
                    </a:cubicBezTo>
                    <a:cubicBezTo>
                      <a:pt x="488" y="2434"/>
                      <a:pt x="191" y="3565"/>
                      <a:pt x="119" y="4720"/>
                    </a:cubicBezTo>
                    <a:cubicBezTo>
                      <a:pt x="0" y="6756"/>
                      <a:pt x="1381" y="8590"/>
                      <a:pt x="3394" y="8923"/>
                    </a:cubicBezTo>
                    <a:cubicBezTo>
                      <a:pt x="3644" y="8967"/>
                      <a:pt x="3902" y="8992"/>
                      <a:pt x="4165" y="8992"/>
                    </a:cubicBezTo>
                    <a:cubicBezTo>
                      <a:pt x="4904" y="8992"/>
                      <a:pt x="5680" y="8795"/>
                      <a:pt x="6418" y="8268"/>
                    </a:cubicBezTo>
                    <a:cubicBezTo>
                      <a:pt x="7882" y="6816"/>
                      <a:pt x="8549" y="4732"/>
                      <a:pt x="9037" y="2708"/>
                    </a:cubicBezTo>
                    <a:cubicBezTo>
                      <a:pt x="9240" y="1791"/>
                      <a:pt x="9466" y="815"/>
                      <a:pt x="10133" y="172"/>
                    </a:cubicBezTo>
                    <a:cubicBezTo>
                      <a:pt x="8278" y="60"/>
                      <a:pt x="6407" y="0"/>
                      <a:pt x="4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1"/>
              <p:cNvSpPr/>
              <p:nvPr/>
            </p:nvSpPr>
            <p:spPr>
              <a:xfrm>
                <a:off x="4569000" y="3565450"/>
                <a:ext cx="240850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9335" extrusionOk="0">
                    <a:moveTo>
                      <a:pt x="4407" y="0"/>
                    </a:moveTo>
                    <a:cubicBezTo>
                      <a:pt x="4184" y="0"/>
                      <a:pt x="3962" y="8"/>
                      <a:pt x="3740" y="24"/>
                    </a:cubicBezTo>
                    <a:cubicBezTo>
                      <a:pt x="1715" y="179"/>
                      <a:pt x="72" y="1810"/>
                      <a:pt x="37" y="3834"/>
                    </a:cubicBezTo>
                    <a:cubicBezTo>
                      <a:pt x="1" y="4822"/>
                      <a:pt x="251" y="5858"/>
                      <a:pt x="1084" y="6751"/>
                    </a:cubicBezTo>
                    <a:cubicBezTo>
                      <a:pt x="2739" y="8025"/>
                      <a:pt x="4894" y="8406"/>
                      <a:pt x="6966" y="8585"/>
                    </a:cubicBezTo>
                    <a:cubicBezTo>
                      <a:pt x="7907" y="8680"/>
                      <a:pt x="8907" y="8752"/>
                      <a:pt x="9633" y="9335"/>
                    </a:cubicBezTo>
                    <a:cubicBezTo>
                      <a:pt x="9478" y="7144"/>
                      <a:pt x="9228" y="4965"/>
                      <a:pt x="8907" y="2810"/>
                    </a:cubicBezTo>
                    <a:cubicBezTo>
                      <a:pt x="8800" y="2155"/>
                      <a:pt x="8669" y="1453"/>
                      <a:pt x="8192" y="1001"/>
                    </a:cubicBezTo>
                    <a:cubicBezTo>
                      <a:pt x="7907" y="727"/>
                      <a:pt x="7538" y="560"/>
                      <a:pt x="7157" y="441"/>
                    </a:cubicBezTo>
                    <a:cubicBezTo>
                      <a:pt x="6272" y="143"/>
                      <a:pt x="5341" y="0"/>
                      <a:pt x="4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1"/>
              <p:cNvSpPr/>
              <p:nvPr/>
            </p:nvSpPr>
            <p:spPr>
              <a:xfrm>
                <a:off x="4454125" y="3579400"/>
                <a:ext cx="223550" cy="291175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1647" extrusionOk="0">
                    <a:moveTo>
                      <a:pt x="4022" y="0"/>
                    </a:moveTo>
                    <a:cubicBezTo>
                      <a:pt x="3298" y="0"/>
                      <a:pt x="2568" y="201"/>
                      <a:pt x="1917" y="621"/>
                    </a:cubicBezTo>
                    <a:cubicBezTo>
                      <a:pt x="1096" y="1157"/>
                      <a:pt x="381" y="1943"/>
                      <a:pt x="119" y="3133"/>
                    </a:cubicBezTo>
                    <a:cubicBezTo>
                      <a:pt x="0" y="5217"/>
                      <a:pt x="905" y="7205"/>
                      <a:pt x="1917" y="9027"/>
                    </a:cubicBezTo>
                    <a:cubicBezTo>
                      <a:pt x="2381" y="9837"/>
                      <a:pt x="2881" y="10706"/>
                      <a:pt x="2810" y="11646"/>
                    </a:cubicBezTo>
                    <a:cubicBezTo>
                      <a:pt x="4501" y="10277"/>
                      <a:pt x="6168" y="8848"/>
                      <a:pt x="7763" y="7360"/>
                    </a:cubicBezTo>
                    <a:cubicBezTo>
                      <a:pt x="8263" y="6908"/>
                      <a:pt x="8763" y="6408"/>
                      <a:pt x="8870" y="5753"/>
                    </a:cubicBezTo>
                    <a:cubicBezTo>
                      <a:pt x="8942" y="5360"/>
                      <a:pt x="8858" y="4967"/>
                      <a:pt x="8751" y="4586"/>
                    </a:cubicBezTo>
                    <a:cubicBezTo>
                      <a:pt x="8418" y="3479"/>
                      <a:pt x="7882" y="2431"/>
                      <a:pt x="7156" y="1526"/>
                    </a:cubicBezTo>
                    <a:cubicBezTo>
                      <a:pt x="6373" y="536"/>
                      <a:pt x="5205" y="0"/>
                      <a:pt x="4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1"/>
              <p:cNvSpPr/>
              <p:nvPr/>
            </p:nvSpPr>
            <p:spPr>
              <a:xfrm>
                <a:off x="4307975" y="3487400"/>
                <a:ext cx="300650" cy="229900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9196" extrusionOk="0">
                    <a:moveTo>
                      <a:pt x="7532" y="1"/>
                    </a:moveTo>
                    <a:cubicBezTo>
                      <a:pt x="7356" y="1"/>
                      <a:pt x="7175" y="13"/>
                      <a:pt x="6989" y="39"/>
                    </a:cubicBezTo>
                    <a:cubicBezTo>
                      <a:pt x="5013" y="682"/>
                      <a:pt x="3465" y="2229"/>
                      <a:pt x="2119" y="3825"/>
                    </a:cubicBezTo>
                    <a:cubicBezTo>
                      <a:pt x="1524" y="4539"/>
                      <a:pt x="893" y="5313"/>
                      <a:pt x="0" y="5575"/>
                    </a:cubicBezTo>
                    <a:cubicBezTo>
                      <a:pt x="1869" y="6694"/>
                      <a:pt x="3786" y="7730"/>
                      <a:pt x="5751" y="8706"/>
                    </a:cubicBezTo>
                    <a:cubicBezTo>
                      <a:pt x="6240" y="8951"/>
                      <a:pt x="6762" y="9196"/>
                      <a:pt x="7296" y="9196"/>
                    </a:cubicBezTo>
                    <a:cubicBezTo>
                      <a:pt x="7411" y="9196"/>
                      <a:pt x="7527" y="9184"/>
                      <a:pt x="7644" y="9159"/>
                    </a:cubicBezTo>
                    <a:cubicBezTo>
                      <a:pt x="8037" y="9087"/>
                      <a:pt x="8370" y="8885"/>
                      <a:pt x="8692" y="8647"/>
                    </a:cubicBezTo>
                    <a:cubicBezTo>
                      <a:pt x="9620" y="7944"/>
                      <a:pt x="10394" y="7063"/>
                      <a:pt x="10990" y="6063"/>
                    </a:cubicBezTo>
                    <a:cubicBezTo>
                      <a:pt x="12025" y="4313"/>
                      <a:pt x="11621" y="2051"/>
                      <a:pt x="9978" y="848"/>
                    </a:cubicBezTo>
                    <a:cubicBezTo>
                      <a:pt x="9323" y="365"/>
                      <a:pt x="8498" y="1"/>
                      <a:pt x="7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1"/>
              <p:cNvSpPr/>
              <p:nvPr/>
            </p:nvSpPr>
            <p:spPr>
              <a:xfrm>
                <a:off x="4438050" y="3286850"/>
                <a:ext cx="236950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335" extrusionOk="0">
                    <a:moveTo>
                      <a:pt x="2893" y="0"/>
                    </a:moveTo>
                    <a:cubicBezTo>
                      <a:pt x="2000" y="1977"/>
                      <a:pt x="1179" y="4013"/>
                      <a:pt x="429" y="6072"/>
                    </a:cubicBezTo>
                    <a:cubicBezTo>
                      <a:pt x="215" y="6692"/>
                      <a:pt x="0" y="7382"/>
                      <a:pt x="191" y="8001"/>
                    </a:cubicBezTo>
                    <a:cubicBezTo>
                      <a:pt x="310" y="8394"/>
                      <a:pt x="572" y="8704"/>
                      <a:pt x="834" y="8989"/>
                    </a:cubicBezTo>
                    <a:cubicBezTo>
                      <a:pt x="1619" y="9823"/>
                      <a:pt x="2596" y="10502"/>
                      <a:pt x="3644" y="10978"/>
                    </a:cubicBezTo>
                    <a:cubicBezTo>
                      <a:pt x="4184" y="11219"/>
                      <a:pt x="4752" y="11334"/>
                      <a:pt x="5311" y="11334"/>
                    </a:cubicBezTo>
                    <a:cubicBezTo>
                      <a:pt x="6687" y="11334"/>
                      <a:pt x="8008" y="10635"/>
                      <a:pt x="8727" y="9382"/>
                    </a:cubicBezTo>
                    <a:cubicBezTo>
                      <a:pt x="9192" y="8549"/>
                      <a:pt x="9478" y="7513"/>
                      <a:pt x="9168" y="6322"/>
                    </a:cubicBezTo>
                    <a:cubicBezTo>
                      <a:pt x="8323" y="4429"/>
                      <a:pt x="6608" y="3060"/>
                      <a:pt x="4870" y="1917"/>
                    </a:cubicBezTo>
                    <a:cubicBezTo>
                      <a:pt x="4096" y="1393"/>
                      <a:pt x="3263" y="857"/>
                      <a:pt x="28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1"/>
              <p:cNvSpPr/>
              <p:nvPr/>
            </p:nvSpPr>
            <p:spPr>
              <a:xfrm>
                <a:off x="4480000" y="3475525"/>
                <a:ext cx="233400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719" extrusionOk="0">
                    <a:moveTo>
                      <a:pt x="4660" y="1"/>
                    </a:moveTo>
                    <a:cubicBezTo>
                      <a:pt x="2538" y="1"/>
                      <a:pt x="683" y="1554"/>
                      <a:pt x="358" y="3717"/>
                    </a:cubicBezTo>
                    <a:cubicBezTo>
                      <a:pt x="1" y="6098"/>
                      <a:pt x="1644" y="8324"/>
                      <a:pt x="4025" y="8670"/>
                    </a:cubicBezTo>
                    <a:cubicBezTo>
                      <a:pt x="4244" y="8702"/>
                      <a:pt x="4462" y="8718"/>
                      <a:pt x="4677" y="8718"/>
                    </a:cubicBezTo>
                    <a:cubicBezTo>
                      <a:pt x="6800" y="8718"/>
                      <a:pt x="8666" y="7165"/>
                      <a:pt x="8990" y="5002"/>
                    </a:cubicBezTo>
                    <a:cubicBezTo>
                      <a:pt x="9335" y="2621"/>
                      <a:pt x="7692" y="407"/>
                      <a:pt x="5311" y="49"/>
                    </a:cubicBezTo>
                    <a:cubicBezTo>
                      <a:pt x="5092" y="17"/>
                      <a:pt x="4875" y="1"/>
                      <a:pt x="46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11"/>
            <p:cNvGrpSpPr/>
            <p:nvPr/>
          </p:nvGrpSpPr>
          <p:grpSpPr>
            <a:xfrm rot="-1696332">
              <a:off x="8121285" y="3304921"/>
              <a:ext cx="1541733" cy="1641937"/>
              <a:chOff x="3187600" y="3174025"/>
              <a:chExt cx="879300" cy="93645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3189375" y="3689550"/>
                <a:ext cx="368825" cy="339675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3587" extrusionOk="0">
                    <a:moveTo>
                      <a:pt x="13337" y="1"/>
                    </a:moveTo>
                    <a:cubicBezTo>
                      <a:pt x="9921" y="1"/>
                      <a:pt x="6594" y="1704"/>
                      <a:pt x="4037" y="4026"/>
                    </a:cubicBezTo>
                    <a:cubicBezTo>
                      <a:pt x="3501" y="4514"/>
                      <a:pt x="2977" y="5026"/>
                      <a:pt x="2548" y="5585"/>
                    </a:cubicBezTo>
                    <a:cubicBezTo>
                      <a:pt x="798" y="7836"/>
                      <a:pt x="358" y="10765"/>
                      <a:pt x="0" y="13586"/>
                    </a:cubicBezTo>
                    <a:cubicBezTo>
                      <a:pt x="405" y="12955"/>
                      <a:pt x="965" y="12420"/>
                      <a:pt x="1536" y="11919"/>
                    </a:cubicBezTo>
                    <a:cubicBezTo>
                      <a:pt x="3632" y="10062"/>
                      <a:pt x="5894" y="8360"/>
                      <a:pt x="8275" y="6812"/>
                    </a:cubicBezTo>
                    <a:cubicBezTo>
                      <a:pt x="9645" y="5931"/>
                      <a:pt x="11061" y="5097"/>
                      <a:pt x="12276" y="4026"/>
                    </a:cubicBezTo>
                    <a:cubicBezTo>
                      <a:pt x="13359" y="3049"/>
                      <a:pt x="14300" y="1859"/>
                      <a:pt x="14752" y="478"/>
                    </a:cubicBezTo>
                    <a:cubicBezTo>
                      <a:pt x="14383" y="180"/>
                      <a:pt x="13919" y="25"/>
                      <a:pt x="13443" y="1"/>
                    </a:cubicBezTo>
                    <a:cubicBezTo>
                      <a:pt x="13407" y="1"/>
                      <a:pt x="13372" y="1"/>
                      <a:pt x="13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3187600" y="3701175"/>
                <a:ext cx="392625" cy="336675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13467" extrusionOk="0">
                    <a:moveTo>
                      <a:pt x="14811" y="1"/>
                    </a:moveTo>
                    <a:cubicBezTo>
                      <a:pt x="14359" y="1382"/>
                      <a:pt x="13418" y="2572"/>
                      <a:pt x="12335" y="3537"/>
                    </a:cubicBezTo>
                    <a:cubicBezTo>
                      <a:pt x="11109" y="4620"/>
                      <a:pt x="9704" y="5442"/>
                      <a:pt x="8334" y="6323"/>
                    </a:cubicBezTo>
                    <a:cubicBezTo>
                      <a:pt x="5953" y="7859"/>
                      <a:pt x="3691" y="9573"/>
                      <a:pt x="1572" y="11443"/>
                    </a:cubicBezTo>
                    <a:cubicBezTo>
                      <a:pt x="1012" y="11955"/>
                      <a:pt x="429" y="12490"/>
                      <a:pt x="48" y="13109"/>
                    </a:cubicBezTo>
                    <a:lnTo>
                      <a:pt x="0" y="13467"/>
                    </a:lnTo>
                    <a:cubicBezTo>
                      <a:pt x="726" y="12145"/>
                      <a:pt x="2500" y="11835"/>
                      <a:pt x="4036" y="11597"/>
                    </a:cubicBezTo>
                    <a:cubicBezTo>
                      <a:pt x="6906" y="11133"/>
                      <a:pt x="9799" y="10300"/>
                      <a:pt x="12097" y="8514"/>
                    </a:cubicBezTo>
                    <a:cubicBezTo>
                      <a:pt x="14180" y="6882"/>
                      <a:pt x="15704" y="4335"/>
                      <a:pt x="15657" y="1715"/>
                    </a:cubicBezTo>
                    <a:cubicBezTo>
                      <a:pt x="15657" y="1251"/>
                      <a:pt x="15490" y="787"/>
                      <a:pt x="15204" y="417"/>
                    </a:cubicBezTo>
                    <a:cubicBezTo>
                      <a:pt x="15085" y="251"/>
                      <a:pt x="14954" y="120"/>
                      <a:pt x="148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1"/>
              <p:cNvSpPr/>
              <p:nvPr/>
            </p:nvSpPr>
            <p:spPr>
              <a:xfrm>
                <a:off x="3681400" y="3182675"/>
                <a:ext cx="245900" cy="45335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18134" extrusionOk="0">
                    <a:moveTo>
                      <a:pt x="8192" y="0"/>
                    </a:moveTo>
                    <a:cubicBezTo>
                      <a:pt x="8085" y="738"/>
                      <a:pt x="7787" y="1465"/>
                      <a:pt x="7478" y="2155"/>
                    </a:cubicBezTo>
                    <a:cubicBezTo>
                      <a:pt x="6323" y="4727"/>
                      <a:pt x="4965" y="7227"/>
                      <a:pt x="3430" y="9608"/>
                    </a:cubicBezTo>
                    <a:cubicBezTo>
                      <a:pt x="2560" y="10978"/>
                      <a:pt x="1608" y="12323"/>
                      <a:pt x="953" y="13811"/>
                    </a:cubicBezTo>
                    <a:cubicBezTo>
                      <a:pt x="358" y="15133"/>
                      <a:pt x="1" y="16621"/>
                      <a:pt x="155" y="18062"/>
                    </a:cubicBezTo>
                    <a:cubicBezTo>
                      <a:pt x="340" y="18109"/>
                      <a:pt x="528" y="18134"/>
                      <a:pt x="716" y="18134"/>
                    </a:cubicBezTo>
                    <a:cubicBezTo>
                      <a:pt x="1002" y="18134"/>
                      <a:pt x="1287" y="18077"/>
                      <a:pt x="1560" y="17955"/>
                    </a:cubicBezTo>
                    <a:cubicBezTo>
                      <a:pt x="4727" y="16574"/>
                      <a:pt x="7061" y="13597"/>
                      <a:pt x="8466" y="10394"/>
                    </a:cubicBezTo>
                    <a:cubicBezTo>
                      <a:pt x="8752" y="9727"/>
                      <a:pt x="9014" y="9061"/>
                      <a:pt x="9180" y="8346"/>
                    </a:cubicBezTo>
                    <a:cubicBezTo>
                      <a:pt x="9835" y="5572"/>
                      <a:pt x="9025" y="2715"/>
                      <a:pt x="8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1"/>
              <p:cNvSpPr/>
              <p:nvPr/>
            </p:nvSpPr>
            <p:spPr>
              <a:xfrm>
                <a:off x="3620675" y="3174025"/>
                <a:ext cx="265525" cy="460200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18408" extrusionOk="0">
                    <a:moveTo>
                      <a:pt x="10526" y="1"/>
                    </a:moveTo>
                    <a:cubicBezTo>
                      <a:pt x="10407" y="1525"/>
                      <a:pt x="8918" y="2549"/>
                      <a:pt x="7621" y="3394"/>
                    </a:cubicBezTo>
                    <a:cubicBezTo>
                      <a:pt x="5192" y="5001"/>
                      <a:pt x="2882" y="6954"/>
                      <a:pt x="1548" y="9538"/>
                    </a:cubicBezTo>
                    <a:cubicBezTo>
                      <a:pt x="310" y="11883"/>
                      <a:pt x="1" y="14824"/>
                      <a:pt x="1120" y="17205"/>
                    </a:cubicBezTo>
                    <a:cubicBezTo>
                      <a:pt x="1310" y="17622"/>
                      <a:pt x="1632" y="17979"/>
                      <a:pt x="2049" y="18205"/>
                    </a:cubicBezTo>
                    <a:cubicBezTo>
                      <a:pt x="2227" y="18289"/>
                      <a:pt x="2406" y="18360"/>
                      <a:pt x="2608" y="18408"/>
                    </a:cubicBezTo>
                    <a:cubicBezTo>
                      <a:pt x="2441" y="16967"/>
                      <a:pt x="2799" y="15491"/>
                      <a:pt x="3394" y="14145"/>
                    </a:cubicBezTo>
                    <a:cubicBezTo>
                      <a:pt x="4061" y="12657"/>
                      <a:pt x="5001" y="11324"/>
                      <a:pt x="5882" y="9954"/>
                    </a:cubicBezTo>
                    <a:cubicBezTo>
                      <a:pt x="7406" y="7573"/>
                      <a:pt x="8764" y="5073"/>
                      <a:pt x="9907" y="2501"/>
                    </a:cubicBezTo>
                    <a:cubicBezTo>
                      <a:pt x="10228" y="1811"/>
                      <a:pt x="10526" y="1084"/>
                      <a:pt x="10621" y="334"/>
                    </a:cubicBezTo>
                    <a:cubicBezTo>
                      <a:pt x="10597" y="215"/>
                      <a:pt x="10550" y="96"/>
                      <a:pt x="10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1"/>
              <p:cNvSpPr/>
              <p:nvPr/>
            </p:nvSpPr>
            <p:spPr>
              <a:xfrm>
                <a:off x="3567700" y="3711300"/>
                <a:ext cx="200650" cy="39917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5967" extrusionOk="0">
                    <a:moveTo>
                      <a:pt x="3917" y="1"/>
                    </a:moveTo>
                    <a:cubicBezTo>
                      <a:pt x="3917" y="1"/>
                      <a:pt x="0" y="7013"/>
                      <a:pt x="84" y="10264"/>
                    </a:cubicBezTo>
                    <a:cubicBezTo>
                      <a:pt x="107" y="11561"/>
                      <a:pt x="322" y="12883"/>
                      <a:pt x="977" y="14002"/>
                    </a:cubicBezTo>
                    <a:cubicBezTo>
                      <a:pt x="1627" y="15114"/>
                      <a:pt x="2806" y="15967"/>
                      <a:pt x="4082" y="15967"/>
                    </a:cubicBezTo>
                    <a:cubicBezTo>
                      <a:pt x="4090" y="15967"/>
                      <a:pt x="4099" y="15967"/>
                      <a:pt x="4108" y="15967"/>
                    </a:cubicBezTo>
                    <a:cubicBezTo>
                      <a:pt x="5894" y="15955"/>
                      <a:pt x="7311" y="14300"/>
                      <a:pt x="7668" y="12562"/>
                    </a:cubicBezTo>
                    <a:cubicBezTo>
                      <a:pt x="8025" y="10823"/>
                      <a:pt x="7549" y="9014"/>
                      <a:pt x="7049" y="7323"/>
                    </a:cubicBezTo>
                    <a:cubicBezTo>
                      <a:pt x="6287" y="4823"/>
                      <a:pt x="5120" y="2322"/>
                      <a:pt x="39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1"/>
              <p:cNvSpPr/>
              <p:nvPr/>
            </p:nvSpPr>
            <p:spPr>
              <a:xfrm>
                <a:off x="3563825" y="3309450"/>
                <a:ext cx="200050" cy="399200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5968" extrusionOk="0">
                    <a:moveTo>
                      <a:pt x="3933" y="1"/>
                    </a:moveTo>
                    <a:cubicBezTo>
                      <a:pt x="3924" y="1"/>
                      <a:pt x="3915" y="1"/>
                      <a:pt x="3906" y="1"/>
                    </a:cubicBezTo>
                    <a:cubicBezTo>
                      <a:pt x="2120" y="13"/>
                      <a:pt x="703" y="1668"/>
                      <a:pt x="358" y="3406"/>
                    </a:cubicBezTo>
                    <a:cubicBezTo>
                      <a:pt x="1" y="5145"/>
                      <a:pt x="477" y="6954"/>
                      <a:pt x="977" y="8645"/>
                    </a:cubicBezTo>
                    <a:cubicBezTo>
                      <a:pt x="1739" y="11145"/>
                      <a:pt x="2894" y="13646"/>
                      <a:pt x="4108" y="15967"/>
                    </a:cubicBezTo>
                    <a:cubicBezTo>
                      <a:pt x="4108" y="15967"/>
                      <a:pt x="8002" y="8955"/>
                      <a:pt x="7942" y="5704"/>
                    </a:cubicBezTo>
                    <a:cubicBezTo>
                      <a:pt x="7906" y="4406"/>
                      <a:pt x="7704" y="3085"/>
                      <a:pt x="7049" y="1966"/>
                    </a:cubicBezTo>
                    <a:cubicBezTo>
                      <a:pt x="6399" y="854"/>
                      <a:pt x="5220" y="1"/>
                      <a:pt x="39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1"/>
              <p:cNvSpPr/>
              <p:nvPr/>
            </p:nvSpPr>
            <p:spPr>
              <a:xfrm>
                <a:off x="3264975" y="3613350"/>
                <a:ext cx="399475" cy="19305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7722" extrusionOk="0">
                    <a:moveTo>
                      <a:pt x="5790" y="1"/>
                    </a:moveTo>
                    <a:cubicBezTo>
                      <a:pt x="5765" y="1"/>
                      <a:pt x="5740" y="1"/>
                      <a:pt x="5716" y="1"/>
                    </a:cubicBezTo>
                    <a:cubicBezTo>
                      <a:pt x="4418" y="37"/>
                      <a:pt x="3096" y="239"/>
                      <a:pt x="1977" y="894"/>
                    </a:cubicBezTo>
                    <a:cubicBezTo>
                      <a:pt x="858" y="1549"/>
                      <a:pt x="1" y="2740"/>
                      <a:pt x="13" y="4038"/>
                    </a:cubicBezTo>
                    <a:cubicBezTo>
                      <a:pt x="24" y="5824"/>
                      <a:pt x="1679" y="7240"/>
                      <a:pt x="3418" y="7598"/>
                    </a:cubicBezTo>
                    <a:cubicBezTo>
                      <a:pt x="3842" y="7684"/>
                      <a:pt x="4269" y="7722"/>
                      <a:pt x="4697" y="7722"/>
                    </a:cubicBezTo>
                    <a:cubicBezTo>
                      <a:pt x="6033" y="7722"/>
                      <a:pt x="7376" y="7354"/>
                      <a:pt x="8657" y="6967"/>
                    </a:cubicBezTo>
                    <a:cubicBezTo>
                      <a:pt x="11157" y="6205"/>
                      <a:pt x="13657" y="5050"/>
                      <a:pt x="15979" y="3847"/>
                    </a:cubicBezTo>
                    <a:cubicBezTo>
                      <a:pt x="15979" y="3847"/>
                      <a:pt x="9083" y="1"/>
                      <a:pt x="5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1"/>
              <p:cNvSpPr/>
              <p:nvPr/>
            </p:nvSpPr>
            <p:spPr>
              <a:xfrm>
                <a:off x="3667125" y="3613250"/>
                <a:ext cx="399775" cy="193050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7722" extrusionOk="0">
                    <a:moveTo>
                      <a:pt x="11289" y="0"/>
                    </a:moveTo>
                    <a:cubicBezTo>
                      <a:pt x="9957" y="0"/>
                      <a:pt x="8612" y="368"/>
                      <a:pt x="7322" y="755"/>
                    </a:cubicBezTo>
                    <a:cubicBezTo>
                      <a:pt x="4822" y="1506"/>
                      <a:pt x="2322" y="2672"/>
                      <a:pt x="0" y="3875"/>
                    </a:cubicBezTo>
                    <a:cubicBezTo>
                      <a:pt x="0" y="3875"/>
                      <a:pt x="6887" y="7722"/>
                      <a:pt x="10186" y="7722"/>
                    </a:cubicBezTo>
                    <a:cubicBezTo>
                      <a:pt x="10216" y="7722"/>
                      <a:pt x="10246" y="7721"/>
                      <a:pt x="10275" y="7721"/>
                    </a:cubicBezTo>
                    <a:cubicBezTo>
                      <a:pt x="11561" y="7685"/>
                      <a:pt x="12894" y="7482"/>
                      <a:pt x="14002" y="6828"/>
                    </a:cubicBezTo>
                    <a:cubicBezTo>
                      <a:pt x="15121" y="6173"/>
                      <a:pt x="15990" y="4982"/>
                      <a:pt x="15966" y="3684"/>
                    </a:cubicBezTo>
                    <a:cubicBezTo>
                      <a:pt x="15954" y="1898"/>
                      <a:pt x="14299" y="482"/>
                      <a:pt x="12561" y="124"/>
                    </a:cubicBezTo>
                    <a:cubicBezTo>
                      <a:pt x="12140" y="38"/>
                      <a:pt x="11715" y="0"/>
                      <a:pt x="11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1"/>
              <p:cNvSpPr/>
              <p:nvPr/>
            </p:nvSpPr>
            <p:spPr>
              <a:xfrm>
                <a:off x="3357250" y="3710400"/>
                <a:ext cx="30780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2327" extrusionOk="0">
                    <a:moveTo>
                      <a:pt x="12312" y="1"/>
                    </a:moveTo>
                    <a:cubicBezTo>
                      <a:pt x="12311" y="1"/>
                      <a:pt x="4584" y="2204"/>
                      <a:pt x="2322" y="4561"/>
                    </a:cubicBezTo>
                    <a:cubicBezTo>
                      <a:pt x="1429" y="5501"/>
                      <a:pt x="644" y="6585"/>
                      <a:pt x="310" y="7835"/>
                    </a:cubicBezTo>
                    <a:cubicBezTo>
                      <a:pt x="1" y="9097"/>
                      <a:pt x="227" y="10538"/>
                      <a:pt x="1144" y="11455"/>
                    </a:cubicBezTo>
                    <a:cubicBezTo>
                      <a:pt x="1764" y="12058"/>
                      <a:pt x="2610" y="12327"/>
                      <a:pt x="3485" y="12327"/>
                    </a:cubicBezTo>
                    <a:cubicBezTo>
                      <a:pt x="4388" y="12327"/>
                      <a:pt x="5323" y="12040"/>
                      <a:pt x="6073" y="11538"/>
                    </a:cubicBezTo>
                    <a:cubicBezTo>
                      <a:pt x="7549" y="10562"/>
                      <a:pt x="8478" y="8954"/>
                      <a:pt x="9335" y="7383"/>
                    </a:cubicBezTo>
                    <a:cubicBezTo>
                      <a:pt x="10585" y="5097"/>
                      <a:pt x="11514" y="2501"/>
                      <a:pt x="12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1"/>
              <p:cNvSpPr/>
              <p:nvPr/>
            </p:nvSpPr>
            <p:spPr>
              <a:xfrm>
                <a:off x="3667125" y="3401350"/>
                <a:ext cx="307800" cy="3082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2328" extrusionOk="0">
                    <a:moveTo>
                      <a:pt x="8822" y="1"/>
                    </a:moveTo>
                    <a:cubicBezTo>
                      <a:pt x="7920" y="1"/>
                      <a:pt x="6989" y="288"/>
                      <a:pt x="6239" y="790"/>
                    </a:cubicBezTo>
                    <a:cubicBezTo>
                      <a:pt x="4763" y="1766"/>
                      <a:pt x="3822" y="3374"/>
                      <a:pt x="2977" y="4945"/>
                    </a:cubicBezTo>
                    <a:cubicBezTo>
                      <a:pt x="1726" y="7231"/>
                      <a:pt x="786" y="9827"/>
                      <a:pt x="0" y="12327"/>
                    </a:cubicBezTo>
                    <a:cubicBezTo>
                      <a:pt x="0" y="12327"/>
                      <a:pt x="7727" y="10124"/>
                      <a:pt x="9989" y="7767"/>
                    </a:cubicBezTo>
                    <a:cubicBezTo>
                      <a:pt x="10882" y="6826"/>
                      <a:pt x="11668" y="5743"/>
                      <a:pt x="12002" y="4493"/>
                    </a:cubicBezTo>
                    <a:cubicBezTo>
                      <a:pt x="12311" y="3231"/>
                      <a:pt x="12085" y="1790"/>
                      <a:pt x="11168" y="873"/>
                    </a:cubicBezTo>
                    <a:cubicBezTo>
                      <a:pt x="10541" y="270"/>
                      <a:pt x="9696" y="1"/>
                      <a:pt x="88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3348325" y="3405425"/>
                <a:ext cx="317025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2129" extrusionOk="0">
                    <a:moveTo>
                      <a:pt x="3756" y="1"/>
                    </a:moveTo>
                    <a:cubicBezTo>
                      <a:pt x="2820" y="1"/>
                      <a:pt x="1888" y="306"/>
                      <a:pt x="1239" y="972"/>
                    </a:cubicBezTo>
                    <a:cubicBezTo>
                      <a:pt x="0" y="2234"/>
                      <a:pt x="167" y="4425"/>
                      <a:pt x="1143" y="5889"/>
                    </a:cubicBezTo>
                    <a:cubicBezTo>
                      <a:pt x="2132" y="7366"/>
                      <a:pt x="3739" y="8306"/>
                      <a:pt x="5299" y="9152"/>
                    </a:cubicBezTo>
                    <a:cubicBezTo>
                      <a:pt x="7585" y="10402"/>
                      <a:pt x="10180" y="11343"/>
                      <a:pt x="12681" y="12128"/>
                    </a:cubicBezTo>
                    <a:cubicBezTo>
                      <a:pt x="12681" y="12128"/>
                      <a:pt x="10478" y="4401"/>
                      <a:pt x="8120" y="2139"/>
                    </a:cubicBezTo>
                    <a:cubicBezTo>
                      <a:pt x="7192" y="1246"/>
                      <a:pt x="6096" y="460"/>
                      <a:pt x="4846" y="139"/>
                    </a:cubicBezTo>
                    <a:cubicBezTo>
                      <a:pt x="4493" y="48"/>
                      <a:pt x="4124" y="1"/>
                      <a:pt x="3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1"/>
              <p:cNvSpPr/>
              <p:nvPr/>
            </p:nvSpPr>
            <p:spPr>
              <a:xfrm>
                <a:off x="3666525" y="3711000"/>
                <a:ext cx="317025" cy="30307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2123" extrusionOk="0">
                    <a:moveTo>
                      <a:pt x="0" y="1"/>
                    </a:moveTo>
                    <a:cubicBezTo>
                      <a:pt x="0" y="1"/>
                      <a:pt x="2203" y="7716"/>
                      <a:pt x="4548" y="9978"/>
                    </a:cubicBezTo>
                    <a:cubicBezTo>
                      <a:pt x="5489" y="10871"/>
                      <a:pt x="6572" y="11669"/>
                      <a:pt x="7823" y="11990"/>
                    </a:cubicBezTo>
                    <a:cubicBezTo>
                      <a:pt x="8177" y="12077"/>
                      <a:pt x="8547" y="12123"/>
                      <a:pt x="8916" y="12123"/>
                    </a:cubicBezTo>
                    <a:cubicBezTo>
                      <a:pt x="9858" y="12123"/>
                      <a:pt x="10792" y="11824"/>
                      <a:pt x="11442" y="11157"/>
                    </a:cubicBezTo>
                    <a:cubicBezTo>
                      <a:pt x="12680" y="9895"/>
                      <a:pt x="12514" y="7704"/>
                      <a:pt x="11525" y="6228"/>
                    </a:cubicBezTo>
                    <a:cubicBezTo>
                      <a:pt x="10549" y="4763"/>
                      <a:pt x="8942" y="3823"/>
                      <a:pt x="7382" y="2977"/>
                    </a:cubicBezTo>
                    <a:cubicBezTo>
                      <a:pt x="5084" y="1727"/>
                      <a:pt x="2501" y="78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1"/>
              <p:cNvSpPr/>
              <p:nvPr/>
            </p:nvSpPr>
            <p:spPr>
              <a:xfrm>
                <a:off x="3550125" y="3597925"/>
                <a:ext cx="237575" cy="220825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8833" extrusionOk="0">
                    <a:moveTo>
                      <a:pt x="4737" y="0"/>
                    </a:moveTo>
                    <a:cubicBezTo>
                      <a:pt x="2612" y="0"/>
                      <a:pt x="737" y="1539"/>
                      <a:pt x="394" y="3714"/>
                    </a:cubicBezTo>
                    <a:cubicBezTo>
                      <a:pt x="1" y="6119"/>
                      <a:pt x="1632" y="8393"/>
                      <a:pt x="4049" y="8774"/>
                    </a:cubicBezTo>
                    <a:cubicBezTo>
                      <a:pt x="4290" y="8813"/>
                      <a:pt x="4529" y="8833"/>
                      <a:pt x="4766" y="8833"/>
                    </a:cubicBezTo>
                    <a:cubicBezTo>
                      <a:pt x="6890" y="8833"/>
                      <a:pt x="8766" y="7294"/>
                      <a:pt x="9109" y="5119"/>
                    </a:cubicBezTo>
                    <a:cubicBezTo>
                      <a:pt x="9502" y="2714"/>
                      <a:pt x="7871" y="440"/>
                      <a:pt x="5454" y="59"/>
                    </a:cubicBezTo>
                    <a:cubicBezTo>
                      <a:pt x="5213" y="19"/>
                      <a:pt x="4974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1"/>
              <p:cNvSpPr/>
              <p:nvPr/>
            </p:nvSpPr>
            <p:spPr>
              <a:xfrm>
                <a:off x="3590025" y="3629450"/>
                <a:ext cx="15777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311" extrusionOk="0">
                    <a:moveTo>
                      <a:pt x="3155" y="0"/>
                    </a:moveTo>
                    <a:cubicBezTo>
                      <a:pt x="1417" y="0"/>
                      <a:pt x="0" y="1405"/>
                      <a:pt x="0" y="3155"/>
                    </a:cubicBezTo>
                    <a:cubicBezTo>
                      <a:pt x="0" y="4894"/>
                      <a:pt x="1417" y="6311"/>
                      <a:pt x="3155" y="6311"/>
                    </a:cubicBezTo>
                    <a:cubicBezTo>
                      <a:pt x="4906" y="6311"/>
                      <a:pt x="6311" y="4894"/>
                      <a:pt x="6311" y="3155"/>
                    </a:cubicBezTo>
                    <a:cubicBezTo>
                      <a:pt x="6311" y="1405"/>
                      <a:pt x="4906" y="0"/>
                      <a:pt x="3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1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21"/>
          <p:cNvSpPr txBox="1">
            <a:spLocks noGrp="1"/>
          </p:cNvSpPr>
          <p:nvPr>
            <p:ph type="body" idx="1"/>
          </p:nvPr>
        </p:nvSpPr>
        <p:spPr>
          <a:xfrm>
            <a:off x="713225" y="1175625"/>
            <a:ext cx="38589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Didact Gothic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201" name="Google Shape;2201;p21"/>
          <p:cNvSpPr txBox="1">
            <a:spLocks noGrp="1"/>
          </p:cNvSpPr>
          <p:nvPr>
            <p:ph type="body" idx="2"/>
          </p:nvPr>
        </p:nvSpPr>
        <p:spPr>
          <a:xfrm>
            <a:off x="4572125" y="1175625"/>
            <a:ext cx="38589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2" name="Google Shape;2202;p21"/>
          <p:cNvGrpSpPr/>
          <p:nvPr/>
        </p:nvGrpSpPr>
        <p:grpSpPr>
          <a:xfrm>
            <a:off x="191250" y="-9000"/>
            <a:ext cx="8761500" cy="5191200"/>
            <a:chOff x="191250" y="-9000"/>
            <a:chExt cx="8761500" cy="5191200"/>
          </a:xfrm>
        </p:grpSpPr>
        <p:cxnSp>
          <p:nvCxnSpPr>
            <p:cNvPr id="2203" name="Google Shape;2203;p21"/>
            <p:cNvCxnSpPr/>
            <p:nvPr/>
          </p:nvCxnSpPr>
          <p:spPr>
            <a:xfrm rot="10800000">
              <a:off x="1912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4" name="Google Shape;2204;p21"/>
            <p:cNvCxnSpPr/>
            <p:nvPr/>
          </p:nvCxnSpPr>
          <p:spPr>
            <a:xfrm rot="10800000">
              <a:off x="89527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05" name="Google Shape;2205;p21"/>
          <p:cNvGrpSpPr/>
          <p:nvPr/>
        </p:nvGrpSpPr>
        <p:grpSpPr>
          <a:xfrm>
            <a:off x="8106683" y="235024"/>
            <a:ext cx="1692138" cy="1646899"/>
            <a:chOff x="614950" y="1334525"/>
            <a:chExt cx="1182900" cy="1151275"/>
          </a:xfrm>
        </p:grpSpPr>
        <p:sp>
          <p:nvSpPr>
            <p:cNvPr id="2206" name="Google Shape;2206;p21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21"/>
          <p:cNvGrpSpPr/>
          <p:nvPr/>
        </p:nvGrpSpPr>
        <p:grpSpPr>
          <a:xfrm rot="9718130" flipH="1">
            <a:off x="-703308" y="-557433"/>
            <a:ext cx="1874084" cy="1646795"/>
            <a:chOff x="5410200" y="3054675"/>
            <a:chExt cx="1281125" cy="1125750"/>
          </a:xfrm>
        </p:grpSpPr>
        <p:sp>
          <p:nvSpPr>
            <p:cNvPr id="2219" name="Google Shape;2219;p21"/>
            <p:cNvSpPr/>
            <p:nvPr/>
          </p:nvSpPr>
          <p:spPr>
            <a:xfrm>
              <a:off x="6101950" y="3098125"/>
              <a:ext cx="589375" cy="366750"/>
            </a:xfrm>
            <a:custGeom>
              <a:avLst/>
              <a:gdLst/>
              <a:ahLst/>
              <a:cxnLst/>
              <a:rect l="l" t="t" r="r" b="b"/>
              <a:pathLst>
                <a:path w="23575" h="14670" extrusionOk="0">
                  <a:moveTo>
                    <a:pt x="23575" y="1"/>
                  </a:moveTo>
                  <a:lnTo>
                    <a:pt x="23575" y="1"/>
                  </a:lnTo>
                  <a:cubicBezTo>
                    <a:pt x="19598" y="751"/>
                    <a:pt x="15633" y="1525"/>
                    <a:pt x="11835" y="2942"/>
                  </a:cubicBezTo>
                  <a:cubicBezTo>
                    <a:pt x="8049" y="4346"/>
                    <a:pt x="4441" y="6442"/>
                    <a:pt x="1774" y="9478"/>
                  </a:cubicBezTo>
                  <a:cubicBezTo>
                    <a:pt x="1357" y="9954"/>
                    <a:pt x="953" y="10478"/>
                    <a:pt x="643" y="11038"/>
                  </a:cubicBezTo>
                  <a:cubicBezTo>
                    <a:pt x="0" y="12169"/>
                    <a:pt x="36" y="13538"/>
                    <a:pt x="631" y="14669"/>
                  </a:cubicBezTo>
                  <a:cubicBezTo>
                    <a:pt x="8168" y="12097"/>
                    <a:pt x="14740" y="7037"/>
                    <a:pt x="21074" y="2084"/>
                  </a:cubicBezTo>
                  <a:cubicBezTo>
                    <a:pt x="21896" y="1441"/>
                    <a:pt x="22717" y="822"/>
                    <a:pt x="23515" y="179"/>
                  </a:cubicBezTo>
                  <a:cubicBezTo>
                    <a:pt x="23527" y="120"/>
                    <a:pt x="23563" y="60"/>
                    <a:pt x="23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6117425" y="3102000"/>
              <a:ext cx="572400" cy="424400"/>
            </a:xfrm>
            <a:custGeom>
              <a:avLst/>
              <a:gdLst/>
              <a:ahLst/>
              <a:cxnLst/>
              <a:rect l="l" t="t" r="r" b="b"/>
              <a:pathLst>
                <a:path w="22896" h="16976" extrusionOk="0">
                  <a:moveTo>
                    <a:pt x="22896" y="0"/>
                  </a:moveTo>
                  <a:lnTo>
                    <a:pt x="22896" y="0"/>
                  </a:lnTo>
                  <a:cubicBezTo>
                    <a:pt x="22074" y="643"/>
                    <a:pt x="21277" y="1274"/>
                    <a:pt x="20455" y="1905"/>
                  </a:cubicBezTo>
                  <a:cubicBezTo>
                    <a:pt x="14121" y="6847"/>
                    <a:pt x="7549" y="11931"/>
                    <a:pt x="0" y="14502"/>
                  </a:cubicBezTo>
                  <a:cubicBezTo>
                    <a:pt x="155" y="14800"/>
                    <a:pt x="346" y="15074"/>
                    <a:pt x="560" y="15312"/>
                  </a:cubicBezTo>
                  <a:lnTo>
                    <a:pt x="881" y="15669"/>
                  </a:lnTo>
                  <a:cubicBezTo>
                    <a:pt x="1584" y="16443"/>
                    <a:pt x="2548" y="16895"/>
                    <a:pt x="3596" y="16955"/>
                  </a:cubicBezTo>
                  <a:cubicBezTo>
                    <a:pt x="3842" y="16969"/>
                    <a:pt x="4089" y="16975"/>
                    <a:pt x="4335" y="16975"/>
                  </a:cubicBezTo>
                  <a:cubicBezTo>
                    <a:pt x="8387" y="16975"/>
                    <a:pt x="12412" y="15156"/>
                    <a:pt x="15443" y="12395"/>
                  </a:cubicBezTo>
                  <a:cubicBezTo>
                    <a:pt x="19038" y="9097"/>
                    <a:pt x="21348" y="4632"/>
                    <a:pt x="2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5869775" y="305467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0"/>
                  </a:moveTo>
                  <a:cubicBezTo>
                    <a:pt x="1846" y="0"/>
                    <a:pt x="0" y="1858"/>
                    <a:pt x="0" y="4132"/>
                  </a:cubicBezTo>
                  <a:cubicBezTo>
                    <a:pt x="0" y="6406"/>
                    <a:pt x="4144" y="22979"/>
                    <a:pt x="4144" y="22979"/>
                  </a:cubicBezTo>
                  <a:cubicBezTo>
                    <a:pt x="4144" y="22979"/>
                    <a:pt x="8275" y="6406"/>
                    <a:pt x="8275" y="4132"/>
                  </a:cubicBezTo>
                  <a:cubicBezTo>
                    <a:pt x="8275" y="1834"/>
                    <a:pt x="6430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5869775" y="360592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1"/>
                  </a:moveTo>
                  <a:cubicBezTo>
                    <a:pt x="4144" y="1"/>
                    <a:pt x="0" y="16562"/>
                    <a:pt x="0" y="18848"/>
                  </a:cubicBezTo>
                  <a:cubicBezTo>
                    <a:pt x="0" y="21134"/>
                    <a:pt x="1846" y="22980"/>
                    <a:pt x="4144" y="22980"/>
                  </a:cubicBezTo>
                  <a:cubicBezTo>
                    <a:pt x="6430" y="22980"/>
                    <a:pt x="8275" y="21122"/>
                    <a:pt x="8275" y="18848"/>
                  </a:cubicBezTo>
                  <a:cubicBezTo>
                    <a:pt x="8275" y="16562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5961750" y="3502650"/>
              <a:ext cx="574500" cy="206900"/>
            </a:xfrm>
            <a:custGeom>
              <a:avLst/>
              <a:gdLst/>
              <a:ahLst/>
              <a:cxnLst/>
              <a:rect l="l" t="t" r="r" b="b"/>
              <a:pathLst>
                <a:path w="22980" h="8276" extrusionOk="0">
                  <a:moveTo>
                    <a:pt x="18836" y="0"/>
                  </a:moveTo>
                  <a:cubicBezTo>
                    <a:pt x="16562" y="0"/>
                    <a:pt x="0" y="4132"/>
                    <a:pt x="0" y="4132"/>
                  </a:cubicBezTo>
                  <a:cubicBezTo>
                    <a:pt x="0" y="4132"/>
                    <a:pt x="16550" y="8275"/>
                    <a:pt x="18836" y="8275"/>
                  </a:cubicBezTo>
                  <a:cubicBezTo>
                    <a:pt x="21134" y="8275"/>
                    <a:pt x="22979" y="6430"/>
                    <a:pt x="22979" y="4132"/>
                  </a:cubicBezTo>
                  <a:cubicBezTo>
                    <a:pt x="22979" y="1846"/>
                    <a:pt x="21122" y="0"/>
                    <a:pt x="18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5410200" y="3502650"/>
              <a:ext cx="574500" cy="206600"/>
            </a:xfrm>
            <a:custGeom>
              <a:avLst/>
              <a:gdLst/>
              <a:ahLst/>
              <a:cxnLst/>
              <a:rect l="l" t="t" r="r" b="b"/>
              <a:pathLst>
                <a:path w="22980" h="8264" extrusionOk="0">
                  <a:moveTo>
                    <a:pt x="4143" y="0"/>
                  </a:moveTo>
                  <a:cubicBezTo>
                    <a:pt x="1845" y="0"/>
                    <a:pt x="0" y="1846"/>
                    <a:pt x="0" y="4132"/>
                  </a:cubicBezTo>
                  <a:cubicBezTo>
                    <a:pt x="0" y="6418"/>
                    <a:pt x="1869" y="8263"/>
                    <a:pt x="4143" y="8263"/>
                  </a:cubicBezTo>
                  <a:cubicBezTo>
                    <a:pt x="6417" y="8263"/>
                    <a:pt x="22979" y="4132"/>
                    <a:pt x="22979" y="4132"/>
                  </a:cubicBezTo>
                  <a:cubicBezTo>
                    <a:pt x="22979" y="4132"/>
                    <a:pt x="6417" y="0"/>
                    <a:pt x="4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5965025" y="3177300"/>
              <a:ext cx="446800" cy="437000"/>
            </a:xfrm>
            <a:custGeom>
              <a:avLst/>
              <a:gdLst/>
              <a:ahLst/>
              <a:cxnLst/>
              <a:rect l="l" t="t" r="r" b="b"/>
              <a:pathLst>
                <a:path w="17872" h="17480" extrusionOk="0">
                  <a:moveTo>
                    <a:pt x="13334" y="1"/>
                  </a:moveTo>
                  <a:cubicBezTo>
                    <a:pt x="12276" y="1"/>
                    <a:pt x="11216" y="406"/>
                    <a:pt x="10406" y="1215"/>
                  </a:cubicBezTo>
                  <a:cubicBezTo>
                    <a:pt x="8787" y="2846"/>
                    <a:pt x="0" y="17479"/>
                    <a:pt x="0" y="17479"/>
                  </a:cubicBezTo>
                  <a:cubicBezTo>
                    <a:pt x="0" y="17479"/>
                    <a:pt x="14633" y="8692"/>
                    <a:pt x="16252" y="7073"/>
                  </a:cubicBezTo>
                  <a:cubicBezTo>
                    <a:pt x="17872" y="5454"/>
                    <a:pt x="17872" y="2834"/>
                    <a:pt x="16252" y="1215"/>
                  </a:cubicBezTo>
                  <a:cubicBezTo>
                    <a:pt x="15449" y="406"/>
                    <a:pt x="14392" y="1"/>
                    <a:pt x="13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5534900" y="3597900"/>
              <a:ext cx="446525" cy="436675"/>
            </a:xfrm>
            <a:custGeom>
              <a:avLst/>
              <a:gdLst/>
              <a:ahLst/>
              <a:cxnLst/>
              <a:rect l="l" t="t" r="r" b="b"/>
              <a:pathLst>
                <a:path w="17861" h="17467" extrusionOk="0">
                  <a:moveTo>
                    <a:pt x="17860" y="0"/>
                  </a:moveTo>
                  <a:cubicBezTo>
                    <a:pt x="17859" y="1"/>
                    <a:pt x="3227" y="8775"/>
                    <a:pt x="1608" y="10394"/>
                  </a:cubicBezTo>
                  <a:cubicBezTo>
                    <a:pt x="1" y="12002"/>
                    <a:pt x="1" y="14621"/>
                    <a:pt x="1608" y="16252"/>
                  </a:cubicBezTo>
                  <a:cubicBezTo>
                    <a:pt x="2412" y="17062"/>
                    <a:pt x="3468" y="17467"/>
                    <a:pt x="4527" y="17467"/>
                  </a:cubicBezTo>
                  <a:cubicBezTo>
                    <a:pt x="5585" y="17467"/>
                    <a:pt x="6644" y="17062"/>
                    <a:pt x="7454" y="16252"/>
                  </a:cubicBezTo>
                  <a:cubicBezTo>
                    <a:pt x="9085" y="14621"/>
                    <a:pt x="17860" y="1"/>
                    <a:pt x="17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5973350" y="3589550"/>
              <a:ext cx="446800" cy="436700"/>
            </a:xfrm>
            <a:custGeom>
              <a:avLst/>
              <a:gdLst/>
              <a:ahLst/>
              <a:cxnLst/>
              <a:rect l="l" t="t" r="r" b="b"/>
              <a:pathLst>
                <a:path w="17872" h="17468" extrusionOk="0">
                  <a:moveTo>
                    <a:pt x="1" y="1"/>
                  </a:moveTo>
                  <a:cubicBezTo>
                    <a:pt x="1" y="2"/>
                    <a:pt x="8776" y="14634"/>
                    <a:pt x="10395" y="16253"/>
                  </a:cubicBezTo>
                  <a:cubicBezTo>
                    <a:pt x="11198" y="17062"/>
                    <a:pt x="12255" y="17467"/>
                    <a:pt x="13315" y="17467"/>
                  </a:cubicBezTo>
                  <a:cubicBezTo>
                    <a:pt x="14374" y="17467"/>
                    <a:pt x="15437" y="17062"/>
                    <a:pt x="16253" y="16253"/>
                  </a:cubicBezTo>
                  <a:cubicBezTo>
                    <a:pt x="17872" y="14646"/>
                    <a:pt x="17872" y="12026"/>
                    <a:pt x="16253" y="10407"/>
                  </a:cubicBezTo>
                  <a:cubicBezTo>
                    <a:pt x="14622" y="878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5542650" y="3169500"/>
              <a:ext cx="447100" cy="436450"/>
            </a:xfrm>
            <a:custGeom>
              <a:avLst/>
              <a:gdLst/>
              <a:ahLst/>
              <a:cxnLst/>
              <a:rect l="l" t="t" r="r" b="b"/>
              <a:pathLst>
                <a:path w="17884" h="17458" extrusionOk="0">
                  <a:moveTo>
                    <a:pt x="4554" y="0"/>
                  </a:moveTo>
                  <a:cubicBezTo>
                    <a:pt x="3498" y="0"/>
                    <a:pt x="2441" y="402"/>
                    <a:pt x="1631" y="1206"/>
                  </a:cubicBezTo>
                  <a:cubicBezTo>
                    <a:pt x="0" y="2813"/>
                    <a:pt x="0" y="5432"/>
                    <a:pt x="1631" y="7052"/>
                  </a:cubicBezTo>
                  <a:cubicBezTo>
                    <a:pt x="3251" y="8683"/>
                    <a:pt x="17883" y="17458"/>
                    <a:pt x="17883" y="17458"/>
                  </a:cubicBezTo>
                  <a:cubicBezTo>
                    <a:pt x="17883" y="17458"/>
                    <a:pt x="9097" y="2825"/>
                    <a:pt x="7477" y="1206"/>
                  </a:cubicBezTo>
                  <a:cubicBezTo>
                    <a:pt x="6668" y="402"/>
                    <a:pt x="5611" y="0"/>
                    <a:pt x="4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5678075" y="3080900"/>
              <a:ext cx="299775" cy="537850"/>
            </a:xfrm>
            <a:custGeom>
              <a:avLst/>
              <a:gdLst/>
              <a:ahLst/>
              <a:cxnLst/>
              <a:rect l="l" t="t" r="r" b="b"/>
              <a:pathLst>
                <a:path w="11991" h="21514" extrusionOk="0">
                  <a:moveTo>
                    <a:pt x="4691" y="0"/>
                  </a:moveTo>
                  <a:cubicBezTo>
                    <a:pt x="4160" y="0"/>
                    <a:pt x="3620" y="103"/>
                    <a:pt x="3096" y="321"/>
                  </a:cubicBezTo>
                  <a:cubicBezTo>
                    <a:pt x="989" y="1214"/>
                    <a:pt x="1" y="3619"/>
                    <a:pt x="882" y="5738"/>
                  </a:cubicBezTo>
                  <a:cubicBezTo>
                    <a:pt x="1763" y="7833"/>
                    <a:pt x="11990" y="21514"/>
                    <a:pt x="11990" y="21514"/>
                  </a:cubicBezTo>
                  <a:cubicBezTo>
                    <a:pt x="11990" y="21514"/>
                    <a:pt x="9395" y="4643"/>
                    <a:pt x="8514" y="2535"/>
                  </a:cubicBezTo>
                  <a:cubicBezTo>
                    <a:pt x="7841" y="957"/>
                    <a:pt x="6311" y="0"/>
                    <a:pt x="4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5968900" y="3597300"/>
              <a:ext cx="299450" cy="538075"/>
            </a:xfrm>
            <a:custGeom>
              <a:avLst/>
              <a:gdLst/>
              <a:ahLst/>
              <a:cxnLst/>
              <a:rect l="l" t="t" r="r" b="b"/>
              <a:pathLst>
                <a:path w="11978" h="2152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84" y="16860"/>
                    <a:pt x="3465" y="18979"/>
                  </a:cubicBezTo>
                  <a:cubicBezTo>
                    <a:pt x="4135" y="20569"/>
                    <a:pt x="5669" y="21522"/>
                    <a:pt x="7279" y="21522"/>
                  </a:cubicBezTo>
                  <a:cubicBezTo>
                    <a:pt x="7814" y="21522"/>
                    <a:pt x="8359" y="21417"/>
                    <a:pt x="8882" y="21194"/>
                  </a:cubicBezTo>
                  <a:cubicBezTo>
                    <a:pt x="10990" y="20301"/>
                    <a:pt x="11978" y="17895"/>
                    <a:pt x="11097" y="15776"/>
                  </a:cubicBezTo>
                  <a:cubicBezTo>
                    <a:pt x="10216" y="1368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5958475" y="3316300"/>
              <a:ext cx="551575" cy="285500"/>
            </a:xfrm>
            <a:custGeom>
              <a:avLst/>
              <a:gdLst/>
              <a:ahLst/>
              <a:cxnLst/>
              <a:rect l="l" t="t" r="r" b="b"/>
              <a:pathLst>
                <a:path w="22063" h="11420" extrusionOk="0">
                  <a:moveTo>
                    <a:pt x="17373" y="0"/>
                  </a:moveTo>
                  <a:cubicBezTo>
                    <a:pt x="16840" y="0"/>
                    <a:pt x="16299" y="104"/>
                    <a:pt x="15776" y="322"/>
                  </a:cubicBezTo>
                  <a:cubicBezTo>
                    <a:pt x="13669" y="1203"/>
                    <a:pt x="0" y="11419"/>
                    <a:pt x="0" y="11419"/>
                  </a:cubicBezTo>
                  <a:cubicBezTo>
                    <a:pt x="0" y="11419"/>
                    <a:pt x="16860" y="8835"/>
                    <a:pt x="18967" y="7954"/>
                  </a:cubicBezTo>
                  <a:cubicBezTo>
                    <a:pt x="21074" y="7073"/>
                    <a:pt x="22063" y="4656"/>
                    <a:pt x="21193" y="2537"/>
                  </a:cubicBezTo>
                  <a:cubicBezTo>
                    <a:pt x="20522" y="952"/>
                    <a:pt x="18989" y="0"/>
                    <a:pt x="17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5427450" y="3593425"/>
              <a:ext cx="552175" cy="285500"/>
            </a:xfrm>
            <a:custGeom>
              <a:avLst/>
              <a:gdLst/>
              <a:ahLst/>
              <a:cxnLst/>
              <a:rect l="l" t="t" r="r" b="b"/>
              <a:pathLst>
                <a:path w="22087" h="11420" extrusionOk="0">
                  <a:moveTo>
                    <a:pt x="22087" y="1"/>
                  </a:moveTo>
                  <a:cubicBezTo>
                    <a:pt x="22086" y="1"/>
                    <a:pt x="5227" y="2584"/>
                    <a:pt x="3108" y="3465"/>
                  </a:cubicBezTo>
                  <a:cubicBezTo>
                    <a:pt x="1001" y="4346"/>
                    <a:pt x="1" y="6763"/>
                    <a:pt x="894" y="8883"/>
                  </a:cubicBezTo>
                  <a:cubicBezTo>
                    <a:pt x="1565" y="10467"/>
                    <a:pt x="3092" y="11419"/>
                    <a:pt x="4709" y="11419"/>
                  </a:cubicBezTo>
                  <a:cubicBezTo>
                    <a:pt x="5242" y="11419"/>
                    <a:pt x="5785" y="11316"/>
                    <a:pt x="6311" y="11097"/>
                  </a:cubicBezTo>
                  <a:cubicBezTo>
                    <a:pt x="8406" y="10216"/>
                    <a:pt x="22086" y="1"/>
                    <a:pt x="22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5964425" y="3068775"/>
              <a:ext cx="295600" cy="539550"/>
            </a:xfrm>
            <a:custGeom>
              <a:avLst/>
              <a:gdLst/>
              <a:ahLst/>
              <a:cxnLst/>
              <a:rect l="l" t="t" r="r" b="b"/>
              <a:pathLst>
                <a:path w="11824" h="21582" extrusionOk="0">
                  <a:moveTo>
                    <a:pt x="7133" y="1"/>
                  </a:moveTo>
                  <a:cubicBezTo>
                    <a:pt x="5501" y="1"/>
                    <a:pt x="3958" y="969"/>
                    <a:pt x="3298" y="2568"/>
                  </a:cubicBezTo>
                  <a:cubicBezTo>
                    <a:pt x="2441" y="4687"/>
                    <a:pt x="0" y="21582"/>
                    <a:pt x="0" y="21582"/>
                  </a:cubicBezTo>
                  <a:cubicBezTo>
                    <a:pt x="0" y="21582"/>
                    <a:pt x="10097" y="7806"/>
                    <a:pt x="10966" y="5699"/>
                  </a:cubicBezTo>
                  <a:cubicBezTo>
                    <a:pt x="11823" y="3580"/>
                    <a:pt x="10811" y="1175"/>
                    <a:pt x="8692" y="306"/>
                  </a:cubicBezTo>
                  <a:cubicBezTo>
                    <a:pt x="8180" y="99"/>
                    <a:pt x="7652" y="1"/>
                    <a:pt x="7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5677475" y="3586575"/>
              <a:ext cx="295900" cy="539875"/>
            </a:xfrm>
            <a:custGeom>
              <a:avLst/>
              <a:gdLst/>
              <a:ahLst/>
              <a:cxnLst/>
              <a:rect l="l" t="t" r="r" b="b"/>
              <a:pathLst>
                <a:path w="11836" h="21595" extrusionOk="0">
                  <a:moveTo>
                    <a:pt x="11836" y="1"/>
                  </a:moveTo>
                  <a:lnTo>
                    <a:pt x="11836" y="1"/>
                  </a:lnTo>
                  <a:cubicBezTo>
                    <a:pt x="11835" y="2"/>
                    <a:pt x="1727" y="13764"/>
                    <a:pt x="858" y="15884"/>
                  </a:cubicBezTo>
                  <a:cubicBezTo>
                    <a:pt x="1" y="17991"/>
                    <a:pt x="1013" y="20420"/>
                    <a:pt x="3144" y="21289"/>
                  </a:cubicBezTo>
                  <a:cubicBezTo>
                    <a:pt x="3653" y="21496"/>
                    <a:pt x="4179" y="21594"/>
                    <a:pt x="4698" y="21594"/>
                  </a:cubicBezTo>
                  <a:cubicBezTo>
                    <a:pt x="6327" y="21594"/>
                    <a:pt x="7875" y="20626"/>
                    <a:pt x="8526" y="19027"/>
                  </a:cubicBezTo>
                  <a:cubicBezTo>
                    <a:pt x="9395" y="16908"/>
                    <a:pt x="11835" y="2"/>
                    <a:pt x="11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5962350" y="3582425"/>
              <a:ext cx="553350" cy="282075"/>
            </a:xfrm>
            <a:custGeom>
              <a:avLst/>
              <a:gdLst/>
              <a:ahLst/>
              <a:cxnLst/>
              <a:rect l="l" t="t" r="r" b="b"/>
              <a:pathLst>
                <a:path w="22134" h="11283" extrusionOk="0">
                  <a:moveTo>
                    <a:pt x="0" y="0"/>
                  </a:moveTo>
                  <a:cubicBezTo>
                    <a:pt x="0" y="0"/>
                    <a:pt x="13776" y="10109"/>
                    <a:pt x="15883" y="10978"/>
                  </a:cubicBezTo>
                  <a:cubicBezTo>
                    <a:pt x="16394" y="11184"/>
                    <a:pt x="16921" y="11282"/>
                    <a:pt x="17439" y="11282"/>
                  </a:cubicBezTo>
                  <a:cubicBezTo>
                    <a:pt x="19072" y="11282"/>
                    <a:pt x="20617" y="10309"/>
                    <a:pt x="21277" y="8692"/>
                  </a:cubicBezTo>
                  <a:cubicBezTo>
                    <a:pt x="22134" y="6584"/>
                    <a:pt x="21122" y="4167"/>
                    <a:pt x="19014" y="3310"/>
                  </a:cubicBezTo>
                  <a:cubicBezTo>
                    <a:pt x="16895" y="24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5430725" y="3309575"/>
              <a:ext cx="553375" cy="281800"/>
            </a:xfrm>
            <a:custGeom>
              <a:avLst/>
              <a:gdLst/>
              <a:ahLst/>
              <a:cxnLst/>
              <a:rect l="l" t="t" r="r" b="b"/>
              <a:pathLst>
                <a:path w="22135" h="11272" extrusionOk="0">
                  <a:moveTo>
                    <a:pt x="4697" y="1"/>
                  </a:moveTo>
                  <a:cubicBezTo>
                    <a:pt x="3065" y="1"/>
                    <a:pt x="1511" y="972"/>
                    <a:pt x="870" y="2580"/>
                  </a:cubicBezTo>
                  <a:cubicBezTo>
                    <a:pt x="1" y="4699"/>
                    <a:pt x="1013" y="7104"/>
                    <a:pt x="3132" y="7973"/>
                  </a:cubicBezTo>
                  <a:cubicBezTo>
                    <a:pt x="5239" y="8831"/>
                    <a:pt x="22134" y="11271"/>
                    <a:pt x="22134" y="11271"/>
                  </a:cubicBezTo>
                  <a:cubicBezTo>
                    <a:pt x="22134" y="11271"/>
                    <a:pt x="8371" y="1175"/>
                    <a:pt x="6251" y="306"/>
                  </a:cubicBezTo>
                  <a:cubicBezTo>
                    <a:pt x="5743" y="99"/>
                    <a:pt x="5216" y="1"/>
                    <a:pt x="4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5860250" y="3202600"/>
              <a:ext cx="228325" cy="396800"/>
            </a:xfrm>
            <a:custGeom>
              <a:avLst/>
              <a:gdLst/>
              <a:ahLst/>
              <a:cxnLst/>
              <a:rect l="l" t="t" r="r" b="b"/>
              <a:pathLst>
                <a:path w="9133" h="15872" extrusionOk="0">
                  <a:moveTo>
                    <a:pt x="9132" y="1"/>
                  </a:moveTo>
                  <a:cubicBezTo>
                    <a:pt x="0" y="5418"/>
                    <a:pt x="3572" y="14241"/>
                    <a:pt x="4322" y="15872"/>
                  </a:cubicBezTo>
                  <a:cubicBezTo>
                    <a:pt x="6680" y="10847"/>
                    <a:pt x="8311" y="5490"/>
                    <a:pt x="9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5968300" y="3199025"/>
              <a:ext cx="261350" cy="406625"/>
            </a:xfrm>
            <a:custGeom>
              <a:avLst/>
              <a:gdLst/>
              <a:ahLst/>
              <a:cxnLst/>
              <a:rect l="l" t="t" r="r" b="b"/>
              <a:pathLst>
                <a:path w="10454" h="16265" extrusionOk="0">
                  <a:moveTo>
                    <a:pt x="5084" y="1"/>
                  </a:moveTo>
                  <a:lnTo>
                    <a:pt x="5084" y="1"/>
                  </a:lnTo>
                  <a:cubicBezTo>
                    <a:pt x="4989" y="37"/>
                    <a:pt x="4906" y="96"/>
                    <a:pt x="4810" y="144"/>
                  </a:cubicBezTo>
                  <a:cubicBezTo>
                    <a:pt x="3989" y="5621"/>
                    <a:pt x="2370" y="10990"/>
                    <a:pt x="0" y="16015"/>
                  </a:cubicBezTo>
                  <a:cubicBezTo>
                    <a:pt x="84" y="16170"/>
                    <a:pt x="143" y="16265"/>
                    <a:pt x="143" y="16265"/>
                  </a:cubicBezTo>
                  <a:cubicBezTo>
                    <a:pt x="143" y="16265"/>
                    <a:pt x="10454" y="10752"/>
                    <a:pt x="5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5858150" y="3594925"/>
              <a:ext cx="238750" cy="402750"/>
            </a:xfrm>
            <a:custGeom>
              <a:avLst/>
              <a:gdLst/>
              <a:ahLst/>
              <a:cxnLst/>
              <a:rect l="l" t="t" r="r" b="b"/>
              <a:pathLst>
                <a:path w="9550" h="16110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585" y="36"/>
                    <a:pt x="4501" y="95"/>
                    <a:pt x="4430" y="143"/>
                  </a:cubicBezTo>
                  <a:cubicBezTo>
                    <a:pt x="4192" y="3227"/>
                    <a:pt x="3251" y="8608"/>
                    <a:pt x="1" y="16109"/>
                  </a:cubicBezTo>
                  <a:cubicBezTo>
                    <a:pt x="1549" y="15157"/>
                    <a:pt x="9550" y="9728"/>
                    <a:pt x="4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5716175" y="3598500"/>
              <a:ext cx="252150" cy="403050"/>
            </a:xfrm>
            <a:custGeom>
              <a:avLst/>
              <a:gdLst/>
              <a:ahLst/>
              <a:cxnLst/>
              <a:rect l="l" t="t" r="r" b="b"/>
              <a:pathLst>
                <a:path w="10086" h="16122" extrusionOk="0">
                  <a:moveTo>
                    <a:pt x="10085" y="0"/>
                  </a:moveTo>
                  <a:lnTo>
                    <a:pt x="10085" y="0"/>
                  </a:lnTo>
                  <a:cubicBezTo>
                    <a:pt x="1" y="5965"/>
                    <a:pt x="5418" y="16121"/>
                    <a:pt x="5418" y="16121"/>
                  </a:cubicBezTo>
                  <a:cubicBezTo>
                    <a:pt x="5418" y="16121"/>
                    <a:pt x="5501" y="16073"/>
                    <a:pt x="5668" y="15966"/>
                  </a:cubicBezTo>
                  <a:cubicBezTo>
                    <a:pt x="8930" y="8465"/>
                    <a:pt x="9871" y="3084"/>
                    <a:pt x="10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5969475" y="3562100"/>
              <a:ext cx="403050" cy="155825"/>
            </a:xfrm>
            <a:custGeom>
              <a:avLst/>
              <a:gdLst/>
              <a:ahLst/>
              <a:cxnLst/>
              <a:rect l="l" t="t" r="r" b="b"/>
              <a:pathLst>
                <a:path w="16122" h="6233" extrusionOk="0">
                  <a:moveTo>
                    <a:pt x="6101" y="1"/>
                  </a:moveTo>
                  <a:cubicBezTo>
                    <a:pt x="2972" y="1"/>
                    <a:pt x="445" y="1192"/>
                    <a:pt x="1" y="1408"/>
                  </a:cubicBezTo>
                  <a:cubicBezTo>
                    <a:pt x="6112" y="5910"/>
                    <a:pt x="13864" y="6232"/>
                    <a:pt x="15865" y="6232"/>
                  </a:cubicBezTo>
                  <a:cubicBezTo>
                    <a:pt x="15966" y="6232"/>
                    <a:pt x="16051" y="6232"/>
                    <a:pt x="16122" y="6230"/>
                  </a:cubicBezTo>
                  <a:cubicBezTo>
                    <a:pt x="13227" y="1277"/>
                    <a:pt x="9341" y="1"/>
                    <a:pt x="6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5967700" y="3597900"/>
              <a:ext cx="406625" cy="162875"/>
            </a:xfrm>
            <a:custGeom>
              <a:avLst/>
              <a:gdLst/>
              <a:ahLst/>
              <a:cxnLst/>
              <a:rect l="l" t="t" r="r" b="b"/>
              <a:pathLst>
                <a:path w="16265" h="6515" extrusionOk="0">
                  <a:moveTo>
                    <a:pt x="72" y="0"/>
                  </a:moveTo>
                  <a:cubicBezTo>
                    <a:pt x="24" y="24"/>
                    <a:pt x="0" y="24"/>
                    <a:pt x="0" y="24"/>
                  </a:cubicBezTo>
                  <a:cubicBezTo>
                    <a:pt x="0" y="24"/>
                    <a:pt x="3463" y="6515"/>
                    <a:pt x="10269" y="6515"/>
                  </a:cubicBezTo>
                  <a:cubicBezTo>
                    <a:pt x="12042" y="6515"/>
                    <a:pt x="14041" y="6074"/>
                    <a:pt x="16264" y="4965"/>
                  </a:cubicBezTo>
                  <a:cubicBezTo>
                    <a:pt x="16241" y="4906"/>
                    <a:pt x="16205" y="4858"/>
                    <a:pt x="16181" y="4822"/>
                  </a:cubicBezTo>
                  <a:cubicBezTo>
                    <a:pt x="14717" y="4822"/>
                    <a:pt x="6489" y="4703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5572125" y="3476450"/>
              <a:ext cx="398575" cy="164225"/>
            </a:xfrm>
            <a:custGeom>
              <a:avLst/>
              <a:gdLst/>
              <a:ahLst/>
              <a:cxnLst/>
              <a:rect l="l" t="t" r="r" b="b"/>
              <a:pathLst>
                <a:path w="15943" h="6569" extrusionOk="0">
                  <a:moveTo>
                    <a:pt x="167" y="1"/>
                  </a:moveTo>
                  <a:cubicBezTo>
                    <a:pt x="48" y="48"/>
                    <a:pt x="0" y="72"/>
                    <a:pt x="0" y="72"/>
                  </a:cubicBezTo>
                  <a:cubicBezTo>
                    <a:pt x="0" y="72"/>
                    <a:pt x="3474" y="6569"/>
                    <a:pt x="10281" y="6569"/>
                  </a:cubicBezTo>
                  <a:cubicBezTo>
                    <a:pt x="11965" y="6569"/>
                    <a:pt x="13853" y="6171"/>
                    <a:pt x="15942" y="5180"/>
                  </a:cubicBezTo>
                  <a:cubicBezTo>
                    <a:pt x="10347" y="4846"/>
                    <a:pt x="3679" y="2370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5576275" y="3441975"/>
              <a:ext cx="403050" cy="163975"/>
            </a:xfrm>
            <a:custGeom>
              <a:avLst/>
              <a:gdLst/>
              <a:ahLst/>
              <a:cxnLst/>
              <a:rect l="l" t="t" r="r" b="b"/>
              <a:pathLst>
                <a:path w="16122" h="6559" extrusionOk="0">
                  <a:moveTo>
                    <a:pt x="6004" y="1"/>
                  </a:moveTo>
                  <a:cubicBezTo>
                    <a:pt x="3046" y="1"/>
                    <a:pt x="628" y="1069"/>
                    <a:pt x="1" y="1380"/>
                  </a:cubicBezTo>
                  <a:cubicBezTo>
                    <a:pt x="3513" y="3749"/>
                    <a:pt x="10181" y="6237"/>
                    <a:pt x="15776" y="6559"/>
                  </a:cubicBezTo>
                  <a:cubicBezTo>
                    <a:pt x="15896" y="6499"/>
                    <a:pt x="16003" y="6452"/>
                    <a:pt x="16122" y="6392"/>
                  </a:cubicBezTo>
                  <a:cubicBezTo>
                    <a:pt x="13214" y="1308"/>
                    <a:pt x="9278" y="1"/>
                    <a:pt x="6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5960250" y="3387900"/>
              <a:ext cx="366150" cy="219850"/>
            </a:xfrm>
            <a:custGeom>
              <a:avLst/>
              <a:gdLst/>
              <a:ahLst/>
              <a:cxnLst/>
              <a:rect l="l" t="t" r="r" b="b"/>
              <a:pathLst>
                <a:path w="14646" h="8794" extrusionOk="0">
                  <a:moveTo>
                    <a:pt x="11129" y="1"/>
                  </a:moveTo>
                  <a:cubicBezTo>
                    <a:pt x="3049" y="1"/>
                    <a:pt x="379" y="7574"/>
                    <a:pt x="1" y="8793"/>
                  </a:cubicBezTo>
                  <a:cubicBezTo>
                    <a:pt x="5609" y="7710"/>
                    <a:pt x="10847" y="4721"/>
                    <a:pt x="14645" y="435"/>
                  </a:cubicBezTo>
                  <a:cubicBezTo>
                    <a:pt x="13373" y="135"/>
                    <a:pt x="12203" y="1"/>
                    <a:pt x="1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5959075" y="3399050"/>
              <a:ext cx="367625" cy="222525"/>
            </a:xfrm>
            <a:custGeom>
              <a:avLst/>
              <a:gdLst/>
              <a:ahLst/>
              <a:cxnLst/>
              <a:rect l="l" t="t" r="r" b="b"/>
              <a:pathLst>
                <a:path w="14705" h="8901" extrusionOk="0">
                  <a:moveTo>
                    <a:pt x="14692" y="1"/>
                  </a:moveTo>
                  <a:cubicBezTo>
                    <a:pt x="10894" y="4275"/>
                    <a:pt x="5656" y="7264"/>
                    <a:pt x="48" y="8371"/>
                  </a:cubicBezTo>
                  <a:cubicBezTo>
                    <a:pt x="12" y="8466"/>
                    <a:pt x="0" y="8550"/>
                    <a:pt x="0" y="8550"/>
                  </a:cubicBezTo>
                  <a:cubicBezTo>
                    <a:pt x="0" y="8550"/>
                    <a:pt x="1323" y="8900"/>
                    <a:pt x="3199" y="8900"/>
                  </a:cubicBezTo>
                  <a:cubicBezTo>
                    <a:pt x="6809" y="8900"/>
                    <a:pt x="12471" y="7601"/>
                    <a:pt x="14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5603375" y="3595850"/>
              <a:ext cx="361975" cy="217275"/>
            </a:xfrm>
            <a:custGeom>
              <a:avLst/>
              <a:gdLst/>
              <a:ahLst/>
              <a:cxnLst/>
              <a:rect l="l" t="t" r="r" b="b"/>
              <a:pathLst>
                <a:path w="14479" h="8691" extrusionOk="0">
                  <a:moveTo>
                    <a:pt x="11098" y="1"/>
                  </a:moveTo>
                  <a:cubicBezTo>
                    <a:pt x="3232" y="1"/>
                    <a:pt x="505" y="7186"/>
                    <a:pt x="0" y="8690"/>
                  </a:cubicBezTo>
                  <a:cubicBezTo>
                    <a:pt x="9287" y="5619"/>
                    <a:pt x="13026" y="2261"/>
                    <a:pt x="14478" y="404"/>
                  </a:cubicBezTo>
                  <a:cubicBezTo>
                    <a:pt x="13258" y="125"/>
                    <a:pt x="12133" y="1"/>
                    <a:pt x="1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5601275" y="3605925"/>
              <a:ext cx="367650" cy="223200"/>
            </a:xfrm>
            <a:custGeom>
              <a:avLst/>
              <a:gdLst/>
              <a:ahLst/>
              <a:cxnLst/>
              <a:rect l="l" t="t" r="r" b="b"/>
              <a:pathLst>
                <a:path w="14706" h="8928" extrusionOk="0">
                  <a:moveTo>
                    <a:pt x="14550" y="1"/>
                  </a:moveTo>
                  <a:cubicBezTo>
                    <a:pt x="13110" y="1858"/>
                    <a:pt x="9371" y="5216"/>
                    <a:pt x="84" y="8287"/>
                  </a:cubicBezTo>
                  <a:cubicBezTo>
                    <a:pt x="25" y="8466"/>
                    <a:pt x="1" y="8573"/>
                    <a:pt x="1" y="8573"/>
                  </a:cubicBezTo>
                  <a:cubicBezTo>
                    <a:pt x="1" y="8573"/>
                    <a:pt x="1330" y="8927"/>
                    <a:pt x="3214" y="8927"/>
                  </a:cubicBezTo>
                  <a:cubicBezTo>
                    <a:pt x="6825" y="8927"/>
                    <a:pt x="12475" y="7626"/>
                    <a:pt x="14705" y="36"/>
                  </a:cubicBezTo>
                  <a:cubicBezTo>
                    <a:pt x="14657" y="13"/>
                    <a:pt x="14610" y="13"/>
                    <a:pt x="14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5959375" y="3604450"/>
              <a:ext cx="282500" cy="364950"/>
            </a:xfrm>
            <a:custGeom>
              <a:avLst/>
              <a:gdLst/>
              <a:ahLst/>
              <a:cxnLst/>
              <a:rect l="l" t="t" r="r" b="b"/>
              <a:pathLst>
                <a:path w="11300" h="14598" extrusionOk="0">
                  <a:moveTo>
                    <a:pt x="60" y="0"/>
                  </a:moveTo>
                  <a:cubicBezTo>
                    <a:pt x="60" y="0"/>
                    <a:pt x="36" y="95"/>
                    <a:pt x="0" y="274"/>
                  </a:cubicBezTo>
                  <a:cubicBezTo>
                    <a:pt x="1048" y="2727"/>
                    <a:pt x="4155" y="9513"/>
                    <a:pt x="8620" y="14597"/>
                  </a:cubicBezTo>
                  <a:cubicBezTo>
                    <a:pt x="11299" y="2989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5912325" y="3611300"/>
              <a:ext cx="262875" cy="360775"/>
            </a:xfrm>
            <a:custGeom>
              <a:avLst/>
              <a:gdLst/>
              <a:ahLst/>
              <a:cxnLst/>
              <a:rect l="l" t="t" r="r" b="b"/>
              <a:pathLst>
                <a:path w="10515" h="14431" extrusionOk="0">
                  <a:moveTo>
                    <a:pt x="1882" y="0"/>
                  </a:moveTo>
                  <a:cubicBezTo>
                    <a:pt x="1525" y="1703"/>
                    <a:pt x="1" y="11347"/>
                    <a:pt x="10490" y="14430"/>
                  </a:cubicBezTo>
                  <a:cubicBezTo>
                    <a:pt x="10502" y="14383"/>
                    <a:pt x="10502" y="14359"/>
                    <a:pt x="10514" y="14311"/>
                  </a:cubicBezTo>
                  <a:cubicBezTo>
                    <a:pt x="6037" y="9239"/>
                    <a:pt x="2930" y="2453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5680750" y="3246950"/>
              <a:ext cx="271800" cy="363175"/>
            </a:xfrm>
            <a:custGeom>
              <a:avLst/>
              <a:gdLst/>
              <a:ahLst/>
              <a:cxnLst/>
              <a:rect l="l" t="t" r="r" b="b"/>
              <a:pathLst>
                <a:path w="10872" h="14527" extrusionOk="0">
                  <a:moveTo>
                    <a:pt x="2906" y="1"/>
                  </a:moveTo>
                  <a:cubicBezTo>
                    <a:pt x="2906" y="1"/>
                    <a:pt x="1" y="10919"/>
                    <a:pt x="10871" y="14526"/>
                  </a:cubicBezTo>
                  <a:cubicBezTo>
                    <a:pt x="7478" y="10228"/>
                    <a:pt x="4347" y="4061"/>
                    <a:pt x="3108" y="60"/>
                  </a:cubicBezTo>
                  <a:cubicBezTo>
                    <a:pt x="2989" y="13"/>
                    <a:pt x="29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5759050" y="3248450"/>
              <a:ext cx="271475" cy="366125"/>
            </a:xfrm>
            <a:custGeom>
              <a:avLst/>
              <a:gdLst/>
              <a:ahLst/>
              <a:cxnLst/>
              <a:rect l="l" t="t" r="r" b="b"/>
              <a:pathLst>
                <a:path w="10859" h="14645" extrusionOk="0">
                  <a:moveTo>
                    <a:pt x="0" y="0"/>
                  </a:moveTo>
                  <a:cubicBezTo>
                    <a:pt x="1215" y="4001"/>
                    <a:pt x="4358" y="10168"/>
                    <a:pt x="7751" y="14466"/>
                  </a:cubicBezTo>
                  <a:cubicBezTo>
                    <a:pt x="7942" y="14526"/>
                    <a:pt x="8120" y="14585"/>
                    <a:pt x="8311" y="14645"/>
                  </a:cubicBezTo>
                  <a:cubicBezTo>
                    <a:pt x="10859" y="3894"/>
                    <a:pt x="1548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835250" y="3467825"/>
              <a:ext cx="275950" cy="276250"/>
            </a:xfrm>
            <a:custGeom>
              <a:avLst/>
              <a:gdLst/>
              <a:ahLst/>
              <a:cxnLst/>
              <a:rect l="l" t="t" r="r" b="b"/>
              <a:pathLst>
                <a:path w="11038" h="11050" extrusionOk="0">
                  <a:moveTo>
                    <a:pt x="5525" y="0"/>
                  </a:moveTo>
                  <a:cubicBezTo>
                    <a:pt x="2465" y="0"/>
                    <a:pt x="0" y="2477"/>
                    <a:pt x="0" y="5525"/>
                  </a:cubicBezTo>
                  <a:cubicBezTo>
                    <a:pt x="0" y="8573"/>
                    <a:pt x="2465" y="11049"/>
                    <a:pt x="5525" y="11049"/>
                  </a:cubicBezTo>
                  <a:cubicBezTo>
                    <a:pt x="8573" y="11049"/>
                    <a:pt x="11037" y="8573"/>
                    <a:pt x="11037" y="5525"/>
                  </a:cubicBezTo>
                  <a:cubicBezTo>
                    <a:pt x="11037" y="2477"/>
                    <a:pt x="8573" y="0"/>
                    <a:pt x="5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4" name="Google Shape;2254;p21"/>
          <p:cNvGrpSpPr/>
          <p:nvPr/>
        </p:nvGrpSpPr>
        <p:grpSpPr>
          <a:xfrm>
            <a:off x="3402676" y="4463751"/>
            <a:ext cx="1692108" cy="1691285"/>
            <a:chOff x="1971375" y="1154425"/>
            <a:chExt cx="1182300" cy="1181725"/>
          </a:xfrm>
        </p:grpSpPr>
        <p:sp>
          <p:nvSpPr>
            <p:cNvPr id="2255" name="Google Shape;2255;p21"/>
            <p:cNvSpPr/>
            <p:nvPr/>
          </p:nvSpPr>
          <p:spPr>
            <a:xfrm>
              <a:off x="2459825" y="1745275"/>
              <a:ext cx="209875" cy="590875"/>
            </a:xfrm>
            <a:custGeom>
              <a:avLst/>
              <a:gdLst/>
              <a:ahLst/>
              <a:cxnLst/>
              <a:rect l="l" t="t" r="r" b="b"/>
              <a:pathLst>
                <a:path w="8395" h="23635" extrusionOk="0">
                  <a:moveTo>
                    <a:pt x="4135" y="1"/>
                  </a:moveTo>
                  <a:cubicBezTo>
                    <a:pt x="4130" y="1"/>
                    <a:pt x="4125" y="1"/>
                    <a:pt x="4120" y="1"/>
                  </a:cubicBezTo>
                  <a:cubicBezTo>
                    <a:pt x="1822" y="13"/>
                    <a:pt x="0" y="5323"/>
                    <a:pt x="48" y="11848"/>
                  </a:cubicBezTo>
                  <a:cubicBezTo>
                    <a:pt x="95" y="18365"/>
                    <a:pt x="1984" y="23635"/>
                    <a:pt x="4267" y="23635"/>
                  </a:cubicBezTo>
                  <a:cubicBezTo>
                    <a:pt x="4269" y="23635"/>
                    <a:pt x="4272" y="23635"/>
                    <a:pt x="4275" y="23635"/>
                  </a:cubicBezTo>
                  <a:cubicBezTo>
                    <a:pt x="6573" y="23611"/>
                    <a:pt x="8394" y="18313"/>
                    <a:pt x="8347" y="11788"/>
                  </a:cubicBezTo>
                  <a:cubicBezTo>
                    <a:pt x="8299" y="5278"/>
                    <a:pt x="6414" y="1"/>
                    <a:pt x="4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2455650" y="1154425"/>
              <a:ext cx="209875" cy="590875"/>
            </a:xfrm>
            <a:custGeom>
              <a:avLst/>
              <a:gdLst/>
              <a:ahLst/>
              <a:cxnLst/>
              <a:rect l="l" t="t" r="r" b="b"/>
              <a:pathLst>
                <a:path w="8395" h="23635" extrusionOk="0">
                  <a:moveTo>
                    <a:pt x="4136" y="1"/>
                  </a:moveTo>
                  <a:cubicBezTo>
                    <a:pt x="4130" y="1"/>
                    <a:pt x="4125" y="1"/>
                    <a:pt x="4120" y="1"/>
                  </a:cubicBezTo>
                  <a:cubicBezTo>
                    <a:pt x="1822" y="13"/>
                    <a:pt x="1" y="5323"/>
                    <a:pt x="48" y="11848"/>
                  </a:cubicBezTo>
                  <a:cubicBezTo>
                    <a:pt x="96" y="18365"/>
                    <a:pt x="1985" y="23635"/>
                    <a:pt x="4279" y="23635"/>
                  </a:cubicBezTo>
                  <a:cubicBezTo>
                    <a:pt x="4282" y="23635"/>
                    <a:pt x="4284" y="23635"/>
                    <a:pt x="4287" y="23635"/>
                  </a:cubicBezTo>
                  <a:cubicBezTo>
                    <a:pt x="6573" y="23611"/>
                    <a:pt x="8394" y="18313"/>
                    <a:pt x="8347" y="11788"/>
                  </a:cubicBezTo>
                  <a:cubicBezTo>
                    <a:pt x="8311" y="5278"/>
                    <a:pt x="6415" y="1"/>
                    <a:pt x="4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1971375" y="1643750"/>
              <a:ext cx="591450" cy="207550"/>
            </a:xfrm>
            <a:custGeom>
              <a:avLst/>
              <a:gdLst/>
              <a:ahLst/>
              <a:cxnLst/>
              <a:rect l="l" t="t" r="r" b="b"/>
              <a:pathLst>
                <a:path w="23658" h="8302" extrusionOk="0">
                  <a:moveTo>
                    <a:pt x="12049" y="1"/>
                  </a:moveTo>
                  <a:cubicBezTo>
                    <a:pt x="11966" y="1"/>
                    <a:pt x="11883" y="1"/>
                    <a:pt x="11799" y="2"/>
                  </a:cubicBezTo>
                  <a:cubicBezTo>
                    <a:pt x="5275" y="38"/>
                    <a:pt x="0" y="1943"/>
                    <a:pt x="12" y="4229"/>
                  </a:cubicBezTo>
                  <a:cubicBezTo>
                    <a:pt x="24" y="6497"/>
                    <a:pt x="5199" y="8301"/>
                    <a:pt x="11609" y="8301"/>
                  </a:cubicBezTo>
                  <a:cubicBezTo>
                    <a:pt x="11692" y="8301"/>
                    <a:pt x="11775" y="8301"/>
                    <a:pt x="11859" y="8301"/>
                  </a:cubicBezTo>
                  <a:cubicBezTo>
                    <a:pt x="18383" y="8253"/>
                    <a:pt x="23658" y="6360"/>
                    <a:pt x="23646" y="4062"/>
                  </a:cubicBezTo>
                  <a:cubicBezTo>
                    <a:pt x="23634" y="1805"/>
                    <a:pt x="18459" y="1"/>
                    <a:pt x="1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2562225" y="1639600"/>
              <a:ext cx="591450" cy="207525"/>
            </a:xfrm>
            <a:custGeom>
              <a:avLst/>
              <a:gdLst/>
              <a:ahLst/>
              <a:cxnLst/>
              <a:rect l="l" t="t" r="r" b="b"/>
              <a:pathLst>
                <a:path w="23658" h="8301" extrusionOk="0">
                  <a:moveTo>
                    <a:pt x="12049" y="0"/>
                  </a:moveTo>
                  <a:cubicBezTo>
                    <a:pt x="11966" y="0"/>
                    <a:pt x="11883" y="1"/>
                    <a:pt x="11799" y="1"/>
                  </a:cubicBezTo>
                  <a:cubicBezTo>
                    <a:pt x="5274" y="49"/>
                    <a:pt x="0" y="1942"/>
                    <a:pt x="12" y="4240"/>
                  </a:cubicBezTo>
                  <a:cubicBezTo>
                    <a:pt x="24" y="6497"/>
                    <a:pt x="5199" y="8301"/>
                    <a:pt x="11609" y="8301"/>
                  </a:cubicBezTo>
                  <a:cubicBezTo>
                    <a:pt x="11692" y="8301"/>
                    <a:pt x="11775" y="8300"/>
                    <a:pt x="11859" y="8300"/>
                  </a:cubicBezTo>
                  <a:cubicBezTo>
                    <a:pt x="18383" y="8252"/>
                    <a:pt x="23658" y="6359"/>
                    <a:pt x="23646" y="4073"/>
                  </a:cubicBezTo>
                  <a:cubicBezTo>
                    <a:pt x="23634" y="1805"/>
                    <a:pt x="18459" y="0"/>
                    <a:pt x="1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2106800" y="1733000"/>
              <a:ext cx="496525" cy="445325"/>
            </a:xfrm>
            <a:custGeom>
              <a:avLst/>
              <a:gdLst/>
              <a:ahLst/>
              <a:cxnLst/>
              <a:rect l="l" t="t" r="r" b="b"/>
              <a:pathLst>
                <a:path w="19861" h="17813" extrusionOk="0">
                  <a:moveTo>
                    <a:pt x="16809" y="0"/>
                  </a:moveTo>
                  <a:cubicBezTo>
                    <a:pt x="14528" y="0"/>
                    <a:pt x="10611" y="2312"/>
                    <a:pt x="6978" y="5993"/>
                  </a:cubicBezTo>
                  <a:cubicBezTo>
                    <a:pt x="2394" y="10636"/>
                    <a:pt x="0" y="15708"/>
                    <a:pt x="1632" y="17315"/>
                  </a:cubicBezTo>
                  <a:cubicBezTo>
                    <a:pt x="1971" y="17653"/>
                    <a:pt x="2460" y="17813"/>
                    <a:pt x="3061" y="17813"/>
                  </a:cubicBezTo>
                  <a:cubicBezTo>
                    <a:pt x="5346" y="17813"/>
                    <a:pt x="9264" y="15502"/>
                    <a:pt x="12883" y="11827"/>
                  </a:cubicBezTo>
                  <a:cubicBezTo>
                    <a:pt x="17467" y="7171"/>
                    <a:pt x="19860" y="2099"/>
                    <a:pt x="18229" y="492"/>
                  </a:cubicBezTo>
                  <a:cubicBezTo>
                    <a:pt x="17891" y="159"/>
                    <a:pt x="17406" y="0"/>
                    <a:pt x="16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2521725" y="1312250"/>
              <a:ext cx="496525" cy="445350"/>
            </a:xfrm>
            <a:custGeom>
              <a:avLst/>
              <a:gdLst/>
              <a:ahLst/>
              <a:cxnLst/>
              <a:rect l="l" t="t" r="r" b="b"/>
              <a:pathLst>
                <a:path w="19861" h="17814" extrusionOk="0">
                  <a:moveTo>
                    <a:pt x="16800" y="1"/>
                  </a:moveTo>
                  <a:cubicBezTo>
                    <a:pt x="14515" y="1"/>
                    <a:pt x="10597" y="2311"/>
                    <a:pt x="6978" y="5987"/>
                  </a:cubicBezTo>
                  <a:cubicBezTo>
                    <a:pt x="2394" y="10643"/>
                    <a:pt x="1" y="15715"/>
                    <a:pt x="1632" y="17322"/>
                  </a:cubicBezTo>
                  <a:cubicBezTo>
                    <a:pt x="1970" y="17655"/>
                    <a:pt x="2455" y="17813"/>
                    <a:pt x="3052" y="17813"/>
                  </a:cubicBezTo>
                  <a:cubicBezTo>
                    <a:pt x="5332" y="17813"/>
                    <a:pt x="9250" y="15502"/>
                    <a:pt x="12883" y="11821"/>
                  </a:cubicBezTo>
                  <a:cubicBezTo>
                    <a:pt x="17467" y="7178"/>
                    <a:pt x="19860" y="2106"/>
                    <a:pt x="18229" y="498"/>
                  </a:cubicBezTo>
                  <a:cubicBezTo>
                    <a:pt x="17889" y="161"/>
                    <a:pt x="17401" y="1"/>
                    <a:pt x="16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2101450" y="1317550"/>
              <a:ext cx="501275" cy="440575"/>
            </a:xfrm>
            <a:custGeom>
              <a:avLst/>
              <a:gdLst/>
              <a:ahLst/>
              <a:cxnLst/>
              <a:rect l="l" t="t" r="r" b="b"/>
              <a:pathLst>
                <a:path w="20051" h="17623" extrusionOk="0">
                  <a:moveTo>
                    <a:pt x="3080" y="0"/>
                  </a:moveTo>
                  <a:cubicBezTo>
                    <a:pt x="2461" y="0"/>
                    <a:pt x="1962" y="165"/>
                    <a:pt x="1619" y="513"/>
                  </a:cubicBezTo>
                  <a:cubicBezTo>
                    <a:pt x="0" y="2144"/>
                    <a:pt x="2465" y="7192"/>
                    <a:pt x="7108" y="11764"/>
                  </a:cubicBezTo>
                  <a:cubicBezTo>
                    <a:pt x="10772" y="15372"/>
                    <a:pt x="14694" y="17622"/>
                    <a:pt x="16982" y="17622"/>
                  </a:cubicBezTo>
                  <a:cubicBezTo>
                    <a:pt x="17601" y="17622"/>
                    <a:pt x="18101" y="17457"/>
                    <a:pt x="18443" y="17110"/>
                  </a:cubicBezTo>
                  <a:cubicBezTo>
                    <a:pt x="20050" y="15479"/>
                    <a:pt x="17586" y="10442"/>
                    <a:pt x="12942" y="5859"/>
                  </a:cubicBezTo>
                  <a:cubicBezTo>
                    <a:pt x="9288" y="2251"/>
                    <a:pt x="5368" y="0"/>
                    <a:pt x="3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2522325" y="1732475"/>
              <a:ext cx="501275" cy="440575"/>
            </a:xfrm>
            <a:custGeom>
              <a:avLst/>
              <a:gdLst/>
              <a:ahLst/>
              <a:cxnLst/>
              <a:rect l="l" t="t" r="r" b="b"/>
              <a:pathLst>
                <a:path w="20051" h="17623" extrusionOk="0">
                  <a:moveTo>
                    <a:pt x="3069" y="1"/>
                  </a:moveTo>
                  <a:cubicBezTo>
                    <a:pt x="2450" y="1"/>
                    <a:pt x="1950" y="165"/>
                    <a:pt x="1608" y="513"/>
                  </a:cubicBezTo>
                  <a:cubicBezTo>
                    <a:pt x="1" y="2144"/>
                    <a:pt x="2465" y="7180"/>
                    <a:pt x="7109" y="11764"/>
                  </a:cubicBezTo>
                  <a:cubicBezTo>
                    <a:pt x="10763" y="15372"/>
                    <a:pt x="14683" y="17622"/>
                    <a:pt x="16970" y="17622"/>
                  </a:cubicBezTo>
                  <a:cubicBezTo>
                    <a:pt x="17590" y="17622"/>
                    <a:pt x="18089" y="17458"/>
                    <a:pt x="18431" y="17110"/>
                  </a:cubicBezTo>
                  <a:cubicBezTo>
                    <a:pt x="20051" y="15479"/>
                    <a:pt x="17586" y="10431"/>
                    <a:pt x="12943" y="5859"/>
                  </a:cubicBezTo>
                  <a:cubicBezTo>
                    <a:pt x="9279" y="2251"/>
                    <a:pt x="5357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2260400" y="1769300"/>
              <a:ext cx="363150" cy="538375"/>
            </a:xfrm>
            <a:custGeom>
              <a:avLst/>
              <a:gdLst/>
              <a:ahLst/>
              <a:cxnLst/>
              <a:rect l="l" t="t" r="r" b="b"/>
              <a:pathLst>
                <a:path w="14526" h="21535" extrusionOk="0">
                  <a:moveTo>
                    <a:pt x="11750" y="0"/>
                  </a:moveTo>
                  <a:cubicBezTo>
                    <a:pt x="9572" y="0"/>
                    <a:pt x="6102" y="3696"/>
                    <a:pt x="3536" y="8934"/>
                  </a:cubicBezTo>
                  <a:cubicBezTo>
                    <a:pt x="667" y="14804"/>
                    <a:pt x="0" y="20364"/>
                    <a:pt x="2060" y="21376"/>
                  </a:cubicBezTo>
                  <a:cubicBezTo>
                    <a:pt x="2278" y="21483"/>
                    <a:pt x="2517" y="21535"/>
                    <a:pt x="2775" y="21535"/>
                  </a:cubicBezTo>
                  <a:cubicBezTo>
                    <a:pt x="4954" y="21535"/>
                    <a:pt x="8424" y="17838"/>
                    <a:pt x="10990" y="12589"/>
                  </a:cubicBezTo>
                  <a:cubicBezTo>
                    <a:pt x="13871" y="6731"/>
                    <a:pt x="14526" y="1159"/>
                    <a:pt x="12466" y="159"/>
                  </a:cubicBezTo>
                  <a:cubicBezTo>
                    <a:pt x="12248" y="52"/>
                    <a:pt x="12008" y="0"/>
                    <a:pt x="1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2530650" y="1222150"/>
              <a:ext cx="287275" cy="572125"/>
            </a:xfrm>
            <a:custGeom>
              <a:avLst/>
              <a:gdLst/>
              <a:ahLst/>
              <a:cxnLst/>
              <a:rect l="l" t="t" r="r" b="b"/>
              <a:pathLst>
                <a:path w="11491" h="22885" extrusionOk="0">
                  <a:moveTo>
                    <a:pt x="8489" y="0"/>
                  </a:moveTo>
                  <a:cubicBezTo>
                    <a:pt x="6304" y="0"/>
                    <a:pt x="3374" y="4418"/>
                    <a:pt x="1739" y="10341"/>
                  </a:cubicBezTo>
                  <a:cubicBezTo>
                    <a:pt x="1" y="16628"/>
                    <a:pt x="382" y="22224"/>
                    <a:pt x="2597" y="22831"/>
                  </a:cubicBezTo>
                  <a:cubicBezTo>
                    <a:pt x="2728" y="22867"/>
                    <a:pt x="2864" y="22885"/>
                    <a:pt x="3002" y="22885"/>
                  </a:cubicBezTo>
                  <a:cubicBezTo>
                    <a:pt x="5187" y="22885"/>
                    <a:pt x="8117" y="18467"/>
                    <a:pt x="9752" y="12544"/>
                  </a:cubicBezTo>
                  <a:cubicBezTo>
                    <a:pt x="11490" y="6257"/>
                    <a:pt x="11109" y="661"/>
                    <a:pt x="8895" y="54"/>
                  </a:cubicBezTo>
                  <a:cubicBezTo>
                    <a:pt x="8763" y="18"/>
                    <a:pt x="8628" y="0"/>
                    <a:pt x="8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2016300" y="1483100"/>
              <a:ext cx="581350" cy="319925"/>
            </a:xfrm>
            <a:custGeom>
              <a:avLst/>
              <a:gdLst/>
              <a:ahLst/>
              <a:cxnLst/>
              <a:rect l="l" t="t" r="r" b="b"/>
              <a:pathLst>
                <a:path w="23254" h="12797" extrusionOk="0">
                  <a:moveTo>
                    <a:pt x="4067" y="0"/>
                  </a:moveTo>
                  <a:cubicBezTo>
                    <a:pt x="2516" y="0"/>
                    <a:pt x="1411" y="390"/>
                    <a:pt x="1013" y="1201"/>
                  </a:cubicBezTo>
                  <a:cubicBezTo>
                    <a:pt x="1" y="3261"/>
                    <a:pt x="3942" y="7249"/>
                    <a:pt x="9800" y="10131"/>
                  </a:cubicBezTo>
                  <a:cubicBezTo>
                    <a:pt x="13352" y="11871"/>
                    <a:pt x="16798" y="12796"/>
                    <a:pt x="19187" y="12796"/>
                  </a:cubicBezTo>
                  <a:cubicBezTo>
                    <a:pt x="20738" y="12796"/>
                    <a:pt x="21843" y="12406"/>
                    <a:pt x="22242" y="11595"/>
                  </a:cubicBezTo>
                  <a:cubicBezTo>
                    <a:pt x="23254" y="9535"/>
                    <a:pt x="19313" y="5535"/>
                    <a:pt x="13455" y="2666"/>
                  </a:cubicBezTo>
                  <a:cubicBezTo>
                    <a:pt x="9903" y="926"/>
                    <a:pt x="6456" y="0"/>
                    <a:pt x="4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2536625" y="1791775"/>
              <a:ext cx="600975" cy="222675"/>
            </a:xfrm>
            <a:custGeom>
              <a:avLst/>
              <a:gdLst/>
              <a:ahLst/>
              <a:cxnLst/>
              <a:rect l="l" t="t" r="r" b="b"/>
              <a:pathLst>
                <a:path w="24039" h="8907" extrusionOk="0">
                  <a:moveTo>
                    <a:pt x="8078" y="1"/>
                  </a:moveTo>
                  <a:cubicBezTo>
                    <a:pt x="3767" y="1"/>
                    <a:pt x="593" y="1022"/>
                    <a:pt x="333" y="2725"/>
                  </a:cubicBezTo>
                  <a:cubicBezTo>
                    <a:pt x="0" y="4999"/>
                    <a:pt x="4965" y="7606"/>
                    <a:pt x="11418" y="8559"/>
                  </a:cubicBezTo>
                  <a:cubicBezTo>
                    <a:pt x="13021" y="8795"/>
                    <a:pt x="14565" y="8907"/>
                    <a:pt x="15985" y="8907"/>
                  </a:cubicBezTo>
                  <a:cubicBezTo>
                    <a:pt x="20293" y="8907"/>
                    <a:pt x="23467" y="7879"/>
                    <a:pt x="23717" y="6178"/>
                  </a:cubicBezTo>
                  <a:cubicBezTo>
                    <a:pt x="24039" y="3904"/>
                    <a:pt x="19086" y="1296"/>
                    <a:pt x="12633" y="344"/>
                  </a:cubicBezTo>
                  <a:cubicBezTo>
                    <a:pt x="11034" y="111"/>
                    <a:pt x="9494" y="1"/>
                    <a:pt x="8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1994275" y="1731575"/>
              <a:ext cx="595950" cy="274225"/>
            </a:xfrm>
            <a:custGeom>
              <a:avLst/>
              <a:gdLst/>
              <a:ahLst/>
              <a:cxnLst/>
              <a:rect l="l" t="t" r="r" b="b"/>
              <a:pathLst>
                <a:path w="23838" h="10969" extrusionOk="0">
                  <a:moveTo>
                    <a:pt x="18763" y="1"/>
                  </a:moveTo>
                  <a:cubicBezTo>
                    <a:pt x="16512" y="1"/>
                    <a:pt x="13612" y="519"/>
                    <a:pt x="10574" y="1561"/>
                  </a:cubicBezTo>
                  <a:cubicBezTo>
                    <a:pt x="4406" y="3668"/>
                    <a:pt x="1" y="7145"/>
                    <a:pt x="739" y="9312"/>
                  </a:cubicBezTo>
                  <a:cubicBezTo>
                    <a:pt x="1115" y="10415"/>
                    <a:pt x="2753" y="10969"/>
                    <a:pt x="5085" y="10969"/>
                  </a:cubicBezTo>
                  <a:cubicBezTo>
                    <a:pt x="7335" y="10969"/>
                    <a:pt x="10231" y="10454"/>
                    <a:pt x="13264" y="9419"/>
                  </a:cubicBezTo>
                  <a:cubicBezTo>
                    <a:pt x="19444" y="7300"/>
                    <a:pt x="23837" y="3835"/>
                    <a:pt x="23099" y="1656"/>
                  </a:cubicBezTo>
                  <a:cubicBezTo>
                    <a:pt x="22724" y="555"/>
                    <a:pt x="21090" y="1"/>
                    <a:pt x="18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2546425" y="1512325"/>
              <a:ext cx="591175" cy="292875"/>
            </a:xfrm>
            <a:custGeom>
              <a:avLst/>
              <a:gdLst/>
              <a:ahLst/>
              <a:cxnLst/>
              <a:rect l="l" t="t" r="r" b="b"/>
              <a:pathLst>
                <a:path w="23647" h="11715" extrusionOk="0">
                  <a:moveTo>
                    <a:pt x="19060" y="1"/>
                  </a:moveTo>
                  <a:cubicBezTo>
                    <a:pt x="16725" y="1"/>
                    <a:pt x="13568" y="680"/>
                    <a:pt x="10276" y="2008"/>
                  </a:cubicBezTo>
                  <a:cubicBezTo>
                    <a:pt x="4228" y="4449"/>
                    <a:pt x="1" y="8152"/>
                    <a:pt x="858" y="10271"/>
                  </a:cubicBezTo>
                  <a:cubicBezTo>
                    <a:pt x="1253" y="11240"/>
                    <a:pt x="2625" y="11714"/>
                    <a:pt x="4573" y="11714"/>
                  </a:cubicBezTo>
                  <a:cubicBezTo>
                    <a:pt x="6910" y="11714"/>
                    <a:pt x="10078" y="11031"/>
                    <a:pt x="13384" y="9700"/>
                  </a:cubicBezTo>
                  <a:cubicBezTo>
                    <a:pt x="19420" y="7283"/>
                    <a:pt x="23647" y="3568"/>
                    <a:pt x="22790" y="1449"/>
                  </a:cubicBezTo>
                  <a:cubicBezTo>
                    <a:pt x="22393" y="477"/>
                    <a:pt x="21015" y="1"/>
                    <a:pt x="19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2325275" y="1211950"/>
              <a:ext cx="302150" cy="563125"/>
            </a:xfrm>
            <a:custGeom>
              <a:avLst/>
              <a:gdLst/>
              <a:ahLst/>
              <a:cxnLst/>
              <a:rect l="l" t="t" r="r" b="b"/>
              <a:pathLst>
                <a:path w="12086" h="22525" extrusionOk="0">
                  <a:moveTo>
                    <a:pt x="2725" y="1"/>
                  </a:moveTo>
                  <a:cubicBezTo>
                    <a:pt x="2553" y="1"/>
                    <a:pt x="2386" y="27"/>
                    <a:pt x="2227" y="81"/>
                  </a:cubicBezTo>
                  <a:cubicBezTo>
                    <a:pt x="48" y="831"/>
                    <a:pt x="1" y="6439"/>
                    <a:pt x="2120" y="12607"/>
                  </a:cubicBezTo>
                  <a:cubicBezTo>
                    <a:pt x="4070" y="18325"/>
                    <a:pt x="7193" y="22524"/>
                    <a:pt x="9365" y="22524"/>
                  </a:cubicBezTo>
                  <a:cubicBezTo>
                    <a:pt x="9540" y="22524"/>
                    <a:pt x="9709" y="22497"/>
                    <a:pt x="9871" y="22441"/>
                  </a:cubicBezTo>
                  <a:cubicBezTo>
                    <a:pt x="12038" y="21703"/>
                    <a:pt x="12085" y="16095"/>
                    <a:pt x="9978" y="9916"/>
                  </a:cubicBezTo>
                  <a:cubicBezTo>
                    <a:pt x="8015" y="4202"/>
                    <a:pt x="4896" y="1"/>
                    <a:pt x="2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2516675" y="1770950"/>
              <a:ext cx="302150" cy="563050"/>
            </a:xfrm>
            <a:custGeom>
              <a:avLst/>
              <a:gdLst/>
              <a:ahLst/>
              <a:cxnLst/>
              <a:rect l="l" t="t" r="r" b="b"/>
              <a:pathLst>
                <a:path w="12086" h="22522" extrusionOk="0">
                  <a:moveTo>
                    <a:pt x="2714" y="0"/>
                  </a:moveTo>
                  <a:cubicBezTo>
                    <a:pt x="2541" y="0"/>
                    <a:pt x="2375" y="27"/>
                    <a:pt x="2215" y="81"/>
                  </a:cubicBezTo>
                  <a:cubicBezTo>
                    <a:pt x="48" y="819"/>
                    <a:pt x="0" y="6427"/>
                    <a:pt x="2108" y="12607"/>
                  </a:cubicBezTo>
                  <a:cubicBezTo>
                    <a:pt x="4071" y="18320"/>
                    <a:pt x="7189" y="22522"/>
                    <a:pt x="9361" y="22522"/>
                  </a:cubicBezTo>
                  <a:cubicBezTo>
                    <a:pt x="9533" y="22522"/>
                    <a:pt x="9699" y="22495"/>
                    <a:pt x="9859" y="22441"/>
                  </a:cubicBezTo>
                  <a:cubicBezTo>
                    <a:pt x="12038" y="21703"/>
                    <a:pt x="12085" y="16095"/>
                    <a:pt x="9966" y="9916"/>
                  </a:cubicBezTo>
                  <a:cubicBezTo>
                    <a:pt x="8014" y="4192"/>
                    <a:pt x="4887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2454750" y="1638150"/>
              <a:ext cx="224775" cy="204675"/>
            </a:xfrm>
            <a:custGeom>
              <a:avLst/>
              <a:gdLst/>
              <a:ahLst/>
              <a:cxnLst/>
              <a:rect l="l" t="t" r="r" b="b"/>
              <a:pathLst>
                <a:path w="8991" h="8187" extrusionOk="0">
                  <a:moveTo>
                    <a:pt x="4481" y="0"/>
                  </a:moveTo>
                  <a:cubicBezTo>
                    <a:pt x="2620" y="0"/>
                    <a:pt x="941" y="1286"/>
                    <a:pt x="501" y="3179"/>
                  </a:cubicBezTo>
                  <a:cubicBezTo>
                    <a:pt x="1" y="5381"/>
                    <a:pt x="1382" y="7584"/>
                    <a:pt x="3585" y="8084"/>
                  </a:cubicBezTo>
                  <a:cubicBezTo>
                    <a:pt x="3891" y="8154"/>
                    <a:pt x="4197" y="8187"/>
                    <a:pt x="4499" y="8187"/>
                  </a:cubicBezTo>
                  <a:cubicBezTo>
                    <a:pt x="6364" y="8187"/>
                    <a:pt x="8049" y="6908"/>
                    <a:pt x="8490" y="5012"/>
                  </a:cubicBezTo>
                  <a:cubicBezTo>
                    <a:pt x="8990" y="2798"/>
                    <a:pt x="7609" y="607"/>
                    <a:pt x="5406" y="107"/>
                  </a:cubicBezTo>
                  <a:cubicBezTo>
                    <a:pt x="5096" y="35"/>
                    <a:pt x="4786" y="0"/>
                    <a:pt x="4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2269925" y="1520825"/>
              <a:ext cx="499775" cy="460275"/>
            </a:xfrm>
            <a:custGeom>
              <a:avLst/>
              <a:gdLst/>
              <a:ahLst/>
              <a:cxnLst/>
              <a:rect l="l" t="t" r="r" b="b"/>
              <a:pathLst>
                <a:path w="19991" h="18411" extrusionOk="0">
                  <a:moveTo>
                    <a:pt x="14576" y="0"/>
                  </a:moveTo>
                  <a:cubicBezTo>
                    <a:pt x="14301" y="0"/>
                    <a:pt x="14027" y="123"/>
                    <a:pt x="13847" y="359"/>
                  </a:cubicBezTo>
                  <a:cubicBezTo>
                    <a:pt x="13526" y="764"/>
                    <a:pt x="13609" y="1347"/>
                    <a:pt x="14002" y="1657"/>
                  </a:cubicBezTo>
                  <a:lnTo>
                    <a:pt x="14026" y="1657"/>
                  </a:lnTo>
                  <a:cubicBezTo>
                    <a:pt x="14049" y="3669"/>
                    <a:pt x="13537" y="5609"/>
                    <a:pt x="12502" y="7324"/>
                  </a:cubicBezTo>
                  <a:cubicBezTo>
                    <a:pt x="12561" y="5764"/>
                    <a:pt x="12275" y="4204"/>
                    <a:pt x="11668" y="2740"/>
                  </a:cubicBezTo>
                  <a:cubicBezTo>
                    <a:pt x="11728" y="2692"/>
                    <a:pt x="11787" y="2633"/>
                    <a:pt x="11835" y="2573"/>
                  </a:cubicBezTo>
                  <a:cubicBezTo>
                    <a:pt x="12144" y="2180"/>
                    <a:pt x="12073" y="1597"/>
                    <a:pt x="11668" y="1287"/>
                  </a:cubicBezTo>
                  <a:cubicBezTo>
                    <a:pt x="11499" y="1153"/>
                    <a:pt x="11301" y="1090"/>
                    <a:pt x="11104" y="1090"/>
                  </a:cubicBezTo>
                  <a:cubicBezTo>
                    <a:pt x="10830" y="1090"/>
                    <a:pt x="10558" y="1213"/>
                    <a:pt x="10370" y="1442"/>
                  </a:cubicBezTo>
                  <a:cubicBezTo>
                    <a:pt x="10061" y="1847"/>
                    <a:pt x="10132" y="2430"/>
                    <a:pt x="10537" y="2740"/>
                  </a:cubicBezTo>
                  <a:cubicBezTo>
                    <a:pt x="10668" y="2847"/>
                    <a:pt x="10835" y="2907"/>
                    <a:pt x="11001" y="2919"/>
                  </a:cubicBezTo>
                  <a:cubicBezTo>
                    <a:pt x="11668" y="4526"/>
                    <a:pt x="11918" y="6240"/>
                    <a:pt x="11763" y="7979"/>
                  </a:cubicBezTo>
                  <a:cubicBezTo>
                    <a:pt x="10180" y="6407"/>
                    <a:pt x="9156" y="4407"/>
                    <a:pt x="8763" y="2204"/>
                  </a:cubicBezTo>
                  <a:cubicBezTo>
                    <a:pt x="8906" y="2145"/>
                    <a:pt x="9025" y="2061"/>
                    <a:pt x="9120" y="1942"/>
                  </a:cubicBezTo>
                  <a:cubicBezTo>
                    <a:pt x="9442" y="1538"/>
                    <a:pt x="9358" y="954"/>
                    <a:pt x="8965" y="645"/>
                  </a:cubicBezTo>
                  <a:cubicBezTo>
                    <a:pt x="8797" y="515"/>
                    <a:pt x="8597" y="453"/>
                    <a:pt x="8399" y="453"/>
                  </a:cubicBezTo>
                  <a:cubicBezTo>
                    <a:pt x="8122" y="453"/>
                    <a:pt x="7848" y="575"/>
                    <a:pt x="7668" y="811"/>
                  </a:cubicBezTo>
                  <a:cubicBezTo>
                    <a:pt x="7358" y="1204"/>
                    <a:pt x="7430" y="1788"/>
                    <a:pt x="7834" y="2097"/>
                  </a:cubicBezTo>
                  <a:cubicBezTo>
                    <a:pt x="7906" y="2157"/>
                    <a:pt x="7977" y="2204"/>
                    <a:pt x="8073" y="2240"/>
                  </a:cubicBezTo>
                  <a:cubicBezTo>
                    <a:pt x="8465" y="4597"/>
                    <a:pt x="9573" y="6764"/>
                    <a:pt x="11263" y="8467"/>
                  </a:cubicBezTo>
                  <a:cubicBezTo>
                    <a:pt x="8430" y="8336"/>
                    <a:pt x="5715" y="7503"/>
                    <a:pt x="3286" y="6014"/>
                  </a:cubicBezTo>
                  <a:cubicBezTo>
                    <a:pt x="3393" y="5657"/>
                    <a:pt x="3274" y="5276"/>
                    <a:pt x="2965" y="5038"/>
                  </a:cubicBezTo>
                  <a:cubicBezTo>
                    <a:pt x="2796" y="4904"/>
                    <a:pt x="2596" y="4840"/>
                    <a:pt x="2397" y="4840"/>
                  </a:cubicBezTo>
                  <a:cubicBezTo>
                    <a:pt x="2120" y="4840"/>
                    <a:pt x="1847" y="4964"/>
                    <a:pt x="1667" y="5193"/>
                  </a:cubicBezTo>
                  <a:cubicBezTo>
                    <a:pt x="1357" y="5586"/>
                    <a:pt x="1429" y="6169"/>
                    <a:pt x="1834" y="6479"/>
                  </a:cubicBezTo>
                  <a:cubicBezTo>
                    <a:pt x="1997" y="6610"/>
                    <a:pt x="2194" y="6672"/>
                    <a:pt x="2389" y="6672"/>
                  </a:cubicBezTo>
                  <a:cubicBezTo>
                    <a:pt x="2548" y="6672"/>
                    <a:pt x="2706" y="6630"/>
                    <a:pt x="2846" y="6550"/>
                  </a:cubicBezTo>
                  <a:cubicBezTo>
                    <a:pt x="5263" y="8050"/>
                    <a:pt x="7977" y="8931"/>
                    <a:pt x="10811" y="9122"/>
                  </a:cubicBezTo>
                  <a:cubicBezTo>
                    <a:pt x="8960" y="10092"/>
                    <a:pt x="6906" y="10590"/>
                    <a:pt x="4839" y="10590"/>
                  </a:cubicBezTo>
                  <a:cubicBezTo>
                    <a:pt x="3861" y="10590"/>
                    <a:pt x="2880" y="10478"/>
                    <a:pt x="1917" y="10253"/>
                  </a:cubicBezTo>
                  <a:cubicBezTo>
                    <a:pt x="1857" y="10074"/>
                    <a:pt x="1762" y="9919"/>
                    <a:pt x="1607" y="9800"/>
                  </a:cubicBezTo>
                  <a:cubicBezTo>
                    <a:pt x="1438" y="9666"/>
                    <a:pt x="1240" y="9603"/>
                    <a:pt x="1043" y="9603"/>
                  </a:cubicBezTo>
                  <a:cubicBezTo>
                    <a:pt x="769" y="9603"/>
                    <a:pt x="497" y="9726"/>
                    <a:pt x="310" y="9955"/>
                  </a:cubicBezTo>
                  <a:cubicBezTo>
                    <a:pt x="0" y="10360"/>
                    <a:pt x="72" y="10943"/>
                    <a:pt x="476" y="11253"/>
                  </a:cubicBezTo>
                  <a:cubicBezTo>
                    <a:pt x="645" y="11382"/>
                    <a:pt x="845" y="11445"/>
                    <a:pt x="1043" y="11445"/>
                  </a:cubicBezTo>
                  <a:cubicBezTo>
                    <a:pt x="1320" y="11445"/>
                    <a:pt x="1594" y="11322"/>
                    <a:pt x="1774" y="11086"/>
                  </a:cubicBezTo>
                  <a:lnTo>
                    <a:pt x="1857" y="10955"/>
                  </a:lnTo>
                  <a:cubicBezTo>
                    <a:pt x="2853" y="11178"/>
                    <a:pt x="3857" y="11288"/>
                    <a:pt x="4855" y="11288"/>
                  </a:cubicBezTo>
                  <a:cubicBezTo>
                    <a:pt x="6686" y="11288"/>
                    <a:pt x="8496" y="10918"/>
                    <a:pt x="10192" y="10193"/>
                  </a:cubicBezTo>
                  <a:lnTo>
                    <a:pt x="10192" y="10193"/>
                  </a:lnTo>
                  <a:cubicBezTo>
                    <a:pt x="9275" y="11610"/>
                    <a:pt x="8192" y="12908"/>
                    <a:pt x="6668" y="13729"/>
                  </a:cubicBezTo>
                  <a:cubicBezTo>
                    <a:pt x="6620" y="13682"/>
                    <a:pt x="6584" y="13622"/>
                    <a:pt x="6525" y="13575"/>
                  </a:cubicBezTo>
                  <a:cubicBezTo>
                    <a:pt x="6356" y="13446"/>
                    <a:pt x="6156" y="13383"/>
                    <a:pt x="5958" y="13383"/>
                  </a:cubicBezTo>
                  <a:cubicBezTo>
                    <a:pt x="5681" y="13383"/>
                    <a:pt x="5407" y="13505"/>
                    <a:pt x="5227" y="13741"/>
                  </a:cubicBezTo>
                  <a:cubicBezTo>
                    <a:pt x="4917" y="14146"/>
                    <a:pt x="4989" y="14718"/>
                    <a:pt x="5394" y="15039"/>
                  </a:cubicBezTo>
                  <a:cubicBezTo>
                    <a:pt x="5557" y="15168"/>
                    <a:pt x="5755" y="15231"/>
                    <a:pt x="5951" y="15231"/>
                  </a:cubicBezTo>
                  <a:cubicBezTo>
                    <a:pt x="6226" y="15231"/>
                    <a:pt x="6499" y="15108"/>
                    <a:pt x="6679" y="14872"/>
                  </a:cubicBezTo>
                  <a:cubicBezTo>
                    <a:pt x="6787" y="14718"/>
                    <a:pt x="6858" y="14563"/>
                    <a:pt x="6858" y="14396"/>
                  </a:cubicBezTo>
                  <a:cubicBezTo>
                    <a:pt x="8799" y="13384"/>
                    <a:pt x="10061" y="11705"/>
                    <a:pt x="11192" y="9884"/>
                  </a:cubicBezTo>
                  <a:lnTo>
                    <a:pt x="11192" y="9884"/>
                  </a:lnTo>
                  <a:cubicBezTo>
                    <a:pt x="11013" y="11193"/>
                    <a:pt x="10692" y="12456"/>
                    <a:pt x="10263" y="13706"/>
                  </a:cubicBezTo>
                  <a:cubicBezTo>
                    <a:pt x="10207" y="13696"/>
                    <a:pt x="10151" y="13691"/>
                    <a:pt x="10094" y="13691"/>
                  </a:cubicBezTo>
                  <a:cubicBezTo>
                    <a:pt x="9814" y="13691"/>
                    <a:pt x="9539" y="13813"/>
                    <a:pt x="9370" y="14051"/>
                  </a:cubicBezTo>
                  <a:cubicBezTo>
                    <a:pt x="9049" y="14456"/>
                    <a:pt x="9132" y="15039"/>
                    <a:pt x="9525" y="15349"/>
                  </a:cubicBezTo>
                  <a:cubicBezTo>
                    <a:pt x="9694" y="15478"/>
                    <a:pt x="9894" y="15541"/>
                    <a:pt x="10092" y="15541"/>
                  </a:cubicBezTo>
                  <a:cubicBezTo>
                    <a:pt x="10369" y="15541"/>
                    <a:pt x="10642" y="15418"/>
                    <a:pt x="10823" y="15182"/>
                  </a:cubicBezTo>
                  <a:cubicBezTo>
                    <a:pt x="11073" y="14861"/>
                    <a:pt x="11061" y="14444"/>
                    <a:pt x="10859" y="14110"/>
                  </a:cubicBezTo>
                  <a:cubicBezTo>
                    <a:pt x="11299" y="12908"/>
                    <a:pt x="11632" y="11670"/>
                    <a:pt x="11835" y="10408"/>
                  </a:cubicBezTo>
                  <a:cubicBezTo>
                    <a:pt x="12668" y="12336"/>
                    <a:pt x="12502" y="14515"/>
                    <a:pt x="12061" y="16587"/>
                  </a:cubicBezTo>
                  <a:cubicBezTo>
                    <a:pt x="12025" y="16583"/>
                    <a:pt x="11989" y="16581"/>
                    <a:pt x="11953" y="16581"/>
                  </a:cubicBezTo>
                  <a:cubicBezTo>
                    <a:pt x="11678" y="16581"/>
                    <a:pt x="11407" y="16699"/>
                    <a:pt x="11228" y="16920"/>
                  </a:cubicBezTo>
                  <a:cubicBezTo>
                    <a:pt x="10918" y="17325"/>
                    <a:pt x="10990" y="17909"/>
                    <a:pt x="11394" y="18218"/>
                  </a:cubicBezTo>
                  <a:cubicBezTo>
                    <a:pt x="11558" y="18347"/>
                    <a:pt x="11755" y="18410"/>
                    <a:pt x="11952" y="18410"/>
                  </a:cubicBezTo>
                  <a:cubicBezTo>
                    <a:pt x="12226" y="18410"/>
                    <a:pt x="12500" y="18287"/>
                    <a:pt x="12680" y="18051"/>
                  </a:cubicBezTo>
                  <a:cubicBezTo>
                    <a:pt x="12942" y="17730"/>
                    <a:pt x="12918" y="17266"/>
                    <a:pt x="12680" y="16944"/>
                  </a:cubicBezTo>
                  <a:cubicBezTo>
                    <a:pt x="13204" y="14634"/>
                    <a:pt x="13383" y="12205"/>
                    <a:pt x="12442" y="10062"/>
                  </a:cubicBezTo>
                  <a:lnTo>
                    <a:pt x="12442" y="10062"/>
                  </a:lnTo>
                  <a:cubicBezTo>
                    <a:pt x="14145" y="11360"/>
                    <a:pt x="16074" y="12277"/>
                    <a:pt x="18038" y="13134"/>
                  </a:cubicBezTo>
                  <a:cubicBezTo>
                    <a:pt x="17979" y="13456"/>
                    <a:pt x="18086" y="13813"/>
                    <a:pt x="18383" y="14039"/>
                  </a:cubicBezTo>
                  <a:cubicBezTo>
                    <a:pt x="18552" y="14168"/>
                    <a:pt x="18752" y="14231"/>
                    <a:pt x="18950" y="14231"/>
                  </a:cubicBezTo>
                  <a:cubicBezTo>
                    <a:pt x="19227" y="14231"/>
                    <a:pt x="19501" y="14108"/>
                    <a:pt x="19681" y="13872"/>
                  </a:cubicBezTo>
                  <a:cubicBezTo>
                    <a:pt x="19991" y="13468"/>
                    <a:pt x="19919" y="12896"/>
                    <a:pt x="19514" y="12575"/>
                  </a:cubicBezTo>
                  <a:cubicBezTo>
                    <a:pt x="19356" y="12446"/>
                    <a:pt x="19166" y="12384"/>
                    <a:pt x="18973" y="12384"/>
                  </a:cubicBezTo>
                  <a:cubicBezTo>
                    <a:pt x="18791" y="12384"/>
                    <a:pt x="18605" y="12440"/>
                    <a:pt x="18443" y="12551"/>
                  </a:cubicBezTo>
                  <a:cubicBezTo>
                    <a:pt x="16300" y="11622"/>
                    <a:pt x="14192" y="10634"/>
                    <a:pt x="12383" y="9122"/>
                  </a:cubicBezTo>
                  <a:cubicBezTo>
                    <a:pt x="13276" y="9038"/>
                    <a:pt x="14347" y="8491"/>
                    <a:pt x="14990" y="8205"/>
                  </a:cubicBezTo>
                  <a:cubicBezTo>
                    <a:pt x="16228" y="7669"/>
                    <a:pt x="17371" y="6979"/>
                    <a:pt x="18443" y="6181"/>
                  </a:cubicBezTo>
                  <a:cubicBezTo>
                    <a:pt x="18540" y="6216"/>
                    <a:pt x="18641" y="6234"/>
                    <a:pt x="18743" y="6234"/>
                  </a:cubicBezTo>
                  <a:cubicBezTo>
                    <a:pt x="19018" y="6234"/>
                    <a:pt x="19293" y="6109"/>
                    <a:pt x="19467" y="5883"/>
                  </a:cubicBezTo>
                  <a:cubicBezTo>
                    <a:pt x="19788" y="5478"/>
                    <a:pt x="19705" y="4895"/>
                    <a:pt x="19312" y="4585"/>
                  </a:cubicBezTo>
                  <a:cubicBezTo>
                    <a:pt x="19143" y="4456"/>
                    <a:pt x="18943" y="4394"/>
                    <a:pt x="18745" y="4394"/>
                  </a:cubicBezTo>
                  <a:cubicBezTo>
                    <a:pt x="18468" y="4394"/>
                    <a:pt x="18195" y="4516"/>
                    <a:pt x="18014" y="4752"/>
                  </a:cubicBezTo>
                  <a:cubicBezTo>
                    <a:pt x="17788" y="5038"/>
                    <a:pt x="17776" y="5407"/>
                    <a:pt x="17907" y="5705"/>
                  </a:cubicBezTo>
                  <a:cubicBezTo>
                    <a:pt x="17121" y="6288"/>
                    <a:pt x="16300" y="6800"/>
                    <a:pt x="15407" y="7241"/>
                  </a:cubicBezTo>
                  <a:cubicBezTo>
                    <a:pt x="14907" y="7491"/>
                    <a:pt x="14383" y="7717"/>
                    <a:pt x="13847" y="7907"/>
                  </a:cubicBezTo>
                  <a:cubicBezTo>
                    <a:pt x="13573" y="7991"/>
                    <a:pt x="13097" y="8229"/>
                    <a:pt x="12656" y="8372"/>
                  </a:cubicBezTo>
                  <a:cubicBezTo>
                    <a:pt x="13990" y="6431"/>
                    <a:pt x="14704" y="4181"/>
                    <a:pt x="14704" y="1835"/>
                  </a:cubicBezTo>
                  <a:cubicBezTo>
                    <a:pt x="14931" y="1799"/>
                    <a:pt x="15157" y="1680"/>
                    <a:pt x="15300" y="1490"/>
                  </a:cubicBezTo>
                  <a:cubicBezTo>
                    <a:pt x="15621" y="1085"/>
                    <a:pt x="15538" y="514"/>
                    <a:pt x="15133" y="192"/>
                  </a:cubicBezTo>
                  <a:cubicBezTo>
                    <a:pt x="14969" y="63"/>
                    <a:pt x="14772" y="0"/>
                    <a:pt x="14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7" name="Google Shape;3037;p31"/>
          <p:cNvGrpSpPr/>
          <p:nvPr/>
        </p:nvGrpSpPr>
        <p:grpSpPr>
          <a:xfrm>
            <a:off x="191250" y="-9000"/>
            <a:ext cx="8761500" cy="5191200"/>
            <a:chOff x="191250" y="-9000"/>
            <a:chExt cx="8761500" cy="5191200"/>
          </a:xfrm>
        </p:grpSpPr>
        <p:cxnSp>
          <p:nvCxnSpPr>
            <p:cNvPr id="3038" name="Google Shape;3038;p31"/>
            <p:cNvCxnSpPr/>
            <p:nvPr/>
          </p:nvCxnSpPr>
          <p:spPr>
            <a:xfrm rot="10800000">
              <a:off x="1912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9" name="Google Shape;3039;p31"/>
            <p:cNvCxnSpPr/>
            <p:nvPr/>
          </p:nvCxnSpPr>
          <p:spPr>
            <a:xfrm rot="10800000">
              <a:off x="8952750" y="-9000"/>
              <a:ext cx="0" cy="51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40" name="Google Shape;3040;p31"/>
          <p:cNvGrpSpPr/>
          <p:nvPr/>
        </p:nvGrpSpPr>
        <p:grpSpPr>
          <a:xfrm rot="6769050" flipH="1">
            <a:off x="-663681" y="120592"/>
            <a:ext cx="1874129" cy="1646835"/>
            <a:chOff x="5410200" y="3054675"/>
            <a:chExt cx="1281125" cy="1125750"/>
          </a:xfrm>
        </p:grpSpPr>
        <p:sp>
          <p:nvSpPr>
            <p:cNvPr id="3041" name="Google Shape;3041;p31"/>
            <p:cNvSpPr/>
            <p:nvPr/>
          </p:nvSpPr>
          <p:spPr>
            <a:xfrm>
              <a:off x="6101950" y="3098125"/>
              <a:ext cx="589375" cy="366750"/>
            </a:xfrm>
            <a:custGeom>
              <a:avLst/>
              <a:gdLst/>
              <a:ahLst/>
              <a:cxnLst/>
              <a:rect l="l" t="t" r="r" b="b"/>
              <a:pathLst>
                <a:path w="23575" h="14670" extrusionOk="0">
                  <a:moveTo>
                    <a:pt x="23575" y="1"/>
                  </a:moveTo>
                  <a:lnTo>
                    <a:pt x="23575" y="1"/>
                  </a:lnTo>
                  <a:cubicBezTo>
                    <a:pt x="19598" y="751"/>
                    <a:pt x="15633" y="1525"/>
                    <a:pt x="11835" y="2942"/>
                  </a:cubicBezTo>
                  <a:cubicBezTo>
                    <a:pt x="8049" y="4346"/>
                    <a:pt x="4441" y="6442"/>
                    <a:pt x="1774" y="9478"/>
                  </a:cubicBezTo>
                  <a:cubicBezTo>
                    <a:pt x="1357" y="9954"/>
                    <a:pt x="953" y="10478"/>
                    <a:pt x="643" y="11038"/>
                  </a:cubicBezTo>
                  <a:cubicBezTo>
                    <a:pt x="0" y="12169"/>
                    <a:pt x="36" y="13538"/>
                    <a:pt x="631" y="14669"/>
                  </a:cubicBezTo>
                  <a:cubicBezTo>
                    <a:pt x="8168" y="12097"/>
                    <a:pt x="14740" y="7037"/>
                    <a:pt x="21074" y="2084"/>
                  </a:cubicBezTo>
                  <a:cubicBezTo>
                    <a:pt x="21896" y="1441"/>
                    <a:pt x="22717" y="822"/>
                    <a:pt x="23515" y="179"/>
                  </a:cubicBezTo>
                  <a:cubicBezTo>
                    <a:pt x="23527" y="120"/>
                    <a:pt x="23563" y="60"/>
                    <a:pt x="23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6117425" y="3102000"/>
              <a:ext cx="572400" cy="424400"/>
            </a:xfrm>
            <a:custGeom>
              <a:avLst/>
              <a:gdLst/>
              <a:ahLst/>
              <a:cxnLst/>
              <a:rect l="l" t="t" r="r" b="b"/>
              <a:pathLst>
                <a:path w="22896" h="16976" extrusionOk="0">
                  <a:moveTo>
                    <a:pt x="22896" y="0"/>
                  </a:moveTo>
                  <a:lnTo>
                    <a:pt x="22896" y="0"/>
                  </a:lnTo>
                  <a:cubicBezTo>
                    <a:pt x="22074" y="643"/>
                    <a:pt x="21277" y="1274"/>
                    <a:pt x="20455" y="1905"/>
                  </a:cubicBezTo>
                  <a:cubicBezTo>
                    <a:pt x="14121" y="6847"/>
                    <a:pt x="7549" y="11931"/>
                    <a:pt x="0" y="14502"/>
                  </a:cubicBezTo>
                  <a:cubicBezTo>
                    <a:pt x="155" y="14800"/>
                    <a:pt x="346" y="15074"/>
                    <a:pt x="560" y="15312"/>
                  </a:cubicBezTo>
                  <a:lnTo>
                    <a:pt x="881" y="15669"/>
                  </a:lnTo>
                  <a:cubicBezTo>
                    <a:pt x="1584" y="16443"/>
                    <a:pt x="2548" y="16895"/>
                    <a:pt x="3596" y="16955"/>
                  </a:cubicBezTo>
                  <a:cubicBezTo>
                    <a:pt x="3842" y="16969"/>
                    <a:pt x="4089" y="16975"/>
                    <a:pt x="4335" y="16975"/>
                  </a:cubicBezTo>
                  <a:cubicBezTo>
                    <a:pt x="8387" y="16975"/>
                    <a:pt x="12412" y="15156"/>
                    <a:pt x="15443" y="12395"/>
                  </a:cubicBezTo>
                  <a:cubicBezTo>
                    <a:pt x="19038" y="9097"/>
                    <a:pt x="21348" y="4632"/>
                    <a:pt x="2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5869775" y="305467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0"/>
                  </a:moveTo>
                  <a:cubicBezTo>
                    <a:pt x="1846" y="0"/>
                    <a:pt x="0" y="1858"/>
                    <a:pt x="0" y="4132"/>
                  </a:cubicBezTo>
                  <a:cubicBezTo>
                    <a:pt x="0" y="6406"/>
                    <a:pt x="4144" y="22979"/>
                    <a:pt x="4144" y="22979"/>
                  </a:cubicBezTo>
                  <a:cubicBezTo>
                    <a:pt x="4144" y="22979"/>
                    <a:pt x="8275" y="6406"/>
                    <a:pt x="8275" y="4132"/>
                  </a:cubicBezTo>
                  <a:cubicBezTo>
                    <a:pt x="8275" y="1834"/>
                    <a:pt x="6430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5869775" y="360592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1"/>
                  </a:moveTo>
                  <a:cubicBezTo>
                    <a:pt x="4144" y="1"/>
                    <a:pt x="0" y="16562"/>
                    <a:pt x="0" y="18848"/>
                  </a:cubicBezTo>
                  <a:cubicBezTo>
                    <a:pt x="0" y="21134"/>
                    <a:pt x="1846" y="22980"/>
                    <a:pt x="4144" y="22980"/>
                  </a:cubicBezTo>
                  <a:cubicBezTo>
                    <a:pt x="6430" y="22980"/>
                    <a:pt x="8275" y="21122"/>
                    <a:pt x="8275" y="18848"/>
                  </a:cubicBezTo>
                  <a:cubicBezTo>
                    <a:pt x="8275" y="16562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5961750" y="3502650"/>
              <a:ext cx="574500" cy="206900"/>
            </a:xfrm>
            <a:custGeom>
              <a:avLst/>
              <a:gdLst/>
              <a:ahLst/>
              <a:cxnLst/>
              <a:rect l="l" t="t" r="r" b="b"/>
              <a:pathLst>
                <a:path w="22980" h="8276" extrusionOk="0">
                  <a:moveTo>
                    <a:pt x="18836" y="0"/>
                  </a:moveTo>
                  <a:cubicBezTo>
                    <a:pt x="16562" y="0"/>
                    <a:pt x="0" y="4132"/>
                    <a:pt x="0" y="4132"/>
                  </a:cubicBezTo>
                  <a:cubicBezTo>
                    <a:pt x="0" y="4132"/>
                    <a:pt x="16550" y="8275"/>
                    <a:pt x="18836" y="8275"/>
                  </a:cubicBezTo>
                  <a:cubicBezTo>
                    <a:pt x="21134" y="8275"/>
                    <a:pt x="22979" y="6430"/>
                    <a:pt x="22979" y="4132"/>
                  </a:cubicBezTo>
                  <a:cubicBezTo>
                    <a:pt x="22979" y="1846"/>
                    <a:pt x="21122" y="0"/>
                    <a:pt x="18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5410200" y="3502650"/>
              <a:ext cx="574500" cy="206600"/>
            </a:xfrm>
            <a:custGeom>
              <a:avLst/>
              <a:gdLst/>
              <a:ahLst/>
              <a:cxnLst/>
              <a:rect l="l" t="t" r="r" b="b"/>
              <a:pathLst>
                <a:path w="22980" h="8264" extrusionOk="0">
                  <a:moveTo>
                    <a:pt x="4143" y="0"/>
                  </a:moveTo>
                  <a:cubicBezTo>
                    <a:pt x="1845" y="0"/>
                    <a:pt x="0" y="1846"/>
                    <a:pt x="0" y="4132"/>
                  </a:cubicBezTo>
                  <a:cubicBezTo>
                    <a:pt x="0" y="6418"/>
                    <a:pt x="1869" y="8263"/>
                    <a:pt x="4143" y="8263"/>
                  </a:cubicBezTo>
                  <a:cubicBezTo>
                    <a:pt x="6417" y="8263"/>
                    <a:pt x="22979" y="4132"/>
                    <a:pt x="22979" y="4132"/>
                  </a:cubicBezTo>
                  <a:cubicBezTo>
                    <a:pt x="22979" y="4132"/>
                    <a:pt x="6417" y="0"/>
                    <a:pt x="4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5965025" y="3177300"/>
              <a:ext cx="446800" cy="437000"/>
            </a:xfrm>
            <a:custGeom>
              <a:avLst/>
              <a:gdLst/>
              <a:ahLst/>
              <a:cxnLst/>
              <a:rect l="l" t="t" r="r" b="b"/>
              <a:pathLst>
                <a:path w="17872" h="17480" extrusionOk="0">
                  <a:moveTo>
                    <a:pt x="13334" y="1"/>
                  </a:moveTo>
                  <a:cubicBezTo>
                    <a:pt x="12276" y="1"/>
                    <a:pt x="11216" y="406"/>
                    <a:pt x="10406" y="1215"/>
                  </a:cubicBezTo>
                  <a:cubicBezTo>
                    <a:pt x="8787" y="2846"/>
                    <a:pt x="0" y="17479"/>
                    <a:pt x="0" y="17479"/>
                  </a:cubicBezTo>
                  <a:cubicBezTo>
                    <a:pt x="0" y="17479"/>
                    <a:pt x="14633" y="8692"/>
                    <a:pt x="16252" y="7073"/>
                  </a:cubicBezTo>
                  <a:cubicBezTo>
                    <a:pt x="17872" y="5454"/>
                    <a:pt x="17872" y="2834"/>
                    <a:pt x="16252" y="1215"/>
                  </a:cubicBezTo>
                  <a:cubicBezTo>
                    <a:pt x="15449" y="406"/>
                    <a:pt x="14392" y="1"/>
                    <a:pt x="13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5534900" y="3597900"/>
              <a:ext cx="446525" cy="436675"/>
            </a:xfrm>
            <a:custGeom>
              <a:avLst/>
              <a:gdLst/>
              <a:ahLst/>
              <a:cxnLst/>
              <a:rect l="l" t="t" r="r" b="b"/>
              <a:pathLst>
                <a:path w="17861" h="17467" extrusionOk="0">
                  <a:moveTo>
                    <a:pt x="17860" y="0"/>
                  </a:moveTo>
                  <a:cubicBezTo>
                    <a:pt x="17859" y="1"/>
                    <a:pt x="3227" y="8775"/>
                    <a:pt x="1608" y="10394"/>
                  </a:cubicBezTo>
                  <a:cubicBezTo>
                    <a:pt x="1" y="12002"/>
                    <a:pt x="1" y="14621"/>
                    <a:pt x="1608" y="16252"/>
                  </a:cubicBezTo>
                  <a:cubicBezTo>
                    <a:pt x="2412" y="17062"/>
                    <a:pt x="3468" y="17467"/>
                    <a:pt x="4527" y="17467"/>
                  </a:cubicBezTo>
                  <a:cubicBezTo>
                    <a:pt x="5585" y="17467"/>
                    <a:pt x="6644" y="17062"/>
                    <a:pt x="7454" y="16252"/>
                  </a:cubicBezTo>
                  <a:cubicBezTo>
                    <a:pt x="9085" y="14621"/>
                    <a:pt x="17860" y="1"/>
                    <a:pt x="17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5973350" y="3589550"/>
              <a:ext cx="446800" cy="436700"/>
            </a:xfrm>
            <a:custGeom>
              <a:avLst/>
              <a:gdLst/>
              <a:ahLst/>
              <a:cxnLst/>
              <a:rect l="l" t="t" r="r" b="b"/>
              <a:pathLst>
                <a:path w="17872" h="17468" extrusionOk="0">
                  <a:moveTo>
                    <a:pt x="1" y="1"/>
                  </a:moveTo>
                  <a:cubicBezTo>
                    <a:pt x="1" y="2"/>
                    <a:pt x="8776" y="14634"/>
                    <a:pt x="10395" y="16253"/>
                  </a:cubicBezTo>
                  <a:cubicBezTo>
                    <a:pt x="11198" y="17062"/>
                    <a:pt x="12255" y="17467"/>
                    <a:pt x="13315" y="17467"/>
                  </a:cubicBezTo>
                  <a:cubicBezTo>
                    <a:pt x="14374" y="17467"/>
                    <a:pt x="15437" y="17062"/>
                    <a:pt x="16253" y="16253"/>
                  </a:cubicBezTo>
                  <a:cubicBezTo>
                    <a:pt x="17872" y="14646"/>
                    <a:pt x="17872" y="12026"/>
                    <a:pt x="16253" y="10407"/>
                  </a:cubicBezTo>
                  <a:cubicBezTo>
                    <a:pt x="14622" y="878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5542650" y="3169500"/>
              <a:ext cx="447100" cy="436450"/>
            </a:xfrm>
            <a:custGeom>
              <a:avLst/>
              <a:gdLst/>
              <a:ahLst/>
              <a:cxnLst/>
              <a:rect l="l" t="t" r="r" b="b"/>
              <a:pathLst>
                <a:path w="17884" h="17458" extrusionOk="0">
                  <a:moveTo>
                    <a:pt x="4554" y="0"/>
                  </a:moveTo>
                  <a:cubicBezTo>
                    <a:pt x="3498" y="0"/>
                    <a:pt x="2441" y="402"/>
                    <a:pt x="1631" y="1206"/>
                  </a:cubicBezTo>
                  <a:cubicBezTo>
                    <a:pt x="0" y="2813"/>
                    <a:pt x="0" y="5432"/>
                    <a:pt x="1631" y="7052"/>
                  </a:cubicBezTo>
                  <a:cubicBezTo>
                    <a:pt x="3251" y="8683"/>
                    <a:pt x="17883" y="17458"/>
                    <a:pt x="17883" y="17458"/>
                  </a:cubicBezTo>
                  <a:cubicBezTo>
                    <a:pt x="17883" y="17458"/>
                    <a:pt x="9097" y="2825"/>
                    <a:pt x="7477" y="1206"/>
                  </a:cubicBezTo>
                  <a:cubicBezTo>
                    <a:pt x="6668" y="402"/>
                    <a:pt x="5611" y="0"/>
                    <a:pt x="4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5678075" y="3080900"/>
              <a:ext cx="299775" cy="537850"/>
            </a:xfrm>
            <a:custGeom>
              <a:avLst/>
              <a:gdLst/>
              <a:ahLst/>
              <a:cxnLst/>
              <a:rect l="l" t="t" r="r" b="b"/>
              <a:pathLst>
                <a:path w="11991" h="21514" extrusionOk="0">
                  <a:moveTo>
                    <a:pt x="4691" y="0"/>
                  </a:moveTo>
                  <a:cubicBezTo>
                    <a:pt x="4160" y="0"/>
                    <a:pt x="3620" y="103"/>
                    <a:pt x="3096" y="321"/>
                  </a:cubicBezTo>
                  <a:cubicBezTo>
                    <a:pt x="989" y="1214"/>
                    <a:pt x="1" y="3619"/>
                    <a:pt x="882" y="5738"/>
                  </a:cubicBezTo>
                  <a:cubicBezTo>
                    <a:pt x="1763" y="7833"/>
                    <a:pt x="11990" y="21514"/>
                    <a:pt x="11990" y="21514"/>
                  </a:cubicBezTo>
                  <a:cubicBezTo>
                    <a:pt x="11990" y="21514"/>
                    <a:pt x="9395" y="4643"/>
                    <a:pt x="8514" y="2535"/>
                  </a:cubicBezTo>
                  <a:cubicBezTo>
                    <a:pt x="7841" y="957"/>
                    <a:pt x="6311" y="0"/>
                    <a:pt x="4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5968900" y="3597300"/>
              <a:ext cx="299450" cy="538075"/>
            </a:xfrm>
            <a:custGeom>
              <a:avLst/>
              <a:gdLst/>
              <a:ahLst/>
              <a:cxnLst/>
              <a:rect l="l" t="t" r="r" b="b"/>
              <a:pathLst>
                <a:path w="11978" h="2152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84" y="16860"/>
                    <a:pt x="3465" y="18979"/>
                  </a:cubicBezTo>
                  <a:cubicBezTo>
                    <a:pt x="4135" y="20569"/>
                    <a:pt x="5669" y="21522"/>
                    <a:pt x="7279" y="21522"/>
                  </a:cubicBezTo>
                  <a:cubicBezTo>
                    <a:pt x="7814" y="21522"/>
                    <a:pt x="8359" y="21417"/>
                    <a:pt x="8882" y="21194"/>
                  </a:cubicBezTo>
                  <a:cubicBezTo>
                    <a:pt x="10990" y="20301"/>
                    <a:pt x="11978" y="17895"/>
                    <a:pt x="11097" y="15776"/>
                  </a:cubicBezTo>
                  <a:cubicBezTo>
                    <a:pt x="10216" y="1368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5958475" y="3316300"/>
              <a:ext cx="551575" cy="285500"/>
            </a:xfrm>
            <a:custGeom>
              <a:avLst/>
              <a:gdLst/>
              <a:ahLst/>
              <a:cxnLst/>
              <a:rect l="l" t="t" r="r" b="b"/>
              <a:pathLst>
                <a:path w="22063" h="11420" extrusionOk="0">
                  <a:moveTo>
                    <a:pt x="17373" y="0"/>
                  </a:moveTo>
                  <a:cubicBezTo>
                    <a:pt x="16840" y="0"/>
                    <a:pt x="16299" y="104"/>
                    <a:pt x="15776" y="322"/>
                  </a:cubicBezTo>
                  <a:cubicBezTo>
                    <a:pt x="13669" y="1203"/>
                    <a:pt x="0" y="11419"/>
                    <a:pt x="0" y="11419"/>
                  </a:cubicBezTo>
                  <a:cubicBezTo>
                    <a:pt x="0" y="11419"/>
                    <a:pt x="16860" y="8835"/>
                    <a:pt x="18967" y="7954"/>
                  </a:cubicBezTo>
                  <a:cubicBezTo>
                    <a:pt x="21074" y="7073"/>
                    <a:pt x="22063" y="4656"/>
                    <a:pt x="21193" y="2537"/>
                  </a:cubicBezTo>
                  <a:cubicBezTo>
                    <a:pt x="20522" y="952"/>
                    <a:pt x="18989" y="0"/>
                    <a:pt x="17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5427450" y="3593425"/>
              <a:ext cx="552175" cy="285500"/>
            </a:xfrm>
            <a:custGeom>
              <a:avLst/>
              <a:gdLst/>
              <a:ahLst/>
              <a:cxnLst/>
              <a:rect l="l" t="t" r="r" b="b"/>
              <a:pathLst>
                <a:path w="22087" h="11420" extrusionOk="0">
                  <a:moveTo>
                    <a:pt x="22087" y="1"/>
                  </a:moveTo>
                  <a:cubicBezTo>
                    <a:pt x="22086" y="1"/>
                    <a:pt x="5227" y="2584"/>
                    <a:pt x="3108" y="3465"/>
                  </a:cubicBezTo>
                  <a:cubicBezTo>
                    <a:pt x="1001" y="4346"/>
                    <a:pt x="1" y="6763"/>
                    <a:pt x="894" y="8883"/>
                  </a:cubicBezTo>
                  <a:cubicBezTo>
                    <a:pt x="1565" y="10467"/>
                    <a:pt x="3092" y="11419"/>
                    <a:pt x="4709" y="11419"/>
                  </a:cubicBezTo>
                  <a:cubicBezTo>
                    <a:pt x="5242" y="11419"/>
                    <a:pt x="5785" y="11316"/>
                    <a:pt x="6311" y="11097"/>
                  </a:cubicBezTo>
                  <a:cubicBezTo>
                    <a:pt x="8406" y="10216"/>
                    <a:pt x="22086" y="1"/>
                    <a:pt x="22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5964425" y="3068775"/>
              <a:ext cx="295600" cy="539550"/>
            </a:xfrm>
            <a:custGeom>
              <a:avLst/>
              <a:gdLst/>
              <a:ahLst/>
              <a:cxnLst/>
              <a:rect l="l" t="t" r="r" b="b"/>
              <a:pathLst>
                <a:path w="11824" h="21582" extrusionOk="0">
                  <a:moveTo>
                    <a:pt x="7133" y="1"/>
                  </a:moveTo>
                  <a:cubicBezTo>
                    <a:pt x="5501" y="1"/>
                    <a:pt x="3958" y="969"/>
                    <a:pt x="3298" y="2568"/>
                  </a:cubicBezTo>
                  <a:cubicBezTo>
                    <a:pt x="2441" y="4687"/>
                    <a:pt x="0" y="21582"/>
                    <a:pt x="0" y="21582"/>
                  </a:cubicBezTo>
                  <a:cubicBezTo>
                    <a:pt x="0" y="21582"/>
                    <a:pt x="10097" y="7806"/>
                    <a:pt x="10966" y="5699"/>
                  </a:cubicBezTo>
                  <a:cubicBezTo>
                    <a:pt x="11823" y="3580"/>
                    <a:pt x="10811" y="1175"/>
                    <a:pt x="8692" y="306"/>
                  </a:cubicBezTo>
                  <a:cubicBezTo>
                    <a:pt x="8180" y="99"/>
                    <a:pt x="7652" y="1"/>
                    <a:pt x="7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5677475" y="3586575"/>
              <a:ext cx="295900" cy="539875"/>
            </a:xfrm>
            <a:custGeom>
              <a:avLst/>
              <a:gdLst/>
              <a:ahLst/>
              <a:cxnLst/>
              <a:rect l="l" t="t" r="r" b="b"/>
              <a:pathLst>
                <a:path w="11836" h="21595" extrusionOk="0">
                  <a:moveTo>
                    <a:pt x="11836" y="1"/>
                  </a:moveTo>
                  <a:lnTo>
                    <a:pt x="11836" y="1"/>
                  </a:lnTo>
                  <a:cubicBezTo>
                    <a:pt x="11835" y="2"/>
                    <a:pt x="1727" y="13764"/>
                    <a:pt x="858" y="15884"/>
                  </a:cubicBezTo>
                  <a:cubicBezTo>
                    <a:pt x="1" y="17991"/>
                    <a:pt x="1013" y="20420"/>
                    <a:pt x="3144" y="21289"/>
                  </a:cubicBezTo>
                  <a:cubicBezTo>
                    <a:pt x="3653" y="21496"/>
                    <a:pt x="4179" y="21594"/>
                    <a:pt x="4698" y="21594"/>
                  </a:cubicBezTo>
                  <a:cubicBezTo>
                    <a:pt x="6327" y="21594"/>
                    <a:pt x="7875" y="20626"/>
                    <a:pt x="8526" y="19027"/>
                  </a:cubicBezTo>
                  <a:cubicBezTo>
                    <a:pt x="9395" y="16908"/>
                    <a:pt x="11835" y="2"/>
                    <a:pt x="11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5962350" y="3582425"/>
              <a:ext cx="553350" cy="282075"/>
            </a:xfrm>
            <a:custGeom>
              <a:avLst/>
              <a:gdLst/>
              <a:ahLst/>
              <a:cxnLst/>
              <a:rect l="l" t="t" r="r" b="b"/>
              <a:pathLst>
                <a:path w="22134" h="11283" extrusionOk="0">
                  <a:moveTo>
                    <a:pt x="0" y="0"/>
                  </a:moveTo>
                  <a:cubicBezTo>
                    <a:pt x="0" y="0"/>
                    <a:pt x="13776" y="10109"/>
                    <a:pt x="15883" y="10978"/>
                  </a:cubicBezTo>
                  <a:cubicBezTo>
                    <a:pt x="16394" y="11184"/>
                    <a:pt x="16921" y="11282"/>
                    <a:pt x="17439" y="11282"/>
                  </a:cubicBezTo>
                  <a:cubicBezTo>
                    <a:pt x="19072" y="11282"/>
                    <a:pt x="20617" y="10309"/>
                    <a:pt x="21277" y="8692"/>
                  </a:cubicBezTo>
                  <a:cubicBezTo>
                    <a:pt x="22134" y="6584"/>
                    <a:pt x="21122" y="4167"/>
                    <a:pt x="19014" y="3310"/>
                  </a:cubicBezTo>
                  <a:cubicBezTo>
                    <a:pt x="16895" y="24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1"/>
            <p:cNvSpPr/>
            <p:nvPr/>
          </p:nvSpPr>
          <p:spPr>
            <a:xfrm>
              <a:off x="5430725" y="3309575"/>
              <a:ext cx="553375" cy="281800"/>
            </a:xfrm>
            <a:custGeom>
              <a:avLst/>
              <a:gdLst/>
              <a:ahLst/>
              <a:cxnLst/>
              <a:rect l="l" t="t" r="r" b="b"/>
              <a:pathLst>
                <a:path w="22135" h="11272" extrusionOk="0">
                  <a:moveTo>
                    <a:pt x="4697" y="1"/>
                  </a:moveTo>
                  <a:cubicBezTo>
                    <a:pt x="3065" y="1"/>
                    <a:pt x="1511" y="972"/>
                    <a:pt x="870" y="2580"/>
                  </a:cubicBezTo>
                  <a:cubicBezTo>
                    <a:pt x="1" y="4699"/>
                    <a:pt x="1013" y="7104"/>
                    <a:pt x="3132" y="7973"/>
                  </a:cubicBezTo>
                  <a:cubicBezTo>
                    <a:pt x="5239" y="8831"/>
                    <a:pt x="22134" y="11271"/>
                    <a:pt x="22134" y="11271"/>
                  </a:cubicBezTo>
                  <a:cubicBezTo>
                    <a:pt x="22134" y="11271"/>
                    <a:pt x="8371" y="1175"/>
                    <a:pt x="6251" y="306"/>
                  </a:cubicBezTo>
                  <a:cubicBezTo>
                    <a:pt x="5743" y="99"/>
                    <a:pt x="5216" y="1"/>
                    <a:pt x="4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1"/>
            <p:cNvSpPr/>
            <p:nvPr/>
          </p:nvSpPr>
          <p:spPr>
            <a:xfrm>
              <a:off x="5860250" y="3202600"/>
              <a:ext cx="228325" cy="396800"/>
            </a:xfrm>
            <a:custGeom>
              <a:avLst/>
              <a:gdLst/>
              <a:ahLst/>
              <a:cxnLst/>
              <a:rect l="l" t="t" r="r" b="b"/>
              <a:pathLst>
                <a:path w="9133" h="15872" extrusionOk="0">
                  <a:moveTo>
                    <a:pt x="9132" y="1"/>
                  </a:moveTo>
                  <a:cubicBezTo>
                    <a:pt x="0" y="5418"/>
                    <a:pt x="3572" y="14241"/>
                    <a:pt x="4322" y="15872"/>
                  </a:cubicBezTo>
                  <a:cubicBezTo>
                    <a:pt x="6680" y="10847"/>
                    <a:pt x="8311" y="5490"/>
                    <a:pt x="9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1"/>
            <p:cNvSpPr/>
            <p:nvPr/>
          </p:nvSpPr>
          <p:spPr>
            <a:xfrm>
              <a:off x="5968300" y="3199025"/>
              <a:ext cx="261350" cy="406625"/>
            </a:xfrm>
            <a:custGeom>
              <a:avLst/>
              <a:gdLst/>
              <a:ahLst/>
              <a:cxnLst/>
              <a:rect l="l" t="t" r="r" b="b"/>
              <a:pathLst>
                <a:path w="10454" h="16265" extrusionOk="0">
                  <a:moveTo>
                    <a:pt x="5084" y="1"/>
                  </a:moveTo>
                  <a:lnTo>
                    <a:pt x="5084" y="1"/>
                  </a:lnTo>
                  <a:cubicBezTo>
                    <a:pt x="4989" y="37"/>
                    <a:pt x="4906" y="96"/>
                    <a:pt x="4810" y="144"/>
                  </a:cubicBezTo>
                  <a:cubicBezTo>
                    <a:pt x="3989" y="5621"/>
                    <a:pt x="2370" y="10990"/>
                    <a:pt x="0" y="16015"/>
                  </a:cubicBezTo>
                  <a:cubicBezTo>
                    <a:pt x="84" y="16170"/>
                    <a:pt x="143" y="16265"/>
                    <a:pt x="143" y="16265"/>
                  </a:cubicBezTo>
                  <a:cubicBezTo>
                    <a:pt x="143" y="16265"/>
                    <a:pt x="10454" y="10752"/>
                    <a:pt x="5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1"/>
            <p:cNvSpPr/>
            <p:nvPr/>
          </p:nvSpPr>
          <p:spPr>
            <a:xfrm>
              <a:off x="5858150" y="3594925"/>
              <a:ext cx="238750" cy="402750"/>
            </a:xfrm>
            <a:custGeom>
              <a:avLst/>
              <a:gdLst/>
              <a:ahLst/>
              <a:cxnLst/>
              <a:rect l="l" t="t" r="r" b="b"/>
              <a:pathLst>
                <a:path w="9550" h="16110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585" y="36"/>
                    <a:pt x="4501" y="95"/>
                    <a:pt x="4430" y="143"/>
                  </a:cubicBezTo>
                  <a:cubicBezTo>
                    <a:pt x="4192" y="3227"/>
                    <a:pt x="3251" y="8608"/>
                    <a:pt x="1" y="16109"/>
                  </a:cubicBezTo>
                  <a:cubicBezTo>
                    <a:pt x="1549" y="15157"/>
                    <a:pt x="9550" y="9728"/>
                    <a:pt x="4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1"/>
            <p:cNvSpPr/>
            <p:nvPr/>
          </p:nvSpPr>
          <p:spPr>
            <a:xfrm>
              <a:off x="5716175" y="3598500"/>
              <a:ext cx="252150" cy="403050"/>
            </a:xfrm>
            <a:custGeom>
              <a:avLst/>
              <a:gdLst/>
              <a:ahLst/>
              <a:cxnLst/>
              <a:rect l="l" t="t" r="r" b="b"/>
              <a:pathLst>
                <a:path w="10086" h="16122" extrusionOk="0">
                  <a:moveTo>
                    <a:pt x="10085" y="0"/>
                  </a:moveTo>
                  <a:lnTo>
                    <a:pt x="10085" y="0"/>
                  </a:lnTo>
                  <a:cubicBezTo>
                    <a:pt x="1" y="5965"/>
                    <a:pt x="5418" y="16121"/>
                    <a:pt x="5418" y="16121"/>
                  </a:cubicBezTo>
                  <a:cubicBezTo>
                    <a:pt x="5418" y="16121"/>
                    <a:pt x="5501" y="16073"/>
                    <a:pt x="5668" y="15966"/>
                  </a:cubicBezTo>
                  <a:cubicBezTo>
                    <a:pt x="8930" y="8465"/>
                    <a:pt x="9871" y="3084"/>
                    <a:pt x="10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1"/>
            <p:cNvSpPr/>
            <p:nvPr/>
          </p:nvSpPr>
          <p:spPr>
            <a:xfrm>
              <a:off x="5969475" y="3562100"/>
              <a:ext cx="403050" cy="155825"/>
            </a:xfrm>
            <a:custGeom>
              <a:avLst/>
              <a:gdLst/>
              <a:ahLst/>
              <a:cxnLst/>
              <a:rect l="l" t="t" r="r" b="b"/>
              <a:pathLst>
                <a:path w="16122" h="6233" extrusionOk="0">
                  <a:moveTo>
                    <a:pt x="6101" y="1"/>
                  </a:moveTo>
                  <a:cubicBezTo>
                    <a:pt x="2972" y="1"/>
                    <a:pt x="445" y="1192"/>
                    <a:pt x="1" y="1408"/>
                  </a:cubicBezTo>
                  <a:cubicBezTo>
                    <a:pt x="6112" y="5910"/>
                    <a:pt x="13864" y="6232"/>
                    <a:pt x="15865" y="6232"/>
                  </a:cubicBezTo>
                  <a:cubicBezTo>
                    <a:pt x="15966" y="6232"/>
                    <a:pt x="16051" y="6232"/>
                    <a:pt x="16122" y="6230"/>
                  </a:cubicBezTo>
                  <a:cubicBezTo>
                    <a:pt x="13227" y="1277"/>
                    <a:pt x="9341" y="1"/>
                    <a:pt x="6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1"/>
            <p:cNvSpPr/>
            <p:nvPr/>
          </p:nvSpPr>
          <p:spPr>
            <a:xfrm>
              <a:off x="5967700" y="3597900"/>
              <a:ext cx="406625" cy="162875"/>
            </a:xfrm>
            <a:custGeom>
              <a:avLst/>
              <a:gdLst/>
              <a:ahLst/>
              <a:cxnLst/>
              <a:rect l="l" t="t" r="r" b="b"/>
              <a:pathLst>
                <a:path w="16265" h="6515" extrusionOk="0">
                  <a:moveTo>
                    <a:pt x="72" y="0"/>
                  </a:moveTo>
                  <a:cubicBezTo>
                    <a:pt x="24" y="24"/>
                    <a:pt x="0" y="24"/>
                    <a:pt x="0" y="24"/>
                  </a:cubicBezTo>
                  <a:cubicBezTo>
                    <a:pt x="0" y="24"/>
                    <a:pt x="3463" y="6515"/>
                    <a:pt x="10269" y="6515"/>
                  </a:cubicBezTo>
                  <a:cubicBezTo>
                    <a:pt x="12042" y="6515"/>
                    <a:pt x="14041" y="6074"/>
                    <a:pt x="16264" y="4965"/>
                  </a:cubicBezTo>
                  <a:cubicBezTo>
                    <a:pt x="16241" y="4906"/>
                    <a:pt x="16205" y="4858"/>
                    <a:pt x="16181" y="4822"/>
                  </a:cubicBezTo>
                  <a:cubicBezTo>
                    <a:pt x="14717" y="4822"/>
                    <a:pt x="6489" y="4703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5572125" y="3476450"/>
              <a:ext cx="398575" cy="164225"/>
            </a:xfrm>
            <a:custGeom>
              <a:avLst/>
              <a:gdLst/>
              <a:ahLst/>
              <a:cxnLst/>
              <a:rect l="l" t="t" r="r" b="b"/>
              <a:pathLst>
                <a:path w="15943" h="6569" extrusionOk="0">
                  <a:moveTo>
                    <a:pt x="167" y="1"/>
                  </a:moveTo>
                  <a:cubicBezTo>
                    <a:pt x="48" y="48"/>
                    <a:pt x="0" y="72"/>
                    <a:pt x="0" y="72"/>
                  </a:cubicBezTo>
                  <a:cubicBezTo>
                    <a:pt x="0" y="72"/>
                    <a:pt x="3474" y="6569"/>
                    <a:pt x="10281" y="6569"/>
                  </a:cubicBezTo>
                  <a:cubicBezTo>
                    <a:pt x="11965" y="6569"/>
                    <a:pt x="13853" y="6171"/>
                    <a:pt x="15942" y="5180"/>
                  </a:cubicBezTo>
                  <a:cubicBezTo>
                    <a:pt x="10347" y="4846"/>
                    <a:pt x="3679" y="2370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1"/>
            <p:cNvSpPr/>
            <p:nvPr/>
          </p:nvSpPr>
          <p:spPr>
            <a:xfrm>
              <a:off x="5576275" y="3441975"/>
              <a:ext cx="403050" cy="163975"/>
            </a:xfrm>
            <a:custGeom>
              <a:avLst/>
              <a:gdLst/>
              <a:ahLst/>
              <a:cxnLst/>
              <a:rect l="l" t="t" r="r" b="b"/>
              <a:pathLst>
                <a:path w="16122" h="6559" extrusionOk="0">
                  <a:moveTo>
                    <a:pt x="6004" y="1"/>
                  </a:moveTo>
                  <a:cubicBezTo>
                    <a:pt x="3046" y="1"/>
                    <a:pt x="628" y="1069"/>
                    <a:pt x="1" y="1380"/>
                  </a:cubicBezTo>
                  <a:cubicBezTo>
                    <a:pt x="3513" y="3749"/>
                    <a:pt x="10181" y="6237"/>
                    <a:pt x="15776" y="6559"/>
                  </a:cubicBezTo>
                  <a:cubicBezTo>
                    <a:pt x="15896" y="6499"/>
                    <a:pt x="16003" y="6452"/>
                    <a:pt x="16122" y="6392"/>
                  </a:cubicBezTo>
                  <a:cubicBezTo>
                    <a:pt x="13214" y="1308"/>
                    <a:pt x="9278" y="1"/>
                    <a:pt x="6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1"/>
            <p:cNvSpPr/>
            <p:nvPr/>
          </p:nvSpPr>
          <p:spPr>
            <a:xfrm>
              <a:off x="5960250" y="3387900"/>
              <a:ext cx="366150" cy="219850"/>
            </a:xfrm>
            <a:custGeom>
              <a:avLst/>
              <a:gdLst/>
              <a:ahLst/>
              <a:cxnLst/>
              <a:rect l="l" t="t" r="r" b="b"/>
              <a:pathLst>
                <a:path w="14646" h="8794" extrusionOk="0">
                  <a:moveTo>
                    <a:pt x="11129" y="1"/>
                  </a:moveTo>
                  <a:cubicBezTo>
                    <a:pt x="3049" y="1"/>
                    <a:pt x="379" y="7574"/>
                    <a:pt x="1" y="8793"/>
                  </a:cubicBezTo>
                  <a:cubicBezTo>
                    <a:pt x="5609" y="7710"/>
                    <a:pt x="10847" y="4721"/>
                    <a:pt x="14645" y="435"/>
                  </a:cubicBezTo>
                  <a:cubicBezTo>
                    <a:pt x="13373" y="135"/>
                    <a:pt x="12203" y="1"/>
                    <a:pt x="1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1"/>
            <p:cNvSpPr/>
            <p:nvPr/>
          </p:nvSpPr>
          <p:spPr>
            <a:xfrm>
              <a:off x="5959075" y="3399050"/>
              <a:ext cx="367625" cy="222525"/>
            </a:xfrm>
            <a:custGeom>
              <a:avLst/>
              <a:gdLst/>
              <a:ahLst/>
              <a:cxnLst/>
              <a:rect l="l" t="t" r="r" b="b"/>
              <a:pathLst>
                <a:path w="14705" h="8901" extrusionOk="0">
                  <a:moveTo>
                    <a:pt x="14692" y="1"/>
                  </a:moveTo>
                  <a:cubicBezTo>
                    <a:pt x="10894" y="4275"/>
                    <a:pt x="5656" y="7264"/>
                    <a:pt x="48" y="8371"/>
                  </a:cubicBezTo>
                  <a:cubicBezTo>
                    <a:pt x="12" y="8466"/>
                    <a:pt x="0" y="8550"/>
                    <a:pt x="0" y="8550"/>
                  </a:cubicBezTo>
                  <a:cubicBezTo>
                    <a:pt x="0" y="8550"/>
                    <a:pt x="1323" y="8900"/>
                    <a:pt x="3199" y="8900"/>
                  </a:cubicBezTo>
                  <a:cubicBezTo>
                    <a:pt x="6809" y="8900"/>
                    <a:pt x="12471" y="7601"/>
                    <a:pt x="14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1"/>
            <p:cNvSpPr/>
            <p:nvPr/>
          </p:nvSpPr>
          <p:spPr>
            <a:xfrm>
              <a:off x="5603375" y="3595850"/>
              <a:ext cx="361975" cy="217275"/>
            </a:xfrm>
            <a:custGeom>
              <a:avLst/>
              <a:gdLst/>
              <a:ahLst/>
              <a:cxnLst/>
              <a:rect l="l" t="t" r="r" b="b"/>
              <a:pathLst>
                <a:path w="14479" h="8691" extrusionOk="0">
                  <a:moveTo>
                    <a:pt x="11098" y="1"/>
                  </a:moveTo>
                  <a:cubicBezTo>
                    <a:pt x="3232" y="1"/>
                    <a:pt x="505" y="7186"/>
                    <a:pt x="0" y="8690"/>
                  </a:cubicBezTo>
                  <a:cubicBezTo>
                    <a:pt x="9287" y="5619"/>
                    <a:pt x="13026" y="2261"/>
                    <a:pt x="14478" y="404"/>
                  </a:cubicBezTo>
                  <a:cubicBezTo>
                    <a:pt x="13258" y="125"/>
                    <a:pt x="12133" y="1"/>
                    <a:pt x="1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1"/>
            <p:cNvSpPr/>
            <p:nvPr/>
          </p:nvSpPr>
          <p:spPr>
            <a:xfrm>
              <a:off x="5601275" y="3605925"/>
              <a:ext cx="367650" cy="223200"/>
            </a:xfrm>
            <a:custGeom>
              <a:avLst/>
              <a:gdLst/>
              <a:ahLst/>
              <a:cxnLst/>
              <a:rect l="l" t="t" r="r" b="b"/>
              <a:pathLst>
                <a:path w="14706" h="8928" extrusionOk="0">
                  <a:moveTo>
                    <a:pt x="14550" y="1"/>
                  </a:moveTo>
                  <a:cubicBezTo>
                    <a:pt x="13110" y="1858"/>
                    <a:pt x="9371" y="5216"/>
                    <a:pt x="84" y="8287"/>
                  </a:cubicBezTo>
                  <a:cubicBezTo>
                    <a:pt x="25" y="8466"/>
                    <a:pt x="1" y="8573"/>
                    <a:pt x="1" y="8573"/>
                  </a:cubicBezTo>
                  <a:cubicBezTo>
                    <a:pt x="1" y="8573"/>
                    <a:pt x="1330" y="8927"/>
                    <a:pt x="3214" y="8927"/>
                  </a:cubicBezTo>
                  <a:cubicBezTo>
                    <a:pt x="6825" y="8927"/>
                    <a:pt x="12475" y="7626"/>
                    <a:pt x="14705" y="36"/>
                  </a:cubicBezTo>
                  <a:cubicBezTo>
                    <a:pt x="14657" y="13"/>
                    <a:pt x="14610" y="13"/>
                    <a:pt x="14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1"/>
            <p:cNvSpPr/>
            <p:nvPr/>
          </p:nvSpPr>
          <p:spPr>
            <a:xfrm>
              <a:off x="5959375" y="3604450"/>
              <a:ext cx="282500" cy="364950"/>
            </a:xfrm>
            <a:custGeom>
              <a:avLst/>
              <a:gdLst/>
              <a:ahLst/>
              <a:cxnLst/>
              <a:rect l="l" t="t" r="r" b="b"/>
              <a:pathLst>
                <a:path w="11300" h="14598" extrusionOk="0">
                  <a:moveTo>
                    <a:pt x="60" y="0"/>
                  </a:moveTo>
                  <a:cubicBezTo>
                    <a:pt x="60" y="0"/>
                    <a:pt x="36" y="95"/>
                    <a:pt x="0" y="274"/>
                  </a:cubicBezTo>
                  <a:cubicBezTo>
                    <a:pt x="1048" y="2727"/>
                    <a:pt x="4155" y="9513"/>
                    <a:pt x="8620" y="14597"/>
                  </a:cubicBezTo>
                  <a:cubicBezTo>
                    <a:pt x="11299" y="2989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1"/>
            <p:cNvSpPr/>
            <p:nvPr/>
          </p:nvSpPr>
          <p:spPr>
            <a:xfrm>
              <a:off x="5912325" y="3611300"/>
              <a:ext cx="262875" cy="360775"/>
            </a:xfrm>
            <a:custGeom>
              <a:avLst/>
              <a:gdLst/>
              <a:ahLst/>
              <a:cxnLst/>
              <a:rect l="l" t="t" r="r" b="b"/>
              <a:pathLst>
                <a:path w="10515" h="14431" extrusionOk="0">
                  <a:moveTo>
                    <a:pt x="1882" y="0"/>
                  </a:moveTo>
                  <a:cubicBezTo>
                    <a:pt x="1525" y="1703"/>
                    <a:pt x="1" y="11347"/>
                    <a:pt x="10490" y="14430"/>
                  </a:cubicBezTo>
                  <a:cubicBezTo>
                    <a:pt x="10502" y="14383"/>
                    <a:pt x="10502" y="14359"/>
                    <a:pt x="10514" y="14311"/>
                  </a:cubicBezTo>
                  <a:cubicBezTo>
                    <a:pt x="6037" y="9239"/>
                    <a:pt x="2930" y="2453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1"/>
            <p:cNvSpPr/>
            <p:nvPr/>
          </p:nvSpPr>
          <p:spPr>
            <a:xfrm>
              <a:off x="5680750" y="3246950"/>
              <a:ext cx="271800" cy="363175"/>
            </a:xfrm>
            <a:custGeom>
              <a:avLst/>
              <a:gdLst/>
              <a:ahLst/>
              <a:cxnLst/>
              <a:rect l="l" t="t" r="r" b="b"/>
              <a:pathLst>
                <a:path w="10872" h="14527" extrusionOk="0">
                  <a:moveTo>
                    <a:pt x="2906" y="1"/>
                  </a:moveTo>
                  <a:cubicBezTo>
                    <a:pt x="2906" y="1"/>
                    <a:pt x="1" y="10919"/>
                    <a:pt x="10871" y="14526"/>
                  </a:cubicBezTo>
                  <a:cubicBezTo>
                    <a:pt x="7478" y="10228"/>
                    <a:pt x="4347" y="4061"/>
                    <a:pt x="3108" y="60"/>
                  </a:cubicBezTo>
                  <a:cubicBezTo>
                    <a:pt x="2989" y="13"/>
                    <a:pt x="29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1"/>
            <p:cNvSpPr/>
            <p:nvPr/>
          </p:nvSpPr>
          <p:spPr>
            <a:xfrm>
              <a:off x="5759050" y="3248450"/>
              <a:ext cx="271475" cy="366125"/>
            </a:xfrm>
            <a:custGeom>
              <a:avLst/>
              <a:gdLst/>
              <a:ahLst/>
              <a:cxnLst/>
              <a:rect l="l" t="t" r="r" b="b"/>
              <a:pathLst>
                <a:path w="10859" h="14645" extrusionOk="0">
                  <a:moveTo>
                    <a:pt x="0" y="0"/>
                  </a:moveTo>
                  <a:cubicBezTo>
                    <a:pt x="1215" y="4001"/>
                    <a:pt x="4358" y="10168"/>
                    <a:pt x="7751" y="14466"/>
                  </a:cubicBezTo>
                  <a:cubicBezTo>
                    <a:pt x="7942" y="14526"/>
                    <a:pt x="8120" y="14585"/>
                    <a:pt x="8311" y="14645"/>
                  </a:cubicBezTo>
                  <a:cubicBezTo>
                    <a:pt x="10859" y="3894"/>
                    <a:pt x="1548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1"/>
            <p:cNvSpPr/>
            <p:nvPr/>
          </p:nvSpPr>
          <p:spPr>
            <a:xfrm>
              <a:off x="5835250" y="3467825"/>
              <a:ext cx="275950" cy="276250"/>
            </a:xfrm>
            <a:custGeom>
              <a:avLst/>
              <a:gdLst/>
              <a:ahLst/>
              <a:cxnLst/>
              <a:rect l="l" t="t" r="r" b="b"/>
              <a:pathLst>
                <a:path w="11038" h="11050" extrusionOk="0">
                  <a:moveTo>
                    <a:pt x="5525" y="0"/>
                  </a:moveTo>
                  <a:cubicBezTo>
                    <a:pt x="2465" y="0"/>
                    <a:pt x="0" y="2477"/>
                    <a:pt x="0" y="5525"/>
                  </a:cubicBezTo>
                  <a:cubicBezTo>
                    <a:pt x="0" y="8573"/>
                    <a:pt x="2465" y="11049"/>
                    <a:pt x="5525" y="11049"/>
                  </a:cubicBezTo>
                  <a:cubicBezTo>
                    <a:pt x="8573" y="11049"/>
                    <a:pt x="11037" y="8573"/>
                    <a:pt x="11037" y="5525"/>
                  </a:cubicBezTo>
                  <a:cubicBezTo>
                    <a:pt x="11037" y="2477"/>
                    <a:pt x="8573" y="0"/>
                    <a:pt x="5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31"/>
          <p:cNvGrpSpPr/>
          <p:nvPr/>
        </p:nvGrpSpPr>
        <p:grpSpPr>
          <a:xfrm>
            <a:off x="7204676" y="-335099"/>
            <a:ext cx="2717586" cy="2830833"/>
            <a:chOff x="7204676" y="-335099"/>
            <a:chExt cx="2717586" cy="2830833"/>
          </a:xfrm>
        </p:grpSpPr>
        <p:grpSp>
          <p:nvGrpSpPr>
            <p:cNvPr id="3077" name="Google Shape;3077;p31"/>
            <p:cNvGrpSpPr/>
            <p:nvPr/>
          </p:nvGrpSpPr>
          <p:grpSpPr>
            <a:xfrm rot="-10127956">
              <a:off x="8071270" y="546494"/>
              <a:ext cx="1692084" cy="1802061"/>
              <a:chOff x="3187600" y="3174025"/>
              <a:chExt cx="879300" cy="936450"/>
            </a:xfrm>
          </p:grpSpPr>
          <p:sp>
            <p:nvSpPr>
              <p:cNvPr id="3078" name="Google Shape;3078;p31"/>
              <p:cNvSpPr/>
              <p:nvPr/>
            </p:nvSpPr>
            <p:spPr>
              <a:xfrm>
                <a:off x="3189375" y="3689550"/>
                <a:ext cx="368825" cy="339675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3587" extrusionOk="0">
                    <a:moveTo>
                      <a:pt x="13337" y="1"/>
                    </a:moveTo>
                    <a:cubicBezTo>
                      <a:pt x="9921" y="1"/>
                      <a:pt x="6594" y="1704"/>
                      <a:pt x="4037" y="4026"/>
                    </a:cubicBezTo>
                    <a:cubicBezTo>
                      <a:pt x="3501" y="4514"/>
                      <a:pt x="2977" y="5026"/>
                      <a:pt x="2548" y="5585"/>
                    </a:cubicBezTo>
                    <a:cubicBezTo>
                      <a:pt x="798" y="7836"/>
                      <a:pt x="358" y="10765"/>
                      <a:pt x="0" y="13586"/>
                    </a:cubicBezTo>
                    <a:cubicBezTo>
                      <a:pt x="405" y="12955"/>
                      <a:pt x="965" y="12420"/>
                      <a:pt x="1536" y="11919"/>
                    </a:cubicBezTo>
                    <a:cubicBezTo>
                      <a:pt x="3632" y="10062"/>
                      <a:pt x="5894" y="8360"/>
                      <a:pt x="8275" y="6812"/>
                    </a:cubicBezTo>
                    <a:cubicBezTo>
                      <a:pt x="9645" y="5931"/>
                      <a:pt x="11061" y="5097"/>
                      <a:pt x="12276" y="4026"/>
                    </a:cubicBezTo>
                    <a:cubicBezTo>
                      <a:pt x="13359" y="3049"/>
                      <a:pt x="14300" y="1859"/>
                      <a:pt x="14752" y="478"/>
                    </a:cubicBezTo>
                    <a:cubicBezTo>
                      <a:pt x="14383" y="180"/>
                      <a:pt x="13919" y="25"/>
                      <a:pt x="13443" y="1"/>
                    </a:cubicBezTo>
                    <a:cubicBezTo>
                      <a:pt x="13407" y="1"/>
                      <a:pt x="13372" y="1"/>
                      <a:pt x="13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1"/>
              <p:cNvSpPr/>
              <p:nvPr/>
            </p:nvSpPr>
            <p:spPr>
              <a:xfrm>
                <a:off x="3187600" y="3701175"/>
                <a:ext cx="392625" cy="336675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13467" extrusionOk="0">
                    <a:moveTo>
                      <a:pt x="14811" y="1"/>
                    </a:moveTo>
                    <a:cubicBezTo>
                      <a:pt x="14359" y="1382"/>
                      <a:pt x="13418" y="2572"/>
                      <a:pt x="12335" y="3537"/>
                    </a:cubicBezTo>
                    <a:cubicBezTo>
                      <a:pt x="11109" y="4620"/>
                      <a:pt x="9704" y="5442"/>
                      <a:pt x="8334" y="6323"/>
                    </a:cubicBezTo>
                    <a:cubicBezTo>
                      <a:pt x="5953" y="7859"/>
                      <a:pt x="3691" y="9573"/>
                      <a:pt x="1572" y="11443"/>
                    </a:cubicBezTo>
                    <a:cubicBezTo>
                      <a:pt x="1012" y="11955"/>
                      <a:pt x="429" y="12490"/>
                      <a:pt x="48" y="13109"/>
                    </a:cubicBezTo>
                    <a:lnTo>
                      <a:pt x="0" y="13467"/>
                    </a:lnTo>
                    <a:cubicBezTo>
                      <a:pt x="726" y="12145"/>
                      <a:pt x="2500" y="11835"/>
                      <a:pt x="4036" y="11597"/>
                    </a:cubicBezTo>
                    <a:cubicBezTo>
                      <a:pt x="6906" y="11133"/>
                      <a:pt x="9799" y="10300"/>
                      <a:pt x="12097" y="8514"/>
                    </a:cubicBezTo>
                    <a:cubicBezTo>
                      <a:pt x="14180" y="6882"/>
                      <a:pt x="15704" y="4335"/>
                      <a:pt x="15657" y="1715"/>
                    </a:cubicBezTo>
                    <a:cubicBezTo>
                      <a:pt x="15657" y="1251"/>
                      <a:pt x="15490" y="787"/>
                      <a:pt x="15204" y="417"/>
                    </a:cubicBezTo>
                    <a:cubicBezTo>
                      <a:pt x="15085" y="251"/>
                      <a:pt x="14954" y="120"/>
                      <a:pt x="148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1"/>
              <p:cNvSpPr/>
              <p:nvPr/>
            </p:nvSpPr>
            <p:spPr>
              <a:xfrm>
                <a:off x="3681400" y="3182675"/>
                <a:ext cx="245900" cy="45335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18134" extrusionOk="0">
                    <a:moveTo>
                      <a:pt x="8192" y="0"/>
                    </a:moveTo>
                    <a:cubicBezTo>
                      <a:pt x="8085" y="738"/>
                      <a:pt x="7787" y="1465"/>
                      <a:pt x="7478" y="2155"/>
                    </a:cubicBezTo>
                    <a:cubicBezTo>
                      <a:pt x="6323" y="4727"/>
                      <a:pt x="4965" y="7227"/>
                      <a:pt x="3430" y="9608"/>
                    </a:cubicBezTo>
                    <a:cubicBezTo>
                      <a:pt x="2560" y="10978"/>
                      <a:pt x="1608" y="12323"/>
                      <a:pt x="953" y="13811"/>
                    </a:cubicBezTo>
                    <a:cubicBezTo>
                      <a:pt x="358" y="15133"/>
                      <a:pt x="1" y="16621"/>
                      <a:pt x="155" y="18062"/>
                    </a:cubicBezTo>
                    <a:cubicBezTo>
                      <a:pt x="340" y="18109"/>
                      <a:pt x="528" y="18134"/>
                      <a:pt x="716" y="18134"/>
                    </a:cubicBezTo>
                    <a:cubicBezTo>
                      <a:pt x="1002" y="18134"/>
                      <a:pt x="1287" y="18077"/>
                      <a:pt x="1560" y="17955"/>
                    </a:cubicBezTo>
                    <a:cubicBezTo>
                      <a:pt x="4727" y="16574"/>
                      <a:pt x="7061" y="13597"/>
                      <a:pt x="8466" y="10394"/>
                    </a:cubicBezTo>
                    <a:cubicBezTo>
                      <a:pt x="8752" y="9727"/>
                      <a:pt x="9014" y="9061"/>
                      <a:pt x="9180" y="8346"/>
                    </a:cubicBezTo>
                    <a:cubicBezTo>
                      <a:pt x="9835" y="5572"/>
                      <a:pt x="9025" y="2715"/>
                      <a:pt x="8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1"/>
              <p:cNvSpPr/>
              <p:nvPr/>
            </p:nvSpPr>
            <p:spPr>
              <a:xfrm>
                <a:off x="3620675" y="3174025"/>
                <a:ext cx="265525" cy="460200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18408" extrusionOk="0">
                    <a:moveTo>
                      <a:pt x="10526" y="1"/>
                    </a:moveTo>
                    <a:cubicBezTo>
                      <a:pt x="10407" y="1525"/>
                      <a:pt x="8918" y="2549"/>
                      <a:pt x="7621" y="3394"/>
                    </a:cubicBezTo>
                    <a:cubicBezTo>
                      <a:pt x="5192" y="5001"/>
                      <a:pt x="2882" y="6954"/>
                      <a:pt x="1548" y="9538"/>
                    </a:cubicBezTo>
                    <a:cubicBezTo>
                      <a:pt x="310" y="11883"/>
                      <a:pt x="1" y="14824"/>
                      <a:pt x="1120" y="17205"/>
                    </a:cubicBezTo>
                    <a:cubicBezTo>
                      <a:pt x="1310" y="17622"/>
                      <a:pt x="1632" y="17979"/>
                      <a:pt x="2049" y="18205"/>
                    </a:cubicBezTo>
                    <a:cubicBezTo>
                      <a:pt x="2227" y="18289"/>
                      <a:pt x="2406" y="18360"/>
                      <a:pt x="2608" y="18408"/>
                    </a:cubicBezTo>
                    <a:cubicBezTo>
                      <a:pt x="2441" y="16967"/>
                      <a:pt x="2799" y="15491"/>
                      <a:pt x="3394" y="14145"/>
                    </a:cubicBezTo>
                    <a:cubicBezTo>
                      <a:pt x="4061" y="12657"/>
                      <a:pt x="5001" y="11324"/>
                      <a:pt x="5882" y="9954"/>
                    </a:cubicBezTo>
                    <a:cubicBezTo>
                      <a:pt x="7406" y="7573"/>
                      <a:pt x="8764" y="5073"/>
                      <a:pt x="9907" y="2501"/>
                    </a:cubicBezTo>
                    <a:cubicBezTo>
                      <a:pt x="10228" y="1811"/>
                      <a:pt x="10526" y="1084"/>
                      <a:pt x="10621" y="334"/>
                    </a:cubicBezTo>
                    <a:cubicBezTo>
                      <a:pt x="10597" y="215"/>
                      <a:pt x="10550" y="96"/>
                      <a:pt x="10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1"/>
              <p:cNvSpPr/>
              <p:nvPr/>
            </p:nvSpPr>
            <p:spPr>
              <a:xfrm>
                <a:off x="3567700" y="3711300"/>
                <a:ext cx="200650" cy="39917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5967" extrusionOk="0">
                    <a:moveTo>
                      <a:pt x="3917" y="1"/>
                    </a:moveTo>
                    <a:cubicBezTo>
                      <a:pt x="3917" y="1"/>
                      <a:pt x="0" y="7013"/>
                      <a:pt x="84" y="10264"/>
                    </a:cubicBezTo>
                    <a:cubicBezTo>
                      <a:pt x="107" y="11561"/>
                      <a:pt x="322" y="12883"/>
                      <a:pt x="977" y="14002"/>
                    </a:cubicBezTo>
                    <a:cubicBezTo>
                      <a:pt x="1627" y="15114"/>
                      <a:pt x="2806" y="15967"/>
                      <a:pt x="4082" y="15967"/>
                    </a:cubicBezTo>
                    <a:cubicBezTo>
                      <a:pt x="4090" y="15967"/>
                      <a:pt x="4099" y="15967"/>
                      <a:pt x="4108" y="15967"/>
                    </a:cubicBezTo>
                    <a:cubicBezTo>
                      <a:pt x="5894" y="15955"/>
                      <a:pt x="7311" y="14300"/>
                      <a:pt x="7668" y="12562"/>
                    </a:cubicBezTo>
                    <a:cubicBezTo>
                      <a:pt x="8025" y="10823"/>
                      <a:pt x="7549" y="9014"/>
                      <a:pt x="7049" y="7323"/>
                    </a:cubicBezTo>
                    <a:cubicBezTo>
                      <a:pt x="6287" y="4823"/>
                      <a:pt x="5120" y="2322"/>
                      <a:pt x="39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1"/>
              <p:cNvSpPr/>
              <p:nvPr/>
            </p:nvSpPr>
            <p:spPr>
              <a:xfrm>
                <a:off x="3563825" y="3309450"/>
                <a:ext cx="200050" cy="399200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5968" extrusionOk="0">
                    <a:moveTo>
                      <a:pt x="3933" y="1"/>
                    </a:moveTo>
                    <a:cubicBezTo>
                      <a:pt x="3924" y="1"/>
                      <a:pt x="3915" y="1"/>
                      <a:pt x="3906" y="1"/>
                    </a:cubicBezTo>
                    <a:cubicBezTo>
                      <a:pt x="2120" y="13"/>
                      <a:pt x="703" y="1668"/>
                      <a:pt x="358" y="3406"/>
                    </a:cubicBezTo>
                    <a:cubicBezTo>
                      <a:pt x="1" y="5145"/>
                      <a:pt x="477" y="6954"/>
                      <a:pt x="977" y="8645"/>
                    </a:cubicBezTo>
                    <a:cubicBezTo>
                      <a:pt x="1739" y="11145"/>
                      <a:pt x="2894" y="13646"/>
                      <a:pt x="4108" y="15967"/>
                    </a:cubicBezTo>
                    <a:cubicBezTo>
                      <a:pt x="4108" y="15967"/>
                      <a:pt x="8002" y="8955"/>
                      <a:pt x="7942" y="5704"/>
                    </a:cubicBezTo>
                    <a:cubicBezTo>
                      <a:pt x="7906" y="4406"/>
                      <a:pt x="7704" y="3085"/>
                      <a:pt x="7049" y="1966"/>
                    </a:cubicBezTo>
                    <a:cubicBezTo>
                      <a:pt x="6399" y="854"/>
                      <a:pt x="5220" y="1"/>
                      <a:pt x="39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1"/>
              <p:cNvSpPr/>
              <p:nvPr/>
            </p:nvSpPr>
            <p:spPr>
              <a:xfrm>
                <a:off x="3264975" y="3613350"/>
                <a:ext cx="399475" cy="19305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7722" extrusionOk="0">
                    <a:moveTo>
                      <a:pt x="5790" y="1"/>
                    </a:moveTo>
                    <a:cubicBezTo>
                      <a:pt x="5765" y="1"/>
                      <a:pt x="5740" y="1"/>
                      <a:pt x="5716" y="1"/>
                    </a:cubicBezTo>
                    <a:cubicBezTo>
                      <a:pt x="4418" y="37"/>
                      <a:pt x="3096" y="239"/>
                      <a:pt x="1977" y="894"/>
                    </a:cubicBezTo>
                    <a:cubicBezTo>
                      <a:pt x="858" y="1549"/>
                      <a:pt x="1" y="2740"/>
                      <a:pt x="13" y="4038"/>
                    </a:cubicBezTo>
                    <a:cubicBezTo>
                      <a:pt x="24" y="5824"/>
                      <a:pt x="1679" y="7240"/>
                      <a:pt x="3418" y="7598"/>
                    </a:cubicBezTo>
                    <a:cubicBezTo>
                      <a:pt x="3842" y="7684"/>
                      <a:pt x="4269" y="7722"/>
                      <a:pt x="4697" y="7722"/>
                    </a:cubicBezTo>
                    <a:cubicBezTo>
                      <a:pt x="6033" y="7722"/>
                      <a:pt x="7376" y="7354"/>
                      <a:pt x="8657" y="6967"/>
                    </a:cubicBezTo>
                    <a:cubicBezTo>
                      <a:pt x="11157" y="6205"/>
                      <a:pt x="13657" y="5050"/>
                      <a:pt x="15979" y="3847"/>
                    </a:cubicBezTo>
                    <a:cubicBezTo>
                      <a:pt x="15979" y="3847"/>
                      <a:pt x="9083" y="1"/>
                      <a:pt x="5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1"/>
              <p:cNvSpPr/>
              <p:nvPr/>
            </p:nvSpPr>
            <p:spPr>
              <a:xfrm>
                <a:off x="3667125" y="3613250"/>
                <a:ext cx="399775" cy="193050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7722" extrusionOk="0">
                    <a:moveTo>
                      <a:pt x="11289" y="0"/>
                    </a:moveTo>
                    <a:cubicBezTo>
                      <a:pt x="9957" y="0"/>
                      <a:pt x="8612" y="368"/>
                      <a:pt x="7322" y="755"/>
                    </a:cubicBezTo>
                    <a:cubicBezTo>
                      <a:pt x="4822" y="1506"/>
                      <a:pt x="2322" y="2672"/>
                      <a:pt x="0" y="3875"/>
                    </a:cubicBezTo>
                    <a:cubicBezTo>
                      <a:pt x="0" y="3875"/>
                      <a:pt x="6887" y="7722"/>
                      <a:pt x="10186" y="7722"/>
                    </a:cubicBezTo>
                    <a:cubicBezTo>
                      <a:pt x="10216" y="7722"/>
                      <a:pt x="10246" y="7721"/>
                      <a:pt x="10275" y="7721"/>
                    </a:cubicBezTo>
                    <a:cubicBezTo>
                      <a:pt x="11561" y="7685"/>
                      <a:pt x="12894" y="7482"/>
                      <a:pt x="14002" y="6828"/>
                    </a:cubicBezTo>
                    <a:cubicBezTo>
                      <a:pt x="15121" y="6173"/>
                      <a:pt x="15990" y="4982"/>
                      <a:pt x="15966" y="3684"/>
                    </a:cubicBezTo>
                    <a:cubicBezTo>
                      <a:pt x="15954" y="1898"/>
                      <a:pt x="14299" y="482"/>
                      <a:pt x="12561" y="124"/>
                    </a:cubicBezTo>
                    <a:cubicBezTo>
                      <a:pt x="12140" y="38"/>
                      <a:pt x="11715" y="0"/>
                      <a:pt x="11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1"/>
              <p:cNvSpPr/>
              <p:nvPr/>
            </p:nvSpPr>
            <p:spPr>
              <a:xfrm>
                <a:off x="3357250" y="3710400"/>
                <a:ext cx="30780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2327" extrusionOk="0">
                    <a:moveTo>
                      <a:pt x="12312" y="1"/>
                    </a:moveTo>
                    <a:cubicBezTo>
                      <a:pt x="12311" y="1"/>
                      <a:pt x="4584" y="2204"/>
                      <a:pt x="2322" y="4561"/>
                    </a:cubicBezTo>
                    <a:cubicBezTo>
                      <a:pt x="1429" y="5501"/>
                      <a:pt x="644" y="6585"/>
                      <a:pt x="310" y="7835"/>
                    </a:cubicBezTo>
                    <a:cubicBezTo>
                      <a:pt x="1" y="9097"/>
                      <a:pt x="227" y="10538"/>
                      <a:pt x="1144" y="11455"/>
                    </a:cubicBezTo>
                    <a:cubicBezTo>
                      <a:pt x="1764" y="12058"/>
                      <a:pt x="2610" y="12327"/>
                      <a:pt x="3485" y="12327"/>
                    </a:cubicBezTo>
                    <a:cubicBezTo>
                      <a:pt x="4388" y="12327"/>
                      <a:pt x="5323" y="12040"/>
                      <a:pt x="6073" y="11538"/>
                    </a:cubicBezTo>
                    <a:cubicBezTo>
                      <a:pt x="7549" y="10562"/>
                      <a:pt x="8478" y="8954"/>
                      <a:pt x="9335" y="7383"/>
                    </a:cubicBezTo>
                    <a:cubicBezTo>
                      <a:pt x="10585" y="5097"/>
                      <a:pt x="11514" y="2501"/>
                      <a:pt x="12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1"/>
              <p:cNvSpPr/>
              <p:nvPr/>
            </p:nvSpPr>
            <p:spPr>
              <a:xfrm>
                <a:off x="3667125" y="3401350"/>
                <a:ext cx="307800" cy="3082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2328" extrusionOk="0">
                    <a:moveTo>
                      <a:pt x="8822" y="1"/>
                    </a:moveTo>
                    <a:cubicBezTo>
                      <a:pt x="7920" y="1"/>
                      <a:pt x="6989" y="288"/>
                      <a:pt x="6239" y="790"/>
                    </a:cubicBezTo>
                    <a:cubicBezTo>
                      <a:pt x="4763" y="1766"/>
                      <a:pt x="3822" y="3374"/>
                      <a:pt x="2977" y="4945"/>
                    </a:cubicBezTo>
                    <a:cubicBezTo>
                      <a:pt x="1726" y="7231"/>
                      <a:pt x="786" y="9827"/>
                      <a:pt x="0" y="12327"/>
                    </a:cubicBezTo>
                    <a:cubicBezTo>
                      <a:pt x="0" y="12327"/>
                      <a:pt x="7727" y="10124"/>
                      <a:pt x="9989" y="7767"/>
                    </a:cubicBezTo>
                    <a:cubicBezTo>
                      <a:pt x="10882" y="6826"/>
                      <a:pt x="11668" y="5743"/>
                      <a:pt x="12002" y="4493"/>
                    </a:cubicBezTo>
                    <a:cubicBezTo>
                      <a:pt x="12311" y="3231"/>
                      <a:pt x="12085" y="1790"/>
                      <a:pt x="11168" y="873"/>
                    </a:cubicBezTo>
                    <a:cubicBezTo>
                      <a:pt x="10541" y="270"/>
                      <a:pt x="9696" y="1"/>
                      <a:pt x="88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1"/>
              <p:cNvSpPr/>
              <p:nvPr/>
            </p:nvSpPr>
            <p:spPr>
              <a:xfrm>
                <a:off x="3348325" y="3405425"/>
                <a:ext cx="317025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2129" extrusionOk="0">
                    <a:moveTo>
                      <a:pt x="3756" y="1"/>
                    </a:moveTo>
                    <a:cubicBezTo>
                      <a:pt x="2820" y="1"/>
                      <a:pt x="1888" y="306"/>
                      <a:pt x="1239" y="972"/>
                    </a:cubicBezTo>
                    <a:cubicBezTo>
                      <a:pt x="0" y="2234"/>
                      <a:pt x="167" y="4425"/>
                      <a:pt x="1143" y="5889"/>
                    </a:cubicBezTo>
                    <a:cubicBezTo>
                      <a:pt x="2132" y="7366"/>
                      <a:pt x="3739" y="8306"/>
                      <a:pt x="5299" y="9152"/>
                    </a:cubicBezTo>
                    <a:cubicBezTo>
                      <a:pt x="7585" y="10402"/>
                      <a:pt x="10180" y="11343"/>
                      <a:pt x="12681" y="12128"/>
                    </a:cubicBezTo>
                    <a:cubicBezTo>
                      <a:pt x="12681" y="12128"/>
                      <a:pt x="10478" y="4401"/>
                      <a:pt x="8120" y="2139"/>
                    </a:cubicBezTo>
                    <a:cubicBezTo>
                      <a:pt x="7192" y="1246"/>
                      <a:pt x="6096" y="460"/>
                      <a:pt x="4846" y="139"/>
                    </a:cubicBezTo>
                    <a:cubicBezTo>
                      <a:pt x="4493" y="48"/>
                      <a:pt x="4124" y="1"/>
                      <a:pt x="3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1"/>
              <p:cNvSpPr/>
              <p:nvPr/>
            </p:nvSpPr>
            <p:spPr>
              <a:xfrm>
                <a:off x="3666525" y="3711000"/>
                <a:ext cx="317025" cy="30307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2123" extrusionOk="0">
                    <a:moveTo>
                      <a:pt x="0" y="1"/>
                    </a:moveTo>
                    <a:cubicBezTo>
                      <a:pt x="0" y="1"/>
                      <a:pt x="2203" y="7716"/>
                      <a:pt x="4548" y="9978"/>
                    </a:cubicBezTo>
                    <a:cubicBezTo>
                      <a:pt x="5489" y="10871"/>
                      <a:pt x="6572" y="11669"/>
                      <a:pt x="7823" y="11990"/>
                    </a:cubicBezTo>
                    <a:cubicBezTo>
                      <a:pt x="8177" y="12077"/>
                      <a:pt x="8547" y="12123"/>
                      <a:pt x="8916" y="12123"/>
                    </a:cubicBezTo>
                    <a:cubicBezTo>
                      <a:pt x="9858" y="12123"/>
                      <a:pt x="10792" y="11824"/>
                      <a:pt x="11442" y="11157"/>
                    </a:cubicBezTo>
                    <a:cubicBezTo>
                      <a:pt x="12680" y="9895"/>
                      <a:pt x="12514" y="7704"/>
                      <a:pt x="11525" y="6228"/>
                    </a:cubicBezTo>
                    <a:cubicBezTo>
                      <a:pt x="10549" y="4763"/>
                      <a:pt x="8942" y="3823"/>
                      <a:pt x="7382" y="2977"/>
                    </a:cubicBezTo>
                    <a:cubicBezTo>
                      <a:pt x="5084" y="1727"/>
                      <a:pt x="2501" y="78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1"/>
              <p:cNvSpPr/>
              <p:nvPr/>
            </p:nvSpPr>
            <p:spPr>
              <a:xfrm>
                <a:off x="3550125" y="3597925"/>
                <a:ext cx="237575" cy="220825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8833" extrusionOk="0">
                    <a:moveTo>
                      <a:pt x="4737" y="0"/>
                    </a:moveTo>
                    <a:cubicBezTo>
                      <a:pt x="2612" y="0"/>
                      <a:pt x="737" y="1539"/>
                      <a:pt x="394" y="3714"/>
                    </a:cubicBezTo>
                    <a:cubicBezTo>
                      <a:pt x="1" y="6119"/>
                      <a:pt x="1632" y="8393"/>
                      <a:pt x="4049" y="8774"/>
                    </a:cubicBezTo>
                    <a:cubicBezTo>
                      <a:pt x="4290" y="8813"/>
                      <a:pt x="4529" y="8833"/>
                      <a:pt x="4766" y="8833"/>
                    </a:cubicBezTo>
                    <a:cubicBezTo>
                      <a:pt x="6890" y="8833"/>
                      <a:pt x="8766" y="7294"/>
                      <a:pt x="9109" y="5119"/>
                    </a:cubicBezTo>
                    <a:cubicBezTo>
                      <a:pt x="9502" y="2714"/>
                      <a:pt x="7871" y="440"/>
                      <a:pt x="5454" y="59"/>
                    </a:cubicBezTo>
                    <a:cubicBezTo>
                      <a:pt x="5213" y="19"/>
                      <a:pt x="4974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1"/>
              <p:cNvSpPr/>
              <p:nvPr/>
            </p:nvSpPr>
            <p:spPr>
              <a:xfrm>
                <a:off x="3590025" y="3629450"/>
                <a:ext cx="15777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311" extrusionOk="0">
                    <a:moveTo>
                      <a:pt x="3155" y="0"/>
                    </a:moveTo>
                    <a:cubicBezTo>
                      <a:pt x="1417" y="0"/>
                      <a:pt x="0" y="1405"/>
                      <a:pt x="0" y="3155"/>
                    </a:cubicBezTo>
                    <a:cubicBezTo>
                      <a:pt x="0" y="4894"/>
                      <a:pt x="1417" y="6311"/>
                      <a:pt x="3155" y="6311"/>
                    </a:cubicBezTo>
                    <a:cubicBezTo>
                      <a:pt x="4906" y="6311"/>
                      <a:pt x="6311" y="4894"/>
                      <a:pt x="6311" y="3155"/>
                    </a:cubicBezTo>
                    <a:cubicBezTo>
                      <a:pt x="6311" y="1405"/>
                      <a:pt x="4906" y="0"/>
                      <a:pt x="3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2" name="Google Shape;3092;p31"/>
            <p:cNvGrpSpPr/>
            <p:nvPr/>
          </p:nvGrpSpPr>
          <p:grpSpPr>
            <a:xfrm>
              <a:off x="7204676" y="-335099"/>
              <a:ext cx="1692108" cy="1691285"/>
              <a:chOff x="1971375" y="1154425"/>
              <a:chExt cx="1182300" cy="1181725"/>
            </a:xfrm>
          </p:grpSpPr>
          <p:sp>
            <p:nvSpPr>
              <p:cNvPr id="3093" name="Google Shape;3093;p31"/>
              <p:cNvSpPr/>
              <p:nvPr/>
            </p:nvSpPr>
            <p:spPr>
              <a:xfrm>
                <a:off x="2459825" y="174527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5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0" y="5323"/>
                      <a:pt x="48" y="11848"/>
                    </a:cubicBezTo>
                    <a:cubicBezTo>
                      <a:pt x="95" y="18365"/>
                      <a:pt x="1984" y="23635"/>
                      <a:pt x="4267" y="23635"/>
                    </a:cubicBezTo>
                    <a:cubicBezTo>
                      <a:pt x="4269" y="23635"/>
                      <a:pt x="4272" y="23635"/>
                      <a:pt x="4275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299" y="5278"/>
                      <a:pt x="6414" y="1"/>
                      <a:pt x="4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1"/>
              <p:cNvSpPr/>
              <p:nvPr/>
            </p:nvSpPr>
            <p:spPr>
              <a:xfrm>
                <a:off x="2455650" y="1154425"/>
                <a:ext cx="209875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23635" extrusionOk="0">
                    <a:moveTo>
                      <a:pt x="4136" y="1"/>
                    </a:moveTo>
                    <a:cubicBezTo>
                      <a:pt x="4130" y="1"/>
                      <a:pt x="4125" y="1"/>
                      <a:pt x="4120" y="1"/>
                    </a:cubicBezTo>
                    <a:cubicBezTo>
                      <a:pt x="1822" y="13"/>
                      <a:pt x="1" y="5323"/>
                      <a:pt x="48" y="11848"/>
                    </a:cubicBezTo>
                    <a:cubicBezTo>
                      <a:pt x="96" y="18365"/>
                      <a:pt x="1985" y="23635"/>
                      <a:pt x="4279" y="23635"/>
                    </a:cubicBezTo>
                    <a:cubicBezTo>
                      <a:pt x="4282" y="23635"/>
                      <a:pt x="4284" y="23635"/>
                      <a:pt x="4287" y="23635"/>
                    </a:cubicBezTo>
                    <a:cubicBezTo>
                      <a:pt x="6573" y="23611"/>
                      <a:pt x="8394" y="18313"/>
                      <a:pt x="8347" y="11788"/>
                    </a:cubicBezTo>
                    <a:cubicBezTo>
                      <a:pt x="8311" y="5278"/>
                      <a:pt x="6415" y="1"/>
                      <a:pt x="4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1"/>
              <p:cNvSpPr/>
              <p:nvPr/>
            </p:nvSpPr>
            <p:spPr>
              <a:xfrm>
                <a:off x="1971375" y="1643750"/>
                <a:ext cx="591450" cy="207550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2" extrusionOk="0">
                    <a:moveTo>
                      <a:pt x="12049" y="1"/>
                    </a:moveTo>
                    <a:cubicBezTo>
                      <a:pt x="11966" y="1"/>
                      <a:pt x="11883" y="1"/>
                      <a:pt x="11799" y="2"/>
                    </a:cubicBezTo>
                    <a:cubicBezTo>
                      <a:pt x="5275" y="38"/>
                      <a:pt x="0" y="1943"/>
                      <a:pt x="12" y="4229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1"/>
                      <a:pt x="11859" y="8301"/>
                    </a:cubicBezTo>
                    <a:cubicBezTo>
                      <a:pt x="18383" y="8253"/>
                      <a:pt x="23658" y="6360"/>
                      <a:pt x="23646" y="4062"/>
                    </a:cubicBezTo>
                    <a:cubicBezTo>
                      <a:pt x="23634" y="1805"/>
                      <a:pt x="18459" y="1"/>
                      <a:pt x="12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1"/>
              <p:cNvSpPr/>
              <p:nvPr/>
            </p:nvSpPr>
            <p:spPr>
              <a:xfrm>
                <a:off x="2562225" y="1639600"/>
                <a:ext cx="591450" cy="207525"/>
              </a:xfrm>
              <a:custGeom>
                <a:avLst/>
                <a:gdLst/>
                <a:ahLst/>
                <a:cxnLst/>
                <a:rect l="l" t="t" r="r" b="b"/>
                <a:pathLst>
                  <a:path w="23658" h="8301" extrusionOk="0">
                    <a:moveTo>
                      <a:pt x="12049" y="0"/>
                    </a:moveTo>
                    <a:cubicBezTo>
                      <a:pt x="11966" y="0"/>
                      <a:pt x="11883" y="1"/>
                      <a:pt x="11799" y="1"/>
                    </a:cubicBezTo>
                    <a:cubicBezTo>
                      <a:pt x="5274" y="49"/>
                      <a:pt x="0" y="1942"/>
                      <a:pt x="12" y="4240"/>
                    </a:cubicBezTo>
                    <a:cubicBezTo>
                      <a:pt x="24" y="6497"/>
                      <a:pt x="5199" y="8301"/>
                      <a:pt x="11609" y="8301"/>
                    </a:cubicBezTo>
                    <a:cubicBezTo>
                      <a:pt x="11692" y="8301"/>
                      <a:pt x="11775" y="8300"/>
                      <a:pt x="11859" y="8300"/>
                    </a:cubicBezTo>
                    <a:cubicBezTo>
                      <a:pt x="18383" y="8252"/>
                      <a:pt x="23658" y="6359"/>
                      <a:pt x="23646" y="4073"/>
                    </a:cubicBezTo>
                    <a:cubicBezTo>
                      <a:pt x="23634" y="1805"/>
                      <a:pt x="18459" y="0"/>
                      <a:pt x="12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1"/>
              <p:cNvSpPr/>
              <p:nvPr/>
            </p:nvSpPr>
            <p:spPr>
              <a:xfrm>
                <a:off x="2106800" y="1733000"/>
                <a:ext cx="496525" cy="445325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3" extrusionOk="0">
                    <a:moveTo>
                      <a:pt x="16809" y="0"/>
                    </a:moveTo>
                    <a:cubicBezTo>
                      <a:pt x="14528" y="0"/>
                      <a:pt x="10611" y="2312"/>
                      <a:pt x="6978" y="5993"/>
                    </a:cubicBezTo>
                    <a:cubicBezTo>
                      <a:pt x="2394" y="10636"/>
                      <a:pt x="0" y="15708"/>
                      <a:pt x="1632" y="17315"/>
                    </a:cubicBezTo>
                    <a:cubicBezTo>
                      <a:pt x="1971" y="17653"/>
                      <a:pt x="2460" y="17813"/>
                      <a:pt x="3061" y="17813"/>
                    </a:cubicBezTo>
                    <a:cubicBezTo>
                      <a:pt x="5346" y="17813"/>
                      <a:pt x="9264" y="15502"/>
                      <a:pt x="12883" y="11827"/>
                    </a:cubicBezTo>
                    <a:cubicBezTo>
                      <a:pt x="17467" y="7171"/>
                      <a:pt x="19860" y="2099"/>
                      <a:pt x="18229" y="492"/>
                    </a:cubicBezTo>
                    <a:cubicBezTo>
                      <a:pt x="17891" y="159"/>
                      <a:pt x="17406" y="0"/>
                      <a:pt x="16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1"/>
              <p:cNvSpPr/>
              <p:nvPr/>
            </p:nvSpPr>
            <p:spPr>
              <a:xfrm>
                <a:off x="2521725" y="1312250"/>
                <a:ext cx="49652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7814" extrusionOk="0">
                    <a:moveTo>
                      <a:pt x="16800" y="1"/>
                    </a:moveTo>
                    <a:cubicBezTo>
                      <a:pt x="14515" y="1"/>
                      <a:pt x="10597" y="2311"/>
                      <a:pt x="6978" y="5987"/>
                    </a:cubicBezTo>
                    <a:cubicBezTo>
                      <a:pt x="2394" y="10643"/>
                      <a:pt x="1" y="15715"/>
                      <a:pt x="1632" y="17322"/>
                    </a:cubicBezTo>
                    <a:cubicBezTo>
                      <a:pt x="1970" y="17655"/>
                      <a:pt x="2455" y="17813"/>
                      <a:pt x="3052" y="17813"/>
                    </a:cubicBezTo>
                    <a:cubicBezTo>
                      <a:pt x="5332" y="17813"/>
                      <a:pt x="9250" y="15502"/>
                      <a:pt x="12883" y="11821"/>
                    </a:cubicBezTo>
                    <a:cubicBezTo>
                      <a:pt x="17467" y="7178"/>
                      <a:pt x="19860" y="2106"/>
                      <a:pt x="18229" y="498"/>
                    </a:cubicBezTo>
                    <a:cubicBezTo>
                      <a:pt x="17889" y="161"/>
                      <a:pt x="17401" y="1"/>
                      <a:pt x="168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1"/>
              <p:cNvSpPr/>
              <p:nvPr/>
            </p:nvSpPr>
            <p:spPr>
              <a:xfrm>
                <a:off x="2101450" y="1317550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80" y="0"/>
                    </a:moveTo>
                    <a:cubicBezTo>
                      <a:pt x="2461" y="0"/>
                      <a:pt x="1962" y="165"/>
                      <a:pt x="1619" y="513"/>
                    </a:cubicBezTo>
                    <a:cubicBezTo>
                      <a:pt x="0" y="2144"/>
                      <a:pt x="2465" y="7192"/>
                      <a:pt x="7108" y="11764"/>
                    </a:cubicBezTo>
                    <a:cubicBezTo>
                      <a:pt x="10772" y="15372"/>
                      <a:pt x="14694" y="17622"/>
                      <a:pt x="16982" y="17622"/>
                    </a:cubicBezTo>
                    <a:cubicBezTo>
                      <a:pt x="17601" y="17622"/>
                      <a:pt x="18101" y="17457"/>
                      <a:pt x="18443" y="17110"/>
                    </a:cubicBezTo>
                    <a:cubicBezTo>
                      <a:pt x="20050" y="15479"/>
                      <a:pt x="17586" y="10442"/>
                      <a:pt x="12942" y="5859"/>
                    </a:cubicBezTo>
                    <a:cubicBezTo>
                      <a:pt x="9288" y="2251"/>
                      <a:pt x="5368" y="0"/>
                      <a:pt x="3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1"/>
              <p:cNvSpPr/>
              <p:nvPr/>
            </p:nvSpPr>
            <p:spPr>
              <a:xfrm>
                <a:off x="2522325" y="1732475"/>
                <a:ext cx="50127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20051" h="17623" extrusionOk="0">
                    <a:moveTo>
                      <a:pt x="3069" y="1"/>
                    </a:moveTo>
                    <a:cubicBezTo>
                      <a:pt x="2450" y="1"/>
                      <a:pt x="1950" y="165"/>
                      <a:pt x="1608" y="513"/>
                    </a:cubicBezTo>
                    <a:cubicBezTo>
                      <a:pt x="1" y="2144"/>
                      <a:pt x="2465" y="7180"/>
                      <a:pt x="7109" y="11764"/>
                    </a:cubicBezTo>
                    <a:cubicBezTo>
                      <a:pt x="10763" y="15372"/>
                      <a:pt x="14683" y="17622"/>
                      <a:pt x="16970" y="17622"/>
                    </a:cubicBezTo>
                    <a:cubicBezTo>
                      <a:pt x="17590" y="17622"/>
                      <a:pt x="18089" y="17458"/>
                      <a:pt x="18431" y="17110"/>
                    </a:cubicBezTo>
                    <a:cubicBezTo>
                      <a:pt x="20051" y="15479"/>
                      <a:pt x="17586" y="10431"/>
                      <a:pt x="12943" y="5859"/>
                    </a:cubicBezTo>
                    <a:cubicBezTo>
                      <a:pt x="9279" y="2251"/>
                      <a:pt x="5357" y="1"/>
                      <a:pt x="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1"/>
              <p:cNvSpPr/>
              <p:nvPr/>
            </p:nvSpPr>
            <p:spPr>
              <a:xfrm>
                <a:off x="2260400" y="1769300"/>
                <a:ext cx="363150" cy="538375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21535" extrusionOk="0">
                    <a:moveTo>
                      <a:pt x="11750" y="0"/>
                    </a:moveTo>
                    <a:cubicBezTo>
                      <a:pt x="9572" y="0"/>
                      <a:pt x="6102" y="3696"/>
                      <a:pt x="3536" y="8934"/>
                    </a:cubicBezTo>
                    <a:cubicBezTo>
                      <a:pt x="667" y="14804"/>
                      <a:pt x="0" y="20364"/>
                      <a:pt x="2060" y="21376"/>
                    </a:cubicBezTo>
                    <a:cubicBezTo>
                      <a:pt x="2278" y="21483"/>
                      <a:pt x="2517" y="21535"/>
                      <a:pt x="2775" y="21535"/>
                    </a:cubicBezTo>
                    <a:cubicBezTo>
                      <a:pt x="4954" y="21535"/>
                      <a:pt x="8424" y="17838"/>
                      <a:pt x="10990" y="12589"/>
                    </a:cubicBezTo>
                    <a:cubicBezTo>
                      <a:pt x="13871" y="6731"/>
                      <a:pt x="14526" y="1159"/>
                      <a:pt x="12466" y="159"/>
                    </a:cubicBezTo>
                    <a:cubicBezTo>
                      <a:pt x="12248" y="52"/>
                      <a:pt x="12008" y="0"/>
                      <a:pt x="11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1"/>
              <p:cNvSpPr/>
              <p:nvPr/>
            </p:nvSpPr>
            <p:spPr>
              <a:xfrm>
                <a:off x="2530650" y="1222150"/>
                <a:ext cx="287275" cy="57212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22885" extrusionOk="0">
                    <a:moveTo>
                      <a:pt x="8489" y="0"/>
                    </a:moveTo>
                    <a:cubicBezTo>
                      <a:pt x="6304" y="0"/>
                      <a:pt x="3374" y="4418"/>
                      <a:pt x="1739" y="10341"/>
                    </a:cubicBezTo>
                    <a:cubicBezTo>
                      <a:pt x="1" y="16628"/>
                      <a:pt x="382" y="22224"/>
                      <a:pt x="2597" y="22831"/>
                    </a:cubicBezTo>
                    <a:cubicBezTo>
                      <a:pt x="2728" y="22867"/>
                      <a:pt x="2864" y="22885"/>
                      <a:pt x="3002" y="22885"/>
                    </a:cubicBezTo>
                    <a:cubicBezTo>
                      <a:pt x="5187" y="22885"/>
                      <a:pt x="8117" y="18467"/>
                      <a:pt x="9752" y="12544"/>
                    </a:cubicBezTo>
                    <a:cubicBezTo>
                      <a:pt x="11490" y="6257"/>
                      <a:pt x="11109" y="661"/>
                      <a:pt x="8895" y="54"/>
                    </a:cubicBezTo>
                    <a:cubicBezTo>
                      <a:pt x="8763" y="18"/>
                      <a:pt x="8628" y="0"/>
                      <a:pt x="8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1"/>
              <p:cNvSpPr/>
              <p:nvPr/>
            </p:nvSpPr>
            <p:spPr>
              <a:xfrm>
                <a:off x="2016300" y="1483100"/>
                <a:ext cx="5813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2797" extrusionOk="0">
                    <a:moveTo>
                      <a:pt x="4067" y="0"/>
                    </a:moveTo>
                    <a:cubicBezTo>
                      <a:pt x="2516" y="0"/>
                      <a:pt x="1411" y="390"/>
                      <a:pt x="1013" y="1201"/>
                    </a:cubicBezTo>
                    <a:cubicBezTo>
                      <a:pt x="1" y="3261"/>
                      <a:pt x="3942" y="7249"/>
                      <a:pt x="9800" y="10131"/>
                    </a:cubicBezTo>
                    <a:cubicBezTo>
                      <a:pt x="13352" y="11871"/>
                      <a:pt x="16798" y="12796"/>
                      <a:pt x="19187" y="12796"/>
                    </a:cubicBezTo>
                    <a:cubicBezTo>
                      <a:pt x="20738" y="12796"/>
                      <a:pt x="21843" y="12406"/>
                      <a:pt x="22242" y="11595"/>
                    </a:cubicBezTo>
                    <a:cubicBezTo>
                      <a:pt x="23254" y="9535"/>
                      <a:pt x="19313" y="5535"/>
                      <a:pt x="13455" y="2666"/>
                    </a:cubicBezTo>
                    <a:cubicBezTo>
                      <a:pt x="9903" y="926"/>
                      <a:pt x="6456" y="0"/>
                      <a:pt x="4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1"/>
              <p:cNvSpPr/>
              <p:nvPr/>
            </p:nvSpPr>
            <p:spPr>
              <a:xfrm>
                <a:off x="2536625" y="1791775"/>
                <a:ext cx="60097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24039" h="8907" extrusionOk="0">
                    <a:moveTo>
                      <a:pt x="8078" y="1"/>
                    </a:moveTo>
                    <a:cubicBezTo>
                      <a:pt x="3767" y="1"/>
                      <a:pt x="593" y="1022"/>
                      <a:pt x="333" y="2725"/>
                    </a:cubicBezTo>
                    <a:cubicBezTo>
                      <a:pt x="0" y="4999"/>
                      <a:pt x="4965" y="7606"/>
                      <a:pt x="11418" y="8559"/>
                    </a:cubicBezTo>
                    <a:cubicBezTo>
                      <a:pt x="13021" y="8795"/>
                      <a:pt x="14565" y="8907"/>
                      <a:pt x="15985" y="8907"/>
                    </a:cubicBezTo>
                    <a:cubicBezTo>
                      <a:pt x="20293" y="8907"/>
                      <a:pt x="23467" y="7879"/>
                      <a:pt x="23717" y="6178"/>
                    </a:cubicBezTo>
                    <a:cubicBezTo>
                      <a:pt x="24039" y="3904"/>
                      <a:pt x="19086" y="1296"/>
                      <a:pt x="12633" y="344"/>
                    </a:cubicBezTo>
                    <a:cubicBezTo>
                      <a:pt x="11034" y="111"/>
                      <a:pt x="9494" y="1"/>
                      <a:pt x="8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1"/>
              <p:cNvSpPr/>
              <p:nvPr/>
            </p:nvSpPr>
            <p:spPr>
              <a:xfrm>
                <a:off x="1994275" y="1731575"/>
                <a:ext cx="595950" cy="27422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10969" extrusionOk="0">
                    <a:moveTo>
                      <a:pt x="18763" y="1"/>
                    </a:moveTo>
                    <a:cubicBezTo>
                      <a:pt x="16512" y="1"/>
                      <a:pt x="13612" y="519"/>
                      <a:pt x="10574" y="1561"/>
                    </a:cubicBezTo>
                    <a:cubicBezTo>
                      <a:pt x="4406" y="3668"/>
                      <a:pt x="1" y="7145"/>
                      <a:pt x="739" y="9312"/>
                    </a:cubicBezTo>
                    <a:cubicBezTo>
                      <a:pt x="1115" y="10415"/>
                      <a:pt x="2753" y="10969"/>
                      <a:pt x="5085" y="10969"/>
                    </a:cubicBezTo>
                    <a:cubicBezTo>
                      <a:pt x="7335" y="10969"/>
                      <a:pt x="10231" y="10454"/>
                      <a:pt x="13264" y="9419"/>
                    </a:cubicBezTo>
                    <a:cubicBezTo>
                      <a:pt x="19444" y="7300"/>
                      <a:pt x="23837" y="3835"/>
                      <a:pt x="23099" y="1656"/>
                    </a:cubicBezTo>
                    <a:cubicBezTo>
                      <a:pt x="22724" y="555"/>
                      <a:pt x="21090" y="1"/>
                      <a:pt x="18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1"/>
              <p:cNvSpPr/>
              <p:nvPr/>
            </p:nvSpPr>
            <p:spPr>
              <a:xfrm>
                <a:off x="2546425" y="1512325"/>
                <a:ext cx="59117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23647" h="11715" extrusionOk="0">
                    <a:moveTo>
                      <a:pt x="19060" y="1"/>
                    </a:moveTo>
                    <a:cubicBezTo>
                      <a:pt x="16725" y="1"/>
                      <a:pt x="13568" y="680"/>
                      <a:pt x="10276" y="2008"/>
                    </a:cubicBezTo>
                    <a:cubicBezTo>
                      <a:pt x="4228" y="4449"/>
                      <a:pt x="1" y="8152"/>
                      <a:pt x="858" y="10271"/>
                    </a:cubicBezTo>
                    <a:cubicBezTo>
                      <a:pt x="1253" y="11240"/>
                      <a:pt x="2625" y="11714"/>
                      <a:pt x="4573" y="11714"/>
                    </a:cubicBezTo>
                    <a:cubicBezTo>
                      <a:pt x="6910" y="11714"/>
                      <a:pt x="10078" y="11031"/>
                      <a:pt x="13384" y="9700"/>
                    </a:cubicBezTo>
                    <a:cubicBezTo>
                      <a:pt x="19420" y="7283"/>
                      <a:pt x="23647" y="3568"/>
                      <a:pt x="22790" y="1449"/>
                    </a:cubicBezTo>
                    <a:cubicBezTo>
                      <a:pt x="22393" y="477"/>
                      <a:pt x="21015" y="1"/>
                      <a:pt x="19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1"/>
              <p:cNvSpPr/>
              <p:nvPr/>
            </p:nvSpPr>
            <p:spPr>
              <a:xfrm>
                <a:off x="2325275" y="1211950"/>
                <a:ext cx="302150" cy="563125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5" extrusionOk="0">
                    <a:moveTo>
                      <a:pt x="2725" y="1"/>
                    </a:moveTo>
                    <a:cubicBezTo>
                      <a:pt x="2553" y="1"/>
                      <a:pt x="2386" y="27"/>
                      <a:pt x="2227" y="81"/>
                    </a:cubicBezTo>
                    <a:cubicBezTo>
                      <a:pt x="48" y="831"/>
                      <a:pt x="1" y="6439"/>
                      <a:pt x="2120" y="12607"/>
                    </a:cubicBezTo>
                    <a:cubicBezTo>
                      <a:pt x="4070" y="18325"/>
                      <a:pt x="7193" y="22524"/>
                      <a:pt x="9365" y="22524"/>
                    </a:cubicBezTo>
                    <a:cubicBezTo>
                      <a:pt x="9540" y="22524"/>
                      <a:pt x="9709" y="22497"/>
                      <a:pt x="9871" y="22441"/>
                    </a:cubicBezTo>
                    <a:cubicBezTo>
                      <a:pt x="12038" y="21703"/>
                      <a:pt x="12085" y="16095"/>
                      <a:pt x="9978" y="9916"/>
                    </a:cubicBezTo>
                    <a:cubicBezTo>
                      <a:pt x="8015" y="4202"/>
                      <a:pt x="4896" y="1"/>
                      <a:pt x="2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1"/>
              <p:cNvSpPr/>
              <p:nvPr/>
            </p:nvSpPr>
            <p:spPr>
              <a:xfrm>
                <a:off x="2516675" y="1770950"/>
                <a:ext cx="302150" cy="563050"/>
              </a:xfrm>
              <a:custGeom>
                <a:avLst/>
                <a:gdLst/>
                <a:ahLst/>
                <a:cxnLst/>
                <a:rect l="l" t="t" r="r" b="b"/>
                <a:pathLst>
                  <a:path w="12086" h="22522" extrusionOk="0">
                    <a:moveTo>
                      <a:pt x="2714" y="0"/>
                    </a:moveTo>
                    <a:cubicBezTo>
                      <a:pt x="2541" y="0"/>
                      <a:pt x="2375" y="27"/>
                      <a:pt x="2215" y="81"/>
                    </a:cubicBezTo>
                    <a:cubicBezTo>
                      <a:pt x="48" y="819"/>
                      <a:pt x="0" y="6427"/>
                      <a:pt x="2108" y="12607"/>
                    </a:cubicBezTo>
                    <a:cubicBezTo>
                      <a:pt x="4071" y="18320"/>
                      <a:pt x="7189" y="22522"/>
                      <a:pt x="9361" y="22522"/>
                    </a:cubicBezTo>
                    <a:cubicBezTo>
                      <a:pt x="9533" y="22522"/>
                      <a:pt x="9699" y="22495"/>
                      <a:pt x="9859" y="22441"/>
                    </a:cubicBezTo>
                    <a:cubicBezTo>
                      <a:pt x="12038" y="21703"/>
                      <a:pt x="12085" y="16095"/>
                      <a:pt x="9966" y="9916"/>
                    </a:cubicBezTo>
                    <a:cubicBezTo>
                      <a:pt x="8014" y="4192"/>
                      <a:pt x="4887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1"/>
              <p:cNvSpPr/>
              <p:nvPr/>
            </p:nvSpPr>
            <p:spPr>
              <a:xfrm>
                <a:off x="2454750" y="1638150"/>
                <a:ext cx="224775" cy="20467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8187" extrusionOk="0">
                    <a:moveTo>
                      <a:pt x="4481" y="0"/>
                    </a:moveTo>
                    <a:cubicBezTo>
                      <a:pt x="2620" y="0"/>
                      <a:pt x="941" y="1286"/>
                      <a:pt x="501" y="3179"/>
                    </a:cubicBezTo>
                    <a:cubicBezTo>
                      <a:pt x="1" y="5381"/>
                      <a:pt x="1382" y="7584"/>
                      <a:pt x="3585" y="8084"/>
                    </a:cubicBezTo>
                    <a:cubicBezTo>
                      <a:pt x="3891" y="8154"/>
                      <a:pt x="4197" y="8187"/>
                      <a:pt x="4499" y="8187"/>
                    </a:cubicBezTo>
                    <a:cubicBezTo>
                      <a:pt x="6364" y="8187"/>
                      <a:pt x="8049" y="6908"/>
                      <a:pt x="8490" y="5012"/>
                    </a:cubicBezTo>
                    <a:cubicBezTo>
                      <a:pt x="8990" y="2798"/>
                      <a:pt x="7609" y="607"/>
                      <a:pt x="5406" y="107"/>
                    </a:cubicBezTo>
                    <a:cubicBezTo>
                      <a:pt x="5096" y="35"/>
                      <a:pt x="4786" y="0"/>
                      <a:pt x="4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1"/>
              <p:cNvSpPr/>
              <p:nvPr/>
            </p:nvSpPr>
            <p:spPr>
              <a:xfrm>
                <a:off x="2269925" y="1520825"/>
                <a:ext cx="49977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19991" h="18411" extrusionOk="0">
                    <a:moveTo>
                      <a:pt x="14576" y="0"/>
                    </a:moveTo>
                    <a:cubicBezTo>
                      <a:pt x="14301" y="0"/>
                      <a:pt x="14027" y="123"/>
                      <a:pt x="13847" y="359"/>
                    </a:cubicBezTo>
                    <a:cubicBezTo>
                      <a:pt x="13526" y="764"/>
                      <a:pt x="13609" y="1347"/>
                      <a:pt x="14002" y="1657"/>
                    </a:cubicBezTo>
                    <a:lnTo>
                      <a:pt x="14026" y="1657"/>
                    </a:lnTo>
                    <a:cubicBezTo>
                      <a:pt x="14049" y="3669"/>
                      <a:pt x="13537" y="5609"/>
                      <a:pt x="12502" y="7324"/>
                    </a:cubicBezTo>
                    <a:cubicBezTo>
                      <a:pt x="12561" y="5764"/>
                      <a:pt x="12275" y="4204"/>
                      <a:pt x="11668" y="2740"/>
                    </a:cubicBezTo>
                    <a:cubicBezTo>
                      <a:pt x="11728" y="2692"/>
                      <a:pt x="11787" y="2633"/>
                      <a:pt x="11835" y="2573"/>
                    </a:cubicBezTo>
                    <a:cubicBezTo>
                      <a:pt x="12144" y="2180"/>
                      <a:pt x="12073" y="1597"/>
                      <a:pt x="11668" y="1287"/>
                    </a:cubicBezTo>
                    <a:cubicBezTo>
                      <a:pt x="11499" y="1153"/>
                      <a:pt x="11301" y="1090"/>
                      <a:pt x="11104" y="1090"/>
                    </a:cubicBezTo>
                    <a:cubicBezTo>
                      <a:pt x="10830" y="1090"/>
                      <a:pt x="10558" y="1213"/>
                      <a:pt x="10370" y="1442"/>
                    </a:cubicBezTo>
                    <a:cubicBezTo>
                      <a:pt x="10061" y="1847"/>
                      <a:pt x="10132" y="2430"/>
                      <a:pt x="10537" y="2740"/>
                    </a:cubicBezTo>
                    <a:cubicBezTo>
                      <a:pt x="10668" y="2847"/>
                      <a:pt x="10835" y="2907"/>
                      <a:pt x="11001" y="2919"/>
                    </a:cubicBezTo>
                    <a:cubicBezTo>
                      <a:pt x="11668" y="4526"/>
                      <a:pt x="11918" y="6240"/>
                      <a:pt x="11763" y="7979"/>
                    </a:cubicBezTo>
                    <a:cubicBezTo>
                      <a:pt x="10180" y="6407"/>
                      <a:pt x="9156" y="4407"/>
                      <a:pt x="8763" y="2204"/>
                    </a:cubicBezTo>
                    <a:cubicBezTo>
                      <a:pt x="8906" y="2145"/>
                      <a:pt x="9025" y="2061"/>
                      <a:pt x="9120" y="1942"/>
                    </a:cubicBezTo>
                    <a:cubicBezTo>
                      <a:pt x="9442" y="1538"/>
                      <a:pt x="9358" y="954"/>
                      <a:pt x="8965" y="645"/>
                    </a:cubicBezTo>
                    <a:cubicBezTo>
                      <a:pt x="8797" y="515"/>
                      <a:pt x="8597" y="453"/>
                      <a:pt x="8399" y="453"/>
                    </a:cubicBezTo>
                    <a:cubicBezTo>
                      <a:pt x="8122" y="453"/>
                      <a:pt x="7848" y="575"/>
                      <a:pt x="7668" y="811"/>
                    </a:cubicBezTo>
                    <a:cubicBezTo>
                      <a:pt x="7358" y="1204"/>
                      <a:pt x="7430" y="1788"/>
                      <a:pt x="7834" y="2097"/>
                    </a:cubicBezTo>
                    <a:cubicBezTo>
                      <a:pt x="7906" y="2157"/>
                      <a:pt x="7977" y="2204"/>
                      <a:pt x="8073" y="2240"/>
                    </a:cubicBezTo>
                    <a:cubicBezTo>
                      <a:pt x="8465" y="4597"/>
                      <a:pt x="9573" y="6764"/>
                      <a:pt x="11263" y="8467"/>
                    </a:cubicBezTo>
                    <a:cubicBezTo>
                      <a:pt x="8430" y="8336"/>
                      <a:pt x="5715" y="7503"/>
                      <a:pt x="3286" y="6014"/>
                    </a:cubicBezTo>
                    <a:cubicBezTo>
                      <a:pt x="3393" y="5657"/>
                      <a:pt x="3274" y="5276"/>
                      <a:pt x="2965" y="5038"/>
                    </a:cubicBezTo>
                    <a:cubicBezTo>
                      <a:pt x="2796" y="4904"/>
                      <a:pt x="2596" y="4840"/>
                      <a:pt x="2397" y="4840"/>
                    </a:cubicBezTo>
                    <a:cubicBezTo>
                      <a:pt x="2120" y="4840"/>
                      <a:pt x="1847" y="4964"/>
                      <a:pt x="1667" y="5193"/>
                    </a:cubicBezTo>
                    <a:cubicBezTo>
                      <a:pt x="1357" y="5586"/>
                      <a:pt x="1429" y="6169"/>
                      <a:pt x="1834" y="6479"/>
                    </a:cubicBezTo>
                    <a:cubicBezTo>
                      <a:pt x="1997" y="6610"/>
                      <a:pt x="2194" y="6672"/>
                      <a:pt x="2389" y="6672"/>
                    </a:cubicBezTo>
                    <a:cubicBezTo>
                      <a:pt x="2548" y="6672"/>
                      <a:pt x="2706" y="6630"/>
                      <a:pt x="2846" y="6550"/>
                    </a:cubicBezTo>
                    <a:cubicBezTo>
                      <a:pt x="5263" y="8050"/>
                      <a:pt x="7977" y="8931"/>
                      <a:pt x="10811" y="9122"/>
                    </a:cubicBezTo>
                    <a:cubicBezTo>
                      <a:pt x="8960" y="10092"/>
                      <a:pt x="6906" y="10590"/>
                      <a:pt x="4839" y="10590"/>
                    </a:cubicBezTo>
                    <a:cubicBezTo>
                      <a:pt x="3861" y="10590"/>
                      <a:pt x="2880" y="10478"/>
                      <a:pt x="1917" y="10253"/>
                    </a:cubicBezTo>
                    <a:cubicBezTo>
                      <a:pt x="1857" y="10074"/>
                      <a:pt x="1762" y="9919"/>
                      <a:pt x="1607" y="9800"/>
                    </a:cubicBezTo>
                    <a:cubicBezTo>
                      <a:pt x="1438" y="9666"/>
                      <a:pt x="1240" y="9603"/>
                      <a:pt x="1043" y="9603"/>
                    </a:cubicBezTo>
                    <a:cubicBezTo>
                      <a:pt x="769" y="9603"/>
                      <a:pt x="497" y="9726"/>
                      <a:pt x="310" y="9955"/>
                    </a:cubicBezTo>
                    <a:cubicBezTo>
                      <a:pt x="0" y="10360"/>
                      <a:pt x="72" y="10943"/>
                      <a:pt x="476" y="11253"/>
                    </a:cubicBezTo>
                    <a:cubicBezTo>
                      <a:pt x="645" y="11382"/>
                      <a:pt x="845" y="11445"/>
                      <a:pt x="1043" y="11445"/>
                    </a:cubicBezTo>
                    <a:cubicBezTo>
                      <a:pt x="1320" y="11445"/>
                      <a:pt x="1594" y="11322"/>
                      <a:pt x="1774" y="11086"/>
                    </a:cubicBezTo>
                    <a:lnTo>
                      <a:pt x="1857" y="10955"/>
                    </a:lnTo>
                    <a:cubicBezTo>
                      <a:pt x="2853" y="11178"/>
                      <a:pt x="3857" y="11288"/>
                      <a:pt x="4855" y="11288"/>
                    </a:cubicBezTo>
                    <a:cubicBezTo>
                      <a:pt x="6686" y="11288"/>
                      <a:pt x="8496" y="10918"/>
                      <a:pt x="10192" y="10193"/>
                    </a:cubicBezTo>
                    <a:lnTo>
                      <a:pt x="10192" y="10193"/>
                    </a:lnTo>
                    <a:cubicBezTo>
                      <a:pt x="9275" y="11610"/>
                      <a:pt x="8192" y="12908"/>
                      <a:pt x="6668" y="13729"/>
                    </a:cubicBezTo>
                    <a:cubicBezTo>
                      <a:pt x="6620" y="13682"/>
                      <a:pt x="6584" y="13622"/>
                      <a:pt x="6525" y="13575"/>
                    </a:cubicBezTo>
                    <a:cubicBezTo>
                      <a:pt x="6356" y="13446"/>
                      <a:pt x="6156" y="13383"/>
                      <a:pt x="5958" y="13383"/>
                    </a:cubicBezTo>
                    <a:cubicBezTo>
                      <a:pt x="5681" y="13383"/>
                      <a:pt x="5407" y="13505"/>
                      <a:pt x="5227" y="13741"/>
                    </a:cubicBezTo>
                    <a:cubicBezTo>
                      <a:pt x="4917" y="14146"/>
                      <a:pt x="4989" y="14718"/>
                      <a:pt x="5394" y="15039"/>
                    </a:cubicBezTo>
                    <a:cubicBezTo>
                      <a:pt x="5557" y="15168"/>
                      <a:pt x="5755" y="15231"/>
                      <a:pt x="5951" y="15231"/>
                    </a:cubicBezTo>
                    <a:cubicBezTo>
                      <a:pt x="6226" y="15231"/>
                      <a:pt x="6499" y="15108"/>
                      <a:pt x="6679" y="14872"/>
                    </a:cubicBezTo>
                    <a:cubicBezTo>
                      <a:pt x="6787" y="14718"/>
                      <a:pt x="6858" y="14563"/>
                      <a:pt x="6858" y="14396"/>
                    </a:cubicBezTo>
                    <a:cubicBezTo>
                      <a:pt x="8799" y="13384"/>
                      <a:pt x="10061" y="11705"/>
                      <a:pt x="11192" y="9884"/>
                    </a:cubicBezTo>
                    <a:lnTo>
                      <a:pt x="11192" y="9884"/>
                    </a:lnTo>
                    <a:cubicBezTo>
                      <a:pt x="11013" y="11193"/>
                      <a:pt x="10692" y="12456"/>
                      <a:pt x="10263" y="13706"/>
                    </a:cubicBezTo>
                    <a:cubicBezTo>
                      <a:pt x="10207" y="13696"/>
                      <a:pt x="10151" y="13691"/>
                      <a:pt x="10094" y="13691"/>
                    </a:cubicBezTo>
                    <a:cubicBezTo>
                      <a:pt x="9814" y="13691"/>
                      <a:pt x="9539" y="13813"/>
                      <a:pt x="9370" y="14051"/>
                    </a:cubicBezTo>
                    <a:cubicBezTo>
                      <a:pt x="9049" y="14456"/>
                      <a:pt x="9132" y="15039"/>
                      <a:pt x="9525" y="15349"/>
                    </a:cubicBezTo>
                    <a:cubicBezTo>
                      <a:pt x="9694" y="15478"/>
                      <a:pt x="9894" y="15541"/>
                      <a:pt x="10092" y="15541"/>
                    </a:cubicBezTo>
                    <a:cubicBezTo>
                      <a:pt x="10369" y="15541"/>
                      <a:pt x="10642" y="15418"/>
                      <a:pt x="10823" y="15182"/>
                    </a:cubicBezTo>
                    <a:cubicBezTo>
                      <a:pt x="11073" y="14861"/>
                      <a:pt x="11061" y="14444"/>
                      <a:pt x="10859" y="14110"/>
                    </a:cubicBezTo>
                    <a:cubicBezTo>
                      <a:pt x="11299" y="12908"/>
                      <a:pt x="11632" y="11670"/>
                      <a:pt x="11835" y="10408"/>
                    </a:cubicBezTo>
                    <a:cubicBezTo>
                      <a:pt x="12668" y="12336"/>
                      <a:pt x="12502" y="14515"/>
                      <a:pt x="12061" y="16587"/>
                    </a:cubicBezTo>
                    <a:cubicBezTo>
                      <a:pt x="12025" y="16583"/>
                      <a:pt x="11989" y="16581"/>
                      <a:pt x="11953" y="16581"/>
                    </a:cubicBezTo>
                    <a:cubicBezTo>
                      <a:pt x="11678" y="16581"/>
                      <a:pt x="11407" y="16699"/>
                      <a:pt x="11228" y="16920"/>
                    </a:cubicBezTo>
                    <a:cubicBezTo>
                      <a:pt x="10918" y="17325"/>
                      <a:pt x="10990" y="17909"/>
                      <a:pt x="11394" y="18218"/>
                    </a:cubicBezTo>
                    <a:cubicBezTo>
                      <a:pt x="11558" y="18347"/>
                      <a:pt x="11755" y="18410"/>
                      <a:pt x="11952" y="18410"/>
                    </a:cubicBezTo>
                    <a:cubicBezTo>
                      <a:pt x="12226" y="18410"/>
                      <a:pt x="12500" y="18287"/>
                      <a:pt x="12680" y="18051"/>
                    </a:cubicBezTo>
                    <a:cubicBezTo>
                      <a:pt x="12942" y="17730"/>
                      <a:pt x="12918" y="17266"/>
                      <a:pt x="12680" y="16944"/>
                    </a:cubicBezTo>
                    <a:cubicBezTo>
                      <a:pt x="13204" y="14634"/>
                      <a:pt x="13383" y="12205"/>
                      <a:pt x="12442" y="10062"/>
                    </a:cubicBezTo>
                    <a:lnTo>
                      <a:pt x="12442" y="10062"/>
                    </a:lnTo>
                    <a:cubicBezTo>
                      <a:pt x="14145" y="11360"/>
                      <a:pt x="16074" y="12277"/>
                      <a:pt x="18038" y="13134"/>
                    </a:cubicBezTo>
                    <a:cubicBezTo>
                      <a:pt x="17979" y="13456"/>
                      <a:pt x="18086" y="13813"/>
                      <a:pt x="18383" y="14039"/>
                    </a:cubicBezTo>
                    <a:cubicBezTo>
                      <a:pt x="18552" y="14168"/>
                      <a:pt x="18752" y="14231"/>
                      <a:pt x="18950" y="14231"/>
                    </a:cubicBezTo>
                    <a:cubicBezTo>
                      <a:pt x="19227" y="14231"/>
                      <a:pt x="19501" y="14108"/>
                      <a:pt x="19681" y="13872"/>
                    </a:cubicBezTo>
                    <a:cubicBezTo>
                      <a:pt x="19991" y="13468"/>
                      <a:pt x="19919" y="12896"/>
                      <a:pt x="19514" y="12575"/>
                    </a:cubicBezTo>
                    <a:cubicBezTo>
                      <a:pt x="19356" y="12446"/>
                      <a:pt x="19166" y="12384"/>
                      <a:pt x="18973" y="12384"/>
                    </a:cubicBezTo>
                    <a:cubicBezTo>
                      <a:pt x="18791" y="12384"/>
                      <a:pt x="18605" y="12440"/>
                      <a:pt x="18443" y="12551"/>
                    </a:cubicBezTo>
                    <a:cubicBezTo>
                      <a:pt x="16300" y="11622"/>
                      <a:pt x="14192" y="10634"/>
                      <a:pt x="12383" y="9122"/>
                    </a:cubicBezTo>
                    <a:cubicBezTo>
                      <a:pt x="13276" y="9038"/>
                      <a:pt x="14347" y="8491"/>
                      <a:pt x="14990" y="8205"/>
                    </a:cubicBezTo>
                    <a:cubicBezTo>
                      <a:pt x="16228" y="7669"/>
                      <a:pt x="17371" y="6979"/>
                      <a:pt x="18443" y="6181"/>
                    </a:cubicBezTo>
                    <a:cubicBezTo>
                      <a:pt x="18540" y="6216"/>
                      <a:pt x="18641" y="6234"/>
                      <a:pt x="18743" y="6234"/>
                    </a:cubicBezTo>
                    <a:cubicBezTo>
                      <a:pt x="19018" y="6234"/>
                      <a:pt x="19293" y="6109"/>
                      <a:pt x="19467" y="5883"/>
                    </a:cubicBezTo>
                    <a:cubicBezTo>
                      <a:pt x="19788" y="5478"/>
                      <a:pt x="19705" y="4895"/>
                      <a:pt x="19312" y="4585"/>
                    </a:cubicBezTo>
                    <a:cubicBezTo>
                      <a:pt x="19143" y="4456"/>
                      <a:pt x="18943" y="4394"/>
                      <a:pt x="18745" y="4394"/>
                    </a:cubicBezTo>
                    <a:cubicBezTo>
                      <a:pt x="18468" y="4394"/>
                      <a:pt x="18195" y="4516"/>
                      <a:pt x="18014" y="4752"/>
                    </a:cubicBezTo>
                    <a:cubicBezTo>
                      <a:pt x="17788" y="5038"/>
                      <a:pt x="17776" y="5407"/>
                      <a:pt x="17907" y="5705"/>
                    </a:cubicBezTo>
                    <a:cubicBezTo>
                      <a:pt x="17121" y="6288"/>
                      <a:pt x="16300" y="6800"/>
                      <a:pt x="15407" y="7241"/>
                    </a:cubicBezTo>
                    <a:cubicBezTo>
                      <a:pt x="14907" y="7491"/>
                      <a:pt x="14383" y="7717"/>
                      <a:pt x="13847" y="7907"/>
                    </a:cubicBezTo>
                    <a:cubicBezTo>
                      <a:pt x="13573" y="7991"/>
                      <a:pt x="13097" y="8229"/>
                      <a:pt x="12656" y="8372"/>
                    </a:cubicBezTo>
                    <a:cubicBezTo>
                      <a:pt x="13990" y="6431"/>
                      <a:pt x="14704" y="4181"/>
                      <a:pt x="14704" y="1835"/>
                    </a:cubicBezTo>
                    <a:cubicBezTo>
                      <a:pt x="14931" y="1799"/>
                      <a:pt x="15157" y="1680"/>
                      <a:pt x="15300" y="1490"/>
                    </a:cubicBezTo>
                    <a:cubicBezTo>
                      <a:pt x="15621" y="1085"/>
                      <a:pt x="15538" y="514"/>
                      <a:pt x="15133" y="192"/>
                    </a:cubicBezTo>
                    <a:cubicBezTo>
                      <a:pt x="14969" y="63"/>
                      <a:pt x="14772" y="0"/>
                      <a:pt x="14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1" name="Google Shape;3111;p31"/>
          <p:cNvGrpSpPr/>
          <p:nvPr/>
        </p:nvGrpSpPr>
        <p:grpSpPr>
          <a:xfrm>
            <a:off x="3725966" y="4311523"/>
            <a:ext cx="1692063" cy="1504389"/>
            <a:chOff x="5193500" y="1685350"/>
            <a:chExt cx="1129925" cy="1004600"/>
          </a:xfrm>
        </p:grpSpPr>
        <p:sp>
          <p:nvSpPr>
            <p:cNvPr id="3112" name="Google Shape;3112;p31"/>
            <p:cNvSpPr/>
            <p:nvPr/>
          </p:nvSpPr>
          <p:spPr>
            <a:xfrm>
              <a:off x="568820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0"/>
                  </a:moveTo>
                  <a:cubicBezTo>
                    <a:pt x="1251" y="0"/>
                    <a:pt x="0" y="1250"/>
                    <a:pt x="0" y="2798"/>
                  </a:cubicBezTo>
                  <a:cubicBezTo>
                    <a:pt x="0" y="4346"/>
                    <a:pt x="1251" y="18384"/>
                    <a:pt x="2798" y="18395"/>
                  </a:cubicBezTo>
                  <a:lnTo>
                    <a:pt x="2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1"/>
            <p:cNvSpPr/>
            <p:nvPr/>
          </p:nvSpPr>
          <p:spPr>
            <a:xfrm>
              <a:off x="5758150" y="1702725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0"/>
                  </a:moveTo>
                  <a:lnTo>
                    <a:pt x="0" y="18395"/>
                  </a:lnTo>
                  <a:cubicBezTo>
                    <a:pt x="1548" y="18395"/>
                    <a:pt x="2798" y="4346"/>
                    <a:pt x="2798" y="2798"/>
                  </a:cubicBezTo>
                  <a:cubicBezTo>
                    <a:pt x="2798" y="1250"/>
                    <a:pt x="154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1"/>
            <p:cNvSpPr/>
            <p:nvPr/>
          </p:nvSpPr>
          <p:spPr>
            <a:xfrm>
              <a:off x="568820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2798" y="1"/>
                  </a:moveTo>
                  <a:cubicBezTo>
                    <a:pt x="1251" y="13"/>
                    <a:pt x="0" y="14050"/>
                    <a:pt x="0" y="15598"/>
                  </a:cubicBezTo>
                  <a:cubicBezTo>
                    <a:pt x="0" y="17146"/>
                    <a:pt x="1251" y="18396"/>
                    <a:pt x="2798" y="1839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1"/>
            <p:cNvSpPr/>
            <p:nvPr/>
          </p:nvSpPr>
          <p:spPr>
            <a:xfrm>
              <a:off x="5758150" y="2212600"/>
              <a:ext cx="69975" cy="459900"/>
            </a:xfrm>
            <a:custGeom>
              <a:avLst/>
              <a:gdLst/>
              <a:ahLst/>
              <a:cxnLst/>
              <a:rect l="l" t="t" r="r" b="b"/>
              <a:pathLst>
                <a:path w="2799" h="18396" extrusionOk="0">
                  <a:moveTo>
                    <a:pt x="0" y="1"/>
                  </a:moveTo>
                  <a:lnTo>
                    <a:pt x="0" y="18396"/>
                  </a:lnTo>
                  <a:cubicBezTo>
                    <a:pt x="1548" y="18396"/>
                    <a:pt x="2798" y="17146"/>
                    <a:pt x="2798" y="15598"/>
                  </a:cubicBezTo>
                  <a:cubicBezTo>
                    <a:pt x="2798" y="14050"/>
                    <a:pt x="154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1"/>
            <p:cNvSpPr/>
            <p:nvPr/>
          </p:nvSpPr>
          <p:spPr>
            <a:xfrm>
              <a:off x="5335775" y="1911600"/>
              <a:ext cx="420325" cy="265300"/>
            </a:xfrm>
            <a:custGeom>
              <a:avLst/>
              <a:gdLst/>
              <a:ahLst/>
              <a:cxnLst/>
              <a:rect l="l" t="t" r="r" b="b"/>
              <a:pathLst>
                <a:path w="16813" h="10612" extrusionOk="0">
                  <a:moveTo>
                    <a:pt x="2505" y="1"/>
                  </a:moveTo>
                  <a:cubicBezTo>
                    <a:pt x="1530" y="1"/>
                    <a:pt x="581" y="510"/>
                    <a:pt x="60" y="1408"/>
                  </a:cubicBezTo>
                  <a:cubicBezTo>
                    <a:pt x="36" y="1456"/>
                    <a:pt x="24" y="1492"/>
                    <a:pt x="0" y="1527"/>
                  </a:cubicBezTo>
                  <a:lnTo>
                    <a:pt x="15979" y="10612"/>
                  </a:lnTo>
                  <a:cubicBezTo>
                    <a:pt x="15991" y="10576"/>
                    <a:pt x="16014" y="10564"/>
                    <a:pt x="16038" y="10552"/>
                  </a:cubicBezTo>
                  <a:cubicBezTo>
                    <a:pt x="16812" y="9207"/>
                    <a:pt x="5227" y="1146"/>
                    <a:pt x="3894" y="373"/>
                  </a:cubicBezTo>
                  <a:cubicBezTo>
                    <a:pt x="3455" y="120"/>
                    <a:pt x="2977" y="1"/>
                    <a:pt x="2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5319100" y="1949775"/>
              <a:ext cx="416150" cy="230250"/>
            </a:xfrm>
            <a:custGeom>
              <a:avLst/>
              <a:gdLst/>
              <a:ahLst/>
              <a:cxnLst/>
              <a:rect l="l" t="t" r="r" b="b"/>
              <a:pathLst>
                <a:path w="16646" h="9210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" y="1322"/>
                    <a:pt x="465" y="2953"/>
                    <a:pt x="1775" y="3691"/>
                  </a:cubicBezTo>
                  <a:cubicBezTo>
                    <a:pt x="2982" y="4388"/>
                    <a:pt x="13425" y="9209"/>
                    <a:pt x="16108" y="9209"/>
                  </a:cubicBezTo>
                  <a:cubicBezTo>
                    <a:pt x="16361" y="9209"/>
                    <a:pt x="16545" y="9166"/>
                    <a:pt x="16646" y="9073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5780475" y="2195350"/>
              <a:ext cx="417925" cy="241700"/>
            </a:xfrm>
            <a:custGeom>
              <a:avLst/>
              <a:gdLst/>
              <a:ahLst/>
              <a:cxnLst/>
              <a:rect l="l" t="t" r="r" b="b"/>
              <a:pathLst>
                <a:path w="16717" h="9668" extrusionOk="0">
                  <a:moveTo>
                    <a:pt x="561" y="0"/>
                  </a:moveTo>
                  <a:cubicBezTo>
                    <a:pt x="283" y="0"/>
                    <a:pt x="90" y="52"/>
                    <a:pt x="0" y="167"/>
                  </a:cubicBezTo>
                  <a:lnTo>
                    <a:pt x="15717" y="9668"/>
                  </a:lnTo>
                  <a:cubicBezTo>
                    <a:pt x="15788" y="9549"/>
                    <a:pt x="15871" y="9442"/>
                    <a:pt x="15943" y="9335"/>
                  </a:cubicBezTo>
                  <a:cubicBezTo>
                    <a:pt x="16717" y="8001"/>
                    <a:pt x="16241" y="6287"/>
                    <a:pt x="14895" y="5513"/>
                  </a:cubicBezTo>
                  <a:cubicBezTo>
                    <a:pt x="13698" y="4822"/>
                    <a:pt x="3231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5760225" y="2199500"/>
              <a:ext cx="413175" cy="264525"/>
            </a:xfrm>
            <a:custGeom>
              <a:avLst/>
              <a:gdLst/>
              <a:ahLst/>
              <a:cxnLst/>
              <a:rect l="l" t="t" r="r" b="b"/>
              <a:pathLst>
                <a:path w="16527" h="10581" extrusionOk="0">
                  <a:moveTo>
                    <a:pt x="810" y="1"/>
                  </a:moveTo>
                  <a:lnTo>
                    <a:pt x="787" y="37"/>
                  </a:lnTo>
                  <a:cubicBezTo>
                    <a:pt x="1" y="1370"/>
                    <a:pt x="11586" y="9442"/>
                    <a:pt x="12919" y="10216"/>
                  </a:cubicBezTo>
                  <a:cubicBezTo>
                    <a:pt x="13357" y="10463"/>
                    <a:pt x="13834" y="10580"/>
                    <a:pt x="14305" y="10580"/>
                  </a:cubicBezTo>
                  <a:cubicBezTo>
                    <a:pt x="15154" y="10580"/>
                    <a:pt x="15983" y="10199"/>
                    <a:pt x="16527" y="9502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5781950" y="1945300"/>
              <a:ext cx="412300" cy="234450"/>
            </a:xfrm>
            <a:custGeom>
              <a:avLst/>
              <a:gdLst/>
              <a:ahLst/>
              <a:cxnLst/>
              <a:rect l="l" t="t" r="r" b="b"/>
              <a:pathLst>
                <a:path w="16492" h="9378" extrusionOk="0">
                  <a:moveTo>
                    <a:pt x="15824" y="1"/>
                  </a:moveTo>
                  <a:lnTo>
                    <a:pt x="1" y="9288"/>
                  </a:lnTo>
                  <a:cubicBezTo>
                    <a:pt x="102" y="9349"/>
                    <a:pt x="256" y="9377"/>
                    <a:pt x="454" y="9377"/>
                  </a:cubicBezTo>
                  <a:cubicBezTo>
                    <a:pt x="3079" y="9377"/>
                    <a:pt x="13546" y="4388"/>
                    <a:pt x="14753" y="3680"/>
                  </a:cubicBezTo>
                  <a:cubicBezTo>
                    <a:pt x="16027" y="2918"/>
                    <a:pt x="16491" y="1311"/>
                    <a:pt x="15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5759625" y="1907000"/>
              <a:ext cx="417950" cy="270500"/>
            </a:xfrm>
            <a:custGeom>
              <a:avLst/>
              <a:gdLst/>
              <a:ahLst/>
              <a:cxnLst/>
              <a:rect l="l" t="t" r="r" b="b"/>
              <a:pathLst>
                <a:path w="16718" h="10820" extrusionOk="0">
                  <a:moveTo>
                    <a:pt x="14228" y="0"/>
                  </a:moveTo>
                  <a:cubicBezTo>
                    <a:pt x="13744" y="0"/>
                    <a:pt x="13252" y="126"/>
                    <a:pt x="12800" y="390"/>
                  </a:cubicBezTo>
                  <a:cubicBezTo>
                    <a:pt x="11479" y="1176"/>
                    <a:pt x="1" y="9391"/>
                    <a:pt x="787" y="10724"/>
                  </a:cubicBezTo>
                  <a:cubicBezTo>
                    <a:pt x="822" y="10760"/>
                    <a:pt x="846" y="10796"/>
                    <a:pt x="894" y="10820"/>
                  </a:cubicBezTo>
                  <a:lnTo>
                    <a:pt x="16717" y="1533"/>
                  </a:lnTo>
                  <a:cubicBezTo>
                    <a:pt x="16682" y="1473"/>
                    <a:pt x="16670" y="1438"/>
                    <a:pt x="16646" y="1378"/>
                  </a:cubicBezTo>
                  <a:cubicBezTo>
                    <a:pt x="16116" y="492"/>
                    <a:pt x="15187" y="0"/>
                    <a:pt x="14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5347075" y="2196825"/>
              <a:ext cx="409600" cy="271425"/>
            </a:xfrm>
            <a:custGeom>
              <a:avLst/>
              <a:gdLst/>
              <a:ahLst/>
              <a:cxnLst/>
              <a:rect l="l" t="t" r="r" b="b"/>
              <a:pathLst>
                <a:path w="16384" h="10857" extrusionOk="0">
                  <a:moveTo>
                    <a:pt x="15384" y="1"/>
                  </a:moveTo>
                  <a:lnTo>
                    <a:pt x="1" y="9823"/>
                  </a:lnTo>
                  <a:cubicBezTo>
                    <a:pt x="541" y="10491"/>
                    <a:pt x="1346" y="10856"/>
                    <a:pt x="2169" y="10856"/>
                  </a:cubicBezTo>
                  <a:cubicBezTo>
                    <a:pt x="2651" y="10856"/>
                    <a:pt x="3140" y="10730"/>
                    <a:pt x="3585" y="10466"/>
                  </a:cubicBezTo>
                  <a:cubicBezTo>
                    <a:pt x="4906" y="9680"/>
                    <a:pt x="16384" y="1465"/>
                    <a:pt x="15598" y="132"/>
                  </a:cubicBezTo>
                  <a:cubicBezTo>
                    <a:pt x="15550" y="84"/>
                    <a:pt x="15479" y="36"/>
                    <a:pt x="15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5320900" y="2195675"/>
              <a:ext cx="410475" cy="246750"/>
            </a:xfrm>
            <a:custGeom>
              <a:avLst/>
              <a:gdLst/>
              <a:ahLst/>
              <a:cxnLst/>
              <a:rect l="l" t="t" r="r" b="b"/>
              <a:pathLst>
                <a:path w="16419" h="9870" extrusionOk="0">
                  <a:moveTo>
                    <a:pt x="16064" y="0"/>
                  </a:moveTo>
                  <a:cubicBezTo>
                    <a:pt x="13457" y="0"/>
                    <a:pt x="2993" y="4990"/>
                    <a:pt x="1774" y="5690"/>
                  </a:cubicBezTo>
                  <a:cubicBezTo>
                    <a:pt x="453" y="6476"/>
                    <a:pt x="0" y="8190"/>
                    <a:pt x="798" y="9536"/>
                  </a:cubicBezTo>
                  <a:cubicBezTo>
                    <a:pt x="869" y="9655"/>
                    <a:pt x="953" y="9774"/>
                    <a:pt x="1036" y="9869"/>
                  </a:cubicBezTo>
                  <a:lnTo>
                    <a:pt x="16419" y="47"/>
                  </a:lnTo>
                  <a:cubicBezTo>
                    <a:pt x="16326" y="15"/>
                    <a:pt x="16207" y="0"/>
                    <a:pt x="1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5728375" y="1719275"/>
              <a:ext cx="166125" cy="444250"/>
            </a:xfrm>
            <a:custGeom>
              <a:avLst/>
              <a:gdLst/>
              <a:ahLst/>
              <a:cxnLst/>
              <a:rect l="l" t="t" r="r" b="b"/>
              <a:pathLst>
                <a:path w="6645" h="17770" extrusionOk="0">
                  <a:moveTo>
                    <a:pt x="5860" y="1"/>
                  </a:moveTo>
                  <a:cubicBezTo>
                    <a:pt x="4646" y="1"/>
                    <a:pt x="3531" y="791"/>
                    <a:pt x="3168" y="2017"/>
                  </a:cubicBezTo>
                  <a:cubicBezTo>
                    <a:pt x="2739" y="3505"/>
                    <a:pt x="1" y="17317"/>
                    <a:pt x="1477" y="17769"/>
                  </a:cubicBezTo>
                  <a:lnTo>
                    <a:pt x="6644" y="112"/>
                  </a:lnTo>
                  <a:cubicBezTo>
                    <a:pt x="6383" y="37"/>
                    <a:pt x="6119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5765300" y="1722075"/>
              <a:ext cx="187550" cy="441700"/>
            </a:xfrm>
            <a:custGeom>
              <a:avLst/>
              <a:gdLst/>
              <a:ahLst/>
              <a:cxnLst/>
              <a:rect l="l" t="t" r="r" b="b"/>
              <a:pathLst>
                <a:path w="7502" h="17668" extrusionOk="0">
                  <a:moveTo>
                    <a:pt x="5167" y="0"/>
                  </a:moveTo>
                  <a:lnTo>
                    <a:pt x="0" y="17657"/>
                  </a:lnTo>
                  <a:cubicBezTo>
                    <a:pt x="24" y="17664"/>
                    <a:pt x="49" y="17667"/>
                    <a:pt x="75" y="17667"/>
                  </a:cubicBezTo>
                  <a:cubicBezTo>
                    <a:pt x="1652" y="17667"/>
                    <a:pt x="6627" y="4929"/>
                    <a:pt x="7049" y="3465"/>
                  </a:cubicBezTo>
                  <a:cubicBezTo>
                    <a:pt x="7501" y="2000"/>
                    <a:pt x="6656" y="453"/>
                    <a:pt x="5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1"/>
            <p:cNvSpPr/>
            <p:nvPr/>
          </p:nvSpPr>
          <p:spPr>
            <a:xfrm>
              <a:off x="5564075" y="2211175"/>
              <a:ext cx="187550" cy="441675"/>
            </a:xfrm>
            <a:custGeom>
              <a:avLst/>
              <a:gdLst/>
              <a:ahLst/>
              <a:cxnLst/>
              <a:rect l="l" t="t" r="r" b="b"/>
              <a:pathLst>
                <a:path w="7502" h="17667" extrusionOk="0">
                  <a:moveTo>
                    <a:pt x="7428" y="0"/>
                  </a:moveTo>
                  <a:cubicBezTo>
                    <a:pt x="5830" y="0"/>
                    <a:pt x="851" y="12749"/>
                    <a:pt x="429" y="14190"/>
                  </a:cubicBezTo>
                  <a:cubicBezTo>
                    <a:pt x="1" y="15679"/>
                    <a:pt x="846" y="17226"/>
                    <a:pt x="2334" y="17667"/>
                  </a:cubicBezTo>
                  <a:lnTo>
                    <a:pt x="7501" y="10"/>
                  </a:lnTo>
                  <a:cubicBezTo>
                    <a:pt x="7478" y="4"/>
                    <a:pt x="7453" y="0"/>
                    <a:pt x="7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1"/>
            <p:cNvSpPr/>
            <p:nvPr/>
          </p:nvSpPr>
          <p:spPr>
            <a:xfrm>
              <a:off x="5622125" y="2211425"/>
              <a:ext cx="166100" cy="444225"/>
            </a:xfrm>
            <a:custGeom>
              <a:avLst/>
              <a:gdLst/>
              <a:ahLst/>
              <a:cxnLst/>
              <a:rect l="l" t="t" r="r" b="b"/>
              <a:pathLst>
                <a:path w="6644" h="17769" extrusionOk="0">
                  <a:moveTo>
                    <a:pt x="5156" y="0"/>
                  </a:moveTo>
                  <a:lnTo>
                    <a:pt x="0" y="17657"/>
                  </a:lnTo>
                  <a:cubicBezTo>
                    <a:pt x="262" y="17732"/>
                    <a:pt x="526" y="17768"/>
                    <a:pt x="785" y="17768"/>
                  </a:cubicBezTo>
                  <a:cubicBezTo>
                    <a:pt x="1998" y="17768"/>
                    <a:pt x="3112" y="16978"/>
                    <a:pt x="3465" y="15752"/>
                  </a:cubicBezTo>
                  <a:cubicBezTo>
                    <a:pt x="3906" y="14276"/>
                    <a:pt x="6644" y="452"/>
                    <a:pt x="5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1"/>
            <p:cNvSpPr/>
            <p:nvPr/>
          </p:nvSpPr>
          <p:spPr>
            <a:xfrm>
              <a:off x="5420000" y="1819100"/>
              <a:ext cx="348900" cy="351850"/>
            </a:xfrm>
            <a:custGeom>
              <a:avLst/>
              <a:gdLst/>
              <a:ahLst/>
              <a:cxnLst/>
              <a:rect l="l" t="t" r="r" b="b"/>
              <a:pathLst>
                <a:path w="13956" h="14074" extrusionOk="0">
                  <a:moveTo>
                    <a:pt x="2038" y="0"/>
                  </a:moveTo>
                  <a:cubicBezTo>
                    <a:pt x="1336" y="0"/>
                    <a:pt x="632" y="262"/>
                    <a:pt x="84" y="786"/>
                  </a:cubicBezTo>
                  <a:cubicBezTo>
                    <a:pt x="60" y="810"/>
                    <a:pt x="25" y="846"/>
                    <a:pt x="1" y="882"/>
                  </a:cubicBezTo>
                  <a:lnTo>
                    <a:pt x="12764" y="14074"/>
                  </a:lnTo>
                  <a:cubicBezTo>
                    <a:pt x="12788" y="14038"/>
                    <a:pt x="12812" y="14038"/>
                    <a:pt x="12848" y="14026"/>
                  </a:cubicBezTo>
                  <a:cubicBezTo>
                    <a:pt x="13955" y="12955"/>
                    <a:pt x="5121" y="1977"/>
                    <a:pt x="4049" y="858"/>
                  </a:cubicBezTo>
                  <a:cubicBezTo>
                    <a:pt x="3502" y="286"/>
                    <a:pt x="2771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1"/>
            <p:cNvSpPr/>
            <p:nvPr/>
          </p:nvSpPr>
          <p:spPr>
            <a:xfrm>
              <a:off x="5393825" y="1840825"/>
              <a:ext cx="345000" cy="330525"/>
            </a:xfrm>
            <a:custGeom>
              <a:avLst/>
              <a:gdLst/>
              <a:ahLst/>
              <a:cxnLst/>
              <a:rect l="l" t="t" r="r" b="b"/>
              <a:pathLst>
                <a:path w="13800" h="13221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24" y="1084"/>
                    <a:pt x="0" y="2787"/>
                    <a:pt x="1048" y="3858"/>
                  </a:cubicBezTo>
                  <a:cubicBezTo>
                    <a:pt x="2056" y="4912"/>
                    <a:pt x="11619" y="13220"/>
                    <a:pt x="13602" y="13220"/>
                  </a:cubicBezTo>
                  <a:cubicBezTo>
                    <a:pt x="13680" y="13220"/>
                    <a:pt x="13746" y="13208"/>
                    <a:pt x="13800" y="1318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1"/>
            <p:cNvSpPr/>
            <p:nvPr/>
          </p:nvSpPr>
          <p:spPr>
            <a:xfrm>
              <a:off x="5776300" y="2203625"/>
              <a:ext cx="346800" cy="339400"/>
            </a:xfrm>
            <a:custGeom>
              <a:avLst/>
              <a:gdLst/>
              <a:ahLst/>
              <a:cxnLst/>
              <a:rect l="l" t="t" r="r" b="b"/>
              <a:pathLst>
                <a:path w="13872" h="13576" extrusionOk="0">
                  <a:moveTo>
                    <a:pt x="237" y="1"/>
                  </a:moveTo>
                  <a:cubicBezTo>
                    <a:pt x="139" y="1"/>
                    <a:pt x="60" y="20"/>
                    <a:pt x="1" y="62"/>
                  </a:cubicBezTo>
                  <a:lnTo>
                    <a:pt x="12419" y="13576"/>
                  </a:lnTo>
                  <a:cubicBezTo>
                    <a:pt x="12526" y="13504"/>
                    <a:pt x="12621" y="13421"/>
                    <a:pt x="12728" y="13337"/>
                  </a:cubicBezTo>
                  <a:cubicBezTo>
                    <a:pt x="13848" y="12266"/>
                    <a:pt x="13871" y="10492"/>
                    <a:pt x="12800" y="9373"/>
                  </a:cubicBezTo>
                  <a:cubicBezTo>
                    <a:pt x="11801" y="8328"/>
                    <a:pt x="2231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1"/>
            <p:cNvSpPr/>
            <p:nvPr/>
          </p:nvSpPr>
          <p:spPr>
            <a:xfrm>
              <a:off x="5747725" y="2205175"/>
              <a:ext cx="339350" cy="350925"/>
            </a:xfrm>
            <a:custGeom>
              <a:avLst/>
              <a:gdLst/>
              <a:ahLst/>
              <a:cxnLst/>
              <a:rect l="l" t="t" r="r" b="b"/>
              <a:pathLst>
                <a:path w="13574" h="14037" extrusionOk="0">
                  <a:moveTo>
                    <a:pt x="1144" y="0"/>
                  </a:moveTo>
                  <a:cubicBezTo>
                    <a:pt x="1132" y="0"/>
                    <a:pt x="1120" y="12"/>
                    <a:pt x="1120" y="12"/>
                  </a:cubicBezTo>
                  <a:cubicBezTo>
                    <a:pt x="1" y="1083"/>
                    <a:pt x="8847" y="12073"/>
                    <a:pt x="9919" y="13180"/>
                  </a:cubicBezTo>
                  <a:cubicBezTo>
                    <a:pt x="10468" y="13749"/>
                    <a:pt x="11201" y="14036"/>
                    <a:pt x="11937" y="14036"/>
                  </a:cubicBezTo>
                  <a:cubicBezTo>
                    <a:pt x="12510" y="14036"/>
                    <a:pt x="13084" y="13863"/>
                    <a:pt x="13574" y="13514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1"/>
            <p:cNvSpPr/>
            <p:nvPr/>
          </p:nvSpPr>
          <p:spPr>
            <a:xfrm>
              <a:off x="5783750" y="2072700"/>
              <a:ext cx="451875" cy="121550"/>
            </a:xfrm>
            <a:custGeom>
              <a:avLst/>
              <a:gdLst/>
              <a:ahLst/>
              <a:cxnLst/>
              <a:rect l="l" t="t" r="r" b="b"/>
              <a:pathLst>
                <a:path w="18075" h="4862" extrusionOk="0">
                  <a:moveTo>
                    <a:pt x="17788" y="1"/>
                  </a:moveTo>
                  <a:lnTo>
                    <a:pt x="0" y="4477"/>
                  </a:lnTo>
                  <a:cubicBezTo>
                    <a:pt x="257" y="4752"/>
                    <a:pt x="1102" y="4862"/>
                    <a:pt x="2277" y="4862"/>
                  </a:cubicBezTo>
                  <a:cubicBezTo>
                    <a:pt x="6403" y="4862"/>
                    <a:pt x="14601" y="3515"/>
                    <a:pt x="15740" y="3227"/>
                  </a:cubicBezTo>
                  <a:cubicBezTo>
                    <a:pt x="17181" y="2858"/>
                    <a:pt x="18074" y="1441"/>
                    <a:pt x="17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1"/>
            <p:cNvSpPr/>
            <p:nvPr/>
          </p:nvSpPr>
          <p:spPr>
            <a:xfrm>
              <a:off x="5772425" y="2015375"/>
              <a:ext cx="456050" cy="168975"/>
            </a:xfrm>
            <a:custGeom>
              <a:avLst/>
              <a:gdLst/>
              <a:ahLst/>
              <a:cxnLst/>
              <a:rect l="l" t="t" r="r" b="b"/>
              <a:pathLst>
                <a:path w="18242" h="6759" extrusionOk="0">
                  <a:moveTo>
                    <a:pt x="15507" y="0"/>
                  </a:moveTo>
                  <a:cubicBezTo>
                    <a:pt x="15275" y="0"/>
                    <a:pt x="15038" y="29"/>
                    <a:pt x="14800" y="91"/>
                  </a:cubicBezTo>
                  <a:cubicBezTo>
                    <a:pt x="13300" y="472"/>
                    <a:pt x="1" y="5139"/>
                    <a:pt x="382" y="6640"/>
                  </a:cubicBezTo>
                  <a:cubicBezTo>
                    <a:pt x="394" y="6687"/>
                    <a:pt x="406" y="6723"/>
                    <a:pt x="453" y="6759"/>
                  </a:cubicBezTo>
                  <a:lnTo>
                    <a:pt x="18241" y="2282"/>
                  </a:lnTo>
                  <a:cubicBezTo>
                    <a:pt x="18241" y="2234"/>
                    <a:pt x="18229" y="2175"/>
                    <a:pt x="18217" y="2115"/>
                  </a:cubicBezTo>
                  <a:cubicBezTo>
                    <a:pt x="17886" y="850"/>
                    <a:pt x="16759" y="0"/>
                    <a:pt x="15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5292025" y="2189100"/>
              <a:ext cx="451550" cy="170350"/>
            </a:xfrm>
            <a:custGeom>
              <a:avLst/>
              <a:gdLst/>
              <a:ahLst/>
              <a:cxnLst/>
              <a:rect l="l" t="t" r="r" b="b"/>
              <a:pathLst>
                <a:path w="18062" h="6814" extrusionOk="0">
                  <a:moveTo>
                    <a:pt x="17526" y="0"/>
                  </a:moveTo>
                  <a:lnTo>
                    <a:pt x="0" y="5108"/>
                  </a:lnTo>
                  <a:cubicBezTo>
                    <a:pt x="435" y="6145"/>
                    <a:pt x="1460" y="6814"/>
                    <a:pt x="2572" y="6814"/>
                  </a:cubicBezTo>
                  <a:cubicBezTo>
                    <a:pt x="2800" y="6814"/>
                    <a:pt x="3032" y="6786"/>
                    <a:pt x="3263" y="6727"/>
                  </a:cubicBezTo>
                  <a:cubicBezTo>
                    <a:pt x="4763" y="6346"/>
                    <a:pt x="18062" y="1679"/>
                    <a:pt x="17681" y="179"/>
                  </a:cubicBezTo>
                  <a:cubicBezTo>
                    <a:pt x="17669" y="119"/>
                    <a:pt x="17610" y="48"/>
                    <a:pt x="17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5278625" y="2181225"/>
              <a:ext cx="451275" cy="135875"/>
            </a:xfrm>
            <a:custGeom>
              <a:avLst/>
              <a:gdLst/>
              <a:ahLst/>
              <a:cxnLst/>
              <a:rect l="l" t="t" r="r" b="b"/>
              <a:pathLst>
                <a:path w="18051" h="5435" extrusionOk="0">
                  <a:moveTo>
                    <a:pt x="15814" y="1"/>
                  </a:moveTo>
                  <a:cubicBezTo>
                    <a:pt x="11681" y="1"/>
                    <a:pt x="3534" y="1333"/>
                    <a:pt x="2406" y="1625"/>
                  </a:cubicBezTo>
                  <a:cubicBezTo>
                    <a:pt x="905" y="2018"/>
                    <a:pt x="0" y="3530"/>
                    <a:pt x="381" y="5030"/>
                  </a:cubicBezTo>
                  <a:cubicBezTo>
                    <a:pt x="417" y="5173"/>
                    <a:pt x="477" y="5304"/>
                    <a:pt x="524" y="5435"/>
                  </a:cubicBezTo>
                  <a:lnTo>
                    <a:pt x="18050" y="327"/>
                  </a:lnTo>
                  <a:cubicBezTo>
                    <a:pt x="17726" y="95"/>
                    <a:pt x="16911" y="1"/>
                    <a:pt x="1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598600" y="1714925"/>
              <a:ext cx="163450" cy="448725"/>
            </a:xfrm>
            <a:custGeom>
              <a:avLst/>
              <a:gdLst/>
              <a:ahLst/>
              <a:cxnLst/>
              <a:rect l="l" t="t" r="r" b="b"/>
              <a:pathLst>
                <a:path w="6538" h="17949" extrusionOk="0">
                  <a:moveTo>
                    <a:pt x="2441" y="0"/>
                  </a:moveTo>
                  <a:cubicBezTo>
                    <a:pt x="941" y="346"/>
                    <a:pt x="1" y="1858"/>
                    <a:pt x="346" y="3358"/>
                  </a:cubicBezTo>
                  <a:cubicBezTo>
                    <a:pt x="675" y="4840"/>
                    <a:pt x="4923" y="17949"/>
                    <a:pt x="6482" y="17949"/>
                  </a:cubicBezTo>
                  <a:cubicBezTo>
                    <a:pt x="6501" y="17949"/>
                    <a:pt x="6519" y="17947"/>
                    <a:pt x="6537" y="17943"/>
                  </a:cubicBezTo>
                  <a:lnTo>
                    <a:pt x="2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5659625" y="1713425"/>
              <a:ext cx="139925" cy="450100"/>
            </a:xfrm>
            <a:custGeom>
              <a:avLst/>
              <a:gdLst/>
              <a:ahLst/>
              <a:cxnLst/>
              <a:rect l="l" t="t" r="r" b="b"/>
              <a:pathLst>
                <a:path w="5597" h="18004" extrusionOk="0">
                  <a:moveTo>
                    <a:pt x="626" y="1"/>
                  </a:moveTo>
                  <a:cubicBezTo>
                    <a:pt x="420" y="1"/>
                    <a:pt x="210" y="24"/>
                    <a:pt x="0" y="72"/>
                  </a:cubicBezTo>
                  <a:lnTo>
                    <a:pt x="4096" y="18003"/>
                  </a:lnTo>
                  <a:cubicBezTo>
                    <a:pt x="5596" y="17658"/>
                    <a:pt x="3691" y="3680"/>
                    <a:pt x="3346" y="2180"/>
                  </a:cubicBezTo>
                  <a:cubicBezTo>
                    <a:pt x="3049" y="879"/>
                    <a:pt x="1897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5735525" y="2212300"/>
              <a:ext cx="139925" cy="449875"/>
            </a:xfrm>
            <a:custGeom>
              <a:avLst/>
              <a:gdLst/>
              <a:ahLst/>
              <a:cxnLst/>
              <a:rect l="l" t="t" r="r" b="b"/>
              <a:pathLst>
                <a:path w="5597" h="17995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" y="334"/>
                    <a:pt x="1906" y="14312"/>
                    <a:pt x="2251" y="15812"/>
                  </a:cubicBezTo>
                  <a:cubicBezTo>
                    <a:pt x="2537" y="17109"/>
                    <a:pt x="3690" y="17995"/>
                    <a:pt x="4959" y="17995"/>
                  </a:cubicBezTo>
                  <a:cubicBezTo>
                    <a:pt x="5170" y="17995"/>
                    <a:pt x="5383" y="17970"/>
                    <a:pt x="5596" y="17920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5773025" y="2211550"/>
              <a:ext cx="163750" cy="448750"/>
            </a:xfrm>
            <a:custGeom>
              <a:avLst/>
              <a:gdLst/>
              <a:ahLst/>
              <a:cxnLst/>
              <a:rect l="l" t="t" r="r" b="b"/>
              <a:pathLst>
                <a:path w="6550" h="17950" extrusionOk="0">
                  <a:moveTo>
                    <a:pt x="58" y="1"/>
                  </a:moveTo>
                  <a:cubicBezTo>
                    <a:pt x="39" y="1"/>
                    <a:pt x="19" y="3"/>
                    <a:pt x="1" y="7"/>
                  </a:cubicBezTo>
                  <a:lnTo>
                    <a:pt x="4096" y="17950"/>
                  </a:lnTo>
                  <a:cubicBezTo>
                    <a:pt x="5597" y="17604"/>
                    <a:pt x="6549" y="16104"/>
                    <a:pt x="6192" y="14592"/>
                  </a:cubicBezTo>
                  <a:cubicBezTo>
                    <a:pt x="5874" y="13110"/>
                    <a:pt x="1631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5303025" y="1996700"/>
              <a:ext cx="451875" cy="185275"/>
            </a:xfrm>
            <a:custGeom>
              <a:avLst/>
              <a:gdLst/>
              <a:ahLst/>
              <a:cxnLst/>
              <a:rect l="l" t="t" r="r" b="b"/>
              <a:pathLst>
                <a:path w="18075" h="7411" extrusionOk="0">
                  <a:moveTo>
                    <a:pt x="2719" y="1"/>
                  </a:moveTo>
                  <a:cubicBezTo>
                    <a:pt x="1522" y="1"/>
                    <a:pt x="415" y="777"/>
                    <a:pt x="36" y="1981"/>
                  </a:cubicBezTo>
                  <a:cubicBezTo>
                    <a:pt x="25" y="2029"/>
                    <a:pt x="25" y="2076"/>
                    <a:pt x="1" y="2112"/>
                  </a:cubicBezTo>
                  <a:lnTo>
                    <a:pt x="17586" y="7410"/>
                  </a:lnTo>
                  <a:cubicBezTo>
                    <a:pt x="17598" y="7398"/>
                    <a:pt x="17622" y="7375"/>
                    <a:pt x="17622" y="7339"/>
                  </a:cubicBezTo>
                  <a:cubicBezTo>
                    <a:pt x="18074" y="5863"/>
                    <a:pt x="5001" y="564"/>
                    <a:pt x="3537" y="124"/>
                  </a:cubicBezTo>
                  <a:cubicBezTo>
                    <a:pt x="3265" y="40"/>
                    <a:pt x="2990" y="1"/>
                    <a:pt x="2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5294100" y="2049500"/>
              <a:ext cx="448600" cy="141125"/>
            </a:xfrm>
            <a:custGeom>
              <a:avLst/>
              <a:gdLst/>
              <a:ahLst/>
              <a:cxnLst/>
              <a:rect l="l" t="t" r="r" b="b"/>
              <a:pathLst>
                <a:path w="17944" h="5645" extrusionOk="0">
                  <a:moveTo>
                    <a:pt x="358" y="0"/>
                  </a:moveTo>
                  <a:lnTo>
                    <a:pt x="358" y="0"/>
                  </a:lnTo>
                  <a:cubicBezTo>
                    <a:pt x="1" y="1453"/>
                    <a:pt x="822" y="2917"/>
                    <a:pt x="2251" y="3370"/>
                  </a:cubicBezTo>
                  <a:cubicBezTo>
                    <a:pt x="3442" y="3728"/>
                    <a:pt x="12480" y="5644"/>
                    <a:pt x="16297" y="5644"/>
                  </a:cubicBezTo>
                  <a:cubicBezTo>
                    <a:pt x="17175" y="5644"/>
                    <a:pt x="17776" y="5543"/>
                    <a:pt x="17943" y="529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5792075" y="2184475"/>
              <a:ext cx="450675" cy="153475"/>
            </a:xfrm>
            <a:custGeom>
              <a:avLst/>
              <a:gdLst/>
              <a:ahLst/>
              <a:cxnLst/>
              <a:rect l="l" t="t" r="r" b="b"/>
              <a:pathLst>
                <a:path w="18027" h="6139" extrusionOk="0">
                  <a:moveTo>
                    <a:pt x="1641" y="1"/>
                  </a:moveTo>
                  <a:cubicBezTo>
                    <a:pt x="735" y="1"/>
                    <a:pt x="129" y="110"/>
                    <a:pt x="1" y="376"/>
                  </a:cubicBezTo>
                  <a:lnTo>
                    <a:pt x="17431" y="6138"/>
                  </a:lnTo>
                  <a:cubicBezTo>
                    <a:pt x="17491" y="6019"/>
                    <a:pt x="17527" y="5900"/>
                    <a:pt x="17574" y="5781"/>
                  </a:cubicBezTo>
                  <a:cubicBezTo>
                    <a:pt x="18027" y="4305"/>
                    <a:pt x="17193" y="2745"/>
                    <a:pt x="15717" y="2281"/>
                  </a:cubicBezTo>
                  <a:cubicBezTo>
                    <a:pt x="14525" y="1925"/>
                    <a:pt x="5443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5780475" y="2193850"/>
              <a:ext cx="447400" cy="184400"/>
            </a:xfrm>
            <a:custGeom>
              <a:avLst/>
              <a:gdLst/>
              <a:ahLst/>
              <a:cxnLst/>
              <a:rect l="l" t="t" r="r" b="b"/>
              <a:pathLst>
                <a:path w="17896" h="7376" extrusionOk="0">
                  <a:moveTo>
                    <a:pt x="465" y="1"/>
                  </a:moveTo>
                  <a:cubicBezTo>
                    <a:pt x="465" y="24"/>
                    <a:pt x="453" y="24"/>
                    <a:pt x="453" y="36"/>
                  </a:cubicBezTo>
                  <a:cubicBezTo>
                    <a:pt x="0" y="1513"/>
                    <a:pt x="13073" y="6811"/>
                    <a:pt x="14538" y="7251"/>
                  </a:cubicBezTo>
                  <a:cubicBezTo>
                    <a:pt x="14812" y="7336"/>
                    <a:pt x="15088" y="7375"/>
                    <a:pt x="15359" y="7375"/>
                  </a:cubicBezTo>
                  <a:cubicBezTo>
                    <a:pt x="16433" y="7375"/>
                    <a:pt x="17430" y="6749"/>
                    <a:pt x="17895" y="575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5788800" y="1858100"/>
              <a:ext cx="357225" cy="314950"/>
            </a:xfrm>
            <a:custGeom>
              <a:avLst/>
              <a:gdLst/>
              <a:ahLst/>
              <a:cxnLst/>
              <a:rect l="l" t="t" r="r" b="b"/>
              <a:pathLst>
                <a:path w="14289" h="12598" extrusionOk="0">
                  <a:moveTo>
                    <a:pt x="13348" y="0"/>
                  </a:moveTo>
                  <a:lnTo>
                    <a:pt x="1" y="12573"/>
                  </a:lnTo>
                  <a:cubicBezTo>
                    <a:pt x="50" y="12589"/>
                    <a:pt x="108" y="12597"/>
                    <a:pt x="173" y="12597"/>
                  </a:cubicBezTo>
                  <a:cubicBezTo>
                    <a:pt x="2240" y="12597"/>
                    <a:pt x="12071" y="4815"/>
                    <a:pt x="13121" y="3822"/>
                  </a:cubicBezTo>
                  <a:cubicBezTo>
                    <a:pt x="14205" y="2798"/>
                    <a:pt x="14288" y="1120"/>
                    <a:pt x="13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5758450" y="1832775"/>
              <a:ext cx="363750" cy="339675"/>
            </a:xfrm>
            <a:custGeom>
              <a:avLst/>
              <a:gdLst/>
              <a:ahLst/>
              <a:cxnLst/>
              <a:rect l="l" t="t" r="r" b="b"/>
              <a:pathLst>
                <a:path w="14550" h="13587" extrusionOk="0">
                  <a:moveTo>
                    <a:pt x="12417" y="0"/>
                  </a:moveTo>
                  <a:cubicBezTo>
                    <a:pt x="11722" y="0"/>
                    <a:pt x="11025" y="257"/>
                    <a:pt x="10478" y="775"/>
                  </a:cubicBezTo>
                  <a:cubicBezTo>
                    <a:pt x="9371" y="1823"/>
                    <a:pt x="0" y="12396"/>
                    <a:pt x="1072" y="13503"/>
                  </a:cubicBezTo>
                  <a:cubicBezTo>
                    <a:pt x="1108" y="13539"/>
                    <a:pt x="1155" y="13563"/>
                    <a:pt x="1191" y="13586"/>
                  </a:cubicBezTo>
                  <a:lnTo>
                    <a:pt x="14550" y="1001"/>
                  </a:lnTo>
                  <a:cubicBezTo>
                    <a:pt x="14526" y="966"/>
                    <a:pt x="14490" y="918"/>
                    <a:pt x="14443" y="870"/>
                  </a:cubicBezTo>
                  <a:cubicBezTo>
                    <a:pt x="13896" y="293"/>
                    <a:pt x="13158" y="0"/>
                    <a:pt x="1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5423275" y="2202475"/>
              <a:ext cx="353050" cy="340050"/>
            </a:xfrm>
            <a:custGeom>
              <a:avLst/>
              <a:gdLst/>
              <a:ahLst/>
              <a:cxnLst/>
              <a:rect l="l" t="t" r="r" b="b"/>
              <a:pathLst>
                <a:path w="14122" h="13602" extrusionOk="0">
                  <a:moveTo>
                    <a:pt x="12812" y="1"/>
                  </a:moveTo>
                  <a:lnTo>
                    <a:pt x="1" y="13002"/>
                  </a:lnTo>
                  <a:cubicBezTo>
                    <a:pt x="506" y="13401"/>
                    <a:pt x="1118" y="13601"/>
                    <a:pt x="1731" y="13601"/>
                  </a:cubicBezTo>
                  <a:cubicBezTo>
                    <a:pt x="2416" y="13601"/>
                    <a:pt x="3103" y="13351"/>
                    <a:pt x="3644" y="12848"/>
                  </a:cubicBezTo>
                  <a:cubicBezTo>
                    <a:pt x="4763" y="11788"/>
                    <a:pt x="14122" y="1215"/>
                    <a:pt x="13050" y="108"/>
                  </a:cubicBezTo>
                  <a:cubicBezTo>
                    <a:pt x="12991" y="37"/>
                    <a:pt x="12919" y="13"/>
                    <a:pt x="1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5388750" y="2202400"/>
              <a:ext cx="354825" cy="325450"/>
            </a:xfrm>
            <a:custGeom>
              <a:avLst/>
              <a:gdLst/>
              <a:ahLst/>
              <a:cxnLst/>
              <a:rect l="l" t="t" r="r" b="b"/>
              <a:pathLst>
                <a:path w="14193" h="13018" extrusionOk="0">
                  <a:moveTo>
                    <a:pt x="14123" y="0"/>
                  </a:moveTo>
                  <a:cubicBezTo>
                    <a:pt x="12075" y="0"/>
                    <a:pt x="2238" y="7767"/>
                    <a:pt x="1179" y="8767"/>
                  </a:cubicBezTo>
                  <a:cubicBezTo>
                    <a:pt x="60" y="9826"/>
                    <a:pt x="1" y="11601"/>
                    <a:pt x="1072" y="12732"/>
                  </a:cubicBezTo>
                  <a:cubicBezTo>
                    <a:pt x="1179" y="12839"/>
                    <a:pt x="1275" y="12922"/>
                    <a:pt x="1382" y="13017"/>
                  </a:cubicBezTo>
                  <a:lnTo>
                    <a:pt x="14193" y="4"/>
                  </a:lnTo>
                  <a:cubicBezTo>
                    <a:pt x="14171" y="2"/>
                    <a:pt x="14147" y="0"/>
                    <a:pt x="14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1"/>
            <p:cNvSpPr/>
            <p:nvPr/>
          </p:nvSpPr>
          <p:spPr>
            <a:xfrm>
              <a:off x="5767375" y="1701825"/>
              <a:ext cx="319700" cy="461525"/>
            </a:xfrm>
            <a:custGeom>
              <a:avLst/>
              <a:gdLst/>
              <a:ahLst/>
              <a:cxnLst/>
              <a:rect l="l" t="t" r="r" b="b"/>
              <a:pathLst>
                <a:path w="12788" h="18461" extrusionOk="0">
                  <a:moveTo>
                    <a:pt x="11097" y="1"/>
                  </a:moveTo>
                  <a:lnTo>
                    <a:pt x="1" y="18015"/>
                  </a:lnTo>
                  <a:cubicBezTo>
                    <a:pt x="36" y="18217"/>
                    <a:pt x="108" y="18348"/>
                    <a:pt x="215" y="18420"/>
                  </a:cubicBezTo>
                  <a:cubicBezTo>
                    <a:pt x="264" y="18447"/>
                    <a:pt x="321" y="18461"/>
                    <a:pt x="385" y="18461"/>
                  </a:cubicBezTo>
                  <a:cubicBezTo>
                    <a:pt x="2353" y="18461"/>
                    <a:pt x="11124" y="5714"/>
                    <a:pt x="11966" y="4192"/>
                  </a:cubicBezTo>
                  <a:cubicBezTo>
                    <a:pt x="12788" y="2751"/>
                    <a:pt x="12383" y="965"/>
                    <a:pt x="1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1"/>
            <p:cNvSpPr/>
            <p:nvPr/>
          </p:nvSpPr>
          <p:spPr>
            <a:xfrm>
              <a:off x="5756650" y="1685350"/>
              <a:ext cx="288175" cy="466850"/>
            </a:xfrm>
            <a:custGeom>
              <a:avLst/>
              <a:gdLst/>
              <a:ahLst/>
              <a:cxnLst/>
              <a:rect l="l" t="t" r="r" b="b"/>
              <a:pathLst>
                <a:path w="11527" h="18674" extrusionOk="0">
                  <a:moveTo>
                    <a:pt x="9564" y="1"/>
                  </a:moveTo>
                  <a:cubicBezTo>
                    <a:pt x="8426" y="1"/>
                    <a:pt x="7324" y="593"/>
                    <a:pt x="6728" y="1648"/>
                  </a:cubicBezTo>
                  <a:cubicBezTo>
                    <a:pt x="5906" y="3112"/>
                    <a:pt x="1" y="16138"/>
                    <a:pt x="430" y="18674"/>
                  </a:cubicBezTo>
                  <a:lnTo>
                    <a:pt x="11526" y="660"/>
                  </a:lnTo>
                  <a:cubicBezTo>
                    <a:pt x="11419" y="564"/>
                    <a:pt x="11300" y="493"/>
                    <a:pt x="11169" y="421"/>
                  </a:cubicBezTo>
                  <a:cubicBezTo>
                    <a:pt x="10660" y="136"/>
                    <a:pt x="10108" y="1"/>
                    <a:pt x="9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1"/>
            <p:cNvSpPr/>
            <p:nvPr/>
          </p:nvSpPr>
          <p:spPr>
            <a:xfrm>
              <a:off x="5477150" y="2211700"/>
              <a:ext cx="306025" cy="478250"/>
            </a:xfrm>
            <a:custGeom>
              <a:avLst/>
              <a:gdLst/>
              <a:ahLst/>
              <a:cxnLst/>
              <a:rect l="l" t="t" r="r" b="b"/>
              <a:pathLst>
                <a:path w="12241" h="19130" extrusionOk="0">
                  <a:moveTo>
                    <a:pt x="10502" y="1"/>
                  </a:moveTo>
                  <a:lnTo>
                    <a:pt x="1" y="18622"/>
                  </a:lnTo>
                  <a:cubicBezTo>
                    <a:pt x="49" y="18658"/>
                    <a:pt x="96" y="18682"/>
                    <a:pt x="156" y="18718"/>
                  </a:cubicBezTo>
                  <a:cubicBezTo>
                    <a:pt x="657" y="18997"/>
                    <a:pt x="1204" y="19130"/>
                    <a:pt x="1744" y="19130"/>
                  </a:cubicBezTo>
                  <a:cubicBezTo>
                    <a:pt x="2885" y="19130"/>
                    <a:pt x="3995" y="18538"/>
                    <a:pt x="4585" y="17479"/>
                  </a:cubicBezTo>
                  <a:cubicBezTo>
                    <a:pt x="5478" y="15920"/>
                    <a:pt x="12241" y="942"/>
                    <a:pt x="10681" y="49"/>
                  </a:cubicBezTo>
                  <a:cubicBezTo>
                    <a:pt x="10621" y="25"/>
                    <a:pt x="10562" y="1"/>
                    <a:pt x="10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1"/>
            <p:cNvSpPr/>
            <p:nvPr/>
          </p:nvSpPr>
          <p:spPr>
            <a:xfrm>
              <a:off x="5428650" y="2211700"/>
              <a:ext cx="310475" cy="465575"/>
            </a:xfrm>
            <a:custGeom>
              <a:avLst/>
              <a:gdLst/>
              <a:ahLst/>
              <a:cxnLst/>
              <a:rect l="l" t="t" r="r" b="b"/>
              <a:pathLst>
                <a:path w="12419" h="18623" extrusionOk="0">
                  <a:moveTo>
                    <a:pt x="12418" y="1"/>
                  </a:moveTo>
                  <a:lnTo>
                    <a:pt x="12418" y="1"/>
                  </a:lnTo>
                  <a:cubicBezTo>
                    <a:pt x="10430" y="60"/>
                    <a:pt x="1703" y="12764"/>
                    <a:pt x="846" y="14277"/>
                  </a:cubicBezTo>
                  <a:cubicBezTo>
                    <a:pt x="0" y="15801"/>
                    <a:pt x="488" y="17706"/>
                    <a:pt x="1929" y="18622"/>
                  </a:cubicBezTo>
                  <a:lnTo>
                    <a:pt x="12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5470900" y="1690950"/>
              <a:ext cx="311075" cy="472675"/>
            </a:xfrm>
            <a:custGeom>
              <a:avLst/>
              <a:gdLst/>
              <a:ahLst/>
              <a:cxnLst/>
              <a:rect l="l" t="t" r="r" b="b"/>
              <a:pathLst>
                <a:path w="12443" h="18907" extrusionOk="0">
                  <a:moveTo>
                    <a:pt x="1590" y="0"/>
                  </a:moveTo>
                  <a:cubicBezTo>
                    <a:pt x="1051" y="0"/>
                    <a:pt x="505" y="133"/>
                    <a:pt x="1" y="412"/>
                  </a:cubicBezTo>
                  <a:lnTo>
                    <a:pt x="10705" y="18902"/>
                  </a:lnTo>
                  <a:cubicBezTo>
                    <a:pt x="10722" y="18905"/>
                    <a:pt x="10740" y="18907"/>
                    <a:pt x="10758" y="18907"/>
                  </a:cubicBezTo>
                  <a:cubicBezTo>
                    <a:pt x="10810" y="18907"/>
                    <a:pt x="10859" y="18893"/>
                    <a:pt x="10895" y="18866"/>
                  </a:cubicBezTo>
                  <a:cubicBezTo>
                    <a:pt x="12443" y="17950"/>
                    <a:pt x="5311" y="3138"/>
                    <a:pt x="4406" y="1590"/>
                  </a:cubicBezTo>
                  <a:cubicBezTo>
                    <a:pt x="3796" y="570"/>
                    <a:pt x="2709" y="0"/>
                    <a:pt x="1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5417625" y="1701225"/>
              <a:ext cx="320900" cy="461700"/>
            </a:xfrm>
            <a:custGeom>
              <a:avLst/>
              <a:gdLst/>
              <a:ahLst/>
              <a:cxnLst/>
              <a:rect l="l" t="t" r="r" b="b"/>
              <a:pathLst>
                <a:path w="12836" h="18468" extrusionOk="0">
                  <a:moveTo>
                    <a:pt x="2132" y="1"/>
                  </a:moveTo>
                  <a:cubicBezTo>
                    <a:pt x="2108" y="25"/>
                    <a:pt x="2084" y="36"/>
                    <a:pt x="2060" y="36"/>
                  </a:cubicBezTo>
                  <a:cubicBezTo>
                    <a:pt x="513" y="953"/>
                    <a:pt x="1" y="2954"/>
                    <a:pt x="929" y="4501"/>
                  </a:cubicBezTo>
                  <a:cubicBezTo>
                    <a:pt x="1822" y="5990"/>
                    <a:pt x="10812" y="18444"/>
                    <a:pt x="12836" y="1846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5776900" y="2211675"/>
              <a:ext cx="321800" cy="465600"/>
            </a:xfrm>
            <a:custGeom>
              <a:avLst/>
              <a:gdLst/>
              <a:ahLst/>
              <a:cxnLst/>
              <a:rect l="l" t="t" r="r" b="b"/>
              <a:pathLst>
                <a:path w="12872" h="18624" extrusionOk="0">
                  <a:moveTo>
                    <a:pt x="36" y="1"/>
                  </a:moveTo>
                  <a:cubicBezTo>
                    <a:pt x="24" y="1"/>
                    <a:pt x="12" y="1"/>
                    <a:pt x="1" y="2"/>
                  </a:cubicBezTo>
                  <a:lnTo>
                    <a:pt x="10490" y="18623"/>
                  </a:lnTo>
                  <a:cubicBezTo>
                    <a:pt x="10597" y="18576"/>
                    <a:pt x="10716" y="18516"/>
                    <a:pt x="10811" y="18457"/>
                  </a:cubicBezTo>
                  <a:cubicBezTo>
                    <a:pt x="12359" y="17528"/>
                    <a:pt x="12871" y="15528"/>
                    <a:pt x="11942" y="13980"/>
                  </a:cubicBezTo>
                  <a:cubicBezTo>
                    <a:pt x="11055" y="12489"/>
                    <a:pt x="2028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5734325" y="2211425"/>
              <a:ext cx="304825" cy="472825"/>
            </a:xfrm>
            <a:custGeom>
              <a:avLst/>
              <a:gdLst/>
              <a:ahLst/>
              <a:cxnLst/>
              <a:rect l="l" t="t" r="r" b="b"/>
              <a:pathLst>
                <a:path w="12193" h="18913" extrusionOk="0">
                  <a:moveTo>
                    <a:pt x="1704" y="0"/>
                  </a:moveTo>
                  <a:cubicBezTo>
                    <a:pt x="1656" y="12"/>
                    <a:pt x="1596" y="36"/>
                    <a:pt x="1549" y="48"/>
                  </a:cubicBezTo>
                  <a:cubicBezTo>
                    <a:pt x="1" y="964"/>
                    <a:pt x="7133" y="15776"/>
                    <a:pt x="8038" y="17324"/>
                  </a:cubicBezTo>
                  <a:cubicBezTo>
                    <a:pt x="8646" y="18346"/>
                    <a:pt x="9723" y="18913"/>
                    <a:pt x="10837" y="18913"/>
                  </a:cubicBezTo>
                  <a:cubicBezTo>
                    <a:pt x="11292" y="18913"/>
                    <a:pt x="11754" y="18818"/>
                    <a:pt x="12193" y="18621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5787925" y="2177175"/>
              <a:ext cx="535500" cy="82800"/>
            </a:xfrm>
            <a:custGeom>
              <a:avLst/>
              <a:gdLst/>
              <a:ahLst/>
              <a:cxnLst/>
              <a:rect l="l" t="t" r="r" b="b"/>
              <a:pathLst>
                <a:path w="21420" h="3312" extrusionOk="0">
                  <a:moveTo>
                    <a:pt x="21407" y="1"/>
                  </a:moveTo>
                  <a:lnTo>
                    <a:pt x="0" y="513"/>
                  </a:lnTo>
                  <a:cubicBezTo>
                    <a:pt x="707" y="2221"/>
                    <a:pt x="16109" y="3311"/>
                    <a:pt x="18144" y="3311"/>
                  </a:cubicBezTo>
                  <a:cubicBezTo>
                    <a:pt x="18166" y="3311"/>
                    <a:pt x="18186" y="3311"/>
                    <a:pt x="18205" y="3311"/>
                  </a:cubicBezTo>
                  <a:cubicBezTo>
                    <a:pt x="20003" y="3275"/>
                    <a:pt x="21419" y="1787"/>
                    <a:pt x="21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5786425" y="2096800"/>
              <a:ext cx="537000" cy="93500"/>
            </a:xfrm>
            <a:custGeom>
              <a:avLst/>
              <a:gdLst/>
              <a:ahLst/>
              <a:cxnLst/>
              <a:rect l="l" t="t" r="r" b="b"/>
              <a:pathLst>
                <a:path w="21480" h="3740" extrusionOk="0">
                  <a:moveTo>
                    <a:pt x="18190" y="1"/>
                  </a:moveTo>
                  <a:cubicBezTo>
                    <a:pt x="18175" y="1"/>
                    <a:pt x="18160" y="1"/>
                    <a:pt x="18146" y="1"/>
                  </a:cubicBezTo>
                  <a:cubicBezTo>
                    <a:pt x="16348" y="37"/>
                    <a:pt x="1" y="1823"/>
                    <a:pt x="48" y="3621"/>
                  </a:cubicBezTo>
                  <a:cubicBezTo>
                    <a:pt x="48" y="3668"/>
                    <a:pt x="60" y="3692"/>
                    <a:pt x="72" y="3740"/>
                  </a:cubicBezTo>
                  <a:lnTo>
                    <a:pt x="21479" y="3228"/>
                  </a:lnTo>
                  <a:cubicBezTo>
                    <a:pt x="21467" y="3216"/>
                    <a:pt x="21467" y="3204"/>
                    <a:pt x="21467" y="3204"/>
                  </a:cubicBezTo>
                  <a:cubicBezTo>
                    <a:pt x="21432" y="1421"/>
                    <a:pt x="19968" y="1"/>
                    <a:pt x="18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5193800" y="2186400"/>
              <a:ext cx="536400" cy="92025"/>
            </a:xfrm>
            <a:custGeom>
              <a:avLst/>
              <a:gdLst/>
              <a:ahLst/>
              <a:cxnLst/>
              <a:rect l="l" t="t" r="r" b="b"/>
              <a:pathLst>
                <a:path w="21456" h="3681" extrusionOk="0">
                  <a:moveTo>
                    <a:pt x="21396" y="1"/>
                  </a:moveTo>
                  <a:lnTo>
                    <a:pt x="0" y="334"/>
                  </a:lnTo>
                  <a:lnTo>
                    <a:pt x="0" y="477"/>
                  </a:lnTo>
                  <a:cubicBezTo>
                    <a:pt x="24" y="2265"/>
                    <a:pt x="1476" y="3681"/>
                    <a:pt x="3256" y="3681"/>
                  </a:cubicBezTo>
                  <a:cubicBezTo>
                    <a:pt x="3278" y="3681"/>
                    <a:pt x="3300" y="3680"/>
                    <a:pt x="3322" y="3680"/>
                  </a:cubicBezTo>
                  <a:cubicBezTo>
                    <a:pt x="5120" y="3656"/>
                    <a:pt x="21455" y="1870"/>
                    <a:pt x="21420" y="60"/>
                  </a:cubicBezTo>
                  <a:cubicBezTo>
                    <a:pt x="21420" y="49"/>
                    <a:pt x="21420" y="25"/>
                    <a:pt x="21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5193500" y="2115550"/>
              <a:ext cx="535200" cy="79225"/>
            </a:xfrm>
            <a:custGeom>
              <a:avLst/>
              <a:gdLst/>
              <a:ahLst/>
              <a:cxnLst/>
              <a:rect l="l" t="t" r="r" b="b"/>
              <a:pathLst>
                <a:path w="21408" h="3169" extrusionOk="0">
                  <a:moveTo>
                    <a:pt x="3284" y="0"/>
                  </a:moveTo>
                  <a:cubicBezTo>
                    <a:pt x="3250" y="0"/>
                    <a:pt x="3219" y="1"/>
                    <a:pt x="3191" y="1"/>
                  </a:cubicBezTo>
                  <a:cubicBezTo>
                    <a:pt x="1441" y="25"/>
                    <a:pt x="60" y="1442"/>
                    <a:pt x="0" y="3168"/>
                  </a:cubicBezTo>
                  <a:lnTo>
                    <a:pt x="21408" y="2835"/>
                  </a:lnTo>
                  <a:cubicBezTo>
                    <a:pt x="20997" y="1112"/>
                    <a:pt x="5470" y="0"/>
                    <a:pt x="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1"/>
            <p:cNvSpPr/>
            <p:nvPr/>
          </p:nvSpPr>
          <p:spPr>
            <a:xfrm>
              <a:off x="5658125" y="2082825"/>
              <a:ext cx="200050" cy="200050"/>
            </a:xfrm>
            <a:custGeom>
              <a:avLst/>
              <a:gdLst/>
              <a:ahLst/>
              <a:cxnLst/>
              <a:rect l="l" t="t" r="r" b="b"/>
              <a:pathLst>
                <a:path w="8002" h="8002" extrusionOk="0">
                  <a:moveTo>
                    <a:pt x="4001" y="1"/>
                  </a:moveTo>
                  <a:cubicBezTo>
                    <a:pt x="1787" y="1"/>
                    <a:pt x="1" y="1786"/>
                    <a:pt x="1" y="4001"/>
                  </a:cubicBezTo>
                  <a:cubicBezTo>
                    <a:pt x="1" y="6216"/>
                    <a:pt x="1799" y="8002"/>
                    <a:pt x="4001" y="8002"/>
                  </a:cubicBezTo>
                  <a:cubicBezTo>
                    <a:pt x="6216" y="8002"/>
                    <a:pt x="8002" y="6204"/>
                    <a:pt x="8002" y="4001"/>
                  </a:cubicBezTo>
                  <a:cubicBezTo>
                    <a:pt x="8002" y="1786"/>
                    <a:pt x="6216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1"/>
            <p:cNvSpPr/>
            <p:nvPr/>
          </p:nvSpPr>
          <p:spPr>
            <a:xfrm>
              <a:off x="5537575" y="1955400"/>
              <a:ext cx="463175" cy="462425"/>
            </a:xfrm>
            <a:custGeom>
              <a:avLst/>
              <a:gdLst/>
              <a:ahLst/>
              <a:cxnLst/>
              <a:rect l="l" t="t" r="r" b="b"/>
              <a:pathLst>
                <a:path w="18527" h="18497" extrusionOk="0">
                  <a:moveTo>
                    <a:pt x="6239" y="0"/>
                  </a:moveTo>
                  <a:cubicBezTo>
                    <a:pt x="6188" y="0"/>
                    <a:pt x="6137" y="5"/>
                    <a:pt x="6085" y="14"/>
                  </a:cubicBezTo>
                  <a:cubicBezTo>
                    <a:pt x="5585" y="109"/>
                    <a:pt x="5252" y="585"/>
                    <a:pt x="5347" y="1073"/>
                  </a:cubicBezTo>
                  <a:cubicBezTo>
                    <a:pt x="5418" y="1478"/>
                    <a:pt x="5728" y="1752"/>
                    <a:pt x="6097" y="1811"/>
                  </a:cubicBezTo>
                  <a:cubicBezTo>
                    <a:pt x="7049" y="3955"/>
                    <a:pt x="7930" y="6121"/>
                    <a:pt x="8240" y="8443"/>
                  </a:cubicBezTo>
                  <a:cubicBezTo>
                    <a:pt x="7526" y="7884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799" y="6514"/>
                  </a:cubicBezTo>
                  <a:cubicBezTo>
                    <a:pt x="1643" y="6224"/>
                    <a:pt x="1335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22" y="6133"/>
                    <a:pt x="1" y="6610"/>
                    <a:pt x="84" y="7098"/>
                  </a:cubicBezTo>
                  <a:cubicBezTo>
                    <a:pt x="169" y="7556"/>
                    <a:pt x="559" y="7861"/>
                    <a:pt x="990" y="7861"/>
                  </a:cubicBezTo>
                  <a:cubicBezTo>
                    <a:pt x="1041" y="7861"/>
                    <a:pt x="1092" y="7857"/>
                    <a:pt x="1144" y="7848"/>
                  </a:cubicBezTo>
                  <a:cubicBezTo>
                    <a:pt x="1501" y="7788"/>
                    <a:pt x="1775" y="7526"/>
                    <a:pt x="1858" y="7205"/>
                  </a:cubicBezTo>
                  <a:cubicBezTo>
                    <a:pt x="2823" y="7312"/>
                    <a:pt x="3799" y="7491"/>
                    <a:pt x="4751" y="7753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52" y="9312"/>
                    <a:pt x="3204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2" y="12058"/>
                    <a:pt x="997" y="12064"/>
                    <a:pt x="941" y="12075"/>
                  </a:cubicBezTo>
                  <a:cubicBezTo>
                    <a:pt x="430" y="12158"/>
                    <a:pt x="108" y="12634"/>
                    <a:pt x="191" y="13122"/>
                  </a:cubicBezTo>
                  <a:cubicBezTo>
                    <a:pt x="277" y="13580"/>
                    <a:pt x="666" y="13886"/>
                    <a:pt x="1097" y="13886"/>
                  </a:cubicBezTo>
                  <a:cubicBezTo>
                    <a:pt x="1148" y="13886"/>
                    <a:pt x="1199" y="13881"/>
                    <a:pt x="1251" y="13872"/>
                  </a:cubicBezTo>
                  <a:cubicBezTo>
                    <a:pt x="1751" y="13777"/>
                    <a:pt x="2084" y="13301"/>
                    <a:pt x="1989" y="12813"/>
                  </a:cubicBezTo>
                  <a:lnTo>
                    <a:pt x="1989" y="12801"/>
                  </a:lnTo>
                  <a:cubicBezTo>
                    <a:pt x="3335" y="11301"/>
                    <a:pt x="5025" y="10229"/>
                    <a:pt x="6954" y="9646"/>
                  </a:cubicBezTo>
                  <a:lnTo>
                    <a:pt x="6954" y="9646"/>
                  </a:lnTo>
                  <a:cubicBezTo>
                    <a:pt x="5847" y="10765"/>
                    <a:pt x="5002" y="12098"/>
                    <a:pt x="4454" y="13575"/>
                  </a:cubicBezTo>
                  <a:cubicBezTo>
                    <a:pt x="4370" y="13575"/>
                    <a:pt x="4299" y="13575"/>
                    <a:pt x="4228" y="13587"/>
                  </a:cubicBezTo>
                  <a:cubicBezTo>
                    <a:pt x="3716" y="13682"/>
                    <a:pt x="3394" y="14158"/>
                    <a:pt x="3478" y="14646"/>
                  </a:cubicBezTo>
                  <a:cubicBezTo>
                    <a:pt x="3562" y="15089"/>
                    <a:pt x="3944" y="15401"/>
                    <a:pt x="4370" y="15401"/>
                  </a:cubicBezTo>
                  <a:cubicBezTo>
                    <a:pt x="4425" y="15401"/>
                    <a:pt x="4481" y="15396"/>
                    <a:pt x="4537" y="15385"/>
                  </a:cubicBezTo>
                  <a:cubicBezTo>
                    <a:pt x="5049" y="15301"/>
                    <a:pt x="5371" y="14825"/>
                    <a:pt x="5287" y="14337"/>
                  </a:cubicBezTo>
                  <a:cubicBezTo>
                    <a:pt x="5252" y="14158"/>
                    <a:pt x="5180" y="14003"/>
                    <a:pt x="5073" y="13884"/>
                  </a:cubicBezTo>
                  <a:cubicBezTo>
                    <a:pt x="5668" y="12253"/>
                    <a:pt x="6633" y="10801"/>
                    <a:pt x="7942" y="9646"/>
                  </a:cubicBezTo>
                  <a:lnTo>
                    <a:pt x="7942" y="9646"/>
                  </a:lnTo>
                  <a:cubicBezTo>
                    <a:pt x="8038" y="11872"/>
                    <a:pt x="7442" y="14039"/>
                    <a:pt x="6240" y="15908"/>
                  </a:cubicBezTo>
                  <a:cubicBezTo>
                    <a:pt x="6131" y="15872"/>
                    <a:pt x="6015" y="15856"/>
                    <a:pt x="5897" y="15856"/>
                  </a:cubicBezTo>
                  <a:cubicBezTo>
                    <a:pt x="5860" y="15856"/>
                    <a:pt x="5824" y="15858"/>
                    <a:pt x="5787" y="15861"/>
                  </a:cubicBezTo>
                  <a:cubicBezTo>
                    <a:pt x="5287" y="15956"/>
                    <a:pt x="4954" y="16432"/>
                    <a:pt x="5049" y="16920"/>
                  </a:cubicBezTo>
                  <a:cubicBezTo>
                    <a:pt x="5124" y="17378"/>
                    <a:pt x="5512" y="17684"/>
                    <a:pt x="5943" y="17684"/>
                  </a:cubicBezTo>
                  <a:cubicBezTo>
                    <a:pt x="5994" y="17684"/>
                    <a:pt x="6045" y="17679"/>
                    <a:pt x="6097" y="17671"/>
                  </a:cubicBezTo>
                  <a:cubicBezTo>
                    <a:pt x="6609" y="17575"/>
                    <a:pt x="6930" y="17099"/>
                    <a:pt x="6847" y="16611"/>
                  </a:cubicBezTo>
                  <a:cubicBezTo>
                    <a:pt x="6835" y="16516"/>
                    <a:pt x="6799" y="16432"/>
                    <a:pt x="6752" y="16361"/>
                  </a:cubicBezTo>
                  <a:cubicBezTo>
                    <a:pt x="8061" y="14349"/>
                    <a:pt x="8704" y="12015"/>
                    <a:pt x="8621" y="9598"/>
                  </a:cubicBezTo>
                  <a:lnTo>
                    <a:pt x="8621" y="9598"/>
                  </a:lnTo>
                  <a:cubicBezTo>
                    <a:pt x="10609" y="11622"/>
                    <a:pt x="12050" y="14075"/>
                    <a:pt x="12824" y="16801"/>
                  </a:cubicBezTo>
                  <a:cubicBezTo>
                    <a:pt x="12514" y="16992"/>
                    <a:pt x="12336" y="17349"/>
                    <a:pt x="12395" y="17742"/>
                  </a:cubicBezTo>
                  <a:cubicBezTo>
                    <a:pt x="12469" y="18184"/>
                    <a:pt x="12860" y="18496"/>
                    <a:pt x="13287" y="18496"/>
                  </a:cubicBezTo>
                  <a:cubicBezTo>
                    <a:pt x="13343" y="18496"/>
                    <a:pt x="13399" y="18491"/>
                    <a:pt x="13455" y="18480"/>
                  </a:cubicBezTo>
                  <a:cubicBezTo>
                    <a:pt x="13979" y="18433"/>
                    <a:pt x="14312" y="17968"/>
                    <a:pt x="14229" y="17456"/>
                  </a:cubicBezTo>
                  <a:cubicBezTo>
                    <a:pt x="14169" y="17087"/>
                    <a:pt x="13872" y="16801"/>
                    <a:pt x="13526" y="16718"/>
                  </a:cubicBezTo>
                  <a:cubicBezTo>
                    <a:pt x="12764" y="13980"/>
                    <a:pt x="11371" y="11491"/>
                    <a:pt x="9407" y="9420"/>
                  </a:cubicBezTo>
                  <a:lnTo>
                    <a:pt x="9407" y="9420"/>
                  </a:lnTo>
                  <a:cubicBezTo>
                    <a:pt x="12383" y="10229"/>
                    <a:pt x="14967" y="12063"/>
                    <a:pt x="16717" y="14623"/>
                  </a:cubicBezTo>
                  <a:cubicBezTo>
                    <a:pt x="16634" y="14777"/>
                    <a:pt x="16598" y="14980"/>
                    <a:pt x="16634" y="15170"/>
                  </a:cubicBezTo>
                  <a:cubicBezTo>
                    <a:pt x="16718" y="15613"/>
                    <a:pt x="17101" y="15925"/>
                    <a:pt x="17526" y="15925"/>
                  </a:cubicBezTo>
                  <a:cubicBezTo>
                    <a:pt x="17581" y="15925"/>
                    <a:pt x="17637" y="15919"/>
                    <a:pt x="17694" y="15908"/>
                  </a:cubicBezTo>
                  <a:cubicBezTo>
                    <a:pt x="18206" y="15825"/>
                    <a:pt x="18527" y="15349"/>
                    <a:pt x="18432" y="14849"/>
                  </a:cubicBezTo>
                  <a:cubicBezTo>
                    <a:pt x="18358" y="14406"/>
                    <a:pt x="17977" y="14094"/>
                    <a:pt x="17552" y="14094"/>
                  </a:cubicBezTo>
                  <a:cubicBezTo>
                    <a:pt x="17496" y="14094"/>
                    <a:pt x="17440" y="14100"/>
                    <a:pt x="17384" y="14111"/>
                  </a:cubicBezTo>
                  <a:cubicBezTo>
                    <a:pt x="17324" y="14122"/>
                    <a:pt x="17277" y="14134"/>
                    <a:pt x="17217" y="14158"/>
                  </a:cubicBezTo>
                  <a:cubicBezTo>
                    <a:pt x="15586" y="11789"/>
                    <a:pt x="13264" y="10039"/>
                    <a:pt x="10586" y="9074"/>
                  </a:cubicBezTo>
                  <a:cubicBezTo>
                    <a:pt x="11591" y="8817"/>
                    <a:pt x="12614" y="8638"/>
                    <a:pt x="13641" y="8638"/>
                  </a:cubicBezTo>
                  <a:cubicBezTo>
                    <a:pt x="14281" y="8638"/>
                    <a:pt x="14923" y="8707"/>
                    <a:pt x="15562" y="8872"/>
                  </a:cubicBezTo>
                  <a:cubicBezTo>
                    <a:pt x="15562" y="8931"/>
                    <a:pt x="15562" y="9003"/>
                    <a:pt x="15586" y="9074"/>
                  </a:cubicBezTo>
                  <a:cubicBezTo>
                    <a:pt x="15660" y="9527"/>
                    <a:pt x="16041" y="9841"/>
                    <a:pt x="16467" y="9841"/>
                  </a:cubicBezTo>
                  <a:cubicBezTo>
                    <a:pt x="16522" y="9841"/>
                    <a:pt x="16578" y="9835"/>
                    <a:pt x="16634" y="9824"/>
                  </a:cubicBezTo>
                  <a:cubicBezTo>
                    <a:pt x="17146" y="9729"/>
                    <a:pt x="17467" y="9253"/>
                    <a:pt x="17384" y="8765"/>
                  </a:cubicBezTo>
                  <a:cubicBezTo>
                    <a:pt x="17300" y="8322"/>
                    <a:pt x="16917" y="8010"/>
                    <a:pt x="16492" y="8010"/>
                  </a:cubicBezTo>
                  <a:cubicBezTo>
                    <a:pt x="16437" y="8010"/>
                    <a:pt x="16381" y="8016"/>
                    <a:pt x="16324" y="8026"/>
                  </a:cubicBezTo>
                  <a:cubicBezTo>
                    <a:pt x="16146" y="8050"/>
                    <a:pt x="15979" y="8146"/>
                    <a:pt x="15860" y="8241"/>
                  </a:cubicBezTo>
                  <a:cubicBezTo>
                    <a:pt x="15133" y="8048"/>
                    <a:pt x="14411" y="7967"/>
                    <a:pt x="13691" y="7967"/>
                  </a:cubicBezTo>
                  <a:cubicBezTo>
                    <a:pt x="12324" y="7967"/>
                    <a:pt x="10966" y="8259"/>
                    <a:pt x="9609" y="8634"/>
                  </a:cubicBezTo>
                  <a:cubicBezTo>
                    <a:pt x="10645" y="7800"/>
                    <a:pt x="11729" y="7074"/>
                    <a:pt x="12907" y="6455"/>
                  </a:cubicBezTo>
                  <a:cubicBezTo>
                    <a:pt x="13069" y="6687"/>
                    <a:pt x="13342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00" y="6729"/>
                    <a:pt x="14634" y="6252"/>
                    <a:pt x="14538" y="5764"/>
                  </a:cubicBezTo>
                  <a:cubicBezTo>
                    <a:pt x="14464" y="5307"/>
                    <a:pt x="14075" y="5001"/>
                    <a:pt x="13636" y="5001"/>
                  </a:cubicBezTo>
                  <a:cubicBezTo>
                    <a:pt x="13584" y="5001"/>
                    <a:pt x="13532" y="5005"/>
                    <a:pt x="13479" y="5014"/>
                  </a:cubicBezTo>
                  <a:cubicBezTo>
                    <a:pt x="13086" y="5086"/>
                    <a:pt x="12800" y="5407"/>
                    <a:pt x="12741" y="5776"/>
                  </a:cubicBezTo>
                  <a:cubicBezTo>
                    <a:pt x="11598" y="6360"/>
                    <a:pt x="10526" y="7050"/>
                    <a:pt x="9514" y="7848"/>
                  </a:cubicBezTo>
                  <a:cubicBezTo>
                    <a:pt x="10205" y="5860"/>
                    <a:pt x="11800" y="4371"/>
                    <a:pt x="13526" y="3145"/>
                  </a:cubicBezTo>
                  <a:cubicBezTo>
                    <a:pt x="13706" y="3344"/>
                    <a:pt x="13952" y="3469"/>
                    <a:pt x="14217" y="3469"/>
                  </a:cubicBezTo>
                  <a:cubicBezTo>
                    <a:pt x="14268" y="3469"/>
                    <a:pt x="14320" y="3464"/>
                    <a:pt x="14372" y="3454"/>
                  </a:cubicBezTo>
                  <a:cubicBezTo>
                    <a:pt x="14884" y="3359"/>
                    <a:pt x="15205" y="2883"/>
                    <a:pt x="15122" y="2395"/>
                  </a:cubicBezTo>
                  <a:cubicBezTo>
                    <a:pt x="15038" y="1952"/>
                    <a:pt x="14655" y="1640"/>
                    <a:pt x="14230" y="1640"/>
                  </a:cubicBezTo>
                  <a:cubicBezTo>
                    <a:pt x="14174" y="1640"/>
                    <a:pt x="14118" y="1646"/>
                    <a:pt x="14062" y="1657"/>
                  </a:cubicBezTo>
                  <a:cubicBezTo>
                    <a:pt x="13645" y="1728"/>
                    <a:pt x="13348" y="2073"/>
                    <a:pt x="13300" y="2466"/>
                  </a:cubicBezTo>
                  <a:cubicBezTo>
                    <a:pt x="11359" y="3824"/>
                    <a:pt x="9585" y="5479"/>
                    <a:pt x="8823" y="7693"/>
                  </a:cubicBezTo>
                  <a:cubicBezTo>
                    <a:pt x="8454" y="5598"/>
                    <a:pt x="7645" y="3597"/>
                    <a:pt x="6776" y="1657"/>
                  </a:cubicBezTo>
                  <a:cubicBezTo>
                    <a:pt x="7037" y="1454"/>
                    <a:pt x="7204" y="1121"/>
                    <a:pt x="7145" y="764"/>
                  </a:cubicBezTo>
                  <a:cubicBezTo>
                    <a:pt x="7059" y="306"/>
                    <a:pt x="6670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3" name="Google Shape;3163;p32"/>
          <p:cNvCxnSpPr/>
          <p:nvPr/>
        </p:nvCxnSpPr>
        <p:spPr>
          <a:xfrm rot="10800000">
            <a:off x="8952750" y="-9000"/>
            <a:ext cx="0" cy="51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4" name="Google Shape;3164;p32"/>
          <p:cNvGrpSpPr/>
          <p:nvPr/>
        </p:nvGrpSpPr>
        <p:grpSpPr>
          <a:xfrm>
            <a:off x="-1220248" y="2739065"/>
            <a:ext cx="3136507" cy="2856083"/>
            <a:chOff x="-1214648" y="2996515"/>
            <a:chExt cx="3136507" cy="2856083"/>
          </a:xfrm>
        </p:grpSpPr>
        <p:grpSp>
          <p:nvGrpSpPr>
            <p:cNvPr id="3165" name="Google Shape;3165;p32"/>
            <p:cNvGrpSpPr/>
            <p:nvPr/>
          </p:nvGrpSpPr>
          <p:grpSpPr>
            <a:xfrm>
              <a:off x="229720" y="4205699"/>
              <a:ext cx="1692138" cy="1646899"/>
              <a:chOff x="614950" y="1334525"/>
              <a:chExt cx="1182900" cy="1151275"/>
            </a:xfrm>
          </p:grpSpPr>
          <p:sp>
            <p:nvSpPr>
              <p:cNvPr id="3166" name="Google Shape;3166;p32"/>
              <p:cNvSpPr/>
              <p:nvPr/>
            </p:nvSpPr>
            <p:spPr>
              <a:xfrm>
                <a:off x="614950" y="1562700"/>
                <a:ext cx="570925" cy="503175"/>
              </a:xfrm>
              <a:custGeom>
                <a:avLst/>
                <a:gdLst/>
                <a:ahLst/>
                <a:cxnLst/>
                <a:rect l="l" t="t" r="r" b="b"/>
                <a:pathLst>
                  <a:path w="22837" h="20127" extrusionOk="0">
                    <a:moveTo>
                      <a:pt x="11316" y="1"/>
                    </a:moveTo>
                    <a:cubicBezTo>
                      <a:pt x="8677" y="1"/>
                      <a:pt x="6038" y="992"/>
                      <a:pt x="4025" y="3006"/>
                    </a:cubicBezTo>
                    <a:cubicBezTo>
                      <a:pt x="0" y="7018"/>
                      <a:pt x="0" y="13531"/>
                      <a:pt x="4025" y="17555"/>
                    </a:cubicBezTo>
                    <a:cubicBezTo>
                      <a:pt x="4787" y="18317"/>
                      <a:pt x="5918" y="19210"/>
                      <a:pt x="7263" y="20127"/>
                    </a:cubicBezTo>
                    <a:lnTo>
                      <a:pt x="22837" y="13602"/>
                    </a:lnTo>
                    <a:lnTo>
                      <a:pt x="12478" y="65"/>
                    </a:lnTo>
                    <a:cubicBezTo>
                      <a:pt x="12092" y="22"/>
                      <a:pt x="11704" y="1"/>
                      <a:pt x="11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2"/>
              <p:cNvSpPr/>
              <p:nvPr/>
            </p:nvSpPr>
            <p:spPr>
              <a:xfrm>
                <a:off x="926900" y="1334525"/>
                <a:ext cx="516150" cy="568550"/>
              </a:xfrm>
              <a:custGeom>
                <a:avLst/>
                <a:gdLst/>
                <a:ahLst/>
                <a:cxnLst/>
                <a:rect l="l" t="t" r="r" b="b"/>
                <a:pathLst>
                  <a:path w="20646" h="22742" extrusionOk="0">
                    <a:moveTo>
                      <a:pt x="10228" y="0"/>
                    </a:moveTo>
                    <a:cubicBezTo>
                      <a:pt x="4905" y="0"/>
                      <a:pt x="536" y="4037"/>
                      <a:pt x="0" y="9192"/>
                    </a:cubicBezTo>
                    <a:lnTo>
                      <a:pt x="10359" y="22741"/>
                    </a:lnTo>
                    <a:lnTo>
                      <a:pt x="20646" y="9549"/>
                    </a:lnTo>
                    <a:lnTo>
                      <a:pt x="20646" y="9549"/>
                    </a:lnTo>
                    <a:cubicBezTo>
                      <a:pt x="20598" y="9573"/>
                      <a:pt x="20538" y="9585"/>
                      <a:pt x="20491" y="9597"/>
                    </a:cubicBezTo>
                    <a:cubicBezTo>
                      <a:pt x="20134" y="4239"/>
                      <a:pt x="15681" y="0"/>
                      <a:pt x="10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2"/>
              <p:cNvSpPr/>
              <p:nvPr/>
            </p:nvSpPr>
            <p:spPr>
              <a:xfrm>
                <a:off x="1185850" y="1562500"/>
                <a:ext cx="612000" cy="505475"/>
              </a:xfrm>
              <a:custGeom>
                <a:avLst/>
                <a:gdLst/>
                <a:ahLst/>
                <a:cxnLst/>
                <a:rect l="l" t="t" r="r" b="b"/>
                <a:pathLst>
                  <a:path w="24480" h="20219" extrusionOk="0">
                    <a:moveTo>
                      <a:pt x="13189" y="0"/>
                    </a:moveTo>
                    <a:cubicBezTo>
                      <a:pt x="12206" y="0"/>
                      <a:pt x="11224" y="140"/>
                      <a:pt x="10276" y="418"/>
                    </a:cubicBezTo>
                    <a:lnTo>
                      <a:pt x="1" y="13598"/>
                    </a:lnTo>
                    <a:lnTo>
                      <a:pt x="17455" y="20218"/>
                    </a:lnTo>
                    <a:cubicBezTo>
                      <a:pt x="17407" y="20171"/>
                      <a:pt x="17384" y="20111"/>
                      <a:pt x="17336" y="20063"/>
                    </a:cubicBezTo>
                    <a:cubicBezTo>
                      <a:pt x="18646" y="19159"/>
                      <a:pt x="19729" y="18289"/>
                      <a:pt x="20467" y="17563"/>
                    </a:cubicBezTo>
                    <a:cubicBezTo>
                      <a:pt x="24480" y="13539"/>
                      <a:pt x="24480" y="7026"/>
                      <a:pt x="20467" y="3002"/>
                    </a:cubicBezTo>
                    <a:cubicBezTo>
                      <a:pt x="18456" y="999"/>
                      <a:pt x="15820" y="0"/>
                      <a:pt x="13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2"/>
              <p:cNvSpPr/>
              <p:nvPr/>
            </p:nvSpPr>
            <p:spPr>
              <a:xfrm>
                <a:off x="1185550" y="1903050"/>
                <a:ext cx="518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3310" extrusionOk="0">
                    <a:moveTo>
                      <a:pt x="1" y="0"/>
                    </a:moveTo>
                    <a:lnTo>
                      <a:pt x="1132" y="19110"/>
                    </a:lnTo>
                    <a:cubicBezTo>
                      <a:pt x="1501" y="19574"/>
                      <a:pt x="1858" y="19967"/>
                      <a:pt x="2179" y="20300"/>
                    </a:cubicBezTo>
                    <a:cubicBezTo>
                      <a:pt x="4192" y="22307"/>
                      <a:pt x="6826" y="23310"/>
                      <a:pt x="9460" y="23310"/>
                    </a:cubicBezTo>
                    <a:cubicBezTo>
                      <a:pt x="12094" y="23310"/>
                      <a:pt x="14729" y="22307"/>
                      <a:pt x="16741" y="20300"/>
                    </a:cubicBezTo>
                    <a:cubicBezTo>
                      <a:pt x="20491" y="16550"/>
                      <a:pt x="20729" y="10621"/>
                      <a:pt x="17467" y="65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2"/>
              <p:cNvSpPr/>
              <p:nvPr/>
            </p:nvSpPr>
            <p:spPr>
              <a:xfrm>
                <a:off x="720900" y="1903050"/>
                <a:ext cx="493250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9730" h="23310" extrusionOk="0">
                    <a:moveTo>
                      <a:pt x="18599" y="0"/>
                    </a:moveTo>
                    <a:lnTo>
                      <a:pt x="3025" y="6537"/>
                    </a:lnTo>
                    <a:cubicBezTo>
                      <a:pt x="3085" y="6572"/>
                      <a:pt x="3144" y="6608"/>
                      <a:pt x="3204" y="6656"/>
                    </a:cubicBezTo>
                    <a:cubicBezTo>
                      <a:pt x="1" y="10680"/>
                      <a:pt x="263" y="16574"/>
                      <a:pt x="4001" y="20300"/>
                    </a:cubicBezTo>
                    <a:cubicBezTo>
                      <a:pt x="6008" y="22307"/>
                      <a:pt x="8639" y="23310"/>
                      <a:pt x="11272" y="23310"/>
                    </a:cubicBezTo>
                    <a:cubicBezTo>
                      <a:pt x="13904" y="23310"/>
                      <a:pt x="16539" y="22307"/>
                      <a:pt x="18551" y="20300"/>
                    </a:cubicBezTo>
                    <a:cubicBezTo>
                      <a:pt x="18896" y="19955"/>
                      <a:pt x="19277" y="19526"/>
                      <a:pt x="19670" y="19038"/>
                    </a:cubicBezTo>
                    <a:cubicBezTo>
                      <a:pt x="19682" y="19062"/>
                      <a:pt x="19718" y="19074"/>
                      <a:pt x="19730" y="19110"/>
                    </a:cubicBezTo>
                    <a:lnTo>
                      <a:pt x="18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2"/>
              <p:cNvSpPr/>
              <p:nvPr/>
            </p:nvSpPr>
            <p:spPr>
              <a:xfrm>
                <a:off x="832525" y="1522400"/>
                <a:ext cx="383125" cy="412525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16501" extrusionOk="0">
                    <a:moveTo>
                      <a:pt x="8776" y="0"/>
                    </a:moveTo>
                    <a:cubicBezTo>
                      <a:pt x="7229" y="0"/>
                      <a:pt x="5667" y="455"/>
                      <a:pt x="4299" y="1403"/>
                    </a:cubicBezTo>
                    <a:cubicBezTo>
                      <a:pt x="1037" y="3665"/>
                      <a:pt x="1" y="7916"/>
                      <a:pt x="1715" y="11369"/>
                    </a:cubicBezTo>
                    <a:lnTo>
                      <a:pt x="15324" y="16500"/>
                    </a:lnTo>
                    <a:lnTo>
                      <a:pt x="14919" y="2927"/>
                    </a:lnTo>
                    <a:cubicBezTo>
                      <a:pt x="13377" y="1020"/>
                      <a:pt x="11094" y="0"/>
                      <a:pt x="87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2"/>
              <p:cNvSpPr/>
              <p:nvPr/>
            </p:nvSpPr>
            <p:spPr>
              <a:xfrm>
                <a:off x="758425" y="1520675"/>
                <a:ext cx="817375" cy="666950"/>
              </a:xfrm>
              <a:custGeom>
                <a:avLst/>
                <a:gdLst/>
                <a:ahLst/>
                <a:cxnLst/>
                <a:rect l="l" t="t" r="r" b="b"/>
                <a:pathLst>
                  <a:path w="32695" h="26678" extrusionOk="0">
                    <a:moveTo>
                      <a:pt x="17895" y="2996"/>
                    </a:moveTo>
                    <a:cubicBezTo>
                      <a:pt x="17895" y="2997"/>
                      <a:pt x="17895" y="2999"/>
                      <a:pt x="17895" y="3000"/>
                    </a:cubicBezTo>
                    <a:lnTo>
                      <a:pt x="17895" y="3000"/>
                    </a:lnTo>
                    <a:lnTo>
                      <a:pt x="17895" y="2996"/>
                    </a:lnTo>
                    <a:close/>
                    <a:moveTo>
                      <a:pt x="24148" y="0"/>
                    </a:moveTo>
                    <a:cubicBezTo>
                      <a:pt x="21682" y="0"/>
                      <a:pt x="19403" y="1152"/>
                      <a:pt x="17931" y="3044"/>
                    </a:cubicBezTo>
                    <a:cubicBezTo>
                      <a:pt x="17908" y="3032"/>
                      <a:pt x="17897" y="3021"/>
                      <a:pt x="17895" y="3000"/>
                    </a:cubicBezTo>
                    <a:lnTo>
                      <a:pt x="17895" y="3000"/>
                    </a:lnTo>
                    <a:lnTo>
                      <a:pt x="18288" y="16569"/>
                    </a:lnTo>
                    <a:lnTo>
                      <a:pt x="4667" y="11438"/>
                    </a:lnTo>
                    <a:lnTo>
                      <a:pt x="4667" y="11438"/>
                    </a:lnTo>
                    <a:cubicBezTo>
                      <a:pt x="4715" y="11545"/>
                      <a:pt x="4763" y="11640"/>
                      <a:pt x="4822" y="11735"/>
                    </a:cubicBezTo>
                    <a:cubicBezTo>
                      <a:pt x="2762" y="12831"/>
                      <a:pt x="1215" y="14819"/>
                      <a:pt x="774" y="17284"/>
                    </a:cubicBezTo>
                    <a:cubicBezTo>
                      <a:pt x="0" y="21570"/>
                      <a:pt x="2834" y="25677"/>
                      <a:pt x="7120" y="26475"/>
                    </a:cubicBezTo>
                    <a:cubicBezTo>
                      <a:pt x="7918" y="26618"/>
                      <a:pt x="9001" y="26678"/>
                      <a:pt x="10240" y="26678"/>
                    </a:cubicBezTo>
                    <a:lnTo>
                      <a:pt x="18526" y="16617"/>
                    </a:lnTo>
                    <a:lnTo>
                      <a:pt x="31230" y="12307"/>
                    </a:lnTo>
                    <a:cubicBezTo>
                      <a:pt x="31171" y="12283"/>
                      <a:pt x="31099" y="12259"/>
                      <a:pt x="31040" y="12247"/>
                    </a:cubicBezTo>
                    <a:cubicBezTo>
                      <a:pt x="31468" y="11116"/>
                      <a:pt x="31766" y="10080"/>
                      <a:pt x="31921" y="9306"/>
                    </a:cubicBezTo>
                    <a:cubicBezTo>
                      <a:pt x="32695" y="5020"/>
                      <a:pt x="29849" y="912"/>
                      <a:pt x="25563" y="127"/>
                    </a:cubicBezTo>
                    <a:cubicBezTo>
                      <a:pt x="25087" y="41"/>
                      <a:pt x="24614" y="0"/>
                      <a:pt x="24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2"/>
              <p:cNvSpPr/>
              <p:nvPr/>
            </p:nvSpPr>
            <p:spPr>
              <a:xfrm>
                <a:off x="1013500" y="1936375"/>
                <a:ext cx="401275" cy="461300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8452" extrusionOk="0">
                    <a:moveTo>
                      <a:pt x="8323" y="1"/>
                    </a:moveTo>
                    <a:lnTo>
                      <a:pt x="37" y="10050"/>
                    </a:lnTo>
                    <a:lnTo>
                      <a:pt x="251" y="10050"/>
                    </a:lnTo>
                    <a:cubicBezTo>
                      <a:pt x="1" y="13991"/>
                      <a:pt x="2739" y="17598"/>
                      <a:pt x="6716" y="18324"/>
                    </a:cubicBezTo>
                    <a:cubicBezTo>
                      <a:pt x="7190" y="18410"/>
                      <a:pt x="7662" y="18451"/>
                      <a:pt x="8127" y="18451"/>
                    </a:cubicBezTo>
                    <a:cubicBezTo>
                      <a:pt x="11870" y="18451"/>
                      <a:pt x="15197" y="15779"/>
                      <a:pt x="15896" y="11966"/>
                    </a:cubicBezTo>
                    <a:cubicBezTo>
                      <a:pt x="15955" y="11609"/>
                      <a:pt x="16015" y="11181"/>
                      <a:pt x="16050" y="10716"/>
                    </a:cubicBezTo>
                    <a:lnTo>
                      <a:pt x="83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2"/>
              <p:cNvSpPr/>
              <p:nvPr/>
            </p:nvSpPr>
            <p:spPr>
              <a:xfrm>
                <a:off x="1221875" y="1828625"/>
                <a:ext cx="472100" cy="385700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5428" extrusionOk="0">
                    <a:moveTo>
                      <a:pt x="12692" y="1"/>
                    </a:moveTo>
                    <a:lnTo>
                      <a:pt x="0" y="4299"/>
                    </a:lnTo>
                    <a:lnTo>
                      <a:pt x="7727" y="15014"/>
                    </a:lnTo>
                    <a:lnTo>
                      <a:pt x="7727" y="14991"/>
                    </a:lnTo>
                    <a:cubicBezTo>
                      <a:pt x="8180" y="15122"/>
                      <a:pt x="8620" y="15229"/>
                      <a:pt x="8977" y="15300"/>
                    </a:cubicBezTo>
                    <a:cubicBezTo>
                      <a:pt x="9451" y="15386"/>
                      <a:pt x="9923" y="15427"/>
                      <a:pt x="10389" y="15427"/>
                    </a:cubicBezTo>
                    <a:cubicBezTo>
                      <a:pt x="14132" y="15427"/>
                      <a:pt x="17458" y="12754"/>
                      <a:pt x="18157" y="8942"/>
                    </a:cubicBezTo>
                    <a:cubicBezTo>
                      <a:pt x="18883" y="4954"/>
                      <a:pt x="16478" y="1144"/>
                      <a:pt x="12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2"/>
              <p:cNvSpPr/>
              <p:nvPr/>
            </p:nvSpPr>
            <p:spPr>
              <a:xfrm>
                <a:off x="1059650" y="1804800"/>
                <a:ext cx="293200" cy="25752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301" extrusionOk="0">
                    <a:moveTo>
                      <a:pt x="5854" y="1"/>
                    </a:moveTo>
                    <a:cubicBezTo>
                      <a:pt x="5150" y="1"/>
                      <a:pt x="4435" y="146"/>
                      <a:pt x="3751" y="454"/>
                    </a:cubicBezTo>
                    <a:cubicBezTo>
                      <a:pt x="1155" y="1620"/>
                      <a:pt x="0" y="4656"/>
                      <a:pt x="1167" y="7252"/>
                    </a:cubicBezTo>
                    <a:cubicBezTo>
                      <a:pt x="2018" y="9164"/>
                      <a:pt x="3895" y="10300"/>
                      <a:pt x="5863" y="10300"/>
                    </a:cubicBezTo>
                    <a:cubicBezTo>
                      <a:pt x="6566" y="10300"/>
                      <a:pt x="7282" y="10155"/>
                      <a:pt x="7966" y="9848"/>
                    </a:cubicBezTo>
                    <a:cubicBezTo>
                      <a:pt x="10561" y="8693"/>
                      <a:pt x="11728" y="5645"/>
                      <a:pt x="10561" y="3049"/>
                    </a:cubicBezTo>
                    <a:cubicBezTo>
                      <a:pt x="9702" y="1137"/>
                      <a:pt x="7822" y="1"/>
                      <a:pt x="5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2"/>
              <p:cNvSpPr/>
              <p:nvPr/>
            </p:nvSpPr>
            <p:spPr>
              <a:xfrm>
                <a:off x="834925" y="1593175"/>
                <a:ext cx="750400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30016" h="27159" extrusionOk="0">
                    <a:moveTo>
                      <a:pt x="16240" y="1"/>
                    </a:moveTo>
                    <a:cubicBezTo>
                      <a:pt x="15466" y="1"/>
                      <a:pt x="14823" y="620"/>
                      <a:pt x="14823" y="1406"/>
                    </a:cubicBezTo>
                    <a:cubicBezTo>
                      <a:pt x="14823" y="1691"/>
                      <a:pt x="14919" y="1942"/>
                      <a:pt x="15050" y="2168"/>
                    </a:cubicBezTo>
                    <a:cubicBezTo>
                      <a:pt x="13645" y="5216"/>
                      <a:pt x="13680" y="8454"/>
                      <a:pt x="14002" y="11728"/>
                    </a:cubicBezTo>
                    <a:cubicBezTo>
                      <a:pt x="13014" y="9966"/>
                      <a:pt x="12204" y="8121"/>
                      <a:pt x="11585" y="6192"/>
                    </a:cubicBezTo>
                    <a:cubicBezTo>
                      <a:pt x="12037" y="5954"/>
                      <a:pt x="12347" y="5490"/>
                      <a:pt x="12347" y="4942"/>
                    </a:cubicBezTo>
                    <a:cubicBezTo>
                      <a:pt x="12347" y="4168"/>
                      <a:pt x="11728" y="3525"/>
                      <a:pt x="10942" y="3525"/>
                    </a:cubicBezTo>
                    <a:cubicBezTo>
                      <a:pt x="10168" y="3525"/>
                      <a:pt x="9525" y="4144"/>
                      <a:pt x="9525" y="4942"/>
                    </a:cubicBezTo>
                    <a:cubicBezTo>
                      <a:pt x="9525" y="5561"/>
                      <a:pt x="9930" y="6085"/>
                      <a:pt x="10489" y="6263"/>
                    </a:cubicBezTo>
                    <a:cubicBezTo>
                      <a:pt x="11085" y="8157"/>
                      <a:pt x="11847" y="9954"/>
                      <a:pt x="12787" y="11681"/>
                    </a:cubicBezTo>
                    <a:cubicBezTo>
                      <a:pt x="9966" y="10121"/>
                      <a:pt x="8120" y="7299"/>
                      <a:pt x="6727" y="4370"/>
                    </a:cubicBezTo>
                    <a:cubicBezTo>
                      <a:pt x="7144" y="4120"/>
                      <a:pt x="7406" y="3668"/>
                      <a:pt x="7406" y="3168"/>
                    </a:cubicBezTo>
                    <a:cubicBezTo>
                      <a:pt x="7406" y="2394"/>
                      <a:pt x="6787" y="1751"/>
                      <a:pt x="6001" y="1751"/>
                    </a:cubicBezTo>
                    <a:cubicBezTo>
                      <a:pt x="5227" y="1751"/>
                      <a:pt x="4584" y="2382"/>
                      <a:pt x="4584" y="3168"/>
                    </a:cubicBezTo>
                    <a:cubicBezTo>
                      <a:pt x="4584" y="3823"/>
                      <a:pt x="5024" y="4358"/>
                      <a:pt x="5620" y="4525"/>
                    </a:cubicBezTo>
                    <a:cubicBezTo>
                      <a:pt x="7156" y="7811"/>
                      <a:pt x="9215" y="10931"/>
                      <a:pt x="12371" y="12657"/>
                    </a:cubicBezTo>
                    <a:cubicBezTo>
                      <a:pt x="9096" y="12681"/>
                      <a:pt x="5858" y="13372"/>
                      <a:pt x="2679" y="14181"/>
                    </a:cubicBezTo>
                    <a:cubicBezTo>
                      <a:pt x="2453" y="13717"/>
                      <a:pt x="1976" y="13395"/>
                      <a:pt x="1417" y="13395"/>
                    </a:cubicBezTo>
                    <a:cubicBezTo>
                      <a:pt x="643" y="13395"/>
                      <a:pt x="0" y="14014"/>
                      <a:pt x="0" y="14800"/>
                    </a:cubicBezTo>
                    <a:cubicBezTo>
                      <a:pt x="0" y="15574"/>
                      <a:pt x="619" y="16217"/>
                      <a:pt x="1417" y="16217"/>
                    </a:cubicBezTo>
                    <a:cubicBezTo>
                      <a:pt x="2036" y="16217"/>
                      <a:pt x="2560" y="15812"/>
                      <a:pt x="2738" y="15265"/>
                    </a:cubicBezTo>
                    <a:cubicBezTo>
                      <a:pt x="5931" y="14445"/>
                      <a:pt x="9143" y="13735"/>
                      <a:pt x="12440" y="13735"/>
                    </a:cubicBezTo>
                    <a:cubicBezTo>
                      <a:pt x="12734" y="13735"/>
                      <a:pt x="13028" y="13741"/>
                      <a:pt x="13323" y="13753"/>
                    </a:cubicBezTo>
                    <a:cubicBezTo>
                      <a:pt x="12311" y="14681"/>
                      <a:pt x="11537" y="16372"/>
                      <a:pt x="11025" y="17301"/>
                    </a:cubicBezTo>
                    <a:cubicBezTo>
                      <a:pt x="10025" y="19110"/>
                      <a:pt x="9287" y="21027"/>
                      <a:pt x="8739" y="23004"/>
                    </a:cubicBezTo>
                    <a:cubicBezTo>
                      <a:pt x="8168" y="23182"/>
                      <a:pt x="7763" y="23718"/>
                      <a:pt x="7763" y="24349"/>
                    </a:cubicBezTo>
                    <a:cubicBezTo>
                      <a:pt x="7763" y="25123"/>
                      <a:pt x="8394" y="25754"/>
                      <a:pt x="9180" y="25754"/>
                    </a:cubicBezTo>
                    <a:cubicBezTo>
                      <a:pt x="9954" y="25754"/>
                      <a:pt x="10597" y="25135"/>
                      <a:pt x="10597" y="24349"/>
                    </a:cubicBezTo>
                    <a:cubicBezTo>
                      <a:pt x="10597" y="23789"/>
                      <a:pt x="10287" y="23313"/>
                      <a:pt x="9823" y="23099"/>
                    </a:cubicBezTo>
                    <a:cubicBezTo>
                      <a:pt x="10228" y="21646"/>
                      <a:pt x="10739" y="20241"/>
                      <a:pt x="11418" y="18884"/>
                    </a:cubicBezTo>
                    <a:cubicBezTo>
                      <a:pt x="11799" y="18098"/>
                      <a:pt x="12216" y="17336"/>
                      <a:pt x="12692" y="16586"/>
                    </a:cubicBezTo>
                    <a:cubicBezTo>
                      <a:pt x="12918" y="16229"/>
                      <a:pt x="13287" y="15491"/>
                      <a:pt x="13716" y="14907"/>
                    </a:cubicBezTo>
                    <a:cubicBezTo>
                      <a:pt x="13895" y="18527"/>
                      <a:pt x="15145" y="21920"/>
                      <a:pt x="17347" y="24778"/>
                    </a:cubicBezTo>
                    <a:cubicBezTo>
                      <a:pt x="17109" y="25028"/>
                      <a:pt x="16966" y="25373"/>
                      <a:pt x="16966" y="25742"/>
                    </a:cubicBezTo>
                    <a:cubicBezTo>
                      <a:pt x="16966" y="26516"/>
                      <a:pt x="17586" y="27159"/>
                      <a:pt x="18383" y="27159"/>
                    </a:cubicBezTo>
                    <a:cubicBezTo>
                      <a:pt x="19157" y="27159"/>
                      <a:pt x="19788" y="26528"/>
                      <a:pt x="19788" y="25742"/>
                    </a:cubicBezTo>
                    <a:cubicBezTo>
                      <a:pt x="19788" y="24968"/>
                      <a:pt x="19169" y="24325"/>
                      <a:pt x="18383" y="24325"/>
                    </a:cubicBezTo>
                    <a:lnTo>
                      <a:pt x="18359" y="24325"/>
                    </a:lnTo>
                    <a:cubicBezTo>
                      <a:pt x="16443" y="21908"/>
                      <a:pt x="15252" y="19063"/>
                      <a:pt x="14895" y="16015"/>
                    </a:cubicBezTo>
                    <a:lnTo>
                      <a:pt x="14895" y="16015"/>
                    </a:lnTo>
                    <a:cubicBezTo>
                      <a:pt x="16300" y="17979"/>
                      <a:pt x="18098" y="19598"/>
                      <a:pt x="20193" y="20813"/>
                    </a:cubicBezTo>
                    <a:cubicBezTo>
                      <a:pt x="20169" y="20920"/>
                      <a:pt x="20145" y="21039"/>
                      <a:pt x="20145" y="21158"/>
                    </a:cubicBezTo>
                    <a:cubicBezTo>
                      <a:pt x="20145" y="21932"/>
                      <a:pt x="20776" y="22575"/>
                      <a:pt x="21562" y="22575"/>
                    </a:cubicBezTo>
                    <a:cubicBezTo>
                      <a:pt x="22336" y="22575"/>
                      <a:pt x="22979" y="21944"/>
                      <a:pt x="22979" y="21158"/>
                    </a:cubicBezTo>
                    <a:cubicBezTo>
                      <a:pt x="22979" y="20384"/>
                      <a:pt x="22348" y="19741"/>
                      <a:pt x="21562" y="19741"/>
                    </a:cubicBezTo>
                    <a:cubicBezTo>
                      <a:pt x="21300" y="19741"/>
                      <a:pt x="21038" y="19825"/>
                      <a:pt x="20836" y="19956"/>
                    </a:cubicBezTo>
                    <a:cubicBezTo>
                      <a:pt x="18514" y="18634"/>
                      <a:pt x="16597" y="16789"/>
                      <a:pt x="15169" y="14503"/>
                    </a:cubicBezTo>
                    <a:lnTo>
                      <a:pt x="15169" y="14503"/>
                    </a:lnTo>
                    <a:cubicBezTo>
                      <a:pt x="18562" y="14955"/>
                      <a:pt x="21681" y="16431"/>
                      <a:pt x="24194" y="18729"/>
                    </a:cubicBezTo>
                    <a:cubicBezTo>
                      <a:pt x="24098" y="18932"/>
                      <a:pt x="24015" y="19146"/>
                      <a:pt x="24015" y="19408"/>
                    </a:cubicBezTo>
                    <a:cubicBezTo>
                      <a:pt x="24015" y="20182"/>
                      <a:pt x="24646" y="20813"/>
                      <a:pt x="25432" y="20813"/>
                    </a:cubicBezTo>
                    <a:cubicBezTo>
                      <a:pt x="26206" y="20813"/>
                      <a:pt x="26849" y="20194"/>
                      <a:pt x="26849" y="19408"/>
                    </a:cubicBezTo>
                    <a:cubicBezTo>
                      <a:pt x="26849" y="18634"/>
                      <a:pt x="26218" y="17991"/>
                      <a:pt x="25432" y="17991"/>
                    </a:cubicBezTo>
                    <a:cubicBezTo>
                      <a:pt x="25289" y="17991"/>
                      <a:pt x="25146" y="18015"/>
                      <a:pt x="25015" y="18063"/>
                    </a:cubicBezTo>
                    <a:cubicBezTo>
                      <a:pt x="22312" y="15550"/>
                      <a:pt x="18943" y="13967"/>
                      <a:pt x="15288" y="13479"/>
                    </a:cubicBezTo>
                    <a:cubicBezTo>
                      <a:pt x="18871" y="10978"/>
                      <a:pt x="22943" y="9442"/>
                      <a:pt x="27289" y="9002"/>
                    </a:cubicBezTo>
                    <a:cubicBezTo>
                      <a:pt x="27503" y="9526"/>
                      <a:pt x="28004" y="9895"/>
                      <a:pt x="28599" y="9895"/>
                    </a:cubicBezTo>
                    <a:cubicBezTo>
                      <a:pt x="29373" y="9895"/>
                      <a:pt x="30016" y="9264"/>
                      <a:pt x="30016" y="8478"/>
                    </a:cubicBezTo>
                    <a:cubicBezTo>
                      <a:pt x="29956" y="7704"/>
                      <a:pt x="29337" y="7085"/>
                      <a:pt x="28563" y="7085"/>
                    </a:cubicBezTo>
                    <a:cubicBezTo>
                      <a:pt x="27980" y="7085"/>
                      <a:pt x="27480" y="7442"/>
                      <a:pt x="27265" y="7942"/>
                    </a:cubicBezTo>
                    <a:cubicBezTo>
                      <a:pt x="22920" y="8395"/>
                      <a:pt x="18800" y="9847"/>
                      <a:pt x="15169" y="12276"/>
                    </a:cubicBezTo>
                    <a:cubicBezTo>
                      <a:pt x="17157" y="7990"/>
                      <a:pt x="20610" y="4537"/>
                      <a:pt x="24932" y="2573"/>
                    </a:cubicBezTo>
                    <a:cubicBezTo>
                      <a:pt x="25170" y="2739"/>
                      <a:pt x="25456" y="2834"/>
                      <a:pt x="25753" y="2834"/>
                    </a:cubicBezTo>
                    <a:cubicBezTo>
                      <a:pt x="26527" y="2834"/>
                      <a:pt x="27158" y="2215"/>
                      <a:pt x="27158" y="1430"/>
                    </a:cubicBezTo>
                    <a:cubicBezTo>
                      <a:pt x="27158" y="656"/>
                      <a:pt x="26539" y="13"/>
                      <a:pt x="25753" y="13"/>
                    </a:cubicBezTo>
                    <a:cubicBezTo>
                      <a:pt x="24979" y="13"/>
                      <a:pt x="24336" y="632"/>
                      <a:pt x="24336" y="1430"/>
                    </a:cubicBezTo>
                    <a:cubicBezTo>
                      <a:pt x="24336" y="1513"/>
                      <a:pt x="24348" y="1584"/>
                      <a:pt x="24360" y="1680"/>
                    </a:cubicBezTo>
                    <a:cubicBezTo>
                      <a:pt x="20360" y="3549"/>
                      <a:pt x="17086" y="6585"/>
                      <a:pt x="14942" y="10395"/>
                    </a:cubicBezTo>
                    <a:cubicBezTo>
                      <a:pt x="14752" y="7811"/>
                      <a:pt x="14835" y="5216"/>
                      <a:pt x="15919" y="2799"/>
                    </a:cubicBezTo>
                    <a:cubicBezTo>
                      <a:pt x="16026" y="2823"/>
                      <a:pt x="16133" y="2823"/>
                      <a:pt x="16240" y="2823"/>
                    </a:cubicBezTo>
                    <a:cubicBezTo>
                      <a:pt x="17014" y="2823"/>
                      <a:pt x="17657" y="2203"/>
                      <a:pt x="17657" y="1406"/>
                    </a:cubicBezTo>
                    <a:cubicBezTo>
                      <a:pt x="17657" y="632"/>
                      <a:pt x="17026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2"/>
              <p:cNvSpPr/>
              <p:nvPr/>
            </p:nvSpPr>
            <p:spPr>
              <a:xfrm>
                <a:off x="969450" y="1705375"/>
                <a:ext cx="463475" cy="46242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497" extrusionOk="0">
                    <a:moveTo>
                      <a:pt x="6251" y="0"/>
                    </a:moveTo>
                    <a:cubicBezTo>
                      <a:pt x="6200" y="0"/>
                      <a:pt x="6148" y="5"/>
                      <a:pt x="6097" y="13"/>
                    </a:cubicBezTo>
                    <a:cubicBezTo>
                      <a:pt x="5585" y="109"/>
                      <a:pt x="5263" y="585"/>
                      <a:pt x="5347" y="1073"/>
                    </a:cubicBezTo>
                    <a:cubicBezTo>
                      <a:pt x="5418" y="1478"/>
                      <a:pt x="5739" y="1752"/>
                      <a:pt x="6109" y="1811"/>
                    </a:cubicBezTo>
                    <a:cubicBezTo>
                      <a:pt x="7061" y="3954"/>
                      <a:pt x="7942" y="6121"/>
                      <a:pt x="8252" y="8443"/>
                    </a:cubicBezTo>
                    <a:cubicBezTo>
                      <a:pt x="7537" y="7883"/>
                      <a:pt x="6371" y="7574"/>
                      <a:pt x="5716" y="7348"/>
                    </a:cubicBezTo>
                    <a:cubicBezTo>
                      <a:pt x="4454" y="6919"/>
                      <a:pt x="3144" y="6633"/>
                      <a:pt x="1810" y="6514"/>
                    </a:cubicBezTo>
                    <a:cubicBezTo>
                      <a:pt x="1655" y="6224"/>
                      <a:pt x="1337" y="6024"/>
                      <a:pt x="991" y="6024"/>
                    </a:cubicBezTo>
                    <a:cubicBezTo>
                      <a:pt x="939" y="6024"/>
                      <a:pt x="887" y="6029"/>
                      <a:pt x="834" y="6038"/>
                    </a:cubicBezTo>
                    <a:cubicBezTo>
                      <a:pt x="334" y="6133"/>
                      <a:pt x="1" y="6609"/>
                      <a:pt x="96" y="7098"/>
                    </a:cubicBezTo>
                    <a:cubicBezTo>
                      <a:pt x="170" y="7555"/>
                      <a:pt x="559" y="7861"/>
                      <a:pt x="998" y="7861"/>
                    </a:cubicBezTo>
                    <a:cubicBezTo>
                      <a:pt x="1050" y="7861"/>
                      <a:pt x="1103" y="7856"/>
                      <a:pt x="1156" y="7848"/>
                    </a:cubicBezTo>
                    <a:cubicBezTo>
                      <a:pt x="1513" y="7788"/>
                      <a:pt x="1775" y="7526"/>
                      <a:pt x="1870" y="7205"/>
                    </a:cubicBezTo>
                    <a:cubicBezTo>
                      <a:pt x="2834" y="7312"/>
                      <a:pt x="3799" y="7490"/>
                      <a:pt x="4751" y="7752"/>
                    </a:cubicBezTo>
                    <a:cubicBezTo>
                      <a:pt x="5299" y="7919"/>
                      <a:pt x="5835" y="8098"/>
                      <a:pt x="6359" y="8324"/>
                    </a:cubicBezTo>
                    <a:cubicBezTo>
                      <a:pt x="6609" y="8419"/>
                      <a:pt x="7133" y="8586"/>
                      <a:pt x="7549" y="8800"/>
                    </a:cubicBezTo>
                    <a:cubicBezTo>
                      <a:pt x="5263" y="9312"/>
                      <a:pt x="3203" y="10491"/>
                      <a:pt x="1608" y="12217"/>
                    </a:cubicBezTo>
                    <a:cubicBezTo>
                      <a:pt x="1462" y="12117"/>
                      <a:pt x="1287" y="12058"/>
                      <a:pt x="1106" y="12058"/>
                    </a:cubicBezTo>
                    <a:cubicBezTo>
                      <a:pt x="1051" y="12058"/>
                      <a:pt x="996" y="12063"/>
                      <a:pt x="941" y="12074"/>
                    </a:cubicBezTo>
                    <a:cubicBezTo>
                      <a:pt x="441" y="12158"/>
                      <a:pt x="108" y="12634"/>
                      <a:pt x="203" y="13122"/>
                    </a:cubicBezTo>
                    <a:cubicBezTo>
                      <a:pt x="278" y="13580"/>
                      <a:pt x="666" y="13885"/>
                      <a:pt x="1097" y="13885"/>
                    </a:cubicBezTo>
                    <a:cubicBezTo>
                      <a:pt x="1148" y="13885"/>
                      <a:pt x="1199" y="13881"/>
                      <a:pt x="1251" y="13872"/>
                    </a:cubicBezTo>
                    <a:cubicBezTo>
                      <a:pt x="1763" y="13777"/>
                      <a:pt x="2084" y="13301"/>
                      <a:pt x="2001" y="12813"/>
                    </a:cubicBezTo>
                    <a:lnTo>
                      <a:pt x="2001" y="12801"/>
                    </a:lnTo>
                    <a:cubicBezTo>
                      <a:pt x="3334" y="11300"/>
                      <a:pt x="5037" y="10229"/>
                      <a:pt x="6954" y="9646"/>
                    </a:cubicBezTo>
                    <a:lnTo>
                      <a:pt x="6954" y="9646"/>
                    </a:lnTo>
                    <a:cubicBezTo>
                      <a:pt x="5859" y="10765"/>
                      <a:pt x="5001" y="12098"/>
                      <a:pt x="4454" y="13575"/>
                    </a:cubicBezTo>
                    <a:cubicBezTo>
                      <a:pt x="4382" y="13575"/>
                      <a:pt x="4311" y="13575"/>
                      <a:pt x="4227" y="13586"/>
                    </a:cubicBezTo>
                    <a:cubicBezTo>
                      <a:pt x="3727" y="13682"/>
                      <a:pt x="3394" y="14158"/>
                      <a:pt x="3489" y="14646"/>
                    </a:cubicBezTo>
                    <a:cubicBezTo>
                      <a:pt x="3563" y="15089"/>
                      <a:pt x="3944" y="15401"/>
                      <a:pt x="4378" y="15401"/>
                    </a:cubicBezTo>
                    <a:cubicBezTo>
                      <a:pt x="4434" y="15401"/>
                      <a:pt x="4491" y="15395"/>
                      <a:pt x="4549" y="15384"/>
                    </a:cubicBezTo>
                    <a:cubicBezTo>
                      <a:pt x="5049" y="15301"/>
                      <a:pt x="5382" y="14825"/>
                      <a:pt x="5287" y="14337"/>
                    </a:cubicBezTo>
                    <a:cubicBezTo>
                      <a:pt x="5263" y="14158"/>
                      <a:pt x="5180" y="14003"/>
                      <a:pt x="5085" y="13884"/>
                    </a:cubicBezTo>
                    <a:cubicBezTo>
                      <a:pt x="5680" y="12253"/>
                      <a:pt x="6644" y="10800"/>
                      <a:pt x="7954" y="9646"/>
                    </a:cubicBezTo>
                    <a:lnTo>
                      <a:pt x="7954" y="9646"/>
                    </a:lnTo>
                    <a:cubicBezTo>
                      <a:pt x="8037" y="11872"/>
                      <a:pt x="7442" y="14039"/>
                      <a:pt x="6240" y="15908"/>
                    </a:cubicBezTo>
                    <a:cubicBezTo>
                      <a:pt x="6139" y="15872"/>
                      <a:pt x="6019" y="15856"/>
                      <a:pt x="5903" y="15856"/>
                    </a:cubicBezTo>
                    <a:cubicBezTo>
                      <a:pt x="5868" y="15856"/>
                      <a:pt x="5833" y="15858"/>
                      <a:pt x="5799" y="15861"/>
                    </a:cubicBezTo>
                    <a:cubicBezTo>
                      <a:pt x="5287" y="15956"/>
                      <a:pt x="4966" y="16432"/>
                      <a:pt x="5049" y="16920"/>
                    </a:cubicBezTo>
                    <a:cubicBezTo>
                      <a:pt x="5134" y="17378"/>
                      <a:pt x="5524" y="17683"/>
                      <a:pt x="5954" y="17683"/>
                    </a:cubicBezTo>
                    <a:cubicBezTo>
                      <a:pt x="6005" y="17683"/>
                      <a:pt x="6057" y="17679"/>
                      <a:pt x="6109" y="17670"/>
                    </a:cubicBezTo>
                    <a:cubicBezTo>
                      <a:pt x="6609" y="17575"/>
                      <a:pt x="6942" y="17099"/>
                      <a:pt x="6847" y="16611"/>
                    </a:cubicBezTo>
                    <a:cubicBezTo>
                      <a:pt x="6835" y="16515"/>
                      <a:pt x="6811" y="16432"/>
                      <a:pt x="6763" y="16361"/>
                    </a:cubicBezTo>
                    <a:cubicBezTo>
                      <a:pt x="8073" y="14348"/>
                      <a:pt x="8716" y="12015"/>
                      <a:pt x="8621" y="9598"/>
                    </a:cubicBezTo>
                    <a:lnTo>
                      <a:pt x="8621" y="9598"/>
                    </a:lnTo>
                    <a:cubicBezTo>
                      <a:pt x="10621" y="11622"/>
                      <a:pt x="12062" y="14075"/>
                      <a:pt x="12836" y="16801"/>
                    </a:cubicBezTo>
                    <a:cubicBezTo>
                      <a:pt x="12526" y="16992"/>
                      <a:pt x="12347" y="17349"/>
                      <a:pt x="12407" y="17742"/>
                    </a:cubicBezTo>
                    <a:cubicBezTo>
                      <a:pt x="12481" y="18184"/>
                      <a:pt x="12862" y="18496"/>
                      <a:pt x="13295" y="18496"/>
                    </a:cubicBezTo>
                    <a:cubicBezTo>
                      <a:pt x="13352" y="18496"/>
                      <a:pt x="13409" y="18491"/>
                      <a:pt x="13467" y="18480"/>
                    </a:cubicBezTo>
                    <a:cubicBezTo>
                      <a:pt x="13979" y="18432"/>
                      <a:pt x="14312" y="17956"/>
                      <a:pt x="14241" y="17456"/>
                    </a:cubicBezTo>
                    <a:cubicBezTo>
                      <a:pt x="14181" y="17087"/>
                      <a:pt x="13883" y="16801"/>
                      <a:pt x="13538" y="16718"/>
                    </a:cubicBezTo>
                    <a:cubicBezTo>
                      <a:pt x="12776" y="13979"/>
                      <a:pt x="11383" y="11491"/>
                      <a:pt x="9419" y="9419"/>
                    </a:cubicBezTo>
                    <a:lnTo>
                      <a:pt x="9419" y="9419"/>
                    </a:lnTo>
                    <a:cubicBezTo>
                      <a:pt x="12395" y="10229"/>
                      <a:pt x="14979" y="12062"/>
                      <a:pt x="16717" y="14622"/>
                    </a:cubicBezTo>
                    <a:cubicBezTo>
                      <a:pt x="16646" y="14777"/>
                      <a:pt x="16598" y="14979"/>
                      <a:pt x="16646" y="15170"/>
                    </a:cubicBezTo>
                    <a:cubicBezTo>
                      <a:pt x="16730" y="15612"/>
                      <a:pt x="17112" y="15924"/>
                      <a:pt x="17538" y="15924"/>
                    </a:cubicBezTo>
                    <a:cubicBezTo>
                      <a:pt x="17593" y="15924"/>
                      <a:pt x="17649" y="15919"/>
                      <a:pt x="17705" y="15908"/>
                    </a:cubicBezTo>
                    <a:cubicBezTo>
                      <a:pt x="18205" y="15825"/>
                      <a:pt x="18539" y="15349"/>
                      <a:pt x="18443" y="14860"/>
                    </a:cubicBezTo>
                    <a:cubicBezTo>
                      <a:pt x="18370" y="14407"/>
                      <a:pt x="17988" y="14094"/>
                      <a:pt x="17563" y="14094"/>
                    </a:cubicBezTo>
                    <a:cubicBezTo>
                      <a:pt x="17508" y="14094"/>
                      <a:pt x="17452" y="14099"/>
                      <a:pt x="17396" y="14110"/>
                    </a:cubicBezTo>
                    <a:cubicBezTo>
                      <a:pt x="17336" y="14122"/>
                      <a:pt x="17289" y="14134"/>
                      <a:pt x="17229" y="14158"/>
                    </a:cubicBezTo>
                    <a:cubicBezTo>
                      <a:pt x="15586" y="11789"/>
                      <a:pt x="13264" y="10038"/>
                      <a:pt x="10585" y="9074"/>
                    </a:cubicBezTo>
                    <a:cubicBezTo>
                      <a:pt x="11598" y="8817"/>
                      <a:pt x="12624" y="8637"/>
                      <a:pt x="13652" y="8637"/>
                    </a:cubicBezTo>
                    <a:cubicBezTo>
                      <a:pt x="14293" y="8637"/>
                      <a:pt x="14934" y="8707"/>
                      <a:pt x="15574" y="8872"/>
                    </a:cubicBezTo>
                    <a:cubicBezTo>
                      <a:pt x="15574" y="8931"/>
                      <a:pt x="15574" y="9003"/>
                      <a:pt x="15586" y="9074"/>
                    </a:cubicBezTo>
                    <a:cubicBezTo>
                      <a:pt x="15671" y="9532"/>
                      <a:pt x="16061" y="9837"/>
                      <a:pt x="16491" y="9837"/>
                    </a:cubicBezTo>
                    <a:cubicBezTo>
                      <a:pt x="16542" y="9837"/>
                      <a:pt x="16594" y="9833"/>
                      <a:pt x="16646" y="9824"/>
                    </a:cubicBezTo>
                    <a:cubicBezTo>
                      <a:pt x="17158" y="9729"/>
                      <a:pt x="17479" y="9253"/>
                      <a:pt x="17396" y="8764"/>
                    </a:cubicBezTo>
                    <a:cubicBezTo>
                      <a:pt x="17311" y="8322"/>
                      <a:pt x="16929" y="8010"/>
                      <a:pt x="16504" y="8010"/>
                    </a:cubicBezTo>
                    <a:cubicBezTo>
                      <a:pt x="16448" y="8010"/>
                      <a:pt x="16392" y="8015"/>
                      <a:pt x="16336" y="8026"/>
                    </a:cubicBezTo>
                    <a:cubicBezTo>
                      <a:pt x="16157" y="8050"/>
                      <a:pt x="15991" y="8145"/>
                      <a:pt x="15872" y="8241"/>
                    </a:cubicBezTo>
                    <a:cubicBezTo>
                      <a:pt x="15145" y="8048"/>
                      <a:pt x="14422" y="7966"/>
                      <a:pt x="13702" y="7966"/>
                    </a:cubicBezTo>
                    <a:cubicBezTo>
                      <a:pt x="12335" y="7966"/>
                      <a:pt x="10978" y="8259"/>
                      <a:pt x="9621" y="8633"/>
                    </a:cubicBezTo>
                    <a:cubicBezTo>
                      <a:pt x="10645" y="7800"/>
                      <a:pt x="11728" y="7074"/>
                      <a:pt x="12907" y="6455"/>
                    </a:cubicBezTo>
                    <a:cubicBezTo>
                      <a:pt x="13079" y="6687"/>
                      <a:pt x="13345" y="6825"/>
                      <a:pt x="13640" y="6825"/>
                    </a:cubicBezTo>
                    <a:cubicBezTo>
                      <a:pt x="13693" y="6825"/>
                      <a:pt x="13746" y="6821"/>
                      <a:pt x="13800" y="6812"/>
                    </a:cubicBezTo>
                    <a:cubicBezTo>
                      <a:pt x="14312" y="6728"/>
                      <a:pt x="14633" y="6252"/>
                      <a:pt x="14550" y="5764"/>
                    </a:cubicBezTo>
                    <a:cubicBezTo>
                      <a:pt x="14465" y="5306"/>
                      <a:pt x="14075" y="5001"/>
                      <a:pt x="13645" y="5001"/>
                    </a:cubicBezTo>
                    <a:cubicBezTo>
                      <a:pt x="13594" y="5001"/>
                      <a:pt x="13542" y="5005"/>
                      <a:pt x="13490" y="5014"/>
                    </a:cubicBezTo>
                    <a:cubicBezTo>
                      <a:pt x="13086" y="5085"/>
                      <a:pt x="12800" y="5407"/>
                      <a:pt x="12752" y="5776"/>
                    </a:cubicBezTo>
                    <a:cubicBezTo>
                      <a:pt x="11597" y="6359"/>
                      <a:pt x="10526" y="7050"/>
                      <a:pt x="9514" y="7848"/>
                    </a:cubicBezTo>
                    <a:cubicBezTo>
                      <a:pt x="10216" y="5859"/>
                      <a:pt x="11812" y="4371"/>
                      <a:pt x="13538" y="3145"/>
                    </a:cubicBezTo>
                    <a:cubicBezTo>
                      <a:pt x="13708" y="3344"/>
                      <a:pt x="13961" y="3469"/>
                      <a:pt x="14228" y="3469"/>
                    </a:cubicBezTo>
                    <a:cubicBezTo>
                      <a:pt x="14279" y="3469"/>
                      <a:pt x="14331" y="3464"/>
                      <a:pt x="14383" y="3454"/>
                    </a:cubicBezTo>
                    <a:cubicBezTo>
                      <a:pt x="14883" y="3359"/>
                      <a:pt x="15217" y="2883"/>
                      <a:pt x="15134" y="2395"/>
                    </a:cubicBezTo>
                    <a:cubicBezTo>
                      <a:pt x="15049" y="1952"/>
                      <a:pt x="14667" y="1640"/>
                      <a:pt x="14241" y="1640"/>
                    </a:cubicBezTo>
                    <a:cubicBezTo>
                      <a:pt x="14186" y="1640"/>
                      <a:pt x="14130" y="1645"/>
                      <a:pt x="14074" y="1656"/>
                    </a:cubicBezTo>
                    <a:cubicBezTo>
                      <a:pt x="13657" y="1728"/>
                      <a:pt x="13359" y="2073"/>
                      <a:pt x="13312" y="2466"/>
                    </a:cubicBezTo>
                    <a:cubicBezTo>
                      <a:pt x="11359" y="3823"/>
                      <a:pt x="9585" y="5478"/>
                      <a:pt x="8835" y="7693"/>
                    </a:cubicBezTo>
                    <a:cubicBezTo>
                      <a:pt x="8454" y="5597"/>
                      <a:pt x="7656" y="3597"/>
                      <a:pt x="6775" y="1656"/>
                    </a:cubicBezTo>
                    <a:cubicBezTo>
                      <a:pt x="7049" y="1454"/>
                      <a:pt x="7204" y="1121"/>
                      <a:pt x="7144" y="763"/>
                    </a:cubicBezTo>
                    <a:cubicBezTo>
                      <a:pt x="7070" y="306"/>
                      <a:pt x="6681" y="0"/>
                      <a:pt x="6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8" name="Google Shape;3178;p32"/>
            <p:cNvGrpSpPr/>
            <p:nvPr/>
          </p:nvGrpSpPr>
          <p:grpSpPr>
            <a:xfrm rot="-7390118">
              <a:off x="-857527" y="3327633"/>
              <a:ext cx="1771346" cy="1811661"/>
              <a:chOff x="605125" y="3193075"/>
              <a:chExt cx="1215950" cy="1243625"/>
            </a:xfrm>
          </p:grpSpPr>
          <p:sp>
            <p:nvSpPr>
              <p:cNvPr id="3179" name="Google Shape;3179;p32"/>
              <p:cNvSpPr/>
              <p:nvPr/>
            </p:nvSpPr>
            <p:spPr>
              <a:xfrm>
                <a:off x="1117100" y="3898825"/>
                <a:ext cx="420600" cy="535500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21420" extrusionOk="0">
                    <a:moveTo>
                      <a:pt x="1322" y="0"/>
                    </a:moveTo>
                    <a:cubicBezTo>
                      <a:pt x="869" y="465"/>
                      <a:pt x="595" y="1036"/>
                      <a:pt x="512" y="1679"/>
                    </a:cubicBezTo>
                    <a:cubicBezTo>
                      <a:pt x="0" y="6263"/>
                      <a:pt x="1858" y="10978"/>
                      <a:pt x="4608" y="14752"/>
                    </a:cubicBezTo>
                    <a:cubicBezTo>
                      <a:pt x="5179" y="15526"/>
                      <a:pt x="5799" y="16276"/>
                      <a:pt x="6501" y="16955"/>
                    </a:cubicBezTo>
                    <a:cubicBezTo>
                      <a:pt x="9251" y="19550"/>
                      <a:pt x="13109" y="20562"/>
                      <a:pt x="16824" y="21420"/>
                    </a:cubicBezTo>
                    <a:cubicBezTo>
                      <a:pt x="16038" y="20801"/>
                      <a:pt x="15395" y="19967"/>
                      <a:pt x="14800" y="19134"/>
                    </a:cubicBezTo>
                    <a:cubicBezTo>
                      <a:pt x="12597" y="16074"/>
                      <a:pt x="10621" y="12823"/>
                      <a:pt x="8894" y="9466"/>
                    </a:cubicBezTo>
                    <a:cubicBezTo>
                      <a:pt x="7894" y="7525"/>
                      <a:pt x="6989" y="5537"/>
                      <a:pt x="5715" y="3763"/>
                    </a:cubicBezTo>
                    <a:cubicBezTo>
                      <a:pt x="4560" y="2191"/>
                      <a:pt x="3108" y="774"/>
                      <a:pt x="13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1150125" y="3875875"/>
                <a:ext cx="399475" cy="560825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22433" extrusionOk="0">
                    <a:moveTo>
                      <a:pt x="2104" y="0"/>
                    </a:moveTo>
                    <a:cubicBezTo>
                      <a:pt x="1573" y="0"/>
                      <a:pt x="1065" y="146"/>
                      <a:pt x="608" y="430"/>
                    </a:cubicBezTo>
                    <a:cubicBezTo>
                      <a:pt x="382" y="561"/>
                      <a:pt x="179" y="728"/>
                      <a:pt x="1" y="918"/>
                    </a:cubicBezTo>
                    <a:cubicBezTo>
                      <a:pt x="1787" y="1692"/>
                      <a:pt x="3239" y="3109"/>
                      <a:pt x="4382" y="4681"/>
                    </a:cubicBezTo>
                    <a:cubicBezTo>
                      <a:pt x="5656" y="6455"/>
                      <a:pt x="6573" y="8443"/>
                      <a:pt x="7573" y="10384"/>
                    </a:cubicBezTo>
                    <a:cubicBezTo>
                      <a:pt x="9300" y="13741"/>
                      <a:pt x="11276" y="16992"/>
                      <a:pt x="13479" y="20052"/>
                    </a:cubicBezTo>
                    <a:cubicBezTo>
                      <a:pt x="14074" y="20873"/>
                      <a:pt x="14717" y="21707"/>
                      <a:pt x="15503" y="22326"/>
                    </a:cubicBezTo>
                    <a:cubicBezTo>
                      <a:pt x="15669" y="22362"/>
                      <a:pt x="15824" y="22409"/>
                      <a:pt x="15979" y="22433"/>
                    </a:cubicBezTo>
                    <a:cubicBezTo>
                      <a:pt x="14253" y="21290"/>
                      <a:pt x="14098" y="18885"/>
                      <a:pt x="13979" y="16813"/>
                    </a:cubicBezTo>
                    <a:cubicBezTo>
                      <a:pt x="13752" y="12932"/>
                      <a:pt x="13026" y="8955"/>
                      <a:pt x="10955" y="5645"/>
                    </a:cubicBezTo>
                    <a:cubicBezTo>
                      <a:pt x="9061" y="2645"/>
                      <a:pt x="5871" y="311"/>
                      <a:pt x="2382" y="14"/>
                    </a:cubicBezTo>
                    <a:cubicBezTo>
                      <a:pt x="2289" y="5"/>
                      <a:pt x="2196" y="0"/>
                      <a:pt x="2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1184350" y="3890875"/>
                <a:ext cx="625700" cy="282275"/>
              </a:xfrm>
              <a:custGeom>
                <a:avLst/>
                <a:gdLst/>
                <a:ahLst/>
                <a:cxnLst/>
                <a:rect l="l" t="t" r="r" b="b"/>
                <a:pathLst>
                  <a:path w="25028" h="11291" extrusionOk="0">
                    <a:moveTo>
                      <a:pt x="1791" y="0"/>
                    </a:moveTo>
                    <a:cubicBezTo>
                      <a:pt x="1220" y="0"/>
                      <a:pt x="653" y="52"/>
                      <a:pt x="96" y="164"/>
                    </a:cubicBezTo>
                    <a:cubicBezTo>
                      <a:pt x="1" y="795"/>
                      <a:pt x="84" y="1450"/>
                      <a:pt x="406" y="2009"/>
                    </a:cubicBezTo>
                    <a:cubicBezTo>
                      <a:pt x="2585" y="6093"/>
                      <a:pt x="6788" y="8903"/>
                      <a:pt x="11205" y="10427"/>
                    </a:cubicBezTo>
                    <a:cubicBezTo>
                      <a:pt x="12110" y="10736"/>
                      <a:pt x="13050" y="10998"/>
                      <a:pt x="14003" y="11153"/>
                    </a:cubicBezTo>
                    <a:cubicBezTo>
                      <a:pt x="14611" y="11248"/>
                      <a:pt x="15219" y="11291"/>
                      <a:pt x="15826" y="11291"/>
                    </a:cubicBezTo>
                    <a:cubicBezTo>
                      <a:pt x="18961" y="11291"/>
                      <a:pt x="22065" y="10137"/>
                      <a:pt x="25028" y="8950"/>
                    </a:cubicBezTo>
                    <a:cubicBezTo>
                      <a:pt x="24040" y="8891"/>
                      <a:pt x="23040" y="8581"/>
                      <a:pt x="22087" y="8236"/>
                    </a:cubicBezTo>
                    <a:cubicBezTo>
                      <a:pt x="18503" y="6974"/>
                      <a:pt x="15027" y="5438"/>
                      <a:pt x="11693" y="3640"/>
                    </a:cubicBezTo>
                    <a:cubicBezTo>
                      <a:pt x="9776" y="2604"/>
                      <a:pt x="7883" y="1497"/>
                      <a:pt x="5847" y="759"/>
                    </a:cubicBezTo>
                    <a:cubicBezTo>
                      <a:pt x="4552" y="297"/>
                      <a:pt x="3163" y="0"/>
                      <a:pt x="1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2"/>
              <p:cNvSpPr/>
              <p:nvPr/>
            </p:nvSpPr>
            <p:spPr>
              <a:xfrm>
                <a:off x="1186750" y="3810225"/>
                <a:ext cx="634325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25373" h="12177" extrusionOk="0">
                    <a:moveTo>
                      <a:pt x="6605" y="0"/>
                    </a:moveTo>
                    <a:cubicBezTo>
                      <a:pt x="4791" y="0"/>
                      <a:pt x="3003" y="407"/>
                      <a:pt x="1453" y="1294"/>
                    </a:cubicBezTo>
                    <a:cubicBezTo>
                      <a:pt x="917" y="1604"/>
                      <a:pt x="476" y="2080"/>
                      <a:pt x="226" y="2651"/>
                    </a:cubicBezTo>
                    <a:cubicBezTo>
                      <a:pt x="119" y="2890"/>
                      <a:pt x="48" y="3140"/>
                      <a:pt x="0" y="3390"/>
                    </a:cubicBezTo>
                    <a:cubicBezTo>
                      <a:pt x="558" y="3282"/>
                      <a:pt x="1126" y="3232"/>
                      <a:pt x="1695" y="3232"/>
                    </a:cubicBezTo>
                    <a:cubicBezTo>
                      <a:pt x="3069" y="3232"/>
                      <a:pt x="4455" y="3522"/>
                      <a:pt x="5751" y="3985"/>
                    </a:cubicBezTo>
                    <a:cubicBezTo>
                      <a:pt x="7799" y="4723"/>
                      <a:pt x="9692" y="5830"/>
                      <a:pt x="11597" y="6866"/>
                    </a:cubicBezTo>
                    <a:cubicBezTo>
                      <a:pt x="14931" y="8652"/>
                      <a:pt x="18407" y="10200"/>
                      <a:pt x="21979" y="11462"/>
                    </a:cubicBezTo>
                    <a:cubicBezTo>
                      <a:pt x="22920" y="11807"/>
                      <a:pt x="23920" y="12117"/>
                      <a:pt x="24920" y="12176"/>
                    </a:cubicBezTo>
                    <a:lnTo>
                      <a:pt x="25372" y="11998"/>
                    </a:lnTo>
                    <a:lnTo>
                      <a:pt x="25372" y="11998"/>
                    </a:lnTo>
                    <a:cubicBezTo>
                      <a:pt x="25359" y="11998"/>
                      <a:pt x="25346" y="11998"/>
                      <a:pt x="25334" y="11998"/>
                    </a:cubicBezTo>
                    <a:cubicBezTo>
                      <a:pt x="23294" y="11998"/>
                      <a:pt x="21804" y="10142"/>
                      <a:pt x="20527" y="8509"/>
                    </a:cubicBezTo>
                    <a:cubicBezTo>
                      <a:pt x="18133" y="5449"/>
                      <a:pt x="15276" y="2592"/>
                      <a:pt x="11704" y="1056"/>
                    </a:cubicBezTo>
                    <a:cubicBezTo>
                      <a:pt x="10107" y="374"/>
                      <a:pt x="8345" y="0"/>
                      <a:pt x="6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2"/>
              <p:cNvSpPr/>
              <p:nvPr/>
            </p:nvSpPr>
            <p:spPr>
              <a:xfrm>
                <a:off x="853075" y="3758625"/>
                <a:ext cx="47270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18908" h="23040" extrusionOk="0">
                    <a:moveTo>
                      <a:pt x="10061" y="1"/>
                    </a:moveTo>
                    <a:cubicBezTo>
                      <a:pt x="10061" y="1"/>
                      <a:pt x="0" y="9561"/>
                      <a:pt x="2227" y="15431"/>
                    </a:cubicBezTo>
                    <a:cubicBezTo>
                      <a:pt x="2798" y="16967"/>
                      <a:pt x="4465" y="17693"/>
                      <a:pt x="5834" y="18598"/>
                    </a:cubicBezTo>
                    <a:cubicBezTo>
                      <a:pt x="7442" y="19670"/>
                      <a:pt x="8728" y="21229"/>
                      <a:pt x="9442" y="23039"/>
                    </a:cubicBezTo>
                    <a:cubicBezTo>
                      <a:pt x="10061" y="21325"/>
                      <a:pt x="11347" y="19848"/>
                      <a:pt x="12954" y="18967"/>
                    </a:cubicBezTo>
                    <a:cubicBezTo>
                      <a:pt x="14050" y="18372"/>
                      <a:pt x="16669" y="16586"/>
                      <a:pt x="17110" y="15419"/>
                    </a:cubicBezTo>
                    <a:cubicBezTo>
                      <a:pt x="18907" y="10514"/>
                      <a:pt x="10061" y="1"/>
                      <a:pt x="100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2"/>
              <p:cNvSpPr/>
              <p:nvPr/>
            </p:nvSpPr>
            <p:spPr>
              <a:xfrm>
                <a:off x="934025" y="4011625"/>
                <a:ext cx="36050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12896" extrusionOk="0">
                    <a:moveTo>
                      <a:pt x="13241" y="1"/>
                    </a:moveTo>
                    <a:cubicBezTo>
                      <a:pt x="13181" y="608"/>
                      <a:pt x="13038" y="1203"/>
                      <a:pt x="12752" y="1751"/>
                    </a:cubicBezTo>
                    <a:cubicBezTo>
                      <a:pt x="11693" y="3728"/>
                      <a:pt x="9347" y="4478"/>
                      <a:pt x="7335" y="5418"/>
                    </a:cubicBezTo>
                    <a:cubicBezTo>
                      <a:pt x="7026" y="5561"/>
                      <a:pt x="6692" y="5728"/>
                      <a:pt x="6466" y="5978"/>
                    </a:cubicBezTo>
                    <a:cubicBezTo>
                      <a:pt x="6144" y="6347"/>
                      <a:pt x="5990" y="6907"/>
                      <a:pt x="5573" y="7157"/>
                    </a:cubicBezTo>
                    <a:cubicBezTo>
                      <a:pt x="5413" y="7250"/>
                      <a:pt x="5245" y="7288"/>
                      <a:pt x="5073" y="7288"/>
                    </a:cubicBezTo>
                    <a:cubicBezTo>
                      <a:pt x="4541" y="7288"/>
                      <a:pt x="3967" y="6920"/>
                      <a:pt x="3454" y="6668"/>
                    </a:cubicBezTo>
                    <a:cubicBezTo>
                      <a:pt x="2930" y="6407"/>
                      <a:pt x="2350" y="6281"/>
                      <a:pt x="1768" y="6281"/>
                    </a:cubicBezTo>
                    <a:cubicBezTo>
                      <a:pt x="1159" y="6281"/>
                      <a:pt x="549" y="6418"/>
                      <a:pt x="1" y="6680"/>
                    </a:cubicBezTo>
                    <a:cubicBezTo>
                      <a:pt x="751" y="7383"/>
                      <a:pt x="1751" y="7883"/>
                      <a:pt x="2632" y="8466"/>
                    </a:cubicBezTo>
                    <a:cubicBezTo>
                      <a:pt x="4239" y="9538"/>
                      <a:pt x="5513" y="11109"/>
                      <a:pt x="6228" y="12895"/>
                    </a:cubicBezTo>
                    <a:cubicBezTo>
                      <a:pt x="6859" y="11193"/>
                      <a:pt x="8133" y="9716"/>
                      <a:pt x="9740" y="8835"/>
                    </a:cubicBezTo>
                    <a:cubicBezTo>
                      <a:pt x="10847" y="8240"/>
                      <a:pt x="13467" y="6454"/>
                      <a:pt x="13895" y="5275"/>
                    </a:cubicBezTo>
                    <a:cubicBezTo>
                      <a:pt x="14419" y="3870"/>
                      <a:pt x="14026" y="1977"/>
                      <a:pt x="13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2"/>
              <p:cNvSpPr/>
              <p:nvPr/>
            </p:nvSpPr>
            <p:spPr>
              <a:xfrm>
                <a:off x="881350" y="3193075"/>
                <a:ext cx="47300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18920" h="23040" extrusionOk="0">
                    <a:moveTo>
                      <a:pt x="9466" y="1"/>
                    </a:moveTo>
                    <a:cubicBezTo>
                      <a:pt x="8847" y="1703"/>
                      <a:pt x="7561" y="3180"/>
                      <a:pt x="5954" y="4061"/>
                    </a:cubicBezTo>
                    <a:cubicBezTo>
                      <a:pt x="4858" y="4656"/>
                      <a:pt x="2239" y="6442"/>
                      <a:pt x="1810" y="7621"/>
                    </a:cubicBezTo>
                    <a:cubicBezTo>
                      <a:pt x="0" y="12514"/>
                      <a:pt x="8847" y="23039"/>
                      <a:pt x="8847" y="23039"/>
                    </a:cubicBezTo>
                    <a:cubicBezTo>
                      <a:pt x="8847" y="23039"/>
                      <a:pt x="18919" y="13467"/>
                      <a:pt x="16693" y="7597"/>
                    </a:cubicBezTo>
                    <a:cubicBezTo>
                      <a:pt x="16110" y="6073"/>
                      <a:pt x="14443" y="5335"/>
                      <a:pt x="13073" y="4430"/>
                    </a:cubicBezTo>
                    <a:cubicBezTo>
                      <a:pt x="11466" y="3358"/>
                      <a:pt x="10180" y="1799"/>
                      <a:pt x="9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2"/>
              <p:cNvSpPr/>
              <p:nvPr/>
            </p:nvSpPr>
            <p:spPr>
              <a:xfrm>
                <a:off x="1092675" y="3193375"/>
                <a:ext cx="22447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4074" extrusionOk="0">
                    <a:moveTo>
                      <a:pt x="1037" y="1"/>
                    </a:moveTo>
                    <a:cubicBezTo>
                      <a:pt x="775" y="679"/>
                      <a:pt x="441" y="1322"/>
                      <a:pt x="1" y="1906"/>
                    </a:cubicBezTo>
                    <a:cubicBezTo>
                      <a:pt x="346" y="2346"/>
                      <a:pt x="620" y="2858"/>
                      <a:pt x="739" y="3406"/>
                    </a:cubicBezTo>
                    <a:cubicBezTo>
                      <a:pt x="822" y="3930"/>
                      <a:pt x="822" y="4513"/>
                      <a:pt x="1049" y="5025"/>
                    </a:cubicBezTo>
                    <a:cubicBezTo>
                      <a:pt x="1644" y="6430"/>
                      <a:pt x="3418" y="6752"/>
                      <a:pt x="4680" y="7609"/>
                    </a:cubicBezTo>
                    <a:cubicBezTo>
                      <a:pt x="6252" y="8657"/>
                      <a:pt x="7026" y="10621"/>
                      <a:pt x="7180" y="12514"/>
                    </a:cubicBezTo>
                    <a:cubicBezTo>
                      <a:pt x="7228" y="13038"/>
                      <a:pt x="7228" y="13562"/>
                      <a:pt x="7264" y="14074"/>
                    </a:cubicBezTo>
                    <a:cubicBezTo>
                      <a:pt x="8383" y="11835"/>
                      <a:pt x="8978" y="9526"/>
                      <a:pt x="8252" y="7609"/>
                    </a:cubicBezTo>
                    <a:cubicBezTo>
                      <a:pt x="7668" y="6073"/>
                      <a:pt x="5990" y="5335"/>
                      <a:pt x="4632" y="4430"/>
                    </a:cubicBezTo>
                    <a:cubicBezTo>
                      <a:pt x="3025" y="3358"/>
                      <a:pt x="1751" y="1787"/>
                      <a:pt x="1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2"/>
              <p:cNvSpPr/>
              <p:nvPr/>
            </p:nvSpPr>
            <p:spPr>
              <a:xfrm>
                <a:off x="605125" y="3726650"/>
                <a:ext cx="503650" cy="383275"/>
              </a:xfrm>
              <a:custGeom>
                <a:avLst/>
                <a:gdLst/>
                <a:ahLst/>
                <a:cxnLst/>
                <a:rect l="l" t="t" r="r" b="b"/>
                <a:pathLst>
                  <a:path w="20146" h="15331" extrusionOk="0">
                    <a:moveTo>
                      <a:pt x="10444" y="0"/>
                    </a:moveTo>
                    <a:cubicBezTo>
                      <a:pt x="7385" y="0"/>
                      <a:pt x="4406" y="585"/>
                      <a:pt x="2882" y="2506"/>
                    </a:cubicBezTo>
                    <a:cubicBezTo>
                      <a:pt x="1858" y="3792"/>
                      <a:pt x="2084" y="5602"/>
                      <a:pt x="1989" y="7245"/>
                    </a:cubicBezTo>
                    <a:cubicBezTo>
                      <a:pt x="1882" y="9173"/>
                      <a:pt x="1167" y="11067"/>
                      <a:pt x="0" y="12602"/>
                    </a:cubicBezTo>
                    <a:cubicBezTo>
                      <a:pt x="452" y="12516"/>
                      <a:pt x="911" y="12473"/>
                      <a:pt x="1370" y="12473"/>
                    </a:cubicBezTo>
                    <a:cubicBezTo>
                      <a:pt x="2738" y="12473"/>
                      <a:pt x="4107" y="12851"/>
                      <a:pt x="5275" y="13555"/>
                    </a:cubicBezTo>
                    <a:cubicBezTo>
                      <a:pt x="6264" y="14148"/>
                      <a:pt x="8796" y="15331"/>
                      <a:pt x="10144" y="15331"/>
                    </a:cubicBezTo>
                    <a:cubicBezTo>
                      <a:pt x="10256" y="15331"/>
                      <a:pt x="10360" y="15323"/>
                      <a:pt x="10454" y="15305"/>
                    </a:cubicBezTo>
                    <a:cubicBezTo>
                      <a:pt x="15562" y="14376"/>
                      <a:pt x="20146" y="1411"/>
                      <a:pt x="20146" y="1411"/>
                    </a:cubicBezTo>
                    <a:cubicBezTo>
                      <a:pt x="20146" y="1411"/>
                      <a:pt x="15197" y="0"/>
                      <a:pt x="10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2"/>
              <p:cNvSpPr/>
              <p:nvPr/>
            </p:nvSpPr>
            <p:spPr>
              <a:xfrm>
                <a:off x="605125" y="3863100"/>
                <a:ext cx="461975" cy="246900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9876" extrusionOk="0">
                    <a:moveTo>
                      <a:pt x="18479" y="1"/>
                    </a:moveTo>
                    <a:lnTo>
                      <a:pt x="18479" y="1"/>
                    </a:lnTo>
                    <a:cubicBezTo>
                      <a:pt x="18431" y="24"/>
                      <a:pt x="18372" y="36"/>
                      <a:pt x="18336" y="72"/>
                    </a:cubicBezTo>
                    <a:cubicBezTo>
                      <a:pt x="16217" y="1191"/>
                      <a:pt x="14538" y="2977"/>
                      <a:pt x="12597" y="4370"/>
                    </a:cubicBezTo>
                    <a:cubicBezTo>
                      <a:pt x="11116" y="5443"/>
                      <a:pt x="9315" y="6286"/>
                      <a:pt x="7528" y="6286"/>
                    </a:cubicBezTo>
                    <a:cubicBezTo>
                      <a:pt x="6975" y="6286"/>
                      <a:pt x="6423" y="6205"/>
                      <a:pt x="5882" y="6025"/>
                    </a:cubicBezTo>
                    <a:cubicBezTo>
                      <a:pt x="4977" y="5728"/>
                      <a:pt x="4132" y="5085"/>
                      <a:pt x="3834" y="4168"/>
                    </a:cubicBezTo>
                    <a:cubicBezTo>
                      <a:pt x="3608" y="3442"/>
                      <a:pt x="3763" y="2644"/>
                      <a:pt x="3572" y="1918"/>
                    </a:cubicBezTo>
                    <a:cubicBezTo>
                      <a:pt x="3358" y="1156"/>
                      <a:pt x="2775" y="525"/>
                      <a:pt x="2036" y="239"/>
                    </a:cubicBezTo>
                    <a:cubicBezTo>
                      <a:pt x="2024" y="763"/>
                      <a:pt x="2024" y="1275"/>
                      <a:pt x="1989" y="1787"/>
                    </a:cubicBezTo>
                    <a:cubicBezTo>
                      <a:pt x="1882" y="3715"/>
                      <a:pt x="1167" y="5609"/>
                      <a:pt x="0" y="7144"/>
                    </a:cubicBezTo>
                    <a:cubicBezTo>
                      <a:pt x="449" y="7061"/>
                      <a:pt x="905" y="7020"/>
                      <a:pt x="1361" y="7020"/>
                    </a:cubicBezTo>
                    <a:cubicBezTo>
                      <a:pt x="2732" y="7020"/>
                      <a:pt x="4104" y="7391"/>
                      <a:pt x="5275" y="8097"/>
                    </a:cubicBezTo>
                    <a:cubicBezTo>
                      <a:pt x="6261" y="8689"/>
                      <a:pt x="8780" y="9875"/>
                      <a:pt x="10131" y="9875"/>
                    </a:cubicBezTo>
                    <a:cubicBezTo>
                      <a:pt x="10248" y="9875"/>
                      <a:pt x="10356" y="9866"/>
                      <a:pt x="10454" y="9847"/>
                    </a:cubicBezTo>
                    <a:cubicBezTo>
                      <a:pt x="13681" y="9252"/>
                      <a:pt x="16693" y="3882"/>
                      <a:pt x="184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2"/>
              <p:cNvSpPr/>
              <p:nvPr/>
            </p:nvSpPr>
            <p:spPr>
              <a:xfrm>
                <a:off x="1098625" y="3417475"/>
                <a:ext cx="503975" cy="383275"/>
              </a:xfrm>
              <a:custGeom>
                <a:avLst/>
                <a:gdLst/>
                <a:ahLst/>
                <a:cxnLst/>
                <a:rect l="l" t="t" r="r" b="b"/>
                <a:pathLst>
                  <a:path w="20159" h="15331" extrusionOk="0">
                    <a:moveTo>
                      <a:pt x="10003" y="1"/>
                    </a:moveTo>
                    <a:cubicBezTo>
                      <a:pt x="9891" y="1"/>
                      <a:pt x="9787" y="9"/>
                      <a:pt x="9693" y="26"/>
                    </a:cubicBezTo>
                    <a:cubicBezTo>
                      <a:pt x="4585" y="966"/>
                      <a:pt x="1" y="13920"/>
                      <a:pt x="1" y="13920"/>
                    </a:cubicBezTo>
                    <a:cubicBezTo>
                      <a:pt x="1" y="13920"/>
                      <a:pt x="4945" y="15331"/>
                      <a:pt x="9697" y="15331"/>
                    </a:cubicBezTo>
                    <a:cubicBezTo>
                      <a:pt x="12756" y="15331"/>
                      <a:pt x="15736" y="14746"/>
                      <a:pt x="17265" y="12825"/>
                    </a:cubicBezTo>
                    <a:cubicBezTo>
                      <a:pt x="18301" y="11539"/>
                      <a:pt x="18075" y="9729"/>
                      <a:pt x="18158" y="8086"/>
                    </a:cubicBezTo>
                    <a:cubicBezTo>
                      <a:pt x="18265" y="6158"/>
                      <a:pt x="18980" y="4264"/>
                      <a:pt x="20158" y="2729"/>
                    </a:cubicBezTo>
                    <a:lnTo>
                      <a:pt x="20158" y="2729"/>
                    </a:lnTo>
                    <a:cubicBezTo>
                      <a:pt x="19707" y="2815"/>
                      <a:pt x="19247" y="2858"/>
                      <a:pt x="18787" y="2858"/>
                    </a:cubicBezTo>
                    <a:cubicBezTo>
                      <a:pt x="17415" y="2858"/>
                      <a:pt x="16040" y="2481"/>
                      <a:pt x="14872" y="1776"/>
                    </a:cubicBezTo>
                    <a:cubicBezTo>
                      <a:pt x="13882" y="1193"/>
                      <a:pt x="11358" y="1"/>
                      <a:pt x="10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1243000" y="3418000"/>
                <a:ext cx="359600" cy="369525"/>
              </a:xfrm>
              <a:custGeom>
                <a:avLst/>
                <a:gdLst/>
                <a:ahLst/>
                <a:cxnLst/>
                <a:rect l="l" t="t" r="r" b="b"/>
                <a:pathLst>
                  <a:path w="14384" h="14781" extrusionOk="0">
                    <a:moveTo>
                      <a:pt x="4241" y="1"/>
                    </a:moveTo>
                    <a:cubicBezTo>
                      <a:pt x="4124" y="1"/>
                      <a:pt x="4016" y="10"/>
                      <a:pt x="3918" y="29"/>
                    </a:cubicBezTo>
                    <a:cubicBezTo>
                      <a:pt x="2548" y="291"/>
                      <a:pt x="1227" y="1398"/>
                      <a:pt x="1" y="2886"/>
                    </a:cubicBezTo>
                    <a:cubicBezTo>
                      <a:pt x="667" y="2577"/>
                      <a:pt x="1370" y="2315"/>
                      <a:pt x="2084" y="2100"/>
                    </a:cubicBezTo>
                    <a:cubicBezTo>
                      <a:pt x="2700" y="1901"/>
                      <a:pt x="3329" y="1757"/>
                      <a:pt x="3962" y="1757"/>
                    </a:cubicBezTo>
                    <a:cubicBezTo>
                      <a:pt x="4161" y="1757"/>
                      <a:pt x="4361" y="1771"/>
                      <a:pt x="4561" y="1803"/>
                    </a:cubicBezTo>
                    <a:cubicBezTo>
                      <a:pt x="5132" y="1898"/>
                      <a:pt x="5692" y="2136"/>
                      <a:pt x="6227" y="2374"/>
                    </a:cubicBezTo>
                    <a:cubicBezTo>
                      <a:pt x="7323" y="2850"/>
                      <a:pt x="8406" y="3303"/>
                      <a:pt x="9514" y="3779"/>
                    </a:cubicBezTo>
                    <a:cubicBezTo>
                      <a:pt x="10061" y="4007"/>
                      <a:pt x="10608" y="4257"/>
                      <a:pt x="11197" y="4257"/>
                    </a:cubicBezTo>
                    <a:cubicBezTo>
                      <a:pt x="11223" y="4257"/>
                      <a:pt x="11249" y="4256"/>
                      <a:pt x="11276" y="4255"/>
                    </a:cubicBezTo>
                    <a:lnTo>
                      <a:pt x="11276" y="4255"/>
                    </a:lnTo>
                    <a:cubicBezTo>
                      <a:pt x="10276" y="5327"/>
                      <a:pt x="9990" y="6875"/>
                      <a:pt x="9918" y="8351"/>
                    </a:cubicBezTo>
                    <a:cubicBezTo>
                      <a:pt x="9847" y="9816"/>
                      <a:pt x="9918" y="11316"/>
                      <a:pt x="9466" y="12709"/>
                    </a:cubicBezTo>
                    <a:cubicBezTo>
                      <a:pt x="9252" y="13411"/>
                      <a:pt x="8871" y="14078"/>
                      <a:pt x="8430" y="14673"/>
                    </a:cubicBezTo>
                    <a:cubicBezTo>
                      <a:pt x="8394" y="14721"/>
                      <a:pt x="8371" y="14757"/>
                      <a:pt x="8335" y="14781"/>
                    </a:cubicBezTo>
                    <a:cubicBezTo>
                      <a:pt x="9633" y="14400"/>
                      <a:pt x="10740" y="13768"/>
                      <a:pt x="11490" y="12828"/>
                    </a:cubicBezTo>
                    <a:cubicBezTo>
                      <a:pt x="12514" y="11554"/>
                      <a:pt x="12300" y="9732"/>
                      <a:pt x="12383" y="8101"/>
                    </a:cubicBezTo>
                    <a:cubicBezTo>
                      <a:pt x="12490" y="6160"/>
                      <a:pt x="13205" y="4279"/>
                      <a:pt x="14383" y="2743"/>
                    </a:cubicBezTo>
                    <a:lnTo>
                      <a:pt x="14383" y="2743"/>
                    </a:lnTo>
                    <a:cubicBezTo>
                      <a:pt x="13935" y="2823"/>
                      <a:pt x="13480" y="2862"/>
                      <a:pt x="13026" y="2862"/>
                    </a:cubicBezTo>
                    <a:cubicBezTo>
                      <a:pt x="11646" y="2862"/>
                      <a:pt x="10270" y="2498"/>
                      <a:pt x="9097" y="1791"/>
                    </a:cubicBezTo>
                    <a:cubicBezTo>
                      <a:pt x="8110" y="1199"/>
                      <a:pt x="5599" y="1"/>
                      <a:pt x="4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611675" y="3398300"/>
                <a:ext cx="496500" cy="380425"/>
              </a:xfrm>
              <a:custGeom>
                <a:avLst/>
                <a:gdLst/>
                <a:ahLst/>
                <a:cxnLst/>
                <a:rect l="l" t="t" r="r" b="b"/>
                <a:pathLst>
                  <a:path w="19860" h="15217" extrusionOk="0">
                    <a:moveTo>
                      <a:pt x="9721" y="1"/>
                    </a:moveTo>
                    <a:cubicBezTo>
                      <a:pt x="8266" y="1"/>
                      <a:pt x="6953" y="980"/>
                      <a:pt x="5620" y="1674"/>
                    </a:cubicBezTo>
                    <a:cubicBezTo>
                      <a:pt x="4263" y="2367"/>
                      <a:pt x="2717" y="2734"/>
                      <a:pt x="1174" y="2734"/>
                    </a:cubicBezTo>
                    <a:cubicBezTo>
                      <a:pt x="782" y="2734"/>
                      <a:pt x="389" y="2710"/>
                      <a:pt x="0" y="2662"/>
                    </a:cubicBezTo>
                    <a:lnTo>
                      <a:pt x="0" y="2662"/>
                    </a:lnTo>
                    <a:cubicBezTo>
                      <a:pt x="1203" y="4031"/>
                      <a:pt x="1882" y="5865"/>
                      <a:pt x="1858" y="7698"/>
                    </a:cubicBezTo>
                    <a:cubicBezTo>
                      <a:pt x="1846" y="8949"/>
                      <a:pt x="2143" y="12116"/>
                      <a:pt x="2965" y="13056"/>
                    </a:cubicBezTo>
                    <a:cubicBezTo>
                      <a:pt x="4421" y="14736"/>
                      <a:pt x="7719" y="15217"/>
                      <a:pt x="11018" y="15217"/>
                    </a:cubicBezTo>
                    <a:cubicBezTo>
                      <a:pt x="15438" y="15217"/>
                      <a:pt x="19860" y="14354"/>
                      <a:pt x="19860" y="14354"/>
                    </a:cubicBezTo>
                    <a:cubicBezTo>
                      <a:pt x="19860" y="14354"/>
                      <a:pt x="16360" y="912"/>
                      <a:pt x="10156" y="31"/>
                    </a:cubicBezTo>
                    <a:cubicBezTo>
                      <a:pt x="10010" y="11"/>
                      <a:pt x="9865" y="1"/>
                      <a:pt x="9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611375" y="3398300"/>
                <a:ext cx="4033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14533" extrusionOk="0">
                    <a:moveTo>
                      <a:pt x="9712" y="1"/>
                    </a:moveTo>
                    <a:cubicBezTo>
                      <a:pt x="8266" y="1"/>
                      <a:pt x="6953" y="979"/>
                      <a:pt x="5620" y="1662"/>
                    </a:cubicBezTo>
                    <a:cubicBezTo>
                      <a:pt x="4267" y="2372"/>
                      <a:pt x="2726" y="2735"/>
                      <a:pt x="1189" y="2735"/>
                    </a:cubicBezTo>
                    <a:cubicBezTo>
                      <a:pt x="791" y="2735"/>
                      <a:pt x="394" y="2711"/>
                      <a:pt x="0" y="2662"/>
                    </a:cubicBezTo>
                    <a:lnTo>
                      <a:pt x="0" y="2662"/>
                    </a:lnTo>
                    <a:cubicBezTo>
                      <a:pt x="1203" y="4055"/>
                      <a:pt x="1870" y="5865"/>
                      <a:pt x="1858" y="7698"/>
                    </a:cubicBezTo>
                    <a:cubicBezTo>
                      <a:pt x="1846" y="8949"/>
                      <a:pt x="2144" y="12104"/>
                      <a:pt x="2965" y="13056"/>
                    </a:cubicBezTo>
                    <a:cubicBezTo>
                      <a:pt x="3537" y="13723"/>
                      <a:pt x="4406" y="14199"/>
                      <a:pt x="5442" y="14533"/>
                    </a:cubicBezTo>
                    <a:cubicBezTo>
                      <a:pt x="6037" y="12890"/>
                      <a:pt x="6085" y="11044"/>
                      <a:pt x="5584" y="9377"/>
                    </a:cubicBezTo>
                    <a:cubicBezTo>
                      <a:pt x="5346" y="8615"/>
                      <a:pt x="5001" y="7901"/>
                      <a:pt x="4834" y="7127"/>
                    </a:cubicBezTo>
                    <a:cubicBezTo>
                      <a:pt x="4668" y="6353"/>
                      <a:pt x="4715" y="5496"/>
                      <a:pt x="5180" y="4853"/>
                    </a:cubicBezTo>
                    <a:cubicBezTo>
                      <a:pt x="5489" y="4424"/>
                      <a:pt x="5965" y="4150"/>
                      <a:pt x="6442" y="3912"/>
                    </a:cubicBezTo>
                    <a:cubicBezTo>
                      <a:pt x="7812" y="3214"/>
                      <a:pt x="9337" y="2636"/>
                      <a:pt x="10845" y="2636"/>
                    </a:cubicBezTo>
                    <a:cubicBezTo>
                      <a:pt x="11342" y="2636"/>
                      <a:pt x="11837" y="2699"/>
                      <a:pt x="12323" y="2841"/>
                    </a:cubicBezTo>
                    <a:cubicBezTo>
                      <a:pt x="13216" y="3115"/>
                      <a:pt x="14002" y="3615"/>
                      <a:pt x="14764" y="4174"/>
                    </a:cubicBezTo>
                    <a:cubicBezTo>
                      <a:pt x="15240" y="4508"/>
                      <a:pt x="15681" y="4877"/>
                      <a:pt x="16133" y="5258"/>
                    </a:cubicBezTo>
                    <a:cubicBezTo>
                      <a:pt x="14586" y="2638"/>
                      <a:pt x="12573" y="376"/>
                      <a:pt x="10145" y="31"/>
                    </a:cubicBezTo>
                    <a:cubicBezTo>
                      <a:pt x="9999" y="11"/>
                      <a:pt x="9855" y="1"/>
                      <a:pt x="97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1099825" y="3728300"/>
                <a:ext cx="496525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9861" h="15210" extrusionOk="0">
                    <a:moveTo>
                      <a:pt x="8851" y="1"/>
                    </a:moveTo>
                    <a:cubicBezTo>
                      <a:pt x="4428" y="1"/>
                      <a:pt x="1" y="868"/>
                      <a:pt x="1" y="868"/>
                    </a:cubicBezTo>
                    <a:cubicBezTo>
                      <a:pt x="1" y="868"/>
                      <a:pt x="3501" y="14310"/>
                      <a:pt x="9704" y="15180"/>
                    </a:cubicBezTo>
                    <a:cubicBezTo>
                      <a:pt x="9851" y="15200"/>
                      <a:pt x="9997" y="15210"/>
                      <a:pt x="10141" y="15210"/>
                    </a:cubicBezTo>
                    <a:cubicBezTo>
                      <a:pt x="11585" y="15210"/>
                      <a:pt x="12897" y="14241"/>
                      <a:pt x="14229" y="13548"/>
                    </a:cubicBezTo>
                    <a:cubicBezTo>
                      <a:pt x="15596" y="12846"/>
                      <a:pt x="17138" y="12476"/>
                      <a:pt x="18684" y="12476"/>
                    </a:cubicBezTo>
                    <a:cubicBezTo>
                      <a:pt x="19077" y="12476"/>
                      <a:pt x="19470" y="12500"/>
                      <a:pt x="19860" y="12548"/>
                    </a:cubicBezTo>
                    <a:cubicBezTo>
                      <a:pt x="18646" y="11179"/>
                      <a:pt x="17979" y="9346"/>
                      <a:pt x="17991" y="7524"/>
                    </a:cubicBezTo>
                    <a:cubicBezTo>
                      <a:pt x="18015" y="6274"/>
                      <a:pt x="17717" y="3095"/>
                      <a:pt x="16896" y="2166"/>
                    </a:cubicBezTo>
                    <a:cubicBezTo>
                      <a:pt x="15441" y="483"/>
                      <a:pt x="12147" y="1"/>
                      <a:pt x="8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1158175" y="3728575"/>
                <a:ext cx="437575" cy="379975"/>
              </a:xfrm>
              <a:custGeom>
                <a:avLst/>
                <a:gdLst/>
                <a:ahLst/>
                <a:cxnLst/>
                <a:rect l="l" t="t" r="r" b="b"/>
                <a:pathLst>
                  <a:path w="17503" h="15199" extrusionOk="0">
                    <a:moveTo>
                      <a:pt x="7656" y="0"/>
                    </a:moveTo>
                    <a:cubicBezTo>
                      <a:pt x="8430" y="286"/>
                      <a:pt x="9192" y="583"/>
                      <a:pt x="9942" y="893"/>
                    </a:cubicBezTo>
                    <a:cubicBezTo>
                      <a:pt x="10430" y="1107"/>
                      <a:pt x="10930" y="1322"/>
                      <a:pt x="11347" y="1619"/>
                    </a:cubicBezTo>
                    <a:cubicBezTo>
                      <a:pt x="12311" y="2286"/>
                      <a:pt x="12942" y="3417"/>
                      <a:pt x="13014" y="4596"/>
                    </a:cubicBezTo>
                    <a:cubicBezTo>
                      <a:pt x="13061" y="5370"/>
                      <a:pt x="12883" y="6144"/>
                      <a:pt x="12859" y="6918"/>
                    </a:cubicBezTo>
                    <a:cubicBezTo>
                      <a:pt x="12847" y="8072"/>
                      <a:pt x="13216" y="9239"/>
                      <a:pt x="13907" y="10156"/>
                    </a:cubicBezTo>
                    <a:cubicBezTo>
                      <a:pt x="13639" y="10131"/>
                      <a:pt x="13370" y="10118"/>
                      <a:pt x="13101" y="10118"/>
                    </a:cubicBezTo>
                    <a:cubicBezTo>
                      <a:pt x="12234" y="10118"/>
                      <a:pt x="11370" y="10250"/>
                      <a:pt x="10561" y="10513"/>
                    </a:cubicBezTo>
                    <a:cubicBezTo>
                      <a:pt x="9763" y="10751"/>
                      <a:pt x="9013" y="11120"/>
                      <a:pt x="8204" y="11299"/>
                    </a:cubicBezTo>
                    <a:cubicBezTo>
                      <a:pt x="7794" y="11392"/>
                      <a:pt x="7379" y="11436"/>
                      <a:pt x="6964" y="11436"/>
                    </a:cubicBezTo>
                    <a:cubicBezTo>
                      <a:pt x="5313" y="11436"/>
                      <a:pt x="3658" y="10745"/>
                      <a:pt x="2346" y="9727"/>
                    </a:cubicBezTo>
                    <a:cubicBezTo>
                      <a:pt x="1453" y="9025"/>
                      <a:pt x="691" y="8192"/>
                      <a:pt x="0" y="7299"/>
                    </a:cubicBezTo>
                    <a:lnTo>
                      <a:pt x="0" y="7299"/>
                    </a:lnTo>
                    <a:cubicBezTo>
                      <a:pt x="1655" y="10882"/>
                      <a:pt x="4144" y="14704"/>
                      <a:pt x="7358" y="15169"/>
                    </a:cubicBezTo>
                    <a:cubicBezTo>
                      <a:pt x="7504" y="15189"/>
                      <a:pt x="7648" y="15199"/>
                      <a:pt x="7791" y="15199"/>
                    </a:cubicBezTo>
                    <a:cubicBezTo>
                      <a:pt x="9237" y="15199"/>
                      <a:pt x="10550" y="14220"/>
                      <a:pt x="11883" y="13537"/>
                    </a:cubicBezTo>
                    <a:cubicBezTo>
                      <a:pt x="13245" y="12828"/>
                      <a:pt x="14780" y="12464"/>
                      <a:pt x="16315" y="12464"/>
                    </a:cubicBezTo>
                    <a:cubicBezTo>
                      <a:pt x="16712" y="12464"/>
                      <a:pt x="17109" y="12488"/>
                      <a:pt x="17502" y="12537"/>
                    </a:cubicBezTo>
                    <a:cubicBezTo>
                      <a:pt x="16300" y="11156"/>
                      <a:pt x="15633" y="9335"/>
                      <a:pt x="15645" y="7501"/>
                    </a:cubicBezTo>
                    <a:cubicBezTo>
                      <a:pt x="15657" y="6251"/>
                      <a:pt x="15359" y="3096"/>
                      <a:pt x="14550" y="2143"/>
                    </a:cubicBezTo>
                    <a:cubicBezTo>
                      <a:pt x="13264" y="655"/>
                      <a:pt x="10537" y="119"/>
                      <a:pt x="76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2"/>
              <p:cNvSpPr/>
              <p:nvPr/>
            </p:nvSpPr>
            <p:spPr>
              <a:xfrm>
                <a:off x="859025" y="3775300"/>
                <a:ext cx="233100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0234" extrusionOk="0">
                    <a:moveTo>
                      <a:pt x="8680" y="0"/>
                    </a:moveTo>
                    <a:cubicBezTo>
                      <a:pt x="7525" y="2405"/>
                      <a:pt x="4977" y="6251"/>
                      <a:pt x="0" y="8656"/>
                    </a:cubicBezTo>
                    <a:cubicBezTo>
                      <a:pt x="810" y="9549"/>
                      <a:pt x="1953" y="10144"/>
                      <a:pt x="3275" y="10228"/>
                    </a:cubicBezTo>
                    <a:cubicBezTo>
                      <a:pt x="3353" y="10232"/>
                      <a:pt x="3432" y="10234"/>
                      <a:pt x="3512" y="10234"/>
                    </a:cubicBezTo>
                    <a:cubicBezTo>
                      <a:pt x="4856" y="10234"/>
                      <a:pt x="6338" y="9667"/>
                      <a:pt x="7406" y="8644"/>
                    </a:cubicBezTo>
                    <a:cubicBezTo>
                      <a:pt x="8847" y="7227"/>
                      <a:pt x="9323" y="5227"/>
                      <a:pt x="9287" y="3453"/>
                    </a:cubicBezTo>
                    <a:cubicBezTo>
                      <a:pt x="9275" y="2322"/>
                      <a:pt x="8775" y="298"/>
                      <a:pt x="8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2"/>
              <p:cNvSpPr/>
              <p:nvPr/>
            </p:nvSpPr>
            <p:spPr>
              <a:xfrm>
                <a:off x="824200" y="3774100"/>
                <a:ext cx="251850" cy="2176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8705" extrusionOk="0">
                    <a:moveTo>
                      <a:pt x="10061" y="1"/>
                    </a:moveTo>
                    <a:cubicBezTo>
                      <a:pt x="10061" y="1"/>
                      <a:pt x="5287" y="477"/>
                      <a:pt x="3739" y="1191"/>
                    </a:cubicBezTo>
                    <a:cubicBezTo>
                      <a:pt x="2191" y="1906"/>
                      <a:pt x="786" y="3287"/>
                      <a:pt x="370" y="4858"/>
                    </a:cubicBezTo>
                    <a:cubicBezTo>
                      <a:pt x="0" y="6240"/>
                      <a:pt x="441" y="7573"/>
                      <a:pt x="1239" y="8549"/>
                    </a:cubicBezTo>
                    <a:cubicBezTo>
                      <a:pt x="1298" y="8585"/>
                      <a:pt x="1358" y="8645"/>
                      <a:pt x="1393" y="8704"/>
                    </a:cubicBezTo>
                    <a:cubicBezTo>
                      <a:pt x="6370" y="6299"/>
                      <a:pt x="8894" y="2477"/>
                      <a:pt x="10073" y="48"/>
                    </a:cubicBezTo>
                    <a:cubicBezTo>
                      <a:pt x="10073" y="13"/>
                      <a:pt x="10061" y="1"/>
                      <a:pt x="100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2"/>
              <p:cNvSpPr/>
              <p:nvPr/>
            </p:nvSpPr>
            <p:spPr>
              <a:xfrm>
                <a:off x="993850" y="3800600"/>
                <a:ext cx="147375" cy="307125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12285" extrusionOk="0">
                    <a:moveTo>
                      <a:pt x="4073" y="0"/>
                    </a:moveTo>
                    <a:cubicBezTo>
                      <a:pt x="4073" y="0"/>
                      <a:pt x="1132" y="3798"/>
                      <a:pt x="561" y="5406"/>
                    </a:cubicBezTo>
                    <a:cubicBezTo>
                      <a:pt x="1" y="7013"/>
                      <a:pt x="49" y="8990"/>
                      <a:pt x="882" y="10359"/>
                    </a:cubicBezTo>
                    <a:cubicBezTo>
                      <a:pt x="1620" y="11573"/>
                      <a:pt x="2882" y="12192"/>
                      <a:pt x="4132" y="12276"/>
                    </a:cubicBezTo>
                    <a:cubicBezTo>
                      <a:pt x="4240" y="12282"/>
                      <a:pt x="4344" y="12285"/>
                      <a:pt x="4448" y="12285"/>
                    </a:cubicBezTo>
                    <a:cubicBezTo>
                      <a:pt x="4552" y="12285"/>
                      <a:pt x="4656" y="12282"/>
                      <a:pt x="4763" y="12276"/>
                    </a:cubicBezTo>
                    <a:cubicBezTo>
                      <a:pt x="5323" y="9192"/>
                      <a:pt x="5895" y="3882"/>
                      <a:pt x="4132" y="24"/>
                    </a:cubicBezTo>
                    <a:cubicBezTo>
                      <a:pt x="4097" y="0"/>
                      <a:pt x="4073" y="0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2"/>
              <p:cNvSpPr/>
              <p:nvPr/>
            </p:nvSpPr>
            <p:spPr>
              <a:xfrm>
                <a:off x="1098050" y="3801800"/>
                <a:ext cx="133675" cy="3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22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38" y="3846"/>
                      <a:pt x="1179" y="9144"/>
                      <a:pt x="607" y="12240"/>
                    </a:cubicBezTo>
                    <a:cubicBezTo>
                      <a:pt x="1679" y="12180"/>
                      <a:pt x="2751" y="11763"/>
                      <a:pt x="3608" y="10966"/>
                    </a:cubicBezTo>
                    <a:cubicBezTo>
                      <a:pt x="4644" y="10001"/>
                      <a:pt x="5346" y="8465"/>
                      <a:pt x="5322" y="6882"/>
                    </a:cubicBezTo>
                    <a:cubicBezTo>
                      <a:pt x="5310" y="4858"/>
                      <a:pt x="4179" y="3131"/>
                      <a:pt x="2881" y="1929"/>
                    </a:cubicBezTo>
                    <a:cubicBezTo>
                      <a:pt x="2084" y="1191"/>
                      <a:pt x="334" y="19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2"/>
              <p:cNvSpPr/>
              <p:nvPr/>
            </p:nvSpPr>
            <p:spPr>
              <a:xfrm>
                <a:off x="1129900" y="3747325"/>
                <a:ext cx="273275" cy="27355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942" extrusionOk="0">
                    <a:moveTo>
                      <a:pt x="24" y="0"/>
                    </a:moveTo>
                    <a:cubicBezTo>
                      <a:pt x="24" y="0"/>
                      <a:pt x="24" y="12"/>
                      <a:pt x="0" y="48"/>
                    </a:cubicBezTo>
                    <a:cubicBezTo>
                      <a:pt x="3024" y="3024"/>
                      <a:pt x="6799" y="8132"/>
                      <a:pt x="8835" y="10942"/>
                    </a:cubicBezTo>
                    <a:cubicBezTo>
                      <a:pt x="9132" y="10751"/>
                      <a:pt x="9394" y="10525"/>
                      <a:pt x="9620" y="10275"/>
                    </a:cubicBezTo>
                    <a:cubicBezTo>
                      <a:pt x="10466" y="9347"/>
                      <a:pt x="10930" y="7977"/>
                      <a:pt x="10513" y="6465"/>
                    </a:cubicBezTo>
                    <a:cubicBezTo>
                      <a:pt x="10049" y="4751"/>
                      <a:pt x="8537" y="3084"/>
                      <a:pt x="6846" y="2119"/>
                    </a:cubicBezTo>
                    <a:cubicBezTo>
                      <a:pt x="5167" y="1143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2"/>
              <p:cNvSpPr/>
              <p:nvPr/>
            </p:nvSpPr>
            <p:spPr>
              <a:xfrm>
                <a:off x="1114700" y="3748500"/>
                <a:ext cx="235475" cy="290525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11621" extrusionOk="0">
                    <a:moveTo>
                      <a:pt x="632" y="1"/>
                    </a:moveTo>
                    <a:cubicBezTo>
                      <a:pt x="549" y="298"/>
                      <a:pt x="1" y="2394"/>
                      <a:pt x="1" y="3596"/>
                    </a:cubicBezTo>
                    <a:cubicBezTo>
                      <a:pt x="1" y="5478"/>
                      <a:pt x="525" y="7680"/>
                      <a:pt x="2085" y="9371"/>
                    </a:cubicBezTo>
                    <a:cubicBezTo>
                      <a:pt x="3311" y="10704"/>
                      <a:pt x="5037" y="11502"/>
                      <a:pt x="6537" y="11609"/>
                    </a:cubicBezTo>
                    <a:cubicBezTo>
                      <a:pt x="6649" y="11617"/>
                      <a:pt x="6760" y="11620"/>
                      <a:pt x="6869" y="11620"/>
                    </a:cubicBezTo>
                    <a:cubicBezTo>
                      <a:pt x="7832" y="11620"/>
                      <a:pt x="8702" y="11343"/>
                      <a:pt x="9419" y="10883"/>
                    </a:cubicBezTo>
                    <a:cubicBezTo>
                      <a:pt x="7407" y="8085"/>
                      <a:pt x="3632" y="2977"/>
                      <a:pt x="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2"/>
              <p:cNvSpPr/>
              <p:nvPr/>
            </p:nvSpPr>
            <p:spPr>
              <a:xfrm>
                <a:off x="1112625" y="3516925"/>
                <a:ext cx="28637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10776" extrusionOk="0">
                    <a:moveTo>
                      <a:pt x="9276" y="1"/>
                    </a:moveTo>
                    <a:cubicBezTo>
                      <a:pt x="3787" y="2799"/>
                      <a:pt x="1132" y="7895"/>
                      <a:pt x="1" y="10776"/>
                    </a:cubicBezTo>
                    <a:cubicBezTo>
                      <a:pt x="501" y="10693"/>
                      <a:pt x="5311" y="9811"/>
                      <a:pt x="6978" y="8966"/>
                    </a:cubicBezTo>
                    <a:cubicBezTo>
                      <a:pt x="8728" y="8073"/>
                      <a:pt x="10371" y="6466"/>
                      <a:pt x="10942" y="4751"/>
                    </a:cubicBezTo>
                    <a:cubicBezTo>
                      <a:pt x="11454" y="3239"/>
                      <a:pt x="11085" y="1846"/>
                      <a:pt x="10299" y="882"/>
                    </a:cubicBezTo>
                    <a:cubicBezTo>
                      <a:pt x="10014" y="537"/>
                      <a:pt x="9668" y="239"/>
                      <a:pt x="9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2"/>
              <p:cNvSpPr/>
              <p:nvPr/>
            </p:nvSpPr>
            <p:spPr>
              <a:xfrm>
                <a:off x="1099525" y="3499875"/>
                <a:ext cx="245000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11494" extrusionOk="0">
                    <a:moveTo>
                      <a:pt x="7383" y="1"/>
                    </a:moveTo>
                    <a:cubicBezTo>
                      <a:pt x="7323" y="1"/>
                      <a:pt x="7264" y="2"/>
                      <a:pt x="7204" y="4"/>
                    </a:cubicBezTo>
                    <a:cubicBezTo>
                      <a:pt x="5668" y="52"/>
                      <a:pt x="3882" y="778"/>
                      <a:pt x="2561" y="2052"/>
                    </a:cubicBezTo>
                    <a:cubicBezTo>
                      <a:pt x="858" y="3695"/>
                      <a:pt x="191" y="5886"/>
                      <a:pt x="72" y="7791"/>
                    </a:cubicBezTo>
                    <a:cubicBezTo>
                      <a:pt x="1" y="9100"/>
                      <a:pt x="477" y="11494"/>
                      <a:pt x="477" y="11494"/>
                    </a:cubicBezTo>
                    <a:cubicBezTo>
                      <a:pt x="477" y="11494"/>
                      <a:pt x="489" y="11458"/>
                      <a:pt x="525" y="11458"/>
                    </a:cubicBezTo>
                    <a:cubicBezTo>
                      <a:pt x="1656" y="8577"/>
                      <a:pt x="4311" y="3481"/>
                      <a:pt x="9800" y="683"/>
                    </a:cubicBezTo>
                    <a:cubicBezTo>
                      <a:pt x="9117" y="258"/>
                      <a:pt x="8299" y="1"/>
                      <a:pt x="7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2"/>
              <p:cNvSpPr/>
              <p:nvPr/>
            </p:nvSpPr>
            <p:spPr>
              <a:xfrm>
                <a:off x="917950" y="3481975"/>
                <a:ext cx="206900" cy="276075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11043" extrusionOk="0">
                    <a:moveTo>
                      <a:pt x="1937" y="1"/>
                    </a:moveTo>
                    <a:cubicBezTo>
                      <a:pt x="1241" y="1"/>
                      <a:pt x="586" y="163"/>
                      <a:pt x="1" y="434"/>
                    </a:cubicBezTo>
                    <a:cubicBezTo>
                      <a:pt x="4966" y="3292"/>
                      <a:pt x="6787" y="8007"/>
                      <a:pt x="7454" y="11043"/>
                    </a:cubicBezTo>
                    <a:lnTo>
                      <a:pt x="7490" y="11043"/>
                    </a:lnTo>
                    <a:cubicBezTo>
                      <a:pt x="7490" y="11043"/>
                      <a:pt x="8169" y="8757"/>
                      <a:pt x="8216" y="7507"/>
                    </a:cubicBezTo>
                    <a:cubicBezTo>
                      <a:pt x="8276" y="5685"/>
                      <a:pt x="7847" y="3578"/>
                      <a:pt x="6371" y="1994"/>
                    </a:cubicBezTo>
                    <a:cubicBezTo>
                      <a:pt x="5240" y="768"/>
                      <a:pt x="3597" y="53"/>
                      <a:pt x="2144" y="6"/>
                    </a:cubicBezTo>
                    <a:cubicBezTo>
                      <a:pt x="2075" y="3"/>
                      <a:pt x="2006" y="1"/>
                      <a:pt x="1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2"/>
              <p:cNvSpPr/>
              <p:nvPr/>
            </p:nvSpPr>
            <p:spPr>
              <a:xfrm>
                <a:off x="848300" y="3492825"/>
                <a:ext cx="256025" cy="26582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0633" extrusionOk="0">
                    <a:moveTo>
                      <a:pt x="2775" y="0"/>
                    </a:moveTo>
                    <a:cubicBezTo>
                      <a:pt x="2215" y="250"/>
                      <a:pt x="1727" y="608"/>
                      <a:pt x="1322" y="1060"/>
                    </a:cubicBezTo>
                    <a:cubicBezTo>
                      <a:pt x="477" y="1977"/>
                      <a:pt x="1" y="3322"/>
                      <a:pt x="346" y="4775"/>
                    </a:cubicBezTo>
                    <a:cubicBezTo>
                      <a:pt x="727" y="6418"/>
                      <a:pt x="2144" y="7978"/>
                      <a:pt x="3739" y="8847"/>
                    </a:cubicBezTo>
                    <a:cubicBezTo>
                      <a:pt x="5275" y="9680"/>
                      <a:pt x="9895" y="10549"/>
                      <a:pt x="10240" y="10633"/>
                    </a:cubicBezTo>
                    <a:cubicBezTo>
                      <a:pt x="9573" y="7573"/>
                      <a:pt x="7752" y="2858"/>
                      <a:pt x="2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2"/>
              <p:cNvSpPr/>
              <p:nvPr/>
            </p:nvSpPr>
            <p:spPr>
              <a:xfrm>
                <a:off x="1098350" y="3428825"/>
                <a:ext cx="136350" cy="3262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13050" extrusionOk="0">
                    <a:moveTo>
                      <a:pt x="1131" y="1"/>
                    </a:moveTo>
                    <a:lnTo>
                      <a:pt x="1131" y="1"/>
                    </a:lnTo>
                    <a:cubicBezTo>
                      <a:pt x="2417" y="6561"/>
                      <a:pt x="1191" y="10752"/>
                      <a:pt x="0" y="13038"/>
                    </a:cubicBezTo>
                    <a:lnTo>
                      <a:pt x="12" y="13050"/>
                    </a:lnTo>
                    <a:cubicBezTo>
                      <a:pt x="12" y="13050"/>
                      <a:pt x="2084" y="11859"/>
                      <a:pt x="2977" y="10966"/>
                    </a:cubicBezTo>
                    <a:cubicBezTo>
                      <a:pt x="4274" y="9692"/>
                      <a:pt x="5406" y="7859"/>
                      <a:pt x="5429" y="5704"/>
                    </a:cubicBezTo>
                    <a:cubicBezTo>
                      <a:pt x="5453" y="4025"/>
                      <a:pt x="4763" y="2382"/>
                      <a:pt x="3739" y="1346"/>
                    </a:cubicBezTo>
                    <a:cubicBezTo>
                      <a:pt x="2977" y="584"/>
                      <a:pt x="2072" y="131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2"/>
              <p:cNvSpPr/>
              <p:nvPr/>
            </p:nvSpPr>
            <p:spPr>
              <a:xfrm>
                <a:off x="997125" y="3427725"/>
                <a:ext cx="1613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3082" extrusionOk="0">
                    <a:moveTo>
                      <a:pt x="4527" y="1"/>
                    </a:moveTo>
                    <a:cubicBezTo>
                      <a:pt x="4401" y="1"/>
                      <a:pt x="4277" y="7"/>
                      <a:pt x="4156" y="21"/>
                    </a:cubicBezTo>
                    <a:cubicBezTo>
                      <a:pt x="2906" y="104"/>
                      <a:pt x="1632" y="747"/>
                      <a:pt x="882" y="2045"/>
                    </a:cubicBezTo>
                    <a:cubicBezTo>
                      <a:pt x="49" y="3497"/>
                      <a:pt x="1" y="5593"/>
                      <a:pt x="549" y="7319"/>
                    </a:cubicBezTo>
                    <a:cubicBezTo>
                      <a:pt x="1084" y="8974"/>
                      <a:pt x="3823" y="12772"/>
                      <a:pt x="4049" y="13082"/>
                    </a:cubicBezTo>
                    <a:cubicBezTo>
                      <a:pt x="5240" y="10796"/>
                      <a:pt x="6454" y="6605"/>
                      <a:pt x="5168" y="56"/>
                    </a:cubicBezTo>
                    <a:cubicBezTo>
                      <a:pt x="4952" y="19"/>
                      <a:pt x="4737" y="1"/>
                      <a:pt x="4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2"/>
              <p:cNvSpPr/>
              <p:nvPr/>
            </p:nvSpPr>
            <p:spPr>
              <a:xfrm>
                <a:off x="770625" y="3635375"/>
                <a:ext cx="30570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5669" extrusionOk="0">
                    <a:moveTo>
                      <a:pt x="5441" y="1"/>
                    </a:moveTo>
                    <a:cubicBezTo>
                      <a:pt x="5174" y="1"/>
                      <a:pt x="4904" y="20"/>
                      <a:pt x="4632" y="61"/>
                    </a:cubicBezTo>
                    <a:cubicBezTo>
                      <a:pt x="3072" y="299"/>
                      <a:pt x="1691" y="1216"/>
                      <a:pt x="905" y="2383"/>
                    </a:cubicBezTo>
                    <a:cubicBezTo>
                      <a:pt x="238" y="3395"/>
                      <a:pt x="0" y="4550"/>
                      <a:pt x="143" y="5669"/>
                    </a:cubicBezTo>
                    <a:cubicBezTo>
                      <a:pt x="2289" y="4821"/>
                      <a:pt x="5438" y="3855"/>
                      <a:pt x="8748" y="3855"/>
                    </a:cubicBezTo>
                    <a:cubicBezTo>
                      <a:pt x="9900" y="3855"/>
                      <a:pt x="11072" y="3972"/>
                      <a:pt x="12228" y="4252"/>
                    </a:cubicBezTo>
                    <a:cubicBezTo>
                      <a:pt x="12014" y="3954"/>
                      <a:pt x="10740" y="2383"/>
                      <a:pt x="9871" y="1692"/>
                    </a:cubicBezTo>
                    <a:cubicBezTo>
                      <a:pt x="8669" y="758"/>
                      <a:pt x="7114" y="1"/>
                      <a:pt x="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2"/>
              <p:cNvSpPr/>
              <p:nvPr/>
            </p:nvSpPr>
            <p:spPr>
              <a:xfrm>
                <a:off x="774200" y="3732100"/>
                <a:ext cx="30302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5575" extrusionOk="0">
                    <a:moveTo>
                      <a:pt x="8529" y="1"/>
                    </a:moveTo>
                    <a:cubicBezTo>
                      <a:pt x="5250" y="1"/>
                      <a:pt x="2131" y="961"/>
                      <a:pt x="0" y="1812"/>
                    </a:cubicBezTo>
                    <a:cubicBezTo>
                      <a:pt x="12" y="1978"/>
                      <a:pt x="48" y="2157"/>
                      <a:pt x="95" y="2324"/>
                    </a:cubicBezTo>
                    <a:cubicBezTo>
                      <a:pt x="381" y="3538"/>
                      <a:pt x="1179" y="4705"/>
                      <a:pt x="2489" y="5241"/>
                    </a:cubicBezTo>
                    <a:cubicBezTo>
                      <a:pt x="3047" y="5469"/>
                      <a:pt x="3670" y="5574"/>
                      <a:pt x="4308" y="5574"/>
                    </a:cubicBezTo>
                    <a:cubicBezTo>
                      <a:pt x="5370" y="5574"/>
                      <a:pt x="6476" y="5282"/>
                      <a:pt x="7406" y="4776"/>
                    </a:cubicBezTo>
                    <a:cubicBezTo>
                      <a:pt x="8894" y="3979"/>
                      <a:pt x="12121" y="466"/>
                      <a:pt x="12121" y="466"/>
                    </a:cubicBezTo>
                    <a:lnTo>
                      <a:pt x="12073" y="419"/>
                    </a:lnTo>
                    <a:cubicBezTo>
                      <a:pt x="10897" y="124"/>
                      <a:pt x="9703" y="1"/>
                      <a:pt x="85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2"/>
              <p:cNvSpPr/>
              <p:nvPr/>
            </p:nvSpPr>
            <p:spPr>
              <a:xfrm>
                <a:off x="1104300" y="3660125"/>
                <a:ext cx="336375" cy="14645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5858" extrusionOk="0">
                    <a:moveTo>
                      <a:pt x="7134" y="0"/>
                    </a:moveTo>
                    <a:cubicBezTo>
                      <a:pt x="5487" y="0"/>
                      <a:pt x="3951" y="586"/>
                      <a:pt x="2739" y="1345"/>
                    </a:cubicBezTo>
                    <a:cubicBezTo>
                      <a:pt x="1655" y="2012"/>
                      <a:pt x="0" y="3762"/>
                      <a:pt x="0" y="3762"/>
                    </a:cubicBezTo>
                    <a:lnTo>
                      <a:pt x="12" y="3774"/>
                    </a:lnTo>
                    <a:cubicBezTo>
                      <a:pt x="1159" y="3559"/>
                      <a:pt x="2286" y="3467"/>
                      <a:pt x="3373" y="3467"/>
                    </a:cubicBezTo>
                    <a:cubicBezTo>
                      <a:pt x="7763" y="3467"/>
                      <a:pt x="11515" y="4961"/>
                      <a:pt x="13347" y="5858"/>
                    </a:cubicBezTo>
                    <a:cubicBezTo>
                      <a:pt x="13454" y="4857"/>
                      <a:pt x="13216" y="3786"/>
                      <a:pt x="12585" y="2821"/>
                    </a:cubicBezTo>
                    <a:cubicBezTo>
                      <a:pt x="11775" y="1583"/>
                      <a:pt x="10263" y="524"/>
                      <a:pt x="8573" y="154"/>
                    </a:cubicBezTo>
                    <a:cubicBezTo>
                      <a:pt x="8087" y="48"/>
                      <a:pt x="7606" y="0"/>
                      <a:pt x="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1104300" y="3746950"/>
                <a:ext cx="3337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6144" extrusionOk="0">
                    <a:moveTo>
                      <a:pt x="3392" y="0"/>
                    </a:moveTo>
                    <a:cubicBezTo>
                      <a:pt x="2295" y="0"/>
                      <a:pt x="1158" y="94"/>
                      <a:pt x="0" y="313"/>
                    </a:cubicBezTo>
                    <a:cubicBezTo>
                      <a:pt x="250" y="599"/>
                      <a:pt x="3489" y="4135"/>
                      <a:pt x="5037" y="5051"/>
                    </a:cubicBezTo>
                    <a:cubicBezTo>
                      <a:pt x="6196" y="5721"/>
                      <a:pt x="7622" y="6143"/>
                      <a:pt x="8952" y="6143"/>
                    </a:cubicBezTo>
                    <a:cubicBezTo>
                      <a:pt x="9466" y="6143"/>
                      <a:pt x="9966" y="6080"/>
                      <a:pt x="10430" y="5944"/>
                    </a:cubicBezTo>
                    <a:cubicBezTo>
                      <a:pt x="11906" y="5504"/>
                      <a:pt x="12811" y="4420"/>
                      <a:pt x="13192" y="3218"/>
                    </a:cubicBezTo>
                    <a:cubicBezTo>
                      <a:pt x="13264" y="2944"/>
                      <a:pt x="13323" y="2670"/>
                      <a:pt x="13347" y="2396"/>
                    </a:cubicBezTo>
                    <a:cubicBezTo>
                      <a:pt x="11519" y="1492"/>
                      <a:pt x="7778" y="0"/>
                      <a:pt x="3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962300" y="3624600"/>
                <a:ext cx="289350" cy="267175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687" extrusionOk="0">
                    <a:moveTo>
                      <a:pt x="5792" y="1"/>
                    </a:moveTo>
                    <a:cubicBezTo>
                      <a:pt x="3256" y="1"/>
                      <a:pt x="1002" y="1803"/>
                      <a:pt x="537" y="4385"/>
                    </a:cubicBezTo>
                    <a:cubicBezTo>
                      <a:pt x="1" y="7290"/>
                      <a:pt x="1930" y="10076"/>
                      <a:pt x="4823" y="10600"/>
                    </a:cubicBezTo>
                    <a:cubicBezTo>
                      <a:pt x="5145" y="10658"/>
                      <a:pt x="5466" y="10687"/>
                      <a:pt x="5783" y="10687"/>
                    </a:cubicBezTo>
                    <a:cubicBezTo>
                      <a:pt x="8319" y="10687"/>
                      <a:pt x="10574" y="8885"/>
                      <a:pt x="11050" y="6302"/>
                    </a:cubicBezTo>
                    <a:cubicBezTo>
                      <a:pt x="11574" y="3397"/>
                      <a:pt x="9645" y="623"/>
                      <a:pt x="6752" y="87"/>
                    </a:cubicBezTo>
                    <a:cubicBezTo>
                      <a:pt x="6429" y="29"/>
                      <a:pt x="6108" y="1"/>
                      <a:pt x="5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71438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2" name="Google Shape;3212;p32"/>
          <p:cNvGrpSpPr/>
          <p:nvPr/>
        </p:nvGrpSpPr>
        <p:grpSpPr>
          <a:xfrm rot="-9370740">
            <a:off x="7313559" y="-352532"/>
            <a:ext cx="1692064" cy="1802039"/>
            <a:chOff x="3187600" y="3174025"/>
            <a:chExt cx="879300" cy="936450"/>
          </a:xfrm>
        </p:grpSpPr>
        <p:sp>
          <p:nvSpPr>
            <p:cNvPr id="3213" name="Google Shape;3213;p32"/>
            <p:cNvSpPr/>
            <p:nvPr/>
          </p:nvSpPr>
          <p:spPr>
            <a:xfrm>
              <a:off x="3189375" y="3689550"/>
              <a:ext cx="368825" cy="339675"/>
            </a:xfrm>
            <a:custGeom>
              <a:avLst/>
              <a:gdLst/>
              <a:ahLst/>
              <a:cxnLst/>
              <a:rect l="l" t="t" r="r" b="b"/>
              <a:pathLst>
                <a:path w="14753" h="13587" extrusionOk="0">
                  <a:moveTo>
                    <a:pt x="13337" y="1"/>
                  </a:moveTo>
                  <a:cubicBezTo>
                    <a:pt x="9921" y="1"/>
                    <a:pt x="6594" y="1704"/>
                    <a:pt x="4037" y="4026"/>
                  </a:cubicBezTo>
                  <a:cubicBezTo>
                    <a:pt x="3501" y="4514"/>
                    <a:pt x="2977" y="5026"/>
                    <a:pt x="2548" y="5585"/>
                  </a:cubicBezTo>
                  <a:cubicBezTo>
                    <a:pt x="798" y="7836"/>
                    <a:pt x="358" y="10765"/>
                    <a:pt x="0" y="13586"/>
                  </a:cubicBezTo>
                  <a:cubicBezTo>
                    <a:pt x="405" y="12955"/>
                    <a:pt x="965" y="12420"/>
                    <a:pt x="1536" y="11919"/>
                  </a:cubicBezTo>
                  <a:cubicBezTo>
                    <a:pt x="3632" y="10062"/>
                    <a:pt x="5894" y="8360"/>
                    <a:pt x="8275" y="6812"/>
                  </a:cubicBezTo>
                  <a:cubicBezTo>
                    <a:pt x="9645" y="5931"/>
                    <a:pt x="11061" y="5097"/>
                    <a:pt x="12276" y="4026"/>
                  </a:cubicBezTo>
                  <a:cubicBezTo>
                    <a:pt x="13359" y="3049"/>
                    <a:pt x="14300" y="1859"/>
                    <a:pt x="14752" y="478"/>
                  </a:cubicBezTo>
                  <a:cubicBezTo>
                    <a:pt x="14383" y="180"/>
                    <a:pt x="13919" y="25"/>
                    <a:pt x="13443" y="1"/>
                  </a:cubicBezTo>
                  <a:cubicBezTo>
                    <a:pt x="13407" y="1"/>
                    <a:pt x="13372" y="1"/>
                    <a:pt x="1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3187600" y="3701175"/>
              <a:ext cx="392625" cy="336675"/>
            </a:xfrm>
            <a:custGeom>
              <a:avLst/>
              <a:gdLst/>
              <a:ahLst/>
              <a:cxnLst/>
              <a:rect l="l" t="t" r="r" b="b"/>
              <a:pathLst>
                <a:path w="15705" h="13467" extrusionOk="0">
                  <a:moveTo>
                    <a:pt x="14811" y="1"/>
                  </a:moveTo>
                  <a:cubicBezTo>
                    <a:pt x="14359" y="1382"/>
                    <a:pt x="13418" y="2572"/>
                    <a:pt x="12335" y="3537"/>
                  </a:cubicBezTo>
                  <a:cubicBezTo>
                    <a:pt x="11109" y="4620"/>
                    <a:pt x="9704" y="5442"/>
                    <a:pt x="8334" y="6323"/>
                  </a:cubicBezTo>
                  <a:cubicBezTo>
                    <a:pt x="5953" y="7859"/>
                    <a:pt x="3691" y="9573"/>
                    <a:pt x="1572" y="11443"/>
                  </a:cubicBezTo>
                  <a:cubicBezTo>
                    <a:pt x="1012" y="11955"/>
                    <a:pt x="429" y="12490"/>
                    <a:pt x="48" y="13109"/>
                  </a:cubicBezTo>
                  <a:lnTo>
                    <a:pt x="0" y="13467"/>
                  </a:lnTo>
                  <a:cubicBezTo>
                    <a:pt x="726" y="12145"/>
                    <a:pt x="2500" y="11835"/>
                    <a:pt x="4036" y="11597"/>
                  </a:cubicBezTo>
                  <a:cubicBezTo>
                    <a:pt x="6906" y="11133"/>
                    <a:pt x="9799" y="10300"/>
                    <a:pt x="12097" y="8514"/>
                  </a:cubicBezTo>
                  <a:cubicBezTo>
                    <a:pt x="14180" y="6882"/>
                    <a:pt x="15704" y="4335"/>
                    <a:pt x="15657" y="1715"/>
                  </a:cubicBezTo>
                  <a:cubicBezTo>
                    <a:pt x="15657" y="1251"/>
                    <a:pt x="15490" y="787"/>
                    <a:pt x="15204" y="417"/>
                  </a:cubicBezTo>
                  <a:cubicBezTo>
                    <a:pt x="15085" y="251"/>
                    <a:pt x="14954" y="120"/>
                    <a:pt x="1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3681400" y="3182675"/>
              <a:ext cx="245900" cy="453350"/>
            </a:xfrm>
            <a:custGeom>
              <a:avLst/>
              <a:gdLst/>
              <a:ahLst/>
              <a:cxnLst/>
              <a:rect l="l" t="t" r="r" b="b"/>
              <a:pathLst>
                <a:path w="9836" h="18134" extrusionOk="0">
                  <a:moveTo>
                    <a:pt x="8192" y="0"/>
                  </a:moveTo>
                  <a:cubicBezTo>
                    <a:pt x="8085" y="738"/>
                    <a:pt x="7787" y="1465"/>
                    <a:pt x="7478" y="2155"/>
                  </a:cubicBezTo>
                  <a:cubicBezTo>
                    <a:pt x="6323" y="4727"/>
                    <a:pt x="4965" y="7227"/>
                    <a:pt x="3430" y="9608"/>
                  </a:cubicBezTo>
                  <a:cubicBezTo>
                    <a:pt x="2560" y="10978"/>
                    <a:pt x="1608" y="12323"/>
                    <a:pt x="953" y="13811"/>
                  </a:cubicBezTo>
                  <a:cubicBezTo>
                    <a:pt x="358" y="15133"/>
                    <a:pt x="1" y="16621"/>
                    <a:pt x="155" y="18062"/>
                  </a:cubicBezTo>
                  <a:cubicBezTo>
                    <a:pt x="340" y="18109"/>
                    <a:pt x="528" y="18134"/>
                    <a:pt x="716" y="18134"/>
                  </a:cubicBezTo>
                  <a:cubicBezTo>
                    <a:pt x="1002" y="18134"/>
                    <a:pt x="1287" y="18077"/>
                    <a:pt x="1560" y="17955"/>
                  </a:cubicBezTo>
                  <a:cubicBezTo>
                    <a:pt x="4727" y="16574"/>
                    <a:pt x="7061" y="13597"/>
                    <a:pt x="8466" y="10394"/>
                  </a:cubicBezTo>
                  <a:cubicBezTo>
                    <a:pt x="8752" y="9727"/>
                    <a:pt x="9014" y="9061"/>
                    <a:pt x="9180" y="8346"/>
                  </a:cubicBezTo>
                  <a:cubicBezTo>
                    <a:pt x="9835" y="5572"/>
                    <a:pt x="9025" y="2715"/>
                    <a:pt x="8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3620675" y="3174025"/>
              <a:ext cx="265525" cy="460200"/>
            </a:xfrm>
            <a:custGeom>
              <a:avLst/>
              <a:gdLst/>
              <a:ahLst/>
              <a:cxnLst/>
              <a:rect l="l" t="t" r="r" b="b"/>
              <a:pathLst>
                <a:path w="10621" h="18408" extrusionOk="0">
                  <a:moveTo>
                    <a:pt x="10526" y="1"/>
                  </a:moveTo>
                  <a:cubicBezTo>
                    <a:pt x="10407" y="1525"/>
                    <a:pt x="8918" y="2549"/>
                    <a:pt x="7621" y="3394"/>
                  </a:cubicBezTo>
                  <a:cubicBezTo>
                    <a:pt x="5192" y="5001"/>
                    <a:pt x="2882" y="6954"/>
                    <a:pt x="1548" y="9538"/>
                  </a:cubicBezTo>
                  <a:cubicBezTo>
                    <a:pt x="310" y="11883"/>
                    <a:pt x="1" y="14824"/>
                    <a:pt x="1120" y="17205"/>
                  </a:cubicBezTo>
                  <a:cubicBezTo>
                    <a:pt x="1310" y="17622"/>
                    <a:pt x="1632" y="17979"/>
                    <a:pt x="2049" y="18205"/>
                  </a:cubicBezTo>
                  <a:cubicBezTo>
                    <a:pt x="2227" y="18289"/>
                    <a:pt x="2406" y="18360"/>
                    <a:pt x="2608" y="18408"/>
                  </a:cubicBezTo>
                  <a:cubicBezTo>
                    <a:pt x="2441" y="16967"/>
                    <a:pt x="2799" y="15491"/>
                    <a:pt x="3394" y="14145"/>
                  </a:cubicBezTo>
                  <a:cubicBezTo>
                    <a:pt x="4061" y="12657"/>
                    <a:pt x="5001" y="11324"/>
                    <a:pt x="5882" y="9954"/>
                  </a:cubicBezTo>
                  <a:cubicBezTo>
                    <a:pt x="7406" y="7573"/>
                    <a:pt x="8764" y="5073"/>
                    <a:pt x="9907" y="2501"/>
                  </a:cubicBezTo>
                  <a:cubicBezTo>
                    <a:pt x="10228" y="1811"/>
                    <a:pt x="10526" y="1084"/>
                    <a:pt x="10621" y="334"/>
                  </a:cubicBezTo>
                  <a:cubicBezTo>
                    <a:pt x="10597" y="215"/>
                    <a:pt x="10550" y="96"/>
                    <a:pt x="10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3567700" y="3711300"/>
              <a:ext cx="200650" cy="399175"/>
            </a:xfrm>
            <a:custGeom>
              <a:avLst/>
              <a:gdLst/>
              <a:ahLst/>
              <a:cxnLst/>
              <a:rect l="l" t="t" r="r" b="b"/>
              <a:pathLst>
                <a:path w="8026" h="15967" extrusionOk="0">
                  <a:moveTo>
                    <a:pt x="3917" y="1"/>
                  </a:moveTo>
                  <a:cubicBezTo>
                    <a:pt x="3917" y="1"/>
                    <a:pt x="0" y="7013"/>
                    <a:pt x="84" y="10264"/>
                  </a:cubicBezTo>
                  <a:cubicBezTo>
                    <a:pt x="107" y="11561"/>
                    <a:pt x="322" y="12883"/>
                    <a:pt x="977" y="14002"/>
                  </a:cubicBezTo>
                  <a:cubicBezTo>
                    <a:pt x="1627" y="15114"/>
                    <a:pt x="2806" y="15967"/>
                    <a:pt x="4082" y="15967"/>
                  </a:cubicBezTo>
                  <a:cubicBezTo>
                    <a:pt x="4090" y="15967"/>
                    <a:pt x="4099" y="15967"/>
                    <a:pt x="4108" y="15967"/>
                  </a:cubicBezTo>
                  <a:cubicBezTo>
                    <a:pt x="5894" y="15955"/>
                    <a:pt x="7311" y="14300"/>
                    <a:pt x="7668" y="12562"/>
                  </a:cubicBezTo>
                  <a:cubicBezTo>
                    <a:pt x="8025" y="10823"/>
                    <a:pt x="7549" y="9014"/>
                    <a:pt x="7049" y="7323"/>
                  </a:cubicBezTo>
                  <a:cubicBezTo>
                    <a:pt x="6287" y="4823"/>
                    <a:pt x="5120" y="2322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3563825" y="3309450"/>
              <a:ext cx="200050" cy="399200"/>
            </a:xfrm>
            <a:custGeom>
              <a:avLst/>
              <a:gdLst/>
              <a:ahLst/>
              <a:cxnLst/>
              <a:rect l="l" t="t" r="r" b="b"/>
              <a:pathLst>
                <a:path w="8002" h="15968" extrusionOk="0">
                  <a:moveTo>
                    <a:pt x="3933" y="1"/>
                  </a:moveTo>
                  <a:cubicBezTo>
                    <a:pt x="3924" y="1"/>
                    <a:pt x="3915" y="1"/>
                    <a:pt x="3906" y="1"/>
                  </a:cubicBezTo>
                  <a:cubicBezTo>
                    <a:pt x="2120" y="13"/>
                    <a:pt x="703" y="1668"/>
                    <a:pt x="358" y="3406"/>
                  </a:cubicBezTo>
                  <a:cubicBezTo>
                    <a:pt x="1" y="5145"/>
                    <a:pt x="477" y="6954"/>
                    <a:pt x="977" y="8645"/>
                  </a:cubicBezTo>
                  <a:cubicBezTo>
                    <a:pt x="1739" y="11145"/>
                    <a:pt x="2894" y="13646"/>
                    <a:pt x="4108" y="15967"/>
                  </a:cubicBezTo>
                  <a:cubicBezTo>
                    <a:pt x="4108" y="15967"/>
                    <a:pt x="8002" y="8955"/>
                    <a:pt x="7942" y="5704"/>
                  </a:cubicBezTo>
                  <a:cubicBezTo>
                    <a:pt x="7906" y="4406"/>
                    <a:pt x="7704" y="3085"/>
                    <a:pt x="7049" y="1966"/>
                  </a:cubicBezTo>
                  <a:cubicBezTo>
                    <a:pt x="6399" y="854"/>
                    <a:pt x="5220" y="1"/>
                    <a:pt x="3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3264975" y="3613350"/>
              <a:ext cx="399475" cy="193050"/>
            </a:xfrm>
            <a:custGeom>
              <a:avLst/>
              <a:gdLst/>
              <a:ahLst/>
              <a:cxnLst/>
              <a:rect l="l" t="t" r="r" b="b"/>
              <a:pathLst>
                <a:path w="15979" h="7722" extrusionOk="0">
                  <a:moveTo>
                    <a:pt x="5790" y="1"/>
                  </a:moveTo>
                  <a:cubicBezTo>
                    <a:pt x="5765" y="1"/>
                    <a:pt x="5740" y="1"/>
                    <a:pt x="5716" y="1"/>
                  </a:cubicBezTo>
                  <a:cubicBezTo>
                    <a:pt x="4418" y="37"/>
                    <a:pt x="3096" y="239"/>
                    <a:pt x="1977" y="894"/>
                  </a:cubicBezTo>
                  <a:cubicBezTo>
                    <a:pt x="858" y="1549"/>
                    <a:pt x="1" y="2740"/>
                    <a:pt x="13" y="4038"/>
                  </a:cubicBezTo>
                  <a:cubicBezTo>
                    <a:pt x="24" y="5824"/>
                    <a:pt x="1679" y="7240"/>
                    <a:pt x="3418" y="7598"/>
                  </a:cubicBezTo>
                  <a:cubicBezTo>
                    <a:pt x="3842" y="7684"/>
                    <a:pt x="4269" y="7722"/>
                    <a:pt x="4697" y="7722"/>
                  </a:cubicBezTo>
                  <a:cubicBezTo>
                    <a:pt x="6033" y="7722"/>
                    <a:pt x="7376" y="7354"/>
                    <a:pt x="8657" y="6967"/>
                  </a:cubicBezTo>
                  <a:cubicBezTo>
                    <a:pt x="11157" y="6205"/>
                    <a:pt x="13657" y="5050"/>
                    <a:pt x="15979" y="3847"/>
                  </a:cubicBezTo>
                  <a:cubicBezTo>
                    <a:pt x="15979" y="3847"/>
                    <a:pt x="9083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3667125" y="3613250"/>
              <a:ext cx="399775" cy="193050"/>
            </a:xfrm>
            <a:custGeom>
              <a:avLst/>
              <a:gdLst/>
              <a:ahLst/>
              <a:cxnLst/>
              <a:rect l="l" t="t" r="r" b="b"/>
              <a:pathLst>
                <a:path w="15991" h="7722" extrusionOk="0">
                  <a:moveTo>
                    <a:pt x="11289" y="0"/>
                  </a:moveTo>
                  <a:cubicBezTo>
                    <a:pt x="9957" y="0"/>
                    <a:pt x="8612" y="368"/>
                    <a:pt x="7322" y="755"/>
                  </a:cubicBezTo>
                  <a:cubicBezTo>
                    <a:pt x="4822" y="1506"/>
                    <a:pt x="2322" y="2672"/>
                    <a:pt x="0" y="3875"/>
                  </a:cubicBezTo>
                  <a:cubicBezTo>
                    <a:pt x="0" y="3875"/>
                    <a:pt x="6887" y="7722"/>
                    <a:pt x="10186" y="7722"/>
                  </a:cubicBezTo>
                  <a:cubicBezTo>
                    <a:pt x="10216" y="7722"/>
                    <a:pt x="10246" y="7721"/>
                    <a:pt x="10275" y="7721"/>
                  </a:cubicBezTo>
                  <a:cubicBezTo>
                    <a:pt x="11561" y="7685"/>
                    <a:pt x="12894" y="7482"/>
                    <a:pt x="14002" y="6828"/>
                  </a:cubicBezTo>
                  <a:cubicBezTo>
                    <a:pt x="15121" y="6173"/>
                    <a:pt x="15990" y="4982"/>
                    <a:pt x="15966" y="3684"/>
                  </a:cubicBezTo>
                  <a:cubicBezTo>
                    <a:pt x="15954" y="1898"/>
                    <a:pt x="14299" y="482"/>
                    <a:pt x="12561" y="124"/>
                  </a:cubicBezTo>
                  <a:cubicBezTo>
                    <a:pt x="12140" y="38"/>
                    <a:pt x="11715" y="0"/>
                    <a:pt x="11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3357250" y="3710400"/>
              <a:ext cx="307800" cy="308175"/>
            </a:xfrm>
            <a:custGeom>
              <a:avLst/>
              <a:gdLst/>
              <a:ahLst/>
              <a:cxnLst/>
              <a:rect l="l" t="t" r="r" b="b"/>
              <a:pathLst>
                <a:path w="12312" h="12327" extrusionOk="0">
                  <a:moveTo>
                    <a:pt x="12312" y="1"/>
                  </a:moveTo>
                  <a:cubicBezTo>
                    <a:pt x="12311" y="1"/>
                    <a:pt x="4584" y="2204"/>
                    <a:pt x="2322" y="4561"/>
                  </a:cubicBezTo>
                  <a:cubicBezTo>
                    <a:pt x="1429" y="5501"/>
                    <a:pt x="644" y="6585"/>
                    <a:pt x="310" y="7835"/>
                  </a:cubicBezTo>
                  <a:cubicBezTo>
                    <a:pt x="1" y="9097"/>
                    <a:pt x="227" y="10538"/>
                    <a:pt x="1144" y="11455"/>
                  </a:cubicBezTo>
                  <a:cubicBezTo>
                    <a:pt x="1764" y="12058"/>
                    <a:pt x="2610" y="12327"/>
                    <a:pt x="3485" y="12327"/>
                  </a:cubicBezTo>
                  <a:cubicBezTo>
                    <a:pt x="4388" y="12327"/>
                    <a:pt x="5323" y="12040"/>
                    <a:pt x="6073" y="11538"/>
                  </a:cubicBezTo>
                  <a:cubicBezTo>
                    <a:pt x="7549" y="10562"/>
                    <a:pt x="8478" y="8954"/>
                    <a:pt x="9335" y="7383"/>
                  </a:cubicBezTo>
                  <a:cubicBezTo>
                    <a:pt x="10585" y="5097"/>
                    <a:pt x="11514" y="2501"/>
                    <a:pt x="12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3667125" y="3401350"/>
              <a:ext cx="307800" cy="308200"/>
            </a:xfrm>
            <a:custGeom>
              <a:avLst/>
              <a:gdLst/>
              <a:ahLst/>
              <a:cxnLst/>
              <a:rect l="l" t="t" r="r" b="b"/>
              <a:pathLst>
                <a:path w="12312" h="12328" extrusionOk="0">
                  <a:moveTo>
                    <a:pt x="8822" y="1"/>
                  </a:moveTo>
                  <a:cubicBezTo>
                    <a:pt x="7920" y="1"/>
                    <a:pt x="6989" y="288"/>
                    <a:pt x="6239" y="790"/>
                  </a:cubicBezTo>
                  <a:cubicBezTo>
                    <a:pt x="4763" y="1766"/>
                    <a:pt x="3822" y="3374"/>
                    <a:pt x="2977" y="4945"/>
                  </a:cubicBezTo>
                  <a:cubicBezTo>
                    <a:pt x="1726" y="7231"/>
                    <a:pt x="786" y="9827"/>
                    <a:pt x="0" y="12327"/>
                  </a:cubicBezTo>
                  <a:cubicBezTo>
                    <a:pt x="0" y="12327"/>
                    <a:pt x="7727" y="10124"/>
                    <a:pt x="9989" y="7767"/>
                  </a:cubicBezTo>
                  <a:cubicBezTo>
                    <a:pt x="10882" y="6826"/>
                    <a:pt x="11668" y="5743"/>
                    <a:pt x="12002" y="4493"/>
                  </a:cubicBezTo>
                  <a:cubicBezTo>
                    <a:pt x="12311" y="3231"/>
                    <a:pt x="12085" y="1790"/>
                    <a:pt x="11168" y="873"/>
                  </a:cubicBezTo>
                  <a:cubicBezTo>
                    <a:pt x="10541" y="270"/>
                    <a:pt x="9696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3348325" y="3405425"/>
              <a:ext cx="317025" cy="303225"/>
            </a:xfrm>
            <a:custGeom>
              <a:avLst/>
              <a:gdLst/>
              <a:ahLst/>
              <a:cxnLst/>
              <a:rect l="l" t="t" r="r" b="b"/>
              <a:pathLst>
                <a:path w="12681" h="12129" extrusionOk="0">
                  <a:moveTo>
                    <a:pt x="3756" y="1"/>
                  </a:moveTo>
                  <a:cubicBezTo>
                    <a:pt x="2820" y="1"/>
                    <a:pt x="1888" y="306"/>
                    <a:pt x="1239" y="972"/>
                  </a:cubicBezTo>
                  <a:cubicBezTo>
                    <a:pt x="0" y="2234"/>
                    <a:pt x="167" y="4425"/>
                    <a:pt x="1143" y="5889"/>
                  </a:cubicBezTo>
                  <a:cubicBezTo>
                    <a:pt x="2132" y="7366"/>
                    <a:pt x="3739" y="8306"/>
                    <a:pt x="5299" y="9152"/>
                  </a:cubicBezTo>
                  <a:cubicBezTo>
                    <a:pt x="7585" y="10402"/>
                    <a:pt x="10180" y="11343"/>
                    <a:pt x="12681" y="12128"/>
                  </a:cubicBezTo>
                  <a:cubicBezTo>
                    <a:pt x="12681" y="12128"/>
                    <a:pt x="10478" y="4401"/>
                    <a:pt x="8120" y="2139"/>
                  </a:cubicBezTo>
                  <a:cubicBezTo>
                    <a:pt x="7192" y="1246"/>
                    <a:pt x="6096" y="460"/>
                    <a:pt x="4846" y="139"/>
                  </a:cubicBezTo>
                  <a:cubicBezTo>
                    <a:pt x="4493" y="48"/>
                    <a:pt x="4124" y="1"/>
                    <a:pt x="3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3666525" y="3711000"/>
              <a:ext cx="317025" cy="303075"/>
            </a:xfrm>
            <a:custGeom>
              <a:avLst/>
              <a:gdLst/>
              <a:ahLst/>
              <a:cxnLst/>
              <a:rect l="l" t="t" r="r" b="b"/>
              <a:pathLst>
                <a:path w="12681" h="12123" extrusionOk="0">
                  <a:moveTo>
                    <a:pt x="0" y="1"/>
                  </a:moveTo>
                  <a:cubicBezTo>
                    <a:pt x="0" y="1"/>
                    <a:pt x="2203" y="7716"/>
                    <a:pt x="4548" y="9978"/>
                  </a:cubicBezTo>
                  <a:cubicBezTo>
                    <a:pt x="5489" y="10871"/>
                    <a:pt x="6572" y="11669"/>
                    <a:pt x="7823" y="11990"/>
                  </a:cubicBezTo>
                  <a:cubicBezTo>
                    <a:pt x="8177" y="12077"/>
                    <a:pt x="8547" y="12123"/>
                    <a:pt x="8916" y="12123"/>
                  </a:cubicBezTo>
                  <a:cubicBezTo>
                    <a:pt x="9858" y="12123"/>
                    <a:pt x="10792" y="11824"/>
                    <a:pt x="11442" y="11157"/>
                  </a:cubicBezTo>
                  <a:cubicBezTo>
                    <a:pt x="12680" y="9895"/>
                    <a:pt x="12514" y="7704"/>
                    <a:pt x="11525" y="6228"/>
                  </a:cubicBezTo>
                  <a:cubicBezTo>
                    <a:pt x="10549" y="4763"/>
                    <a:pt x="8942" y="3823"/>
                    <a:pt x="7382" y="2977"/>
                  </a:cubicBezTo>
                  <a:cubicBezTo>
                    <a:pt x="5084" y="1727"/>
                    <a:pt x="2501" y="78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3550125" y="3597925"/>
              <a:ext cx="237575" cy="220825"/>
            </a:xfrm>
            <a:custGeom>
              <a:avLst/>
              <a:gdLst/>
              <a:ahLst/>
              <a:cxnLst/>
              <a:rect l="l" t="t" r="r" b="b"/>
              <a:pathLst>
                <a:path w="9503" h="8833" extrusionOk="0">
                  <a:moveTo>
                    <a:pt x="4737" y="0"/>
                  </a:moveTo>
                  <a:cubicBezTo>
                    <a:pt x="2612" y="0"/>
                    <a:pt x="737" y="1539"/>
                    <a:pt x="394" y="3714"/>
                  </a:cubicBezTo>
                  <a:cubicBezTo>
                    <a:pt x="1" y="6119"/>
                    <a:pt x="1632" y="8393"/>
                    <a:pt x="4049" y="8774"/>
                  </a:cubicBezTo>
                  <a:cubicBezTo>
                    <a:pt x="4290" y="8813"/>
                    <a:pt x="4529" y="8833"/>
                    <a:pt x="4766" y="8833"/>
                  </a:cubicBezTo>
                  <a:cubicBezTo>
                    <a:pt x="6890" y="8833"/>
                    <a:pt x="8766" y="7294"/>
                    <a:pt x="9109" y="5119"/>
                  </a:cubicBezTo>
                  <a:cubicBezTo>
                    <a:pt x="9502" y="2714"/>
                    <a:pt x="7871" y="440"/>
                    <a:pt x="5454" y="59"/>
                  </a:cubicBezTo>
                  <a:cubicBezTo>
                    <a:pt x="5213" y="19"/>
                    <a:pt x="4974" y="0"/>
                    <a:pt x="4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3590025" y="3629450"/>
              <a:ext cx="157775" cy="157775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55" y="0"/>
                  </a:moveTo>
                  <a:cubicBezTo>
                    <a:pt x="1417" y="0"/>
                    <a:pt x="0" y="1405"/>
                    <a:pt x="0" y="3155"/>
                  </a:cubicBezTo>
                  <a:cubicBezTo>
                    <a:pt x="0" y="4894"/>
                    <a:pt x="1417" y="6311"/>
                    <a:pt x="3155" y="6311"/>
                  </a:cubicBezTo>
                  <a:cubicBezTo>
                    <a:pt x="4906" y="6311"/>
                    <a:pt x="6311" y="4894"/>
                    <a:pt x="6311" y="3155"/>
                  </a:cubicBezTo>
                  <a:cubicBezTo>
                    <a:pt x="6311" y="1405"/>
                    <a:pt x="4906" y="0"/>
                    <a:pt x="3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32"/>
          <p:cNvGrpSpPr/>
          <p:nvPr/>
        </p:nvGrpSpPr>
        <p:grpSpPr>
          <a:xfrm rot="3940046">
            <a:off x="8229221" y="424645"/>
            <a:ext cx="1692103" cy="1646864"/>
            <a:chOff x="614950" y="1334525"/>
            <a:chExt cx="1182900" cy="1151275"/>
          </a:xfrm>
        </p:grpSpPr>
        <p:sp>
          <p:nvSpPr>
            <p:cNvPr id="3228" name="Google Shape;3228;p32"/>
            <p:cNvSpPr/>
            <p:nvPr/>
          </p:nvSpPr>
          <p:spPr>
            <a:xfrm>
              <a:off x="614950" y="1562700"/>
              <a:ext cx="570925" cy="503175"/>
            </a:xfrm>
            <a:custGeom>
              <a:avLst/>
              <a:gdLst/>
              <a:ahLst/>
              <a:cxnLst/>
              <a:rect l="l" t="t" r="r" b="b"/>
              <a:pathLst>
                <a:path w="22837" h="20127" extrusionOk="0">
                  <a:moveTo>
                    <a:pt x="11316" y="1"/>
                  </a:moveTo>
                  <a:cubicBezTo>
                    <a:pt x="8677" y="1"/>
                    <a:pt x="6038" y="992"/>
                    <a:pt x="4025" y="3006"/>
                  </a:cubicBezTo>
                  <a:cubicBezTo>
                    <a:pt x="0" y="7018"/>
                    <a:pt x="0" y="13531"/>
                    <a:pt x="4025" y="17555"/>
                  </a:cubicBezTo>
                  <a:cubicBezTo>
                    <a:pt x="4787" y="18317"/>
                    <a:pt x="5918" y="19210"/>
                    <a:pt x="7263" y="20127"/>
                  </a:cubicBezTo>
                  <a:lnTo>
                    <a:pt x="22837" y="13602"/>
                  </a:lnTo>
                  <a:lnTo>
                    <a:pt x="12478" y="65"/>
                  </a:lnTo>
                  <a:cubicBezTo>
                    <a:pt x="12092" y="22"/>
                    <a:pt x="11704" y="1"/>
                    <a:pt x="1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926900" y="1334525"/>
              <a:ext cx="516150" cy="568550"/>
            </a:xfrm>
            <a:custGeom>
              <a:avLst/>
              <a:gdLst/>
              <a:ahLst/>
              <a:cxnLst/>
              <a:rect l="l" t="t" r="r" b="b"/>
              <a:pathLst>
                <a:path w="20646" h="22742" extrusionOk="0">
                  <a:moveTo>
                    <a:pt x="10228" y="0"/>
                  </a:moveTo>
                  <a:cubicBezTo>
                    <a:pt x="4905" y="0"/>
                    <a:pt x="536" y="4037"/>
                    <a:pt x="0" y="9192"/>
                  </a:cubicBezTo>
                  <a:lnTo>
                    <a:pt x="10359" y="22741"/>
                  </a:lnTo>
                  <a:lnTo>
                    <a:pt x="20646" y="9549"/>
                  </a:lnTo>
                  <a:lnTo>
                    <a:pt x="20646" y="9549"/>
                  </a:lnTo>
                  <a:cubicBezTo>
                    <a:pt x="20598" y="9573"/>
                    <a:pt x="20538" y="9585"/>
                    <a:pt x="20491" y="9597"/>
                  </a:cubicBezTo>
                  <a:cubicBezTo>
                    <a:pt x="20134" y="4239"/>
                    <a:pt x="15681" y="0"/>
                    <a:pt x="10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1185850" y="1562500"/>
              <a:ext cx="612000" cy="505475"/>
            </a:xfrm>
            <a:custGeom>
              <a:avLst/>
              <a:gdLst/>
              <a:ahLst/>
              <a:cxnLst/>
              <a:rect l="l" t="t" r="r" b="b"/>
              <a:pathLst>
                <a:path w="24480" h="20219" extrusionOk="0">
                  <a:moveTo>
                    <a:pt x="13189" y="0"/>
                  </a:moveTo>
                  <a:cubicBezTo>
                    <a:pt x="12206" y="0"/>
                    <a:pt x="11224" y="140"/>
                    <a:pt x="10276" y="418"/>
                  </a:cubicBezTo>
                  <a:lnTo>
                    <a:pt x="1" y="13598"/>
                  </a:lnTo>
                  <a:lnTo>
                    <a:pt x="17455" y="20218"/>
                  </a:lnTo>
                  <a:cubicBezTo>
                    <a:pt x="17407" y="20171"/>
                    <a:pt x="17384" y="20111"/>
                    <a:pt x="17336" y="20063"/>
                  </a:cubicBezTo>
                  <a:cubicBezTo>
                    <a:pt x="18646" y="19159"/>
                    <a:pt x="19729" y="18289"/>
                    <a:pt x="20467" y="17563"/>
                  </a:cubicBezTo>
                  <a:cubicBezTo>
                    <a:pt x="24480" y="13539"/>
                    <a:pt x="24480" y="7026"/>
                    <a:pt x="20467" y="3002"/>
                  </a:cubicBezTo>
                  <a:cubicBezTo>
                    <a:pt x="18456" y="999"/>
                    <a:pt x="15820" y="0"/>
                    <a:pt x="13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1185550" y="1903050"/>
              <a:ext cx="518250" cy="582750"/>
            </a:xfrm>
            <a:custGeom>
              <a:avLst/>
              <a:gdLst/>
              <a:ahLst/>
              <a:cxnLst/>
              <a:rect l="l" t="t" r="r" b="b"/>
              <a:pathLst>
                <a:path w="20730" h="23310" extrusionOk="0">
                  <a:moveTo>
                    <a:pt x="1" y="0"/>
                  </a:moveTo>
                  <a:lnTo>
                    <a:pt x="1132" y="19110"/>
                  </a:lnTo>
                  <a:cubicBezTo>
                    <a:pt x="1501" y="19574"/>
                    <a:pt x="1858" y="19967"/>
                    <a:pt x="2179" y="20300"/>
                  </a:cubicBezTo>
                  <a:cubicBezTo>
                    <a:pt x="4192" y="22307"/>
                    <a:pt x="6826" y="23310"/>
                    <a:pt x="9460" y="23310"/>
                  </a:cubicBezTo>
                  <a:cubicBezTo>
                    <a:pt x="12094" y="23310"/>
                    <a:pt x="14729" y="22307"/>
                    <a:pt x="16741" y="20300"/>
                  </a:cubicBezTo>
                  <a:cubicBezTo>
                    <a:pt x="20491" y="16550"/>
                    <a:pt x="20729" y="10621"/>
                    <a:pt x="17467" y="65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720900" y="1903050"/>
              <a:ext cx="493250" cy="582750"/>
            </a:xfrm>
            <a:custGeom>
              <a:avLst/>
              <a:gdLst/>
              <a:ahLst/>
              <a:cxnLst/>
              <a:rect l="l" t="t" r="r" b="b"/>
              <a:pathLst>
                <a:path w="19730" h="23310" extrusionOk="0">
                  <a:moveTo>
                    <a:pt x="18599" y="0"/>
                  </a:moveTo>
                  <a:lnTo>
                    <a:pt x="3025" y="6537"/>
                  </a:lnTo>
                  <a:cubicBezTo>
                    <a:pt x="3085" y="6572"/>
                    <a:pt x="3144" y="6608"/>
                    <a:pt x="3204" y="6656"/>
                  </a:cubicBezTo>
                  <a:cubicBezTo>
                    <a:pt x="1" y="10680"/>
                    <a:pt x="263" y="16574"/>
                    <a:pt x="4001" y="20300"/>
                  </a:cubicBezTo>
                  <a:cubicBezTo>
                    <a:pt x="6008" y="22307"/>
                    <a:pt x="8639" y="23310"/>
                    <a:pt x="11272" y="23310"/>
                  </a:cubicBezTo>
                  <a:cubicBezTo>
                    <a:pt x="13904" y="23310"/>
                    <a:pt x="16539" y="22307"/>
                    <a:pt x="18551" y="20300"/>
                  </a:cubicBezTo>
                  <a:cubicBezTo>
                    <a:pt x="18896" y="19955"/>
                    <a:pt x="19277" y="19526"/>
                    <a:pt x="19670" y="19038"/>
                  </a:cubicBezTo>
                  <a:cubicBezTo>
                    <a:pt x="19682" y="19062"/>
                    <a:pt x="19718" y="19074"/>
                    <a:pt x="19730" y="19110"/>
                  </a:cubicBezTo>
                  <a:lnTo>
                    <a:pt x="1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832525" y="1522400"/>
              <a:ext cx="383125" cy="412525"/>
            </a:xfrm>
            <a:custGeom>
              <a:avLst/>
              <a:gdLst/>
              <a:ahLst/>
              <a:cxnLst/>
              <a:rect l="l" t="t" r="r" b="b"/>
              <a:pathLst>
                <a:path w="15325" h="16501" extrusionOk="0">
                  <a:moveTo>
                    <a:pt x="8776" y="0"/>
                  </a:moveTo>
                  <a:cubicBezTo>
                    <a:pt x="7229" y="0"/>
                    <a:pt x="5667" y="455"/>
                    <a:pt x="4299" y="1403"/>
                  </a:cubicBezTo>
                  <a:cubicBezTo>
                    <a:pt x="1037" y="3665"/>
                    <a:pt x="1" y="7916"/>
                    <a:pt x="1715" y="11369"/>
                  </a:cubicBezTo>
                  <a:lnTo>
                    <a:pt x="15324" y="16500"/>
                  </a:lnTo>
                  <a:lnTo>
                    <a:pt x="14919" y="2927"/>
                  </a:lnTo>
                  <a:cubicBezTo>
                    <a:pt x="13377" y="1020"/>
                    <a:pt x="1109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758425" y="1520675"/>
              <a:ext cx="817375" cy="666950"/>
            </a:xfrm>
            <a:custGeom>
              <a:avLst/>
              <a:gdLst/>
              <a:ahLst/>
              <a:cxnLst/>
              <a:rect l="l" t="t" r="r" b="b"/>
              <a:pathLst>
                <a:path w="32695" h="26678" extrusionOk="0">
                  <a:moveTo>
                    <a:pt x="17895" y="2996"/>
                  </a:moveTo>
                  <a:cubicBezTo>
                    <a:pt x="17895" y="2997"/>
                    <a:pt x="17895" y="2999"/>
                    <a:pt x="17895" y="3000"/>
                  </a:cubicBezTo>
                  <a:lnTo>
                    <a:pt x="17895" y="3000"/>
                  </a:lnTo>
                  <a:lnTo>
                    <a:pt x="17895" y="2996"/>
                  </a:lnTo>
                  <a:close/>
                  <a:moveTo>
                    <a:pt x="24148" y="0"/>
                  </a:moveTo>
                  <a:cubicBezTo>
                    <a:pt x="21682" y="0"/>
                    <a:pt x="19403" y="1152"/>
                    <a:pt x="17931" y="3044"/>
                  </a:cubicBezTo>
                  <a:cubicBezTo>
                    <a:pt x="17908" y="3032"/>
                    <a:pt x="17897" y="3021"/>
                    <a:pt x="17895" y="3000"/>
                  </a:cubicBezTo>
                  <a:lnTo>
                    <a:pt x="17895" y="3000"/>
                  </a:lnTo>
                  <a:lnTo>
                    <a:pt x="18288" y="16569"/>
                  </a:lnTo>
                  <a:lnTo>
                    <a:pt x="4667" y="11438"/>
                  </a:lnTo>
                  <a:lnTo>
                    <a:pt x="4667" y="11438"/>
                  </a:lnTo>
                  <a:cubicBezTo>
                    <a:pt x="4715" y="11545"/>
                    <a:pt x="4763" y="11640"/>
                    <a:pt x="4822" y="11735"/>
                  </a:cubicBezTo>
                  <a:cubicBezTo>
                    <a:pt x="2762" y="12831"/>
                    <a:pt x="1215" y="14819"/>
                    <a:pt x="774" y="17284"/>
                  </a:cubicBezTo>
                  <a:cubicBezTo>
                    <a:pt x="0" y="21570"/>
                    <a:pt x="2834" y="25677"/>
                    <a:pt x="7120" y="26475"/>
                  </a:cubicBezTo>
                  <a:cubicBezTo>
                    <a:pt x="7918" y="26618"/>
                    <a:pt x="9001" y="26678"/>
                    <a:pt x="10240" y="26678"/>
                  </a:cubicBezTo>
                  <a:lnTo>
                    <a:pt x="18526" y="16617"/>
                  </a:lnTo>
                  <a:lnTo>
                    <a:pt x="31230" y="12307"/>
                  </a:lnTo>
                  <a:cubicBezTo>
                    <a:pt x="31171" y="12283"/>
                    <a:pt x="31099" y="12259"/>
                    <a:pt x="31040" y="12247"/>
                  </a:cubicBezTo>
                  <a:cubicBezTo>
                    <a:pt x="31468" y="11116"/>
                    <a:pt x="31766" y="10080"/>
                    <a:pt x="31921" y="9306"/>
                  </a:cubicBezTo>
                  <a:cubicBezTo>
                    <a:pt x="32695" y="5020"/>
                    <a:pt x="29849" y="912"/>
                    <a:pt x="25563" y="127"/>
                  </a:cubicBezTo>
                  <a:cubicBezTo>
                    <a:pt x="25087" y="41"/>
                    <a:pt x="24614" y="0"/>
                    <a:pt x="24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1013500" y="1936375"/>
              <a:ext cx="401275" cy="461300"/>
            </a:xfrm>
            <a:custGeom>
              <a:avLst/>
              <a:gdLst/>
              <a:ahLst/>
              <a:cxnLst/>
              <a:rect l="l" t="t" r="r" b="b"/>
              <a:pathLst>
                <a:path w="16051" h="18452" extrusionOk="0">
                  <a:moveTo>
                    <a:pt x="8323" y="1"/>
                  </a:moveTo>
                  <a:lnTo>
                    <a:pt x="37" y="10050"/>
                  </a:lnTo>
                  <a:lnTo>
                    <a:pt x="251" y="10050"/>
                  </a:lnTo>
                  <a:cubicBezTo>
                    <a:pt x="1" y="13991"/>
                    <a:pt x="2739" y="17598"/>
                    <a:pt x="6716" y="18324"/>
                  </a:cubicBezTo>
                  <a:cubicBezTo>
                    <a:pt x="7190" y="18410"/>
                    <a:pt x="7662" y="18451"/>
                    <a:pt x="8127" y="18451"/>
                  </a:cubicBezTo>
                  <a:cubicBezTo>
                    <a:pt x="11870" y="18451"/>
                    <a:pt x="15197" y="15779"/>
                    <a:pt x="15896" y="11966"/>
                  </a:cubicBezTo>
                  <a:cubicBezTo>
                    <a:pt x="15955" y="11609"/>
                    <a:pt x="16015" y="11181"/>
                    <a:pt x="16050" y="10716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1221875" y="1828625"/>
              <a:ext cx="472100" cy="385700"/>
            </a:xfrm>
            <a:custGeom>
              <a:avLst/>
              <a:gdLst/>
              <a:ahLst/>
              <a:cxnLst/>
              <a:rect l="l" t="t" r="r" b="b"/>
              <a:pathLst>
                <a:path w="18884" h="15428" extrusionOk="0">
                  <a:moveTo>
                    <a:pt x="12692" y="1"/>
                  </a:moveTo>
                  <a:lnTo>
                    <a:pt x="0" y="4299"/>
                  </a:lnTo>
                  <a:lnTo>
                    <a:pt x="7727" y="15014"/>
                  </a:lnTo>
                  <a:lnTo>
                    <a:pt x="7727" y="14991"/>
                  </a:lnTo>
                  <a:cubicBezTo>
                    <a:pt x="8180" y="15122"/>
                    <a:pt x="8620" y="15229"/>
                    <a:pt x="8977" y="15300"/>
                  </a:cubicBezTo>
                  <a:cubicBezTo>
                    <a:pt x="9451" y="15386"/>
                    <a:pt x="9923" y="15427"/>
                    <a:pt x="10389" y="15427"/>
                  </a:cubicBezTo>
                  <a:cubicBezTo>
                    <a:pt x="14132" y="15427"/>
                    <a:pt x="17458" y="12754"/>
                    <a:pt x="18157" y="8942"/>
                  </a:cubicBezTo>
                  <a:cubicBezTo>
                    <a:pt x="18883" y="4954"/>
                    <a:pt x="16478" y="1144"/>
                    <a:pt x="1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1059650" y="1804800"/>
              <a:ext cx="293200" cy="257525"/>
            </a:xfrm>
            <a:custGeom>
              <a:avLst/>
              <a:gdLst/>
              <a:ahLst/>
              <a:cxnLst/>
              <a:rect l="l" t="t" r="r" b="b"/>
              <a:pathLst>
                <a:path w="11728" h="10301" extrusionOk="0">
                  <a:moveTo>
                    <a:pt x="5854" y="1"/>
                  </a:moveTo>
                  <a:cubicBezTo>
                    <a:pt x="5150" y="1"/>
                    <a:pt x="4435" y="146"/>
                    <a:pt x="3751" y="454"/>
                  </a:cubicBezTo>
                  <a:cubicBezTo>
                    <a:pt x="1155" y="1620"/>
                    <a:pt x="0" y="4656"/>
                    <a:pt x="1167" y="7252"/>
                  </a:cubicBezTo>
                  <a:cubicBezTo>
                    <a:pt x="2018" y="9164"/>
                    <a:pt x="3895" y="10300"/>
                    <a:pt x="5863" y="10300"/>
                  </a:cubicBezTo>
                  <a:cubicBezTo>
                    <a:pt x="6566" y="10300"/>
                    <a:pt x="7282" y="10155"/>
                    <a:pt x="7966" y="9848"/>
                  </a:cubicBezTo>
                  <a:cubicBezTo>
                    <a:pt x="10561" y="8693"/>
                    <a:pt x="11728" y="5645"/>
                    <a:pt x="10561" y="3049"/>
                  </a:cubicBezTo>
                  <a:cubicBezTo>
                    <a:pt x="9702" y="1137"/>
                    <a:pt x="7822" y="1"/>
                    <a:pt x="5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834925" y="1593175"/>
              <a:ext cx="750400" cy="678975"/>
            </a:xfrm>
            <a:custGeom>
              <a:avLst/>
              <a:gdLst/>
              <a:ahLst/>
              <a:cxnLst/>
              <a:rect l="l" t="t" r="r" b="b"/>
              <a:pathLst>
                <a:path w="30016" h="27159" extrusionOk="0">
                  <a:moveTo>
                    <a:pt x="16240" y="1"/>
                  </a:moveTo>
                  <a:cubicBezTo>
                    <a:pt x="15466" y="1"/>
                    <a:pt x="14823" y="620"/>
                    <a:pt x="14823" y="1406"/>
                  </a:cubicBezTo>
                  <a:cubicBezTo>
                    <a:pt x="14823" y="1691"/>
                    <a:pt x="14919" y="1942"/>
                    <a:pt x="15050" y="2168"/>
                  </a:cubicBezTo>
                  <a:cubicBezTo>
                    <a:pt x="13645" y="5216"/>
                    <a:pt x="13680" y="8454"/>
                    <a:pt x="14002" y="11728"/>
                  </a:cubicBezTo>
                  <a:cubicBezTo>
                    <a:pt x="13014" y="9966"/>
                    <a:pt x="12204" y="8121"/>
                    <a:pt x="11585" y="6192"/>
                  </a:cubicBezTo>
                  <a:cubicBezTo>
                    <a:pt x="12037" y="5954"/>
                    <a:pt x="12347" y="5490"/>
                    <a:pt x="12347" y="4942"/>
                  </a:cubicBezTo>
                  <a:cubicBezTo>
                    <a:pt x="12347" y="4168"/>
                    <a:pt x="11728" y="3525"/>
                    <a:pt x="10942" y="3525"/>
                  </a:cubicBezTo>
                  <a:cubicBezTo>
                    <a:pt x="10168" y="3525"/>
                    <a:pt x="9525" y="4144"/>
                    <a:pt x="9525" y="4942"/>
                  </a:cubicBezTo>
                  <a:cubicBezTo>
                    <a:pt x="9525" y="5561"/>
                    <a:pt x="9930" y="6085"/>
                    <a:pt x="10489" y="6263"/>
                  </a:cubicBezTo>
                  <a:cubicBezTo>
                    <a:pt x="11085" y="8157"/>
                    <a:pt x="11847" y="9954"/>
                    <a:pt x="12787" y="11681"/>
                  </a:cubicBezTo>
                  <a:cubicBezTo>
                    <a:pt x="9966" y="10121"/>
                    <a:pt x="8120" y="7299"/>
                    <a:pt x="6727" y="4370"/>
                  </a:cubicBezTo>
                  <a:cubicBezTo>
                    <a:pt x="7144" y="4120"/>
                    <a:pt x="7406" y="3668"/>
                    <a:pt x="7406" y="3168"/>
                  </a:cubicBezTo>
                  <a:cubicBezTo>
                    <a:pt x="7406" y="2394"/>
                    <a:pt x="6787" y="1751"/>
                    <a:pt x="6001" y="1751"/>
                  </a:cubicBezTo>
                  <a:cubicBezTo>
                    <a:pt x="5227" y="1751"/>
                    <a:pt x="4584" y="2382"/>
                    <a:pt x="4584" y="3168"/>
                  </a:cubicBezTo>
                  <a:cubicBezTo>
                    <a:pt x="4584" y="3823"/>
                    <a:pt x="5024" y="4358"/>
                    <a:pt x="5620" y="4525"/>
                  </a:cubicBezTo>
                  <a:cubicBezTo>
                    <a:pt x="7156" y="7811"/>
                    <a:pt x="9215" y="10931"/>
                    <a:pt x="12371" y="12657"/>
                  </a:cubicBezTo>
                  <a:cubicBezTo>
                    <a:pt x="9096" y="12681"/>
                    <a:pt x="5858" y="13372"/>
                    <a:pt x="2679" y="14181"/>
                  </a:cubicBezTo>
                  <a:cubicBezTo>
                    <a:pt x="2453" y="13717"/>
                    <a:pt x="1976" y="13395"/>
                    <a:pt x="1417" y="13395"/>
                  </a:cubicBezTo>
                  <a:cubicBezTo>
                    <a:pt x="643" y="13395"/>
                    <a:pt x="0" y="14014"/>
                    <a:pt x="0" y="14800"/>
                  </a:cubicBezTo>
                  <a:cubicBezTo>
                    <a:pt x="0" y="15574"/>
                    <a:pt x="619" y="16217"/>
                    <a:pt x="1417" y="16217"/>
                  </a:cubicBezTo>
                  <a:cubicBezTo>
                    <a:pt x="2036" y="16217"/>
                    <a:pt x="2560" y="15812"/>
                    <a:pt x="2738" y="15265"/>
                  </a:cubicBezTo>
                  <a:cubicBezTo>
                    <a:pt x="5931" y="14445"/>
                    <a:pt x="9143" y="13735"/>
                    <a:pt x="12440" y="13735"/>
                  </a:cubicBezTo>
                  <a:cubicBezTo>
                    <a:pt x="12734" y="13735"/>
                    <a:pt x="13028" y="13741"/>
                    <a:pt x="13323" y="13753"/>
                  </a:cubicBezTo>
                  <a:cubicBezTo>
                    <a:pt x="12311" y="14681"/>
                    <a:pt x="11537" y="16372"/>
                    <a:pt x="11025" y="17301"/>
                  </a:cubicBezTo>
                  <a:cubicBezTo>
                    <a:pt x="10025" y="19110"/>
                    <a:pt x="9287" y="21027"/>
                    <a:pt x="8739" y="23004"/>
                  </a:cubicBezTo>
                  <a:cubicBezTo>
                    <a:pt x="8168" y="23182"/>
                    <a:pt x="7763" y="23718"/>
                    <a:pt x="7763" y="24349"/>
                  </a:cubicBezTo>
                  <a:cubicBezTo>
                    <a:pt x="7763" y="25123"/>
                    <a:pt x="8394" y="25754"/>
                    <a:pt x="9180" y="25754"/>
                  </a:cubicBezTo>
                  <a:cubicBezTo>
                    <a:pt x="9954" y="25754"/>
                    <a:pt x="10597" y="25135"/>
                    <a:pt x="10597" y="24349"/>
                  </a:cubicBezTo>
                  <a:cubicBezTo>
                    <a:pt x="10597" y="23789"/>
                    <a:pt x="10287" y="23313"/>
                    <a:pt x="9823" y="23099"/>
                  </a:cubicBezTo>
                  <a:cubicBezTo>
                    <a:pt x="10228" y="21646"/>
                    <a:pt x="10739" y="20241"/>
                    <a:pt x="11418" y="18884"/>
                  </a:cubicBezTo>
                  <a:cubicBezTo>
                    <a:pt x="11799" y="18098"/>
                    <a:pt x="12216" y="17336"/>
                    <a:pt x="12692" y="16586"/>
                  </a:cubicBezTo>
                  <a:cubicBezTo>
                    <a:pt x="12918" y="16229"/>
                    <a:pt x="13287" y="15491"/>
                    <a:pt x="13716" y="14907"/>
                  </a:cubicBezTo>
                  <a:cubicBezTo>
                    <a:pt x="13895" y="18527"/>
                    <a:pt x="15145" y="21920"/>
                    <a:pt x="17347" y="24778"/>
                  </a:cubicBezTo>
                  <a:cubicBezTo>
                    <a:pt x="17109" y="25028"/>
                    <a:pt x="16966" y="25373"/>
                    <a:pt x="16966" y="25742"/>
                  </a:cubicBezTo>
                  <a:cubicBezTo>
                    <a:pt x="16966" y="26516"/>
                    <a:pt x="17586" y="27159"/>
                    <a:pt x="18383" y="27159"/>
                  </a:cubicBezTo>
                  <a:cubicBezTo>
                    <a:pt x="19157" y="27159"/>
                    <a:pt x="19788" y="26528"/>
                    <a:pt x="19788" y="25742"/>
                  </a:cubicBezTo>
                  <a:cubicBezTo>
                    <a:pt x="19788" y="24968"/>
                    <a:pt x="19169" y="24325"/>
                    <a:pt x="18383" y="24325"/>
                  </a:cubicBezTo>
                  <a:lnTo>
                    <a:pt x="18359" y="24325"/>
                  </a:lnTo>
                  <a:cubicBezTo>
                    <a:pt x="16443" y="21908"/>
                    <a:pt x="15252" y="19063"/>
                    <a:pt x="14895" y="16015"/>
                  </a:cubicBezTo>
                  <a:lnTo>
                    <a:pt x="14895" y="16015"/>
                  </a:lnTo>
                  <a:cubicBezTo>
                    <a:pt x="16300" y="17979"/>
                    <a:pt x="18098" y="19598"/>
                    <a:pt x="20193" y="20813"/>
                  </a:cubicBezTo>
                  <a:cubicBezTo>
                    <a:pt x="20169" y="20920"/>
                    <a:pt x="20145" y="21039"/>
                    <a:pt x="20145" y="21158"/>
                  </a:cubicBezTo>
                  <a:cubicBezTo>
                    <a:pt x="20145" y="21932"/>
                    <a:pt x="20776" y="22575"/>
                    <a:pt x="21562" y="22575"/>
                  </a:cubicBezTo>
                  <a:cubicBezTo>
                    <a:pt x="22336" y="22575"/>
                    <a:pt x="22979" y="21944"/>
                    <a:pt x="22979" y="21158"/>
                  </a:cubicBezTo>
                  <a:cubicBezTo>
                    <a:pt x="22979" y="20384"/>
                    <a:pt x="22348" y="19741"/>
                    <a:pt x="21562" y="19741"/>
                  </a:cubicBezTo>
                  <a:cubicBezTo>
                    <a:pt x="21300" y="19741"/>
                    <a:pt x="21038" y="19825"/>
                    <a:pt x="20836" y="19956"/>
                  </a:cubicBezTo>
                  <a:cubicBezTo>
                    <a:pt x="18514" y="18634"/>
                    <a:pt x="16597" y="16789"/>
                    <a:pt x="15169" y="14503"/>
                  </a:cubicBezTo>
                  <a:lnTo>
                    <a:pt x="15169" y="14503"/>
                  </a:lnTo>
                  <a:cubicBezTo>
                    <a:pt x="18562" y="14955"/>
                    <a:pt x="21681" y="16431"/>
                    <a:pt x="24194" y="18729"/>
                  </a:cubicBezTo>
                  <a:cubicBezTo>
                    <a:pt x="24098" y="18932"/>
                    <a:pt x="24015" y="19146"/>
                    <a:pt x="24015" y="19408"/>
                  </a:cubicBezTo>
                  <a:cubicBezTo>
                    <a:pt x="24015" y="20182"/>
                    <a:pt x="24646" y="20813"/>
                    <a:pt x="25432" y="20813"/>
                  </a:cubicBezTo>
                  <a:cubicBezTo>
                    <a:pt x="26206" y="20813"/>
                    <a:pt x="26849" y="20194"/>
                    <a:pt x="26849" y="19408"/>
                  </a:cubicBezTo>
                  <a:cubicBezTo>
                    <a:pt x="26849" y="18634"/>
                    <a:pt x="26218" y="17991"/>
                    <a:pt x="25432" y="17991"/>
                  </a:cubicBezTo>
                  <a:cubicBezTo>
                    <a:pt x="25289" y="17991"/>
                    <a:pt x="25146" y="18015"/>
                    <a:pt x="25015" y="18063"/>
                  </a:cubicBezTo>
                  <a:cubicBezTo>
                    <a:pt x="22312" y="15550"/>
                    <a:pt x="18943" y="13967"/>
                    <a:pt x="15288" y="13479"/>
                  </a:cubicBezTo>
                  <a:cubicBezTo>
                    <a:pt x="18871" y="10978"/>
                    <a:pt x="22943" y="9442"/>
                    <a:pt x="27289" y="9002"/>
                  </a:cubicBezTo>
                  <a:cubicBezTo>
                    <a:pt x="27503" y="9526"/>
                    <a:pt x="28004" y="9895"/>
                    <a:pt x="28599" y="9895"/>
                  </a:cubicBezTo>
                  <a:cubicBezTo>
                    <a:pt x="29373" y="9895"/>
                    <a:pt x="30016" y="9264"/>
                    <a:pt x="30016" y="8478"/>
                  </a:cubicBezTo>
                  <a:cubicBezTo>
                    <a:pt x="29956" y="7704"/>
                    <a:pt x="29337" y="7085"/>
                    <a:pt x="28563" y="7085"/>
                  </a:cubicBezTo>
                  <a:cubicBezTo>
                    <a:pt x="27980" y="7085"/>
                    <a:pt x="27480" y="7442"/>
                    <a:pt x="27265" y="7942"/>
                  </a:cubicBezTo>
                  <a:cubicBezTo>
                    <a:pt x="22920" y="8395"/>
                    <a:pt x="18800" y="9847"/>
                    <a:pt x="15169" y="12276"/>
                  </a:cubicBezTo>
                  <a:cubicBezTo>
                    <a:pt x="17157" y="7990"/>
                    <a:pt x="20610" y="4537"/>
                    <a:pt x="24932" y="2573"/>
                  </a:cubicBezTo>
                  <a:cubicBezTo>
                    <a:pt x="25170" y="2739"/>
                    <a:pt x="25456" y="2834"/>
                    <a:pt x="25753" y="2834"/>
                  </a:cubicBezTo>
                  <a:cubicBezTo>
                    <a:pt x="26527" y="2834"/>
                    <a:pt x="27158" y="2215"/>
                    <a:pt x="27158" y="1430"/>
                  </a:cubicBezTo>
                  <a:cubicBezTo>
                    <a:pt x="27158" y="656"/>
                    <a:pt x="26539" y="13"/>
                    <a:pt x="25753" y="13"/>
                  </a:cubicBezTo>
                  <a:cubicBezTo>
                    <a:pt x="24979" y="13"/>
                    <a:pt x="24336" y="632"/>
                    <a:pt x="24336" y="1430"/>
                  </a:cubicBezTo>
                  <a:cubicBezTo>
                    <a:pt x="24336" y="1513"/>
                    <a:pt x="24348" y="1584"/>
                    <a:pt x="24360" y="1680"/>
                  </a:cubicBezTo>
                  <a:cubicBezTo>
                    <a:pt x="20360" y="3549"/>
                    <a:pt x="17086" y="6585"/>
                    <a:pt x="14942" y="10395"/>
                  </a:cubicBezTo>
                  <a:cubicBezTo>
                    <a:pt x="14752" y="7811"/>
                    <a:pt x="14835" y="5216"/>
                    <a:pt x="15919" y="2799"/>
                  </a:cubicBezTo>
                  <a:cubicBezTo>
                    <a:pt x="16026" y="2823"/>
                    <a:pt x="16133" y="2823"/>
                    <a:pt x="16240" y="2823"/>
                  </a:cubicBezTo>
                  <a:cubicBezTo>
                    <a:pt x="17014" y="2823"/>
                    <a:pt x="17657" y="2203"/>
                    <a:pt x="17657" y="1406"/>
                  </a:cubicBezTo>
                  <a:cubicBezTo>
                    <a:pt x="17657" y="632"/>
                    <a:pt x="17026" y="1"/>
                    <a:pt x="16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969450" y="1705375"/>
              <a:ext cx="463475" cy="462425"/>
            </a:xfrm>
            <a:custGeom>
              <a:avLst/>
              <a:gdLst/>
              <a:ahLst/>
              <a:cxnLst/>
              <a:rect l="l" t="t" r="r" b="b"/>
              <a:pathLst>
                <a:path w="18539" h="18497" extrusionOk="0">
                  <a:moveTo>
                    <a:pt x="6251" y="0"/>
                  </a:moveTo>
                  <a:cubicBezTo>
                    <a:pt x="6200" y="0"/>
                    <a:pt x="6148" y="5"/>
                    <a:pt x="6097" y="13"/>
                  </a:cubicBezTo>
                  <a:cubicBezTo>
                    <a:pt x="5585" y="109"/>
                    <a:pt x="5263" y="585"/>
                    <a:pt x="5347" y="1073"/>
                  </a:cubicBezTo>
                  <a:cubicBezTo>
                    <a:pt x="5418" y="1478"/>
                    <a:pt x="5739" y="1752"/>
                    <a:pt x="6109" y="1811"/>
                  </a:cubicBezTo>
                  <a:cubicBezTo>
                    <a:pt x="7061" y="3954"/>
                    <a:pt x="7942" y="6121"/>
                    <a:pt x="8252" y="8443"/>
                  </a:cubicBezTo>
                  <a:cubicBezTo>
                    <a:pt x="7537" y="7883"/>
                    <a:pt x="6371" y="7574"/>
                    <a:pt x="5716" y="7348"/>
                  </a:cubicBezTo>
                  <a:cubicBezTo>
                    <a:pt x="4454" y="6919"/>
                    <a:pt x="3144" y="6633"/>
                    <a:pt x="1810" y="6514"/>
                  </a:cubicBezTo>
                  <a:cubicBezTo>
                    <a:pt x="1655" y="6224"/>
                    <a:pt x="1337" y="6024"/>
                    <a:pt x="991" y="6024"/>
                  </a:cubicBezTo>
                  <a:cubicBezTo>
                    <a:pt x="939" y="6024"/>
                    <a:pt x="887" y="6029"/>
                    <a:pt x="834" y="6038"/>
                  </a:cubicBezTo>
                  <a:cubicBezTo>
                    <a:pt x="334" y="6133"/>
                    <a:pt x="1" y="6609"/>
                    <a:pt x="96" y="7098"/>
                  </a:cubicBezTo>
                  <a:cubicBezTo>
                    <a:pt x="170" y="7555"/>
                    <a:pt x="559" y="7861"/>
                    <a:pt x="998" y="7861"/>
                  </a:cubicBezTo>
                  <a:cubicBezTo>
                    <a:pt x="1050" y="7861"/>
                    <a:pt x="1103" y="7856"/>
                    <a:pt x="1156" y="7848"/>
                  </a:cubicBezTo>
                  <a:cubicBezTo>
                    <a:pt x="1513" y="7788"/>
                    <a:pt x="1775" y="7526"/>
                    <a:pt x="1870" y="7205"/>
                  </a:cubicBezTo>
                  <a:cubicBezTo>
                    <a:pt x="2834" y="7312"/>
                    <a:pt x="3799" y="7490"/>
                    <a:pt x="4751" y="7752"/>
                  </a:cubicBezTo>
                  <a:cubicBezTo>
                    <a:pt x="5299" y="7919"/>
                    <a:pt x="5835" y="8098"/>
                    <a:pt x="6359" y="8324"/>
                  </a:cubicBezTo>
                  <a:cubicBezTo>
                    <a:pt x="6609" y="8419"/>
                    <a:pt x="7133" y="8586"/>
                    <a:pt x="7549" y="8800"/>
                  </a:cubicBezTo>
                  <a:cubicBezTo>
                    <a:pt x="5263" y="9312"/>
                    <a:pt x="3203" y="10491"/>
                    <a:pt x="1608" y="12217"/>
                  </a:cubicBezTo>
                  <a:cubicBezTo>
                    <a:pt x="1462" y="12117"/>
                    <a:pt x="1287" y="12058"/>
                    <a:pt x="1106" y="12058"/>
                  </a:cubicBezTo>
                  <a:cubicBezTo>
                    <a:pt x="1051" y="12058"/>
                    <a:pt x="996" y="12063"/>
                    <a:pt x="941" y="12074"/>
                  </a:cubicBezTo>
                  <a:cubicBezTo>
                    <a:pt x="441" y="12158"/>
                    <a:pt x="108" y="12634"/>
                    <a:pt x="203" y="13122"/>
                  </a:cubicBezTo>
                  <a:cubicBezTo>
                    <a:pt x="278" y="13580"/>
                    <a:pt x="666" y="13885"/>
                    <a:pt x="1097" y="13885"/>
                  </a:cubicBezTo>
                  <a:cubicBezTo>
                    <a:pt x="1148" y="13885"/>
                    <a:pt x="1199" y="13881"/>
                    <a:pt x="1251" y="13872"/>
                  </a:cubicBezTo>
                  <a:cubicBezTo>
                    <a:pt x="1763" y="13777"/>
                    <a:pt x="2084" y="13301"/>
                    <a:pt x="2001" y="12813"/>
                  </a:cubicBezTo>
                  <a:lnTo>
                    <a:pt x="2001" y="12801"/>
                  </a:lnTo>
                  <a:cubicBezTo>
                    <a:pt x="3334" y="11300"/>
                    <a:pt x="5037" y="10229"/>
                    <a:pt x="6954" y="9646"/>
                  </a:cubicBezTo>
                  <a:lnTo>
                    <a:pt x="6954" y="9646"/>
                  </a:lnTo>
                  <a:cubicBezTo>
                    <a:pt x="5859" y="10765"/>
                    <a:pt x="5001" y="12098"/>
                    <a:pt x="4454" y="13575"/>
                  </a:cubicBezTo>
                  <a:cubicBezTo>
                    <a:pt x="4382" y="13575"/>
                    <a:pt x="4311" y="13575"/>
                    <a:pt x="4227" y="13586"/>
                  </a:cubicBezTo>
                  <a:cubicBezTo>
                    <a:pt x="3727" y="13682"/>
                    <a:pt x="3394" y="14158"/>
                    <a:pt x="3489" y="14646"/>
                  </a:cubicBezTo>
                  <a:cubicBezTo>
                    <a:pt x="3563" y="15089"/>
                    <a:pt x="3944" y="15401"/>
                    <a:pt x="4378" y="15401"/>
                  </a:cubicBezTo>
                  <a:cubicBezTo>
                    <a:pt x="4434" y="15401"/>
                    <a:pt x="4491" y="15395"/>
                    <a:pt x="4549" y="15384"/>
                  </a:cubicBezTo>
                  <a:cubicBezTo>
                    <a:pt x="5049" y="15301"/>
                    <a:pt x="5382" y="14825"/>
                    <a:pt x="5287" y="14337"/>
                  </a:cubicBezTo>
                  <a:cubicBezTo>
                    <a:pt x="5263" y="14158"/>
                    <a:pt x="5180" y="14003"/>
                    <a:pt x="5085" y="13884"/>
                  </a:cubicBezTo>
                  <a:cubicBezTo>
                    <a:pt x="5680" y="12253"/>
                    <a:pt x="6644" y="10800"/>
                    <a:pt x="7954" y="9646"/>
                  </a:cubicBezTo>
                  <a:lnTo>
                    <a:pt x="7954" y="9646"/>
                  </a:lnTo>
                  <a:cubicBezTo>
                    <a:pt x="8037" y="11872"/>
                    <a:pt x="7442" y="14039"/>
                    <a:pt x="6240" y="15908"/>
                  </a:cubicBezTo>
                  <a:cubicBezTo>
                    <a:pt x="6139" y="15872"/>
                    <a:pt x="6019" y="15856"/>
                    <a:pt x="5903" y="15856"/>
                  </a:cubicBezTo>
                  <a:cubicBezTo>
                    <a:pt x="5868" y="15856"/>
                    <a:pt x="5833" y="15858"/>
                    <a:pt x="5799" y="15861"/>
                  </a:cubicBezTo>
                  <a:cubicBezTo>
                    <a:pt x="5287" y="15956"/>
                    <a:pt x="4966" y="16432"/>
                    <a:pt x="5049" y="16920"/>
                  </a:cubicBezTo>
                  <a:cubicBezTo>
                    <a:pt x="5134" y="17378"/>
                    <a:pt x="5524" y="17683"/>
                    <a:pt x="5954" y="17683"/>
                  </a:cubicBezTo>
                  <a:cubicBezTo>
                    <a:pt x="6005" y="17683"/>
                    <a:pt x="6057" y="17679"/>
                    <a:pt x="6109" y="17670"/>
                  </a:cubicBezTo>
                  <a:cubicBezTo>
                    <a:pt x="6609" y="17575"/>
                    <a:pt x="6942" y="17099"/>
                    <a:pt x="6847" y="16611"/>
                  </a:cubicBezTo>
                  <a:cubicBezTo>
                    <a:pt x="6835" y="16515"/>
                    <a:pt x="6811" y="16432"/>
                    <a:pt x="6763" y="16361"/>
                  </a:cubicBezTo>
                  <a:cubicBezTo>
                    <a:pt x="8073" y="14348"/>
                    <a:pt x="8716" y="12015"/>
                    <a:pt x="8621" y="9598"/>
                  </a:cubicBezTo>
                  <a:lnTo>
                    <a:pt x="8621" y="9598"/>
                  </a:lnTo>
                  <a:cubicBezTo>
                    <a:pt x="10621" y="11622"/>
                    <a:pt x="12062" y="14075"/>
                    <a:pt x="12836" y="16801"/>
                  </a:cubicBezTo>
                  <a:cubicBezTo>
                    <a:pt x="12526" y="16992"/>
                    <a:pt x="12347" y="17349"/>
                    <a:pt x="12407" y="17742"/>
                  </a:cubicBezTo>
                  <a:cubicBezTo>
                    <a:pt x="12481" y="18184"/>
                    <a:pt x="12862" y="18496"/>
                    <a:pt x="13295" y="18496"/>
                  </a:cubicBezTo>
                  <a:cubicBezTo>
                    <a:pt x="13352" y="18496"/>
                    <a:pt x="13409" y="18491"/>
                    <a:pt x="13467" y="18480"/>
                  </a:cubicBezTo>
                  <a:cubicBezTo>
                    <a:pt x="13979" y="18432"/>
                    <a:pt x="14312" y="17956"/>
                    <a:pt x="14241" y="17456"/>
                  </a:cubicBezTo>
                  <a:cubicBezTo>
                    <a:pt x="14181" y="17087"/>
                    <a:pt x="13883" y="16801"/>
                    <a:pt x="13538" y="16718"/>
                  </a:cubicBezTo>
                  <a:cubicBezTo>
                    <a:pt x="12776" y="13979"/>
                    <a:pt x="11383" y="11491"/>
                    <a:pt x="9419" y="9419"/>
                  </a:cubicBezTo>
                  <a:lnTo>
                    <a:pt x="9419" y="9419"/>
                  </a:lnTo>
                  <a:cubicBezTo>
                    <a:pt x="12395" y="10229"/>
                    <a:pt x="14979" y="12062"/>
                    <a:pt x="16717" y="14622"/>
                  </a:cubicBezTo>
                  <a:cubicBezTo>
                    <a:pt x="16646" y="14777"/>
                    <a:pt x="16598" y="14979"/>
                    <a:pt x="16646" y="15170"/>
                  </a:cubicBezTo>
                  <a:cubicBezTo>
                    <a:pt x="16730" y="15612"/>
                    <a:pt x="17112" y="15924"/>
                    <a:pt x="17538" y="15924"/>
                  </a:cubicBezTo>
                  <a:cubicBezTo>
                    <a:pt x="17593" y="15924"/>
                    <a:pt x="17649" y="15919"/>
                    <a:pt x="17705" y="15908"/>
                  </a:cubicBezTo>
                  <a:cubicBezTo>
                    <a:pt x="18205" y="15825"/>
                    <a:pt x="18539" y="15349"/>
                    <a:pt x="18443" y="14860"/>
                  </a:cubicBezTo>
                  <a:cubicBezTo>
                    <a:pt x="18370" y="14407"/>
                    <a:pt x="17988" y="14094"/>
                    <a:pt x="17563" y="14094"/>
                  </a:cubicBezTo>
                  <a:cubicBezTo>
                    <a:pt x="17508" y="14094"/>
                    <a:pt x="17452" y="14099"/>
                    <a:pt x="17396" y="14110"/>
                  </a:cubicBezTo>
                  <a:cubicBezTo>
                    <a:pt x="17336" y="14122"/>
                    <a:pt x="17289" y="14134"/>
                    <a:pt x="17229" y="14158"/>
                  </a:cubicBezTo>
                  <a:cubicBezTo>
                    <a:pt x="15586" y="11789"/>
                    <a:pt x="13264" y="10038"/>
                    <a:pt x="10585" y="9074"/>
                  </a:cubicBezTo>
                  <a:cubicBezTo>
                    <a:pt x="11598" y="8817"/>
                    <a:pt x="12624" y="8637"/>
                    <a:pt x="13652" y="8637"/>
                  </a:cubicBezTo>
                  <a:cubicBezTo>
                    <a:pt x="14293" y="8637"/>
                    <a:pt x="14934" y="8707"/>
                    <a:pt x="15574" y="8872"/>
                  </a:cubicBezTo>
                  <a:cubicBezTo>
                    <a:pt x="15574" y="8931"/>
                    <a:pt x="15574" y="9003"/>
                    <a:pt x="15586" y="9074"/>
                  </a:cubicBezTo>
                  <a:cubicBezTo>
                    <a:pt x="15671" y="9532"/>
                    <a:pt x="16061" y="9837"/>
                    <a:pt x="16491" y="9837"/>
                  </a:cubicBezTo>
                  <a:cubicBezTo>
                    <a:pt x="16542" y="9837"/>
                    <a:pt x="16594" y="9833"/>
                    <a:pt x="16646" y="9824"/>
                  </a:cubicBezTo>
                  <a:cubicBezTo>
                    <a:pt x="17158" y="9729"/>
                    <a:pt x="17479" y="9253"/>
                    <a:pt x="17396" y="8764"/>
                  </a:cubicBezTo>
                  <a:cubicBezTo>
                    <a:pt x="17311" y="8322"/>
                    <a:pt x="16929" y="8010"/>
                    <a:pt x="16504" y="8010"/>
                  </a:cubicBezTo>
                  <a:cubicBezTo>
                    <a:pt x="16448" y="8010"/>
                    <a:pt x="16392" y="8015"/>
                    <a:pt x="16336" y="8026"/>
                  </a:cubicBezTo>
                  <a:cubicBezTo>
                    <a:pt x="16157" y="8050"/>
                    <a:pt x="15991" y="8145"/>
                    <a:pt x="15872" y="8241"/>
                  </a:cubicBezTo>
                  <a:cubicBezTo>
                    <a:pt x="15145" y="8048"/>
                    <a:pt x="14422" y="7966"/>
                    <a:pt x="13702" y="7966"/>
                  </a:cubicBezTo>
                  <a:cubicBezTo>
                    <a:pt x="12335" y="7966"/>
                    <a:pt x="10978" y="8259"/>
                    <a:pt x="9621" y="8633"/>
                  </a:cubicBezTo>
                  <a:cubicBezTo>
                    <a:pt x="10645" y="7800"/>
                    <a:pt x="11728" y="7074"/>
                    <a:pt x="12907" y="6455"/>
                  </a:cubicBezTo>
                  <a:cubicBezTo>
                    <a:pt x="13079" y="6687"/>
                    <a:pt x="13345" y="6825"/>
                    <a:pt x="13640" y="6825"/>
                  </a:cubicBezTo>
                  <a:cubicBezTo>
                    <a:pt x="13693" y="6825"/>
                    <a:pt x="13746" y="6821"/>
                    <a:pt x="13800" y="6812"/>
                  </a:cubicBezTo>
                  <a:cubicBezTo>
                    <a:pt x="14312" y="6728"/>
                    <a:pt x="14633" y="6252"/>
                    <a:pt x="14550" y="5764"/>
                  </a:cubicBezTo>
                  <a:cubicBezTo>
                    <a:pt x="14465" y="5306"/>
                    <a:pt x="14075" y="5001"/>
                    <a:pt x="13645" y="5001"/>
                  </a:cubicBezTo>
                  <a:cubicBezTo>
                    <a:pt x="13594" y="5001"/>
                    <a:pt x="13542" y="5005"/>
                    <a:pt x="13490" y="5014"/>
                  </a:cubicBezTo>
                  <a:cubicBezTo>
                    <a:pt x="13086" y="5085"/>
                    <a:pt x="12800" y="5407"/>
                    <a:pt x="12752" y="5776"/>
                  </a:cubicBezTo>
                  <a:cubicBezTo>
                    <a:pt x="11597" y="6359"/>
                    <a:pt x="10526" y="7050"/>
                    <a:pt x="9514" y="7848"/>
                  </a:cubicBezTo>
                  <a:cubicBezTo>
                    <a:pt x="10216" y="5859"/>
                    <a:pt x="11812" y="4371"/>
                    <a:pt x="13538" y="3145"/>
                  </a:cubicBezTo>
                  <a:cubicBezTo>
                    <a:pt x="13708" y="3344"/>
                    <a:pt x="13961" y="3469"/>
                    <a:pt x="14228" y="3469"/>
                  </a:cubicBezTo>
                  <a:cubicBezTo>
                    <a:pt x="14279" y="3469"/>
                    <a:pt x="14331" y="3464"/>
                    <a:pt x="14383" y="3454"/>
                  </a:cubicBezTo>
                  <a:cubicBezTo>
                    <a:pt x="14883" y="3359"/>
                    <a:pt x="15217" y="2883"/>
                    <a:pt x="15134" y="2395"/>
                  </a:cubicBezTo>
                  <a:cubicBezTo>
                    <a:pt x="15049" y="1952"/>
                    <a:pt x="14667" y="1640"/>
                    <a:pt x="14241" y="1640"/>
                  </a:cubicBezTo>
                  <a:cubicBezTo>
                    <a:pt x="14186" y="1640"/>
                    <a:pt x="14130" y="1645"/>
                    <a:pt x="14074" y="1656"/>
                  </a:cubicBezTo>
                  <a:cubicBezTo>
                    <a:pt x="13657" y="1728"/>
                    <a:pt x="13359" y="2073"/>
                    <a:pt x="13312" y="2466"/>
                  </a:cubicBezTo>
                  <a:cubicBezTo>
                    <a:pt x="11359" y="3823"/>
                    <a:pt x="9585" y="5478"/>
                    <a:pt x="8835" y="7693"/>
                  </a:cubicBezTo>
                  <a:cubicBezTo>
                    <a:pt x="8454" y="5597"/>
                    <a:pt x="7656" y="3597"/>
                    <a:pt x="6775" y="1656"/>
                  </a:cubicBezTo>
                  <a:cubicBezTo>
                    <a:pt x="7049" y="1454"/>
                    <a:pt x="7204" y="1121"/>
                    <a:pt x="7144" y="763"/>
                  </a:cubicBezTo>
                  <a:cubicBezTo>
                    <a:pt x="7070" y="306"/>
                    <a:pt x="6681" y="0"/>
                    <a:pt x="6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0" name="Google Shape;3240;p32"/>
          <p:cNvGrpSpPr/>
          <p:nvPr/>
        </p:nvGrpSpPr>
        <p:grpSpPr>
          <a:xfrm rot="3910160" flipH="1">
            <a:off x="1398995" y="-662646"/>
            <a:ext cx="1874074" cy="1646787"/>
            <a:chOff x="5410200" y="3054675"/>
            <a:chExt cx="1281125" cy="1125750"/>
          </a:xfrm>
        </p:grpSpPr>
        <p:sp>
          <p:nvSpPr>
            <p:cNvPr id="3241" name="Google Shape;3241;p32"/>
            <p:cNvSpPr/>
            <p:nvPr/>
          </p:nvSpPr>
          <p:spPr>
            <a:xfrm>
              <a:off x="6101950" y="3098125"/>
              <a:ext cx="589375" cy="366750"/>
            </a:xfrm>
            <a:custGeom>
              <a:avLst/>
              <a:gdLst/>
              <a:ahLst/>
              <a:cxnLst/>
              <a:rect l="l" t="t" r="r" b="b"/>
              <a:pathLst>
                <a:path w="23575" h="14670" extrusionOk="0">
                  <a:moveTo>
                    <a:pt x="23575" y="1"/>
                  </a:moveTo>
                  <a:lnTo>
                    <a:pt x="23575" y="1"/>
                  </a:lnTo>
                  <a:cubicBezTo>
                    <a:pt x="19598" y="751"/>
                    <a:pt x="15633" y="1525"/>
                    <a:pt x="11835" y="2942"/>
                  </a:cubicBezTo>
                  <a:cubicBezTo>
                    <a:pt x="8049" y="4346"/>
                    <a:pt x="4441" y="6442"/>
                    <a:pt x="1774" y="9478"/>
                  </a:cubicBezTo>
                  <a:cubicBezTo>
                    <a:pt x="1357" y="9954"/>
                    <a:pt x="953" y="10478"/>
                    <a:pt x="643" y="11038"/>
                  </a:cubicBezTo>
                  <a:cubicBezTo>
                    <a:pt x="0" y="12169"/>
                    <a:pt x="36" y="13538"/>
                    <a:pt x="631" y="14669"/>
                  </a:cubicBezTo>
                  <a:cubicBezTo>
                    <a:pt x="8168" y="12097"/>
                    <a:pt x="14740" y="7037"/>
                    <a:pt x="21074" y="2084"/>
                  </a:cubicBezTo>
                  <a:cubicBezTo>
                    <a:pt x="21896" y="1441"/>
                    <a:pt x="22717" y="822"/>
                    <a:pt x="23515" y="179"/>
                  </a:cubicBezTo>
                  <a:cubicBezTo>
                    <a:pt x="23527" y="120"/>
                    <a:pt x="23563" y="60"/>
                    <a:pt x="23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6117425" y="3102000"/>
              <a:ext cx="572400" cy="424400"/>
            </a:xfrm>
            <a:custGeom>
              <a:avLst/>
              <a:gdLst/>
              <a:ahLst/>
              <a:cxnLst/>
              <a:rect l="l" t="t" r="r" b="b"/>
              <a:pathLst>
                <a:path w="22896" h="16976" extrusionOk="0">
                  <a:moveTo>
                    <a:pt x="22896" y="0"/>
                  </a:moveTo>
                  <a:lnTo>
                    <a:pt x="22896" y="0"/>
                  </a:lnTo>
                  <a:cubicBezTo>
                    <a:pt x="22074" y="643"/>
                    <a:pt x="21277" y="1274"/>
                    <a:pt x="20455" y="1905"/>
                  </a:cubicBezTo>
                  <a:cubicBezTo>
                    <a:pt x="14121" y="6847"/>
                    <a:pt x="7549" y="11931"/>
                    <a:pt x="0" y="14502"/>
                  </a:cubicBezTo>
                  <a:cubicBezTo>
                    <a:pt x="155" y="14800"/>
                    <a:pt x="346" y="15074"/>
                    <a:pt x="560" y="15312"/>
                  </a:cubicBezTo>
                  <a:lnTo>
                    <a:pt x="881" y="15669"/>
                  </a:lnTo>
                  <a:cubicBezTo>
                    <a:pt x="1584" y="16443"/>
                    <a:pt x="2548" y="16895"/>
                    <a:pt x="3596" y="16955"/>
                  </a:cubicBezTo>
                  <a:cubicBezTo>
                    <a:pt x="3842" y="16969"/>
                    <a:pt x="4089" y="16975"/>
                    <a:pt x="4335" y="16975"/>
                  </a:cubicBezTo>
                  <a:cubicBezTo>
                    <a:pt x="8387" y="16975"/>
                    <a:pt x="12412" y="15156"/>
                    <a:pt x="15443" y="12395"/>
                  </a:cubicBezTo>
                  <a:cubicBezTo>
                    <a:pt x="19038" y="9097"/>
                    <a:pt x="21348" y="4632"/>
                    <a:pt x="2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5869775" y="305467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0"/>
                  </a:moveTo>
                  <a:cubicBezTo>
                    <a:pt x="1846" y="0"/>
                    <a:pt x="0" y="1858"/>
                    <a:pt x="0" y="4132"/>
                  </a:cubicBezTo>
                  <a:cubicBezTo>
                    <a:pt x="0" y="6406"/>
                    <a:pt x="4144" y="22979"/>
                    <a:pt x="4144" y="22979"/>
                  </a:cubicBezTo>
                  <a:cubicBezTo>
                    <a:pt x="4144" y="22979"/>
                    <a:pt x="8275" y="6406"/>
                    <a:pt x="8275" y="4132"/>
                  </a:cubicBezTo>
                  <a:cubicBezTo>
                    <a:pt x="8275" y="1834"/>
                    <a:pt x="6430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5869775" y="3605925"/>
              <a:ext cx="206900" cy="574500"/>
            </a:xfrm>
            <a:custGeom>
              <a:avLst/>
              <a:gdLst/>
              <a:ahLst/>
              <a:cxnLst/>
              <a:rect l="l" t="t" r="r" b="b"/>
              <a:pathLst>
                <a:path w="8276" h="22980" extrusionOk="0">
                  <a:moveTo>
                    <a:pt x="4144" y="1"/>
                  </a:moveTo>
                  <a:cubicBezTo>
                    <a:pt x="4144" y="1"/>
                    <a:pt x="0" y="16562"/>
                    <a:pt x="0" y="18848"/>
                  </a:cubicBezTo>
                  <a:cubicBezTo>
                    <a:pt x="0" y="21134"/>
                    <a:pt x="1846" y="22980"/>
                    <a:pt x="4144" y="22980"/>
                  </a:cubicBezTo>
                  <a:cubicBezTo>
                    <a:pt x="6430" y="22980"/>
                    <a:pt x="8275" y="21122"/>
                    <a:pt x="8275" y="18848"/>
                  </a:cubicBezTo>
                  <a:cubicBezTo>
                    <a:pt x="8275" y="16562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5961750" y="3502650"/>
              <a:ext cx="574500" cy="206900"/>
            </a:xfrm>
            <a:custGeom>
              <a:avLst/>
              <a:gdLst/>
              <a:ahLst/>
              <a:cxnLst/>
              <a:rect l="l" t="t" r="r" b="b"/>
              <a:pathLst>
                <a:path w="22980" h="8276" extrusionOk="0">
                  <a:moveTo>
                    <a:pt x="18836" y="0"/>
                  </a:moveTo>
                  <a:cubicBezTo>
                    <a:pt x="16562" y="0"/>
                    <a:pt x="0" y="4132"/>
                    <a:pt x="0" y="4132"/>
                  </a:cubicBezTo>
                  <a:cubicBezTo>
                    <a:pt x="0" y="4132"/>
                    <a:pt x="16550" y="8275"/>
                    <a:pt x="18836" y="8275"/>
                  </a:cubicBezTo>
                  <a:cubicBezTo>
                    <a:pt x="21134" y="8275"/>
                    <a:pt x="22979" y="6430"/>
                    <a:pt x="22979" y="4132"/>
                  </a:cubicBezTo>
                  <a:cubicBezTo>
                    <a:pt x="22979" y="1846"/>
                    <a:pt x="21122" y="0"/>
                    <a:pt x="18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5410200" y="3502650"/>
              <a:ext cx="574500" cy="206600"/>
            </a:xfrm>
            <a:custGeom>
              <a:avLst/>
              <a:gdLst/>
              <a:ahLst/>
              <a:cxnLst/>
              <a:rect l="l" t="t" r="r" b="b"/>
              <a:pathLst>
                <a:path w="22980" h="8264" extrusionOk="0">
                  <a:moveTo>
                    <a:pt x="4143" y="0"/>
                  </a:moveTo>
                  <a:cubicBezTo>
                    <a:pt x="1845" y="0"/>
                    <a:pt x="0" y="1846"/>
                    <a:pt x="0" y="4132"/>
                  </a:cubicBezTo>
                  <a:cubicBezTo>
                    <a:pt x="0" y="6418"/>
                    <a:pt x="1869" y="8263"/>
                    <a:pt x="4143" y="8263"/>
                  </a:cubicBezTo>
                  <a:cubicBezTo>
                    <a:pt x="6417" y="8263"/>
                    <a:pt x="22979" y="4132"/>
                    <a:pt x="22979" y="4132"/>
                  </a:cubicBezTo>
                  <a:cubicBezTo>
                    <a:pt x="22979" y="4132"/>
                    <a:pt x="6417" y="0"/>
                    <a:pt x="4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5965025" y="3177300"/>
              <a:ext cx="446800" cy="437000"/>
            </a:xfrm>
            <a:custGeom>
              <a:avLst/>
              <a:gdLst/>
              <a:ahLst/>
              <a:cxnLst/>
              <a:rect l="l" t="t" r="r" b="b"/>
              <a:pathLst>
                <a:path w="17872" h="17480" extrusionOk="0">
                  <a:moveTo>
                    <a:pt x="13334" y="1"/>
                  </a:moveTo>
                  <a:cubicBezTo>
                    <a:pt x="12276" y="1"/>
                    <a:pt x="11216" y="406"/>
                    <a:pt x="10406" y="1215"/>
                  </a:cubicBezTo>
                  <a:cubicBezTo>
                    <a:pt x="8787" y="2846"/>
                    <a:pt x="0" y="17479"/>
                    <a:pt x="0" y="17479"/>
                  </a:cubicBezTo>
                  <a:cubicBezTo>
                    <a:pt x="0" y="17479"/>
                    <a:pt x="14633" y="8692"/>
                    <a:pt x="16252" y="7073"/>
                  </a:cubicBezTo>
                  <a:cubicBezTo>
                    <a:pt x="17872" y="5454"/>
                    <a:pt x="17872" y="2834"/>
                    <a:pt x="16252" y="1215"/>
                  </a:cubicBezTo>
                  <a:cubicBezTo>
                    <a:pt x="15449" y="406"/>
                    <a:pt x="14392" y="1"/>
                    <a:pt x="13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5534900" y="3597900"/>
              <a:ext cx="446525" cy="436675"/>
            </a:xfrm>
            <a:custGeom>
              <a:avLst/>
              <a:gdLst/>
              <a:ahLst/>
              <a:cxnLst/>
              <a:rect l="l" t="t" r="r" b="b"/>
              <a:pathLst>
                <a:path w="17861" h="17467" extrusionOk="0">
                  <a:moveTo>
                    <a:pt x="17860" y="0"/>
                  </a:moveTo>
                  <a:cubicBezTo>
                    <a:pt x="17859" y="1"/>
                    <a:pt x="3227" y="8775"/>
                    <a:pt x="1608" y="10394"/>
                  </a:cubicBezTo>
                  <a:cubicBezTo>
                    <a:pt x="1" y="12002"/>
                    <a:pt x="1" y="14621"/>
                    <a:pt x="1608" y="16252"/>
                  </a:cubicBezTo>
                  <a:cubicBezTo>
                    <a:pt x="2412" y="17062"/>
                    <a:pt x="3468" y="17467"/>
                    <a:pt x="4527" y="17467"/>
                  </a:cubicBezTo>
                  <a:cubicBezTo>
                    <a:pt x="5585" y="17467"/>
                    <a:pt x="6644" y="17062"/>
                    <a:pt x="7454" y="16252"/>
                  </a:cubicBezTo>
                  <a:cubicBezTo>
                    <a:pt x="9085" y="14621"/>
                    <a:pt x="17860" y="1"/>
                    <a:pt x="17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5973350" y="3589550"/>
              <a:ext cx="446800" cy="436700"/>
            </a:xfrm>
            <a:custGeom>
              <a:avLst/>
              <a:gdLst/>
              <a:ahLst/>
              <a:cxnLst/>
              <a:rect l="l" t="t" r="r" b="b"/>
              <a:pathLst>
                <a:path w="17872" h="17468" extrusionOk="0">
                  <a:moveTo>
                    <a:pt x="1" y="1"/>
                  </a:moveTo>
                  <a:cubicBezTo>
                    <a:pt x="1" y="2"/>
                    <a:pt x="8776" y="14634"/>
                    <a:pt x="10395" y="16253"/>
                  </a:cubicBezTo>
                  <a:cubicBezTo>
                    <a:pt x="11198" y="17062"/>
                    <a:pt x="12255" y="17467"/>
                    <a:pt x="13315" y="17467"/>
                  </a:cubicBezTo>
                  <a:cubicBezTo>
                    <a:pt x="14374" y="17467"/>
                    <a:pt x="15437" y="17062"/>
                    <a:pt x="16253" y="16253"/>
                  </a:cubicBezTo>
                  <a:cubicBezTo>
                    <a:pt x="17872" y="14646"/>
                    <a:pt x="17872" y="12026"/>
                    <a:pt x="16253" y="10407"/>
                  </a:cubicBezTo>
                  <a:cubicBezTo>
                    <a:pt x="14622" y="878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5542650" y="3169500"/>
              <a:ext cx="447100" cy="436450"/>
            </a:xfrm>
            <a:custGeom>
              <a:avLst/>
              <a:gdLst/>
              <a:ahLst/>
              <a:cxnLst/>
              <a:rect l="l" t="t" r="r" b="b"/>
              <a:pathLst>
                <a:path w="17884" h="17458" extrusionOk="0">
                  <a:moveTo>
                    <a:pt x="4554" y="0"/>
                  </a:moveTo>
                  <a:cubicBezTo>
                    <a:pt x="3498" y="0"/>
                    <a:pt x="2441" y="402"/>
                    <a:pt x="1631" y="1206"/>
                  </a:cubicBezTo>
                  <a:cubicBezTo>
                    <a:pt x="0" y="2813"/>
                    <a:pt x="0" y="5432"/>
                    <a:pt x="1631" y="7052"/>
                  </a:cubicBezTo>
                  <a:cubicBezTo>
                    <a:pt x="3251" y="8683"/>
                    <a:pt x="17883" y="17458"/>
                    <a:pt x="17883" y="17458"/>
                  </a:cubicBezTo>
                  <a:cubicBezTo>
                    <a:pt x="17883" y="17458"/>
                    <a:pt x="9097" y="2825"/>
                    <a:pt x="7477" y="1206"/>
                  </a:cubicBezTo>
                  <a:cubicBezTo>
                    <a:pt x="6668" y="402"/>
                    <a:pt x="5611" y="0"/>
                    <a:pt x="4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5678075" y="3080900"/>
              <a:ext cx="299775" cy="537850"/>
            </a:xfrm>
            <a:custGeom>
              <a:avLst/>
              <a:gdLst/>
              <a:ahLst/>
              <a:cxnLst/>
              <a:rect l="l" t="t" r="r" b="b"/>
              <a:pathLst>
                <a:path w="11991" h="21514" extrusionOk="0">
                  <a:moveTo>
                    <a:pt x="4691" y="0"/>
                  </a:moveTo>
                  <a:cubicBezTo>
                    <a:pt x="4160" y="0"/>
                    <a:pt x="3620" y="103"/>
                    <a:pt x="3096" y="321"/>
                  </a:cubicBezTo>
                  <a:cubicBezTo>
                    <a:pt x="989" y="1214"/>
                    <a:pt x="1" y="3619"/>
                    <a:pt x="882" y="5738"/>
                  </a:cubicBezTo>
                  <a:cubicBezTo>
                    <a:pt x="1763" y="7833"/>
                    <a:pt x="11990" y="21514"/>
                    <a:pt x="11990" y="21514"/>
                  </a:cubicBezTo>
                  <a:cubicBezTo>
                    <a:pt x="11990" y="21514"/>
                    <a:pt x="9395" y="4643"/>
                    <a:pt x="8514" y="2535"/>
                  </a:cubicBezTo>
                  <a:cubicBezTo>
                    <a:pt x="7841" y="957"/>
                    <a:pt x="6311" y="0"/>
                    <a:pt x="4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5968900" y="3597300"/>
              <a:ext cx="299450" cy="538075"/>
            </a:xfrm>
            <a:custGeom>
              <a:avLst/>
              <a:gdLst/>
              <a:ahLst/>
              <a:cxnLst/>
              <a:rect l="l" t="t" r="r" b="b"/>
              <a:pathLst>
                <a:path w="11978" h="2152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584" y="16860"/>
                    <a:pt x="3465" y="18979"/>
                  </a:cubicBezTo>
                  <a:cubicBezTo>
                    <a:pt x="4135" y="20569"/>
                    <a:pt x="5669" y="21522"/>
                    <a:pt x="7279" y="21522"/>
                  </a:cubicBezTo>
                  <a:cubicBezTo>
                    <a:pt x="7814" y="21522"/>
                    <a:pt x="8359" y="21417"/>
                    <a:pt x="8882" y="21194"/>
                  </a:cubicBezTo>
                  <a:cubicBezTo>
                    <a:pt x="10990" y="20301"/>
                    <a:pt x="11978" y="17895"/>
                    <a:pt x="11097" y="15776"/>
                  </a:cubicBezTo>
                  <a:cubicBezTo>
                    <a:pt x="10216" y="1368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5958475" y="3316300"/>
              <a:ext cx="551575" cy="285500"/>
            </a:xfrm>
            <a:custGeom>
              <a:avLst/>
              <a:gdLst/>
              <a:ahLst/>
              <a:cxnLst/>
              <a:rect l="l" t="t" r="r" b="b"/>
              <a:pathLst>
                <a:path w="22063" h="11420" extrusionOk="0">
                  <a:moveTo>
                    <a:pt x="17373" y="0"/>
                  </a:moveTo>
                  <a:cubicBezTo>
                    <a:pt x="16840" y="0"/>
                    <a:pt x="16299" y="104"/>
                    <a:pt x="15776" y="322"/>
                  </a:cubicBezTo>
                  <a:cubicBezTo>
                    <a:pt x="13669" y="1203"/>
                    <a:pt x="0" y="11419"/>
                    <a:pt x="0" y="11419"/>
                  </a:cubicBezTo>
                  <a:cubicBezTo>
                    <a:pt x="0" y="11419"/>
                    <a:pt x="16860" y="8835"/>
                    <a:pt x="18967" y="7954"/>
                  </a:cubicBezTo>
                  <a:cubicBezTo>
                    <a:pt x="21074" y="7073"/>
                    <a:pt x="22063" y="4656"/>
                    <a:pt x="21193" y="2537"/>
                  </a:cubicBezTo>
                  <a:cubicBezTo>
                    <a:pt x="20522" y="952"/>
                    <a:pt x="18989" y="0"/>
                    <a:pt x="17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5427450" y="3593425"/>
              <a:ext cx="552175" cy="285500"/>
            </a:xfrm>
            <a:custGeom>
              <a:avLst/>
              <a:gdLst/>
              <a:ahLst/>
              <a:cxnLst/>
              <a:rect l="l" t="t" r="r" b="b"/>
              <a:pathLst>
                <a:path w="22087" h="11420" extrusionOk="0">
                  <a:moveTo>
                    <a:pt x="22087" y="1"/>
                  </a:moveTo>
                  <a:cubicBezTo>
                    <a:pt x="22086" y="1"/>
                    <a:pt x="5227" y="2584"/>
                    <a:pt x="3108" y="3465"/>
                  </a:cubicBezTo>
                  <a:cubicBezTo>
                    <a:pt x="1001" y="4346"/>
                    <a:pt x="1" y="6763"/>
                    <a:pt x="894" y="8883"/>
                  </a:cubicBezTo>
                  <a:cubicBezTo>
                    <a:pt x="1565" y="10467"/>
                    <a:pt x="3092" y="11419"/>
                    <a:pt x="4709" y="11419"/>
                  </a:cubicBezTo>
                  <a:cubicBezTo>
                    <a:pt x="5242" y="11419"/>
                    <a:pt x="5785" y="11316"/>
                    <a:pt x="6311" y="11097"/>
                  </a:cubicBezTo>
                  <a:cubicBezTo>
                    <a:pt x="8406" y="10216"/>
                    <a:pt x="22086" y="1"/>
                    <a:pt x="22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5964425" y="3068775"/>
              <a:ext cx="295600" cy="539550"/>
            </a:xfrm>
            <a:custGeom>
              <a:avLst/>
              <a:gdLst/>
              <a:ahLst/>
              <a:cxnLst/>
              <a:rect l="l" t="t" r="r" b="b"/>
              <a:pathLst>
                <a:path w="11824" h="21582" extrusionOk="0">
                  <a:moveTo>
                    <a:pt x="7133" y="1"/>
                  </a:moveTo>
                  <a:cubicBezTo>
                    <a:pt x="5501" y="1"/>
                    <a:pt x="3958" y="969"/>
                    <a:pt x="3298" y="2568"/>
                  </a:cubicBezTo>
                  <a:cubicBezTo>
                    <a:pt x="2441" y="4687"/>
                    <a:pt x="0" y="21582"/>
                    <a:pt x="0" y="21582"/>
                  </a:cubicBezTo>
                  <a:cubicBezTo>
                    <a:pt x="0" y="21582"/>
                    <a:pt x="10097" y="7806"/>
                    <a:pt x="10966" y="5699"/>
                  </a:cubicBezTo>
                  <a:cubicBezTo>
                    <a:pt x="11823" y="3580"/>
                    <a:pt x="10811" y="1175"/>
                    <a:pt x="8692" y="306"/>
                  </a:cubicBezTo>
                  <a:cubicBezTo>
                    <a:pt x="8180" y="99"/>
                    <a:pt x="7652" y="1"/>
                    <a:pt x="7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5677475" y="3586575"/>
              <a:ext cx="295900" cy="539875"/>
            </a:xfrm>
            <a:custGeom>
              <a:avLst/>
              <a:gdLst/>
              <a:ahLst/>
              <a:cxnLst/>
              <a:rect l="l" t="t" r="r" b="b"/>
              <a:pathLst>
                <a:path w="11836" h="21595" extrusionOk="0">
                  <a:moveTo>
                    <a:pt x="11836" y="1"/>
                  </a:moveTo>
                  <a:lnTo>
                    <a:pt x="11836" y="1"/>
                  </a:lnTo>
                  <a:cubicBezTo>
                    <a:pt x="11835" y="2"/>
                    <a:pt x="1727" y="13764"/>
                    <a:pt x="858" y="15884"/>
                  </a:cubicBezTo>
                  <a:cubicBezTo>
                    <a:pt x="1" y="17991"/>
                    <a:pt x="1013" y="20420"/>
                    <a:pt x="3144" y="21289"/>
                  </a:cubicBezTo>
                  <a:cubicBezTo>
                    <a:pt x="3653" y="21496"/>
                    <a:pt x="4179" y="21594"/>
                    <a:pt x="4698" y="21594"/>
                  </a:cubicBezTo>
                  <a:cubicBezTo>
                    <a:pt x="6327" y="21594"/>
                    <a:pt x="7875" y="20626"/>
                    <a:pt x="8526" y="19027"/>
                  </a:cubicBezTo>
                  <a:cubicBezTo>
                    <a:pt x="9395" y="16908"/>
                    <a:pt x="11835" y="2"/>
                    <a:pt x="11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5962350" y="3582425"/>
              <a:ext cx="553350" cy="282075"/>
            </a:xfrm>
            <a:custGeom>
              <a:avLst/>
              <a:gdLst/>
              <a:ahLst/>
              <a:cxnLst/>
              <a:rect l="l" t="t" r="r" b="b"/>
              <a:pathLst>
                <a:path w="22134" h="11283" extrusionOk="0">
                  <a:moveTo>
                    <a:pt x="0" y="0"/>
                  </a:moveTo>
                  <a:cubicBezTo>
                    <a:pt x="0" y="0"/>
                    <a:pt x="13776" y="10109"/>
                    <a:pt x="15883" y="10978"/>
                  </a:cubicBezTo>
                  <a:cubicBezTo>
                    <a:pt x="16394" y="11184"/>
                    <a:pt x="16921" y="11282"/>
                    <a:pt x="17439" y="11282"/>
                  </a:cubicBezTo>
                  <a:cubicBezTo>
                    <a:pt x="19072" y="11282"/>
                    <a:pt x="20617" y="10309"/>
                    <a:pt x="21277" y="8692"/>
                  </a:cubicBezTo>
                  <a:cubicBezTo>
                    <a:pt x="22134" y="6584"/>
                    <a:pt x="21122" y="4167"/>
                    <a:pt x="19014" y="3310"/>
                  </a:cubicBezTo>
                  <a:cubicBezTo>
                    <a:pt x="16895" y="24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5430725" y="3309575"/>
              <a:ext cx="553375" cy="281800"/>
            </a:xfrm>
            <a:custGeom>
              <a:avLst/>
              <a:gdLst/>
              <a:ahLst/>
              <a:cxnLst/>
              <a:rect l="l" t="t" r="r" b="b"/>
              <a:pathLst>
                <a:path w="22135" h="11272" extrusionOk="0">
                  <a:moveTo>
                    <a:pt x="4697" y="1"/>
                  </a:moveTo>
                  <a:cubicBezTo>
                    <a:pt x="3065" y="1"/>
                    <a:pt x="1511" y="972"/>
                    <a:pt x="870" y="2580"/>
                  </a:cubicBezTo>
                  <a:cubicBezTo>
                    <a:pt x="1" y="4699"/>
                    <a:pt x="1013" y="7104"/>
                    <a:pt x="3132" y="7973"/>
                  </a:cubicBezTo>
                  <a:cubicBezTo>
                    <a:pt x="5239" y="8831"/>
                    <a:pt x="22134" y="11271"/>
                    <a:pt x="22134" y="11271"/>
                  </a:cubicBezTo>
                  <a:cubicBezTo>
                    <a:pt x="22134" y="11271"/>
                    <a:pt x="8371" y="1175"/>
                    <a:pt x="6251" y="306"/>
                  </a:cubicBezTo>
                  <a:cubicBezTo>
                    <a:pt x="5743" y="99"/>
                    <a:pt x="5216" y="1"/>
                    <a:pt x="4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5860250" y="3202600"/>
              <a:ext cx="228325" cy="396800"/>
            </a:xfrm>
            <a:custGeom>
              <a:avLst/>
              <a:gdLst/>
              <a:ahLst/>
              <a:cxnLst/>
              <a:rect l="l" t="t" r="r" b="b"/>
              <a:pathLst>
                <a:path w="9133" h="15872" extrusionOk="0">
                  <a:moveTo>
                    <a:pt x="9132" y="1"/>
                  </a:moveTo>
                  <a:cubicBezTo>
                    <a:pt x="0" y="5418"/>
                    <a:pt x="3572" y="14241"/>
                    <a:pt x="4322" y="15872"/>
                  </a:cubicBezTo>
                  <a:cubicBezTo>
                    <a:pt x="6680" y="10847"/>
                    <a:pt x="8311" y="5490"/>
                    <a:pt x="9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5968300" y="3199025"/>
              <a:ext cx="261350" cy="406625"/>
            </a:xfrm>
            <a:custGeom>
              <a:avLst/>
              <a:gdLst/>
              <a:ahLst/>
              <a:cxnLst/>
              <a:rect l="l" t="t" r="r" b="b"/>
              <a:pathLst>
                <a:path w="10454" h="16265" extrusionOk="0">
                  <a:moveTo>
                    <a:pt x="5084" y="1"/>
                  </a:moveTo>
                  <a:lnTo>
                    <a:pt x="5084" y="1"/>
                  </a:lnTo>
                  <a:cubicBezTo>
                    <a:pt x="4989" y="37"/>
                    <a:pt x="4906" y="96"/>
                    <a:pt x="4810" y="144"/>
                  </a:cubicBezTo>
                  <a:cubicBezTo>
                    <a:pt x="3989" y="5621"/>
                    <a:pt x="2370" y="10990"/>
                    <a:pt x="0" y="16015"/>
                  </a:cubicBezTo>
                  <a:cubicBezTo>
                    <a:pt x="84" y="16170"/>
                    <a:pt x="143" y="16265"/>
                    <a:pt x="143" y="16265"/>
                  </a:cubicBezTo>
                  <a:cubicBezTo>
                    <a:pt x="143" y="16265"/>
                    <a:pt x="10454" y="10752"/>
                    <a:pt x="5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5858150" y="3594925"/>
              <a:ext cx="238750" cy="402750"/>
            </a:xfrm>
            <a:custGeom>
              <a:avLst/>
              <a:gdLst/>
              <a:ahLst/>
              <a:cxnLst/>
              <a:rect l="l" t="t" r="r" b="b"/>
              <a:pathLst>
                <a:path w="9550" h="16110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585" y="36"/>
                    <a:pt x="4501" y="95"/>
                    <a:pt x="4430" y="143"/>
                  </a:cubicBezTo>
                  <a:cubicBezTo>
                    <a:pt x="4192" y="3227"/>
                    <a:pt x="3251" y="8608"/>
                    <a:pt x="1" y="16109"/>
                  </a:cubicBezTo>
                  <a:cubicBezTo>
                    <a:pt x="1549" y="15157"/>
                    <a:pt x="9550" y="9728"/>
                    <a:pt x="4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5716175" y="3598500"/>
              <a:ext cx="252150" cy="403050"/>
            </a:xfrm>
            <a:custGeom>
              <a:avLst/>
              <a:gdLst/>
              <a:ahLst/>
              <a:cxnLst/>
              <a:rect l="l" t="t" r="r" b="b"/>
              <a:pathLst>
                <a:path w="10086" h="16122" extrusionOk="0">
                  <a:moveTo>
                    <a:pt x="10085" y="0"/>
                  </a:moveTo>
                  <a:lnTo>
                    <a:pt x="10085" y="0"/>
                  </a:lnTo>
                  <a:cubicBezTo>
                    <a:pt x="1" y="5965"/>
                    <a:pt x="5418" y="16121"/>
                    <a:pt x="5418" y="16121"/>
                  </a:cubicBezTo>
                  <a:cubicBezTo>
                    <a:pt x="5418" y="16121"/>
                    <a:pt x="5501" y="16073"/>
                    <a:pt x="5668" y="15966"/>
                  </a:cubicBezTo>
                  <a:cubicBezTo>
                    <a:pt x="8930" y="8465"/>
                    <a:pt x="9871" y="3084"/>
                    <a:pt x="10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5969475" y="3562100"/>
              <a:ext cx="403050" cy="155825"/>
            </a:xfrm>
            <a:custGeom>
              <a:avLst/>
              <a:gdLst/>
              <a:ahLst/>
              <a:cxnLst/>
              <a:rect l="l" t="t" r="r" b="b"/>
              <a:pathLst>
                <a:path w="16122" h="6233" extrusionOk="0">
                  <a:moveTo>
                    <a:pt x="6101" y="1"/>
                  </a:moveTo>
                  <a:cubicBezTo>
                    <a:pt x="2972" y="1"/>
                    <a:pt x="445" y="1192"/>
                    <a:pt x="1" y="1408"/>
                  </a:cubicBezTo>
                  <a:cubicBezTo>
                    <a:pt x="6112" y="5910"/>
                    <a:pt x="13864" y="6232"/>
                    <a:pt x="15865" y="6232"/>
                  </a:cubicBezTo>
                  <a:cubicBezTo>
                    <a:pt x="15966" y="6232"/>
                    <a:pt x="16051" y="6232"/>
                    <a:pt x="16122" y="6230"/>
                  </a:cubicBezTo>
                  <a:cubicBezTo>
                    <a:pt x="13227" y="1277"/>
                    <a:pt x="9341" y="1"/>
                    <a:pt x="6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5967700" y="3597900"/>
              <a:ext cx="406625" cy="162875"/>
            </a:xfrm>
            <a:custGeom>
              <a:avLst/>
              <a:gdLst/>
              <a:ahLst/>
              <a:cxnLst/>
              <a:rect l="l" t="t" r="r" b="b"/>
              <a:pathLst>
                <a:path w="16265" h="6515" extrusionOk="0">
                  <a:moveTo>
                    <a:pt x="72" y="0"/>
                  </a:moveTo>
                  <a:cubicBezTo>
                    <a:pt x="24" y="24"/>
                    <a:pt x="0" y="24"/>
                    <a:pt x="0" y="24"/>
                  </a:cubicBezTo>
                  <a:cubicBezTo>
                    <a:pt x="0" y="24"/>
                    <a:pt x="3463" y="6515"/>
                    <a:pt x="10269" y="6515"/>
                  </a:cubicBezTo>
                  <a:cubicBezTo>
                    <a:pt x="12042" y="6515"/>
                    <a:pt x="14041" y="6074"/>
                    <a:pt x="16264" y="4965"/>
                  </a:cubicBezTo>
                  <a:cubicBezTo>
                    <a:pt x="16241" y="4906"/>
                    <a:pt x="16205" y="4858"/>
                    <a:pt x="16181" y="4822"/>
                  </a:cubicBezTo>
                  <a:cubicBezTo>
                    <a:pt x="14717" y="4822"/>
                    <a:pt x="6489" y="4703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5572125" y="3476450"/>
              <a:ext cx="398575" cy="164225"/>
            </a:xfrm>
            <a:custGeom>
              <a:avLst/>
              <a:gdLst/>
              <a:ahLst/>
              <a:cxnLst/>
              <a:rect l="l" t="t" r="r" b="b"/>
              <a:pathLst>
                <a:path w="15943" h="6569" extrusionOk="0">
                  <a:moveTo>
                    <a:pt x="167" y="1"/>
                  </a:moveTo>
                  <a:cubicBezTo>
                    <a:pt x="48" y="48"/>
                    <a:pt x="0" y="72"/>
                    <a:pt x="0" y="72"/>
                  </a:cubicBezTo>
                  <a:cubicBezTo>
                    <a:pt x="0" y="72"/>
                    <a:pt x="3474" y="6569"/>
                    <a:pt x="10281" y="6569"/>
                  </a:cubicBezTo>
                  <a:cubicBezTo>
                    <a:pt x="11965" y="6569"/>
                    <a:pt x="13853" y="6171"/>
                    <a:pt x="15942" y="5180"/>
                  </a:cubicBezTo>
                  <a:cubicBezTo>
                    <a:pt x="10347" y="4846"/>
                    <a:pt x="3679" y="2370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5576275" y="3441975"/>
              <a:ext cx="403050" cy="163975"/>
            </a:xfrm>
            <a:custGeom>
              <a:avLst/>
              <a:gdLst/>
              <a:ahLst/>
              <a:cxnLst/>
              <a:rect l="l" t="t" r="r" b="b"/>
              <a:pathLst>
                <a:path w="16122" h="6559" extrusionOk="0">
                  <a:moveTo>
                    <a:pt x="6004" y="1"/>
                  </a:moveTo>
                  <a:cubicBezTo>
                    <a:pt x="3046" y="1"/>
                    <a:pt x="628" y="1069"/>
                    <a:pt x="1" y="1380"/>
                  </a:cubicBezTo>
                  <a:cubicBezTo>
                    <a:pt x="3513" y="3749"/>
                    <a:pt x="10181" y="6237"/>
                    <a:pt x="15776" y="6559"/>
                  </a:cubicBezTo>
                  <a:cubicBezTo>
                    <a:pt x="15896" y="6499"/>
                    <a:pt x="16003" y="6452"/>
                    <a:pt x="16122" y="6392"/>
                  </a:cubicBezTo>
                  <a:cubicBezTo>
                    <a:pt x="13214" y="1308"/>
                    <a:pt x="9278" y="1"/>
                    <a:pt x="6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5960250" y="3387900"/>
              <a:ext cx="366150" cy="219850"/>
            </a:xfrm>
            <a:custGeom>
              <a:avLst/>
              <a:gdLst/>
              <a:ahLst/>
              <a:cxnLst/>
              <a:rect l="l" t="t" r="r" b="b"/>
              <a:pathLst>
                <a:path w="14646" h="8794" extrusionOk="0">
                  <a:moveTo>
                    <a:pt x="11129" y="1"/>
                  </a:moveTo>
                  <a:cubicBezTo>
                    <a:pt x="3049" y="1"/>
                    <a:pt x="379" y="7574"/>
                    <a:pt x="1" y="8793"/>
                  </a:cubicBezTo>
                  <a:cubicBezTo>
                    <a:pt x="5609" y="7710"/>
                    <a:pt x="10847" y="4721"/>
                    <a:pt x="14645" y="435"/>
                  </a:cubicBezTo>
                  <a:cubicBezTo>
                    <a:pt x="13373" y="135"/>
                    <a:pt x="12203" y="1"/>
                    <a:pt x="1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5959075" y="3399050"/>
              <a:ext cx="367625" cy="222525"/>
            </a:xfrm>
            <a:custGeom>
              <a:avLst/>
              <a:gdLst/>
              <a:ahLst/>
              <a:cxnLst/>
              <a:rect l="l" t="t" r="r" b="b"/>
              <a:pathLst>
                <a:path w="14705" h="8901" extrusionOk="0">
                  <a:moveTo>
                    <a:pt x="14692" y="1"/>
                  </a:moveTo>
                  <a:cubicBezTo>
                    <a:pt x="10894" y="4275"/>
                    <a:pt x="5656" y="7264"/>
                    <a:pt x="48" y="8371"/>
                  </a:cubicBezTo>
                  <a:cubicBezTo>
                    <a:pt x="12" y="8466"/>
                    <a:pt x="0" y="8550"/>
                    <a:pt x="0" y="8550"/>
                  </a:cubicBezTo>
                  <a:cubicBezTo>
                    <a:pt x="0" y="8550"/>
                    <a:pt x="1323" y="8900"/>
                    <a:pt x="3199" y="8900"/>
                  </a:cubicBezTo>
                  <a:cubicBezTo>
                    <a:pt x="6809" y="8900"/>
                    <a:pt x="12471" y="7601"/>
                    <a:pt x="14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5603375" y="3595850"/>
              <a:ext cx="361975" cy="217275"/>
            </a:xfrm>
            <a:custGeom>
              <a:avLst/>
              <a:gdLst/>
              <a:ahLst/>
              <a:cxnLst/>
              <a:rect l="l" t="t" r="r" b="b"/>
              <a:pathLst>
                <a:path w="14479" h="8691" extrusionOk="0">
                  <a:moveTo>
                    <a:pt x="11098" y="1"/>
                  </a:moveTo>
                  <a:cubicBezTo>
                    <a:pt x="3232" y="1"/>
                    <a:pt x="505" y="7186"/>
                    <a:pt x="0" y="8690"/>
                  </a:cubicBezTo>
                  <a:cubicBezTo>
                    <a:pt x="9287" y="5619"/>
                    <a:pt x="13026" y="2261"/>
                    <a:pt x="14478" y="404"/>
                  </a:cubicBezTo>
                  <a:cubicBezTo>
                    <a:pt x="13258" y="125"/>
                    <a:pt x="12133" y="1"/>
                    <a:pt x="1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5601275" y="3605925"/>
              <a:ext cx="367650" cy="223200"/>
            </a:xfrm>
            <a:custGeom>
              <a:avLst/>
              <a:gdLst/>
              <a:ahLst/>
              <a:cxnLst/>
              <a:rect l="l" t="t" r="r" b="b"/>
              <a:pathLst>
                <a:path w="14706" h="8928" extrusionOk="0">
                  <a:moveTo>
                    <a:pt x="14550" y="1"/>
                  </a:moveTo>
                  <a:cubicBezTo>
                    <a:pt x="13110" y="1858"/>
                    <a:pt x="9371" y="5216"/>
                    <a:pt x="84" y="8287"/>
                  </a:cubicBezTo>
                  <a:cubicBezTo>
                    <a:pt x="25" y="8466"/>
                    <a:pt x="1" y="8573"/>
                    <a:pt x="1" y="8573"/>
                  </a:cubicBezTo>
                  <a:cubicBezTo>
                    <a:pt x="1" y="8573"/>
                    <a:pt x="1330" y="8927"/>
                    <a:pt x="3214" y="8927"/>
                  </a:cubicBezTo>
                  <a:cubicBezTo>
                    <a:pt x="6825" y="8927"/>
                    <a:pt x="12475" y="7626"/>
                    <a:pt x="14705" y="36"/>
                  </a:cubicBezTo>
                  <a:cubicBezTo>
                    <a:pt x="14657" y="13"/>
                    <a:pt x="14610" y="13"/>
                    <a:pt x="14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5959375" y="3604450"/>
              <a:ext cx="282500" cy="364950"/>
            </a:xfrm>
            <a:custGeom>
              <a:avLst/>
              <a:gdLst/>
              <a:ahLst/>
              <a:cxnLst/>
              <a:rect l="l" t="t" r="r" b="b"/>
              <a:pathLst>
                <a:path w="11300" h="14598" extrusionOk="0">
                  <a:moveTo>
                    <a:pt x="60" y="0"/>
                  </a:moveTo>
                  <a:cubicBezTo>
                    <a:pt x="60" y="0"/>
                    <a:pt x="36" y="95"/>
                    <a:pt x="0" y="274"/>
                  </a:cubicBezTo>
                  <a:cubicBezTo>
                    <a:pt x="1048" y="2727"/>
                    <a:pt x="4155" y="9513"/>
                    <a:pt x="8620" y="14597"/>
                  </a:cubicBezTo>
                  <a:cubicBezTo>
                    <a:pt x="11299" y="2989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5912325" y="3611300"/>
              <a:ext cx="262875" cy="360775"/>
            </a:xfrm>
            <a:custGeom>
              <a:avLst/>
              <a:gdLst/>
              <a:ahLst/>
              <a:cxnLst/>
              <a:rect l="l" t="t" r="r" b="b"/>
              <a:pathLst>
                <a:path w="10515" h="14431" extrusionOk="0">
                  <a:moveTo>
                    <a:pt x="1882" y="0"/>
                  </a:moveTo>
                  <a:cubicBezTo>
                    <a:pt x="1525" y="1703"/>
                    <a:pt x="1" y="11347"/>
                    <a:pt x="10490" y="14430"/>
                  </a:cubicBezTo>
                  <a:cubicBezTo>
                    <a:pt x="10502" y="14383"/>
                    <a:pt x="10502" y="14359"/>
                    <a:pt x="10514" y="14311"/>
                  </a:cubicBezTo>
                  <a:cubicBezTo>
                    <a:pt x="6037" y="9239"/>
                    <a:pt x="2930" y="2453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5680750" y="3246950"/>
              <a:ext cx="271800" cy="363175"/>
            </a:xfrm>
            <a:custGeom>
              <a:avLst/>
              <a:gdLst/>
              <a:ahLst/>
              <a:cxnLst/>
              <a:rect l="l" t="t" r="r" b="b"/>
              <a:pathLst>
                <a:path w="10872" h="14527" extrusionOk="0">
                  <a:moveTo>
                    <a:pt x="2906" y="1"/>
                  </a:moveTo>
                  <a:cubicBezTo>
                    <a:pt x="2906" y="1"/>
                    <a:pt x="1" y="10919"/>
                    <a:pt x="10871" y="14526"/>
                  </a:cubicBezTo>
                  <a:cubicBezTo>
                    <a:pt x="7478" y="10228"/>
                    <a:pt x="4347" y="4061"/>
                    <a:pt x="3108" y="60"/>
                  </a:cubicBezTo>
                  <a:cubicBezTo>
                    <a:pt x="2989" y="13"/>
                    <a:pt x="29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5759050" y="3248450"/>
              <a:ext cx="271475" cy="366125"/>
            </a:xfrm>
            <a:custGeom>
              <a:avLst/>
              <a:gdLst/>
              <a:ahLst/>
              <a:cxnLst/>
              <a:rect l="l" t="t" r="r" b="b"/>
              <a:pathLst>
                <a:path w="10859" h="14645" extrusionOk="0">
                  <a:moveTo>
                    <a:pt x="0" y="0"/>
                  </a:moveTo>
                  <a:cubicBezTo>
                    <a:pt x="1215" y="4001"/>
                    <a:pt x="4358" y="10168"/>
                    <a:pt x="7751" y="14466"/>
                  </a:cubicBezTo>
                  <a:cubicBezTo>
                    <a:pt x="7942" y="14526"/>
                    <a:pt x="8120" y="14585"/>
                    <a:pt x="8311" y="14645"/>
                  </a:cubicBezTo>
                  <a:cubicBezTo>
                    <a:pt x="10859" y="3894"/>
                    <a:pt x="1548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5835250" y="3467825"/>
              <a:ext cx="275950" cy="276250"/>
            </a:xfrm>
            <a:custGeom>
              <a:avLst/>
              <a:gdLst/>
              <a:ahLst/>
              <a:cxnLst/>
              <a:rect l="l" t="t" r="r" b="b"/>
              <a:pathLst>
                <a:path w="11038" h="11050" extrusionOk="0">
                  <a:moveTo>
                    <a:pt x="5525" y="0"/>
                  </a:moveTo>
                  <a:cubicBezTo>
                    <a:pt x="2465" y="0"/>
                    <a:pt x="0" y="2477"/>
                    <a:pt x="0" y="5525"/>
                  </a:cubicBezTo>
                  <a:cubicBezTo>
                    <a:pt x="0" y="8573"/>
                    <a:pt x="2465" y="11049"/>
                    <a:pt x="5525" y="11049"/>
                  </a:cubicBezTo>
                  <a:cubicBezTo>
                    <a:pt x="8573" y="11049"/>
                    <a:pt x="11037" y="8573"/>
                    <a:pt x="11037" y="5525"/>
                  </a:cubicBezTo>
                  <a:cubicBezTo>
                    <a:pt x="11037" y="2477"/>
                    <a:pt x="8573" y="0"/>
                    <a:pt x="5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3885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odoni Moda"/>
              <a:buNone/>
              <a:defRPr sz="38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58" r:id="rId5"/>
    <p:sldLayoutId id="2147483667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36"/>
          <p:cNvSpPr/>
          <p:nvPr/>
        </p:nvSpPr>
        <p:spPr>
          <a:xfrm>
            <a:off x="5058950" y="799625"/>
            <a:ext cx="3588600" cy="3558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8" name="Google Shape;3288;p36"/>
          <p:cNvGrpSpPr/>
          <p:nvPr/>
        </p:nvGrpSpPr>
        <p:grpSpPr>
          <a:xfrm rot="-3304810" flipH="1">
            <a:off x="4694295" y="2777165"/>
            <a:ext cx="862189" cy="626518"/>
            <a:chOff x="6101950" y="3098125"/>
            <a:chExt cx="589375" cy="428275"/>
          </a:xfrm>
        </p:grpSpPr>
        <p:sp>
          <p:nvSpPr>
            <p:cNvPr id="3289" name="Google Shape;3289;p36"/>
            <p:cNvSpPr/>
            <p:nvPr/>
          </p:nvSpPr>
          <p:spPr>
            <a:xfrm>
              <a:off x="6101950" y="3098125"/>
              <a:ext cx="589375" cy="366750"/>
            </a:xfrm>
            <a:custGeom>
              <a:avLst/>
              <a:gdLst/>
              <a:ahLst/>
              <a:cxnLst/>
              <a:rect l="l" t="t" r="r" b="b"/>
              <a:pathLst>
                <a:path w="23575" h="14670" extrusionOk="0">
                  <a:moveTo>
                    <a:pt x="23575" y="1"/>
                  </a:moveTo>
                  <a:lnTo>
                    <a:pt x="23575" y="1"/>
                  </a:lnTo>
                  <a:cubicBezTo>
                    <a:pt x="19598" y="751"/>
                    <a:pt x="15633" y="1525"/>
                    <a:pt x="11835" y="2942"/>
                  </a:cubicBezTo>
                  <a:cubicBezTo>
                    <a:pt x="8049" y="4346"/>
                    <a:pt x="4441" y="6442"/>
                    <a:pt x="1774" y="9478"/>
                  </a:cubicBezTo>
                  <a:cubicBezTo>
                    <a:pt x="1357" y="9954"/>
                    <a:pt x="953" y="10478"/>
                    <a:pt x="643" y="11038"/>
                  </a:cubicBezTo>
                  <a:cubicBezTo>
                    <a:pt x="0" y="12169"/>
                    <a:pt x="36" y="13538"/>
                    <a:pt x="631" y="14669"/>
                  </a:cubicBezTo>
                  <a:cubicBezTo>
                    <a:pt x="8168" y="12097"/>
                    <a:pt x="14740" y="7037"/>
                    <a:pt x="21074" y="2084"/>
                  </a:cubicBezTo>
                  <a:cubicBezTo>
                    <a:pt x="21896" y="1441"/>
                    <a:pt x="22717" y="822"/>
                    <a:pt x="23515" y="179"/>
                  </a:cubicBezTo>
                  <a:cubicBezTo>
                    <a:pt x="23527" y="120"/>
                    <a:pt x="23563" y="60"/>
                    <a:pt x="23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6"/>
            <p:cNvSpPr/>
            <p:nvPr/>
          </p:nvSpPr>
          <p:spPr>
            <a:xfrm>
              <a:off x="6117425" y="3102000"/>
              <a:ext cx="572400" cy="424400"/>
            </a:xfrm>
            <a:custGeom>
              <a:avLst/>
              <a:gdLst/>
              <a:ahLst/>
              <a:cxnLst/>
              <a:rect l="l" t="t" r="r" b="b"/>
              <a:pathLst>
                <a:path w="22896" h="16976" extrusionOk="0">
                  <a:moveTo>
                    <a:pt x="22896" y="0"/>
                  </a:moveTo>
                  <a:lnTo>
                    <a:pt x="22896" y="0"/>
                  </a:lnTo>
                  <a:cubicBezTo>
                    <a:pt x="22074" y="643"/>
                    <a:pt x="21277" y="1274"/>
                    <a:pt x="20455" y="1905"/>
                  </a:cubicBezTo>
                  <a:cubicBezTo>
                    <a:pt x="14121" y="6847"/>
                    <a:pt x="7549" y="11931"/>
                    <a:pt x="0" y="14502"/>
                  </a:cubicBezTo>
                  <a:cubicBezTo>
                    <a:pt x="155" y="14800"/>
                    <a:pt x="346" y="15074"/>
                    <a:pt x="560" y="15312"/>
                  </a:cubicBezTo>
                  <a:lnTo>
                    <a:pt x="881" y="15669"/>
                  </a:lnTo>
                  <a:cubicBezTo>
                    <a:pt x="1584" y="16443"/>
                    <a:pt x="2548" y="16895"/>
                    <a:pt x="3596" y="16955"/>
                  </a:cubicBezTo>
                  <a:cubicBezTo>
                    <a:pt x="3842" y="16969"/>
                    <a:pt x="4089" y="16975"/>
                    <a:pt x="4335" y="16975"/>
                  </a:cubicBezTo>
                  <a:cubicBezTo>
                    <a:pt x="8387" y="16975"/>
                    <a:pt x="12412" y="15156"/>
                    <a:pt x="15443" y="12395"/>
                  </a:cubicBezTo>
                  <a:cubicBezTo>
                    <a:pt x="19038" y="9097"/>
                    <a:pt x="21348" y="4632"/>
                    <a:pt x="2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1" name="Google Shape;3291;p36"/>
          <p:cNvSpPr txBox="1">
            <a:spLocks noGrp="1"/>
          </p:cNvSpPr>
          <p:nvPr>
            <p:ph type="ctrTitle"/>
          </p:nvPr>
        </p:nvSpPr>
        <p:spPr>
          <a:xfrm>
            <a:off x="328773" y="1412616"/>
            <a:ext cx="4712995" cy="18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i="1" dirty="0" err="1" smtClean="0"/>
              <a:t>Prosto</a:t>
            </a:r>
            <a:r>
              <a:rPr lang="ru-RU" i="1" dirty="0" smtClean="0"/>
              <a:t> </a:t>
            </a:r>
            <a:r>
              <a:rPr lang="en-US" i="1" dirty="0" smtClean="0"/>
              <a:t>Beauty</a:t>
            </a:r>
            <a:endParaRPr i="1" dirty="0"/>
          </a:p>
        </p:txBody>
      </p:sp>
      <p:sp>
        <p:nvSpPr>
          <p:cNvPr id="3292" name="Google Shape;3292;p36"/>
          <p:cNvSpPr txBox="1">
            <a:spLocks noGrp="1"/>
          </p:cNvSpPr>
          <p:nvPr>
            <p:ph type="subTitle" idx="1"/>
          </p:nvPr>
        </p:nvSpPr>
        <p:spPr>
          <a:xfrm>
            <a:off x="1514357" y="2235300"/>
            <a:ext cx="2024528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Услуги ногтевого сервиса</a:t>
            </a:r>
            <a:endParaRPr dirty="0"/>
          </a:p>
        </p:txBody>
      </p:sp>
      <p:grpSp>
        <p:nvGrpSpPr>
          <p:cNvPr id="3293" name="Google Shape;3293;p36"/>
          <p:cNvGrpSpPr/>
          <p:nvPr/>
        </p:nvGrpSpPr>
        <p:grpSpPr>
          <a:xfrm>
            <a:off x="7241915" y="326288"/>
            <a:ext cx="1541677" cy="1641878"/>
            <a:chOff x="3187600" y="3174025"/>
            <a:chExt cx="879300" cy="936450"/>
          </a:xfrm>
        </p:grpSpPr>
        <p:sp>
          <p:nvSpPr>
            <p:cNvPr id="3294" name="Google Shape;3294;p36"/>
            <p:cNvSpPr/>
            <p:nvPr/>
          </p:nvSpPr>
          <p:spPr>
            <a:xfrm>
              <a:off x="3189375" y="3689550"/>
              <a:ext cx="368825" cy="339675"/>
            </a:xfrm>
            <a:custGeom>
              <a:avLst/>
              <a:gdLst/>
              <a:ahLst/>
              <a:cxnLst/>
              <a:rect l="l" t="t" r="r" b="b"/>
              <a:pathLst>
                <a:path w="14753" h="13587" extrusionOk="0">
                  <a:moveTo>
                    <a:pt x="13337" y="1"/>
                  </a:moveTo>
                  <a:cubicBezTo>
                    <a:pt x="9921" y="1"/>
                    <a:pt x="6594" y="1704"/>
                    <a:pt x="4037" y="4026"/>
                  </a:cubicBezTo>
                  <a:cubicBezTo>
                    <a:pt x="3501" y="4514"/>
                    <a:pt x="2977" y="5026"/>
                    <a:pt x="2548" y="5585"/>
                  </a:cubicBezTo>
                  <a:cubicBezTo>
                    <a:pt x="798" y="7836"/>
                    <a:pt x="358" y="10765"/>
                    <a:pt x="0" y="13586"/>
                  </a:cubicBezTo>
                  <a:cubicBezTo>
                    <a:pt x="405" y="12955"/>
                    <a:pt x="965" y="12420"/>
                    <a:pt x="1536" y="11919"/>
                  </a:cubicBezTo>
                  <a:cubicBezTo>
                    <a:pt x="3632" y="10062"/>
                    <a:pt x="5894" y="8360"/>
                    <a:pt x="8275" y="6812"/>
                  </a:cubicBezTo>
                  <a:cubicBezTo>
                    <a:pt x="9645" y="5931"/>
                    <a:pt x="11061" y="5097"/>
                    <a:pt x="12276" y="4026"/>
                  </a:cubicBezTo>
                  <a:cubicBezTo>
                    <a:pt x="13359" y="3049"/>
                    <a:pt x="14300" y="1859"/>
                    <a:pt x="14752" y="478"/>
                  </a:cubicBezTo>
                  <a:cubicBezTo>
                    <a:pt x="14383" y="180"/>
                    <a:pt x="13919" y="25"/>
                    <a:pt x="13443" y="1"/>
                  </a:cubicBezTo>
                  <a:cubicBezTo>
                    <a:pt x="13407" y="1"/>
                    <a:pt x="13372" y="1"/>
                    <a:pt x="1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6"/>
            <p:cNvSpPr/>
            <p:nvPr/>
          </p:nvSpPr>
          <p:spPr>
            <a:xfrm>
              <a:off x="3187600" y="3701175"/>
              <a:ext cx="392625" cy="336675"/>
            </a:xfrm>
            <a:custGeom>
              <a:avLst/>
              <a:gdLst/>
              <a:ahLst/>
              <a:cxnLst/>
              <a:rect l="l" t="t" r="r" b="b"/>
              <a:pathLst>
                <a:path w="15705" h="13467" extrusionOk="0">
                  <a:moveTo>
                    <a:pt x="14811" y="1"/>
                  </a:moveTo>
                  <a:cubicBezTo>
                    <a:pt x="14359" y="1382"/>
                    <a:pt x="13418" y="2572"/>
                    <a:pt x="12335" y="3537"/>
                  </a:cubicBezTo>
                  <a:cubicBezTo>
                    <a:pt x="11109" y="4620"/>
                    <a:pt x="9704" y="5442"/>
                    <a:pt x="8334" y="6323"/>
                  </a:cubicBezTo>
                  <a:cubicBezTo>
                    <a:pt x="5953" y="7859"/>
                    <a:pt x="3691" y="9573"/>
                    <a:pt x="1572" y="11443"/>
                  </a:cubicBezTo>
                  <a:cubicBezTo>
                    <a:pt x="1012" y="11955"/>
                    <a:pt x="429" y="12490"/>
                    <a:pt x="48" y="13109"/>
                  </a:cubicBezTo>
                  <a:lnTo>
                    <a:pt x="0" y="13467"/>
                  </a:lnTo>
                  <a:cubicBezTo>
                    <a:pt x="726" y="12145"/>
                    <a:pt x="2500" y="11835"/>
                    <a:pt x="4036" y="11597"/>
                  </a:cubicBezTo>
                  <a:cubicBezTo>
                    <a:pt x="6906" y="11133"/>
                    <a:pt x="9799" y="10300"/>
                    <a:pt x="12097" y="8514"/>
                  </a:cubicBezTo>
                  <a:cubicBezTo>
                    <a:pt x="14180" y="6882"/>
                    <a:pt x="15704" y="4335"/>
                    <a:pt x="15657" y="1715"/>
                  </a:cubicBezTo>
                  <a:cubicBezTo>
                    <a:pt x="15657" y="1251"/>
                    <a:pt x="15490" y="787"/>
                    <a:pt x="15204" y="417"/>
                  </a:cubicBezTo>
                  <a:cubicBezTo>
                    <a:pt x="15085" y="251"/>
                    <a:pt x="14954" y="120"/>
                    <a:pt x="1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6"/>
            <p:cNvSpPr/>
            <p:nvPr/>
          </p:nvSpPr>
          <p:spPr>
            <a:xfrm>
              <a:off x="3681400" y="3182675"/>
              <a:ext cx="245900" cy="453350"/>
            </a:xfrm>
            <a:custGeom>
              <a:avLst/>
              <a:gdLst/>
              <a:ahLst/>
              <a:cxnLst/>
              <a:rect l="l" t="t" r="r" b="b"/>
              <a:pathLst>
                <a:path w="9836" h="18134" extrusionOk="0">
                  <a:moveTo>
                    <a:pt x="8192" y="0"/>
                  </a:moveTo>
                  <a:cubicBezTo>
                    <a:pt x="8085" y="738"/>
                    <a:pt x="7787" y="1465"/>
                    <a:pt x="7478" y="2155"/>
                  </a:cubicBezTo>
                  <a:cubicBezTo>
                    <a:pt x="6323" y="4727"/>
                    <a:pt x="4965" y="7227"/>
                    <a:pt x="3430" y="9608"/>
                  </a:cubicBezTo>
                  <a:cubicBezTo>
                    <a:pt x="2560" y="10978"/>
                    <a:pt x="1608" y="12323"/>
                    <a:pt x="953" y="13811"/>
                  </a:cubicBezTo>
                  <a:cubicBezTo>
                    <a:pt x="358" y="15133"/>
                    <a:pt x="1" y="16621"/>
                    <a:pt x="155" y="18062"/>
                  </a:cubicBezTo>
                  <a:cubicBezTo>
                    <a:pt x="340" y="18109"/>
                    <a:pt x="528" y="18134"/>
                    <a:pt x="716" y="18134"/>
                  </a:cubicBezTo>
                  <a:cubicBezTo>
                    <a:pt x="1002" y="18134"/>
                    <a:pt x="1287" y="18077"/>
                    <a:pt x="1560" y="17955"/>
                  </a:cubicBezTo>
                  <a:cubicBezTo>
                    <a:pt x="4727" y="16574"/>
                    <a:pt x="7061" y="13597"/>
                    <a:pt x="8466" y="10394"/>
                  </a:cubicBezTo>
                  <a:cubicBezTo>
                    <a:pt x="8752" y="9727"/>
                    <a:pt x="9014" y="9061"/>
                    <a:pt x="9180" y="8346"/>
                  </a:cubicBezTo>
                  <a:cubicBezTo>
                    <a:pt x="9835" y="5572"/>
                    <a:pt x="9025" y="2715"/>
                    <a:pt x="8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6"/>
            <p:cNvSpPr/>
            <p:nvPr/>
          </p:nvSpPr>
          <p:spPr>
            <a:xfrm>
              <a:off x="3620675" y="3174025"/>
              <a:ext cx="265525" cy="460200"/>
            </a:xfrm>
            <a:custGeom>
              <a:avLst/>
              <a:gdLst/>
              <a:ahLst/>
              <a:cxnLst/>
              <a:rect l="l" t="t" r="r" b="b"/>
              <a:pathLst>
                <a:path w="10621" h="18408" extrusionOk="0">
                  <a:moveTo>
                    <a:pt x="10526" y="1"/>
                  </a:moveTo>
                  <a:cubicBezTo>
                    <a:pt x="10407" y="1525"/>
                    <a:pt x="8918" y="2549"/>
                    <a:pt x="7621" y="3394"/>
                  </a:cubicBezTo>
                  <a:cubicBezTo>
                    <a:pt x="5192" y="5001"/>
                    <a:pt x="2882" y="6954"/>
                    <a:pt x="1548" y="9538"/>
                  </a:cubicBezTo>
                  <a:cubicBezTo>
                    <a:pt x="310" y="11883"/>
                    <a:pt x="1" y="14824"/>
                    <a:pt x="1120" y="17205"/>
                  </a:cubicBezTo>
                  <a:cubicBezTo>
                    <a:pt x="1310" y="17622"/>
                    <a:pt x="1632" y="17979"/>
                    <a:pt x="2049" y="18205"/>
                  </a:cubicBezTo>
                  <a:cubicBezTo>
                    <a:pt x="2227" y="18289"/>
                    <a:pt x="2406" y="18360"/>
                    <a:pt x="2608" y="18408"/>
                  </a:cubicBezTo>
                  <a:cubicBezTo>
                    <a:pt x="2441" y="16967"/>
                    <a:pt x="2799" y="15491"/>
                    <a:pt x="3394" y="14145"/>
                  </a:cubicBezTo>
                  <a:cubicBezTo>
                    <a:pt x="4061" y="12657"/>
                    <a:pt x="5001" y="11324"/>
                    <a:pt x="5882" y="9954"/>
                  </a:cubicBezTo>
                  <a:cubicBezTo>
                    <a:pt x="7406" y="7573"/>
                    <a:pt x="8764" y="5073"/>
                    <a:pt x="9907" y="2501"/>
                  </a:cubicBezTo>
                  <a:cubicBezTo>
                    <a:pt x="10228" y="1811"/>
                    <a:pt x="10526" y="1084"/>
                    <a:pt x="10621" y="334"/>
                  </a:cubicBezTo>
                  <a:cubicBezTo>
                    <a:pt x="10597" y="215"/>
                    <a:pt x="10550" y="96"/>
                    <a:pt x="10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6"/>
            <p:cNvSpPr/>
            <p:nvPr/>
          </p:nvSpPr>
          <p:spPr>
            <a:xfrm>
              <a:off x="3567700" y="3711300"/>
              <a:ext cx="200650" cy="399175"/>
            </a:xfrm>
            <a:custGeom>
              <a:avLst/>
              <a:gdLst/>
              <a:ahLst/>
              <a:cxnLst/>
              <a:rect l="l" t="t" r="r" b="b"/>
              <a:pathLst>
                <a:path w="8026" h="15967" extrusionOk="0">
                  <a:moveTo>
                    <a:pt x="3917" y="1"/>
                  </a:moveTo>
                  <a:cubicBezTo>
                    <a:pt x="3917" y="1"/>
                    <a:pt x="0" y="7013"/>
                    <a:pt x="84" y="10264"/>
                  </a:cubicBezTo>
                  <a:cubicBezTo>
                    <a:pt x="107" y="11561"/>
                    <a:pt x="322" y="12883"/>
                    <a:pt x="977" y="14002"/>
                  </a:cubicBezTo>
                  <a:cubicBezTo>
                    <a:pt x="1627" y="15114"/>
                    <a:pt x="2806" y="15967"/>
                    <a:pt x="4082" y="15967"/>
                  </a:cubicBezTo>
                  <a:cubicBezTo>
                    <a:pt x="4090" y="15967"/>
                    <a:pt x="4099" y="15967"/>
                    <a:pt x="4108" y="15967"/>
                  </a:cubicBezTo>
                  <a:cubicBezTo>
                    <a:pt x="5894" y="15955"/>
                    <a:pt x="7311" y="14300"/>
                    <a:pt x="7668" y="12562"/>
                  </a:cubicBezTo>
                  <a:cubicBezTo>
                    <a:pt x="8025" y="10823"/>
                    <a:pt x="7549" y="9014"/>
                    <a:pt x="7049" y="7323"/>
                  </a:cubicBezTo>
                  <a:cubicBezTo>
                    <a:pt x="6287" y="4823"/>
                    <a:pt x="5120" y="2322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6"/>
            <p:cNvSpPr/>
            <p:nvPr/>
          </p:nvSpPr>
          <p:spPr>
            <a:xfrm>
              <a:off x="3563825" y="3309450"/>
              <a:ext cx="200050" cy="399200"/>
            </a:xfrm>
            <a:custGeom>
              <a:avLst/>
              <a:gdLst/>
              <a:ahLst/>
              <a:cxnLst/>
              <a:rect l="l" t="t" r="r" b="b"/>
              <a:pathLst>
                <a:path w="8002" h="15968" extrusionOk="0">
                  <a:moveTo>
                    <a:pt x="3933" y="1"/>
                  </a:moveTo>
                  <a:cubicBezTo>
                    <a:pt x="3924" y="1"/>
                    <a:pt x="3915" y="1"/>
                    <a:pt x="3906" y="1"/>
                  </a:cubicBezTo>
                  <a:cubicBezTo>
                    <a:pt x="2120" y="13"/>
                    <a:pt x="703" y="1668"/>
                    <a:pt x="358" y="3406"/>
                  </a:cubicBezTo>
                  <a:cubicBezTo>
                    <a:pt x="1" y="5145"/>
                    <a:pt x="477" y="6954"/>
                    <a:pt x="977" y="8645"/>
                  </a:cubicBezTo>
                  <a:cubicBezTo>
                    <a:pt x="1739" y="11145"/>
                    <a:pt x="2894" y="13646"/>
                    <a:pt x="4108" y="15967"/>
                  </a:cubicBezTo>
                  <a:cubicBezTo>
                    <a:pt x="4108" y="15967"/>
                    <a:pt x="8002" y="8955"/>
                    <a:pt x="7942" y="5704"/>
                  </a:cubicBezTo>
                  <a:cubicBezTo>
                    <a:pt x="7906" y="4406"/>
                    <a:pt x="7704" y="3085"/>
                    <a:pt x="7049" y="1966"/>
                  </a:cubicBezTo>
                  <a:cubicBezTo>
                    <a:pt x="6399" y="854"/>
                    <a:pt x="5220" y="1"/>
                    <a:pt x="3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6"/>
            <p:cNvSpPr/>
            <p:nvPr/>
          </p:nvSpPr>
          <p:spPr>
            <a:xfrm>
              <a:off x="3264975" y="3613350"/>
              <a:ext cx="399475" cy="193050"/>
            </a:xfrm>
            <a:custGeom>
              <a:avLst/>
              <a:gdLst/>
              <a:ahLst/>
              <a:cxnLst/>
              <a:rect l="l" t="t" r="r" b="b"/>
              <a:pathLst>
                <a:path w="15979" h="7722" extrusionOk="0">
                  <a:moveTo>
                    <a:pt x="5790" y="1"/>
                  </a:moveTo>
                  <a:cubicBezTo>
                    <a:pt x="5765" y="1"/>
                    <a:pt x="5740" y="1"/>
                    <a:pt x="5716" y="1"/>
                  </a:cubicBezTo>
                  <a:cubicBezTo>
                    <a:pt x="4418" y="37"/>
                    <a:pt x="3096" y="239"/>
                    <a:pt x="1977" y="894"/>
                  </a:cubicBezTo>
                  <a:cubicBezTo>
                    <a:pt x="858" y="1549"/>
                    <a:pt x="1" y="2740"/>
                    <a:pt x="13" y="4038"/>
                  </a:cubicBezTo>
                  <a:cubicBezTo>
                    <a:pt x="24" y="5824"/>
                    <a:pt x="1679" y="7240"/>
                    <a:pt x="3418" y="7598"/>
                  </a:cubicBezTo>
                  <a:cubicBezTo>
                    <a:pt x="3842" y="7684"/>
                    <a:pt x="4269" y="7722"/>
                    <a:pt x="4697" y="7722"/>
                  </a:cubicBezTo>
                  <a:cubicBezTo>
                    <a:pt x="6033" y="7722"/>
                    <a:pt x="7376" y="7354"/>
                    <a:pt x="8657" y="6967"/>
                  </a:cubicBezTo>
                  <a:cubicBezTo>
                    <a:pt x="11157" y="6205"/>
                    <a:pt x="13657" y="5050"/>
                    <a:pt x="15979" y="3847"/>
                  </a:cubicBezTo>
                  <a:cubicBezTo>
                    <a:pt x="15979" y="3847"/>
                    <a:pt x="9083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6"/>
            <p:cNvSpPr/>
            <p:nvPr/>
          </p:nvSpPr>
          <p:spPr>
            <a:xfrm>
              <a:off x="3667125" y="3613250"/>
              <a:ext cx="399775" cy="193050"/>
            </a:xfrm>
            <a:custGeom>
              <a:avLst/>
              <a:gdLst/>
              <a:ahLst/>
              <a:cxnLst/>
              <a:rect l="l" t="t" r="r" b="b"/>
              <a:pathLst>
                <a:path w="15991" h="7722" extrusionOk="0">
                  <a:moveTo>
                    <a:pt x="11289" y="0"/>
                  </a:moveTo>
                  <a:cubicBezTo>
                    <a:pt x="9957" y="0"/>
                    <a:pt x="8612" y="368"/>
                    <a:pt x="7322" y="755"/>
                  </a:cubicBezTo>
                  <a:cubicBezTo>
                    <a:pt x="4822" y="1506"/>
                    <a:pt x="2322" y="2672"/>
                    <a:pt x="0" y="3875"/>
                  </a:cubicBezTo>
                  <a:cubicBezTo>
                    <a:pt x="0" y="3875"/>
                    <a:pt x="6887" y="7722"/>
                    <a:pt x="10186" y="7722"/>
                  </a:cubicBezTo>
                  <a:cubicBezTo>
                    <a:pt x="10216" y="7722"/>
                    <a:pt x="10246" y="7721"/>
                    <a:pt x="10275" y="7721"/>
                  </a:cubicBezTo>
                  <a:cubicBezTo>
                    <a:pt x="11561" y="7685"/>
                    <a:pt x="12894" y="7482"/>
                    <a:pt x="14002" y="6828"/>
                  </a:cubicBezTo>
                  <a:cubicBezTo>
                    <a:pt x="15121" y="6173"/>
                    <a:pt x="15990" y="4982"/>
                    <a:pt x="15966" y="3684"/>
                  </a:cubicBezTo>
                  <a:cubicBezTo>
                    <a:pt x="15954" y="1898"/>
                    <a:pt x="14299" y="482"/>
                    <a:pt x="12561" y="124"/>
                  </a:cubicBezTo>
                  <a:cubicBezTo>
                    <a:pt x="12140" y="38"/>
                    <a:pt x="11715" y="0"/>
                    <a:pt x="11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6"/>
            <p:cNvSpPr/>
            <p:nvPr/>
          </p:nvSpPr>
          <p:spPr>
            <a:xfrm>
              <a:off x="3357250" y="3710400"/>
              <a:ext cx="307800" cy="308175"/>
            </a:xfrm>
            <a:custGeom>
              <a:avLst/>
              <a:gdLst/>
              <a:ahLst/>
              <a:cxnLst/>
              <a:rect l="l" t="t" r="r" b="b"/>
              <a:pathLst>
                <a:path w="12312" h="12327" extrusionOk="0">
                  <a:moveTo>
                    <a:pt x="12312" y="1"/>
                  </a:moveTo>
                  <a:cubicBezTo>
                    <a:pt x="12311" y="1"/>
                    <a:pt x="4584" y="2204"/>
                    <a:pt x="2322" y="4561"/>
                  </a:cubicBezTo>
                  <a:cubicBezTo>
                    <a:pt x="1429" y="5501"/>
                    <a:pt x="644" y="6585"/>
                    <a:pt x="310" y="7835"/>
                  </a:cubicBezTo>
                  <a:cubicBezTo>
                    <a:pt x="1" y="9097"/>
                    <a:pt x="227" y="10538"/>
                    <a:pt x="1144" y="11455"/>
                  </a:cubicBezTo>
                  <a:cubicBezTo>
                    <a:pt x="1764" y="12058"/>
                    <a:pt x="2610" y="12327"/>
                    <a:pt x="3485" y="12327"/>
                  </a:cubicBezTo>
                  <a:cubicBezTo>
                    <a:pt x="4388" y="12327"/>
                    <a:pt x="5323" y="12040"/>
                    <a:pt x="6073" y="11538"/>
                  </a:cubicBezTo>
                  <a:cubicBezTo>
                    <a:pt x="7549" y="10562"/>
                    <a:pt x="8478" y="8954"/>
                    <a:pt x="9335" y="7383"/>
                  </a:cubicBezTo>
                  <a:cubicBezTo>
                    <a:pt x="10585" y="5097"/>
                    <a:pt x="11514" y="2501"/>
                    <a:pt x="12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6"/>
            <p:cNvSpPr/>
            <p:nvPr/>
          </p:nvSpPr>
          <p:spPr>
            <a:xfrm>
              <a:off x="3667125" y="3401350"/>
              <a:ext cx="307800" cy="308200"/>
            </a:xfrm>
            <a:custGeom>
              <a:avLst/>
              <a:gdLst/>
              <a:ahLst/>
              <a:cxnLst/>
              <a:rect l="l" t="t" r="r" b="b"/>
              <a:pathLst>
                <a:path w="12312" h="12328" extrusionOk="0">
                  <a:moveTo>
                    <a:pt x="8822" y="1"/>
                  </a:moveTo>
                  <a:cubicBezTo>
                    <a:pt x="7920" y="1"/>
                    <a:pt x="6989" y="288"/>
                    <a:pt x="6239" y="790"/>
                  </a:cubicBezTo>
                  <a:cubicBezTo>
                    <a:pt x="4763" y="1766"/>
                    <a:pt x="3822" y="3374"/>
                    <a:pt x="2977" y="4945"/>
                  </a:cubicBezTo>
                  <a:cubicBezTo>
                    <a:pt x="1726" y="7231"/>
                    <a:pt x="786" y="9827"/>
                    <a:pt x="0" y="12327"/>
                  </a:cubicBezTo>
                  <a:cubicBezTo>
                    <a:pt x="0" y="12327"/>
                    <a:pt x="7727" y="10124"/>
                    <a:pt x="9989" y="7767"/>
                  </a:cubicBezTo>
                  <a:cubicBezTo>
                    <a:pt x="10882" y="6826"/>
                    <a:pt x="11668" y="5743"/>
                    <a:pt x="12002" y="4493"/>
                  </a:cubicBezTo>
                  <a:cubicBezTo>
                    <a:pt x="12311" y="3231"/>
                    <a:pt x="12085" y="1790"/>
                    <a:pt x="11168" y="873"/>
                  </a:cubicBezTo>
                  <a:cubicBezTo>
                    <a:pt x="10541" y="270"/>
                    <a:pt x="9696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6"/>
            <p:cNvSpPr/>
            <p:nvPr/>
          </p:nvSpPr>
          <p:spPr>
            <a:xfrm>
              <a:off x="3348325" y="3405425"/>
              <a:ext cx="317025" cy="303225"/>
            </a:xfrm>
            <a:custGeom>
              <a:avLst/>
              <a:gdLst/>
              <a:ahLst/>
              <a:cxnLst/>
              <a:rect l="l" t="t" r="r" b="b"/>
              <a:pathLst>
                <a:path w="12681" h="12129" extrusionOk="0">
                  <a:moveTo>
                    <a:pt x="3756" y="1"/>
                  </a:moveTo>
                  <a:cubicBezTo>
                    <a:pt x="2820" y="1"/>
                    <a:pt x="1888" y="306"/>
                    <a:pt x="1239" y="972"/>
                  </a:cubicBezTo>
                  <a:cubicBezTo>
                    <a:pt x="0" y="2234"/>
                    <a:pt x="167" y="4425"/>
                    <a:pt x="1143" y="5889"/>
                  </a:cubicBezTo>
                  <a:cubicBezTo>
                    <a:pt x="2132" y="7366"/>
                    <a:pt x="3739" y="8306"/>
                    <a:pt x="5299" y="9152"/>
                  </a:cubicBezTo>
                  <a:cubicBezTo>
                    <a:pt x="7585" y="10402"/>
                    <a:pt x="10180" y="11343"/>
                    <a:pt x="12681" y="12128"/>
                  </a:cubicBezTo>
                  <a:cubicBezTo>
                    <a:pt x="12681" y="12128"/>
                    <a:pt x="10478" y="4401"/>
                    <a:pt x="8120" y="2139"/>
                  </a:cubicBezTo>
                  <a:cubicBezTo>
                    <a:pt x="7192" y="1246"/>
                    <a:pt x="6096" y="460"/>
                    <a:pt x="4846" y="139"/>
                  </a:cubicBezTo>
                  <a:cubicBezTo>
                    <a:pt x="4493" y="48"/>
                    <a:pt x="4124" y="1"/>
                    <a:pt x="3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6"/>
            <p:cNvSpPr/>
            <p:nvPr/>
          </p:nvSpPr>
          <p:spPr>
            <a:xfrm>
              <a:off x="3666525" y="3711000"/>
              <a:ext cx="317025" cy="303075"/>
            </a:xfrm>
            <a:custGeom>
              <a:avLst/>
              <a:gdLst/>
              <a:ahLst/>
              <a:cxnLst/>
              <a:rect l="l" t="t" r="r" b="b"/>
              <a:pathLst>
                <a:path w="12681" h="12123" extrusionOk="0">
                  <a:moveTo>
                    <a:pt x="0" y="1"/>
                  </a:moveTo>
                  <a:cubicBezTo>
                    <a:pt x="0" y="1"/>
                    <a:pt x="2203" y="7716"/>
                    <a:pt x="4548" y="9978"/>
                  </a:cubicBezTo>
                  <a:cubicBezTo>
                    <a:pt x="5489" y="10871"/>
                    <a:pt x="6572" y="11669"/>
                    <a:pt x="7823" y="11990"/>
                  </a:cubicBezTo>
                  <a:cubicBezTo>
                    <a:pt x="8177" y="12077"/>
                    <a:pt x="8547" y="12123"/>
                    <a:pt x="8916" y="12123"/>
                  </a:cubicBezTo>
                  <a:cubicBezTo>
                    <a:pt x="9858" y="12123"/>
                    <a:pt x="10792" y="11824"/>
                    <a:pt x="11442" y="11157"/>
                  </a:cubicBezTo>
                  <a:cubicBezTo>
                    <a:pt x="12680" y="9895"/>
                    <a:pt x="12514" y="7704"/>
                    <a:pt x="11525" y="6228"/>
                  </a:cubicBezTo>
                  <a:cubicBezTo>
                    <a:pt x="10549" y="4763"/>
                    <a:pt x="8942" y="3823"/>
                    <a:pt x="7382" y="2977"/>
                  </a:cubicBezTo>
                  <a:cubicBezTo>
                    <a:pt x="5084" y="1727"/>
                    <a:pt x="2501" y="78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6"/>
            <p:cNvSpPr/>
            <p:nvPr/>
          </p:nvSpPr>
          <p:spPr>
            <a:xfrm>
              <a:off x="3550125" y="3597925"/>
              <a:ext cx="237575" cy="220825"/>
            </a:xfrm>
            <a:custGeom>
              <a:avLst/>
              <a:gdLst/>
              <a:ahLst/>
              <a:cxnLst/>
              <a:rect l="l" t="t" r="r" b="b"/>
              <a:pathLst>
                <a:path w="9503" h="8833" extrusionOk="0">
                  <a:moveTo>
                    <a:pt x="4737" y="0"/>
                  </a:moveTo>
                  <a:cubicBezTo>
                    <a:pt x="2612" y="0"/>
                    <a:pt x="737" y="1539"/>
                    <a:pt x="394" y="3714"/>
                  </a:cubicBezTo>
                  <a:cubicBezTo>
                    <a:pt x="1" y="6119"/>
                    <a:pt x="1632" y="8393"/>
                    <a:pt x="4049" y="8774"/>
                  </a:cubicBezTo>
                  <a:cubicBezTo>
                    <a:pt x="4290" y="8813"/>
                    <a:pt x="4529" y="8833"/>
                    <a:pt x="4766" y="8833"/>
                  </a:cubicBezTo>
                  <a:cubicBezTo>
                    <a:pt x="6890" y="8833"/>
                    <a:pt x="8766" y="7294"/>
                    <a:pt x="9109" y="5119"/>
                  </a:cubicBezTo>
                  <a:cubicBezTo>
                    <a:pt x="9502" y="2714"/>
                    <a:pt x="7871" y="440"/>
                    <a:pt x="5454" y="59"/>
                  </a:cubicBezTo>
                  <a:cubicBezTo>
                    <a:pt x="5213" y="19"/>
                    <a:pt x="4974" y="0"/>
                    <a:pt x="4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6"/>
            <p:cNvSpPr/>
            <p:nvPr/>
          </p:nvSpPr>
          <p:spPr>
            <a:xfrm>
              <a:off x="3590025" y="3629450"/>
              <a:ext cx="157775" cy="157775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55" y="0"/>
                  </a:moveTo>
                  <a:cubicBezTo>
                    <a:pt x="1417" y="0"/>
                    <a:pt x="0" y="1405"/>
                    <a:pt x="0" y="3155"/>
                  </a:cubicBezTo>
                  <a:cubicBezTo>
                    <a:pt x="0" y="4894"/>
                    <a:pt x="1417" y="6311"/>
                    <a:pt x="3155" y="6311"/>
                  </a:cubicBezTo>
                  <a:cubicBezTo>
                    <a:pt x="4906" y="6311"/>
                    <a:pt x="6311" y="4894"/>
                    <a:pt x="6311" y="3155"/>
                  </a:cubicBezTo>
                  <a:cubicBezTo>
                    <a:pt x="6311" y="1405"/>
                    <a:pt x="4906" y="0"/>
                    <a:pt x="3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08" name="Google Shape;3308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323" r="3753" b="19840"/>
          <a:stretch/>
        </p:blipFill>
        <p:spPr>
          <a:xfrm>
            <a:off x="5204450" y="931050"/>
            <a:ext cx="3297600" cy="3281400"/>
          </a:xfrm>
          <a:prstGeom prst="ellipse">
            <a:avLst/>
          </a:prstGeom>
        </p:spPr>
      </p:pic>
      <p:grpSp>
        <p:nvGrpSpPr>
          <p:cNvPr id="3309" name="Google Shape;3309;p36"/>
          <p:cNvGrpSpPr/>
          <p:nvPr/>
        </p:nvGrpSpPr>
        <p:grpSpPr>
          <a:xfrm rot="-3044277">
            <a:off x="1814469" y="4217176"/>
            <a:ext cx="1541666" cy="1641866"/>
            <a:chOff x="3187600" y="3174025"/>
            <a:chExt cx="879300" cy="936450"/>
          </a:xfrm>
        </p:grpSpPr>
        <p:sp>
          <p:nvSpPr>
            <p:cNvPr id="3310" name="Google Shape;3310;p36"/>
            <p:cNvSpPr/>
            <p:nvPr/>
          </p:nvSpPr>
          <p:spPr>
            <a:xfrm>
              <a:off x="3189375" y="3689550"/>
              <a:ext cx="368825" cy="339675"/>
            </a:xfrm>
            <a:custGeom>
              <a:avLst/>
              <a:gdLst/>
              <a:ahLst/>
              <a:cxnLst/>
              <a:rect l="l" t="t" r="r" b="b"/>
              <a:pathLst>
                <a:path w="14753" h="13587" extrusionOk="0">
                  <a:moveTo>
                    <a:pt x="13337" y="1"/>
                  </a:moveTo>
                  <a:cubicBezTo>
                    <a:pt x="9921" y="1"/>
                    <a:pt x="6594" y="1704"/>
                    <a:pt x="4037" y="4026"/>
                  </a:cubicBezTo>
                  <a:cubicBezTo>
                    <a:pt x="3501" y="4514"/>
                    <a:pt x="2977" y="5026"/>
                    <a:pt x="2548" y="5585"/>
                  </a:cubicBezTo>
                  <a:cubicBezTo>
                    <a:pt x="798" y="7836"/>
                    <a:pt x="358" y="10765"/>
                    <a:pt x="0" y="13586"/>
                  </a:cubicBezTo>
                  <a:cubicBezTo>
                    <a:pt x="405" y="12955"/>
                    <a:pt x="965" y="12420"/>
                    <a:pt x="1536" y="11919"/>
                  </a:cubicBezTo>
                  <a:cubicBezTo>
                    <a:pt x="3632" y="10062"/>
                    <a:pt x="5894" y="8360"/>
                    <a:pt x="8275" y="6812"/>
                  </a:cubicBezTo>
                  <a:cubicBezTo>
                    <a:pt x="9645" y="5931"/>
                    <a:pt x="11061" y="5097"/>
                    <a:pt x="12276" y="4026"/>
                  </a:cubicBezTo>
                  <a:cubicBezTo>
                    <a:pt x="13359" y="3049"/>
                    <a:pt x="14300" y="1859"/>
                    <a:pt x="14752" y="478"/>
                  </a:cubicBezTo>
                  <a:cubicBezTo>
                    <a:pt x="14383" y="180"/>
                    <a:pt x="13919" y="25"/>
                    <a:pt x="13443" y="1"/>
                  </a:cubicBezTo>
                  <a:cubicBezTo>
                    <a:pt x="13407" y="1"/>
                    <a:pt x="13372" y="1"/>
                    <a:pt x="1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6"/>
            <p:cNvSpPr/>
            <p:nvPr/>
          </p:nvSpPr>
          <p:spPr>
            <a:xfrm>
              <a:off x="3187600" y="3701175"/>
              <a:ext cx="392625" cy="336675"/>
            </a:xfrm>
            <a:custGeom>
              <a:avLst/>
              <a:gdLst/>
              <a:ahLst/>
              <a:cxnLst/>
              <a:rect l="l" t="t" r="r" b="b"/>
              <a:pathLst>
                <a:path w="15705" h="13467" extrusionOk="0">
                  <a:moveTo>
                    <a:pt x="14811" y="1"/>
                  </a:moveTo>
                  <a:cubicBezTo>
                    <a:pt x="14359" y="1382"/>
                    <a:pt x="13418" y="2572"/>
                    <a:pt x="12335" y="3537"/>
                  </a:cubicBezTo>
                  <a:cubicBezTo>
                    <a:pt x="11109" y="4620"/>
                    <a:pt x="9704" y="5442"/>
                    <a:pt x="8334" y="6323"/>
                  </a:cubicBezTo>
                  <a:cubicBezTo>
                    <a:pt x="5953" y="7859"/>
                    <a:pt x="3691" y="9573"/>
                    <a:pt x="1572" y="11443"/>
                  </a:cubicBezTo>
                  <a:cubicBezTo>
                    <a:pt x="1012" y="11955"/>
                    <a:pt x="429" y="12490"/>
                    <a:pt x="48" y="13109"/>
                  </a:cubicBezTo>
                  <a:lnTo>
                    <a:pt x="0" y="13467"/>
                  </a:lnTo>
                  <a:cubicBezTo>
                    <a:pt x="726" y="12145"/>
                    <a:pt x="2500" y="11835"/>
                    <a:pt x="4036" y="11597"/>
                  </a:cubicBezTo>
                  <a:cubicBezTo>
                    <a:pt x="6906" y="11133"/>
                    <a:pt x="9799" y="10300"/>
                    <a:pt x="12097" y="8514"/>
                  </a:cubicBezTo>
                  <a:cubicBezTo>
                    <a:pt x="14180" y="6882"/>
                    <a:pt x="15704" y="4335"/>
                    <a:pt x="15657" y="1715"/>
                  </a:cubicBezTo>
                  <a:cubicBezTo>
                    <a:pt x="15657" y="1251"/>
                    <a:pt x="15490" y="787"/>
                    <a:pt x="15204" y="417"/>
                  </a:cubicBezTo>
                  <a:cubicBezTo>
                    <a:pt x="15085" y="251"/>
                    <a:pt x="14954" y="120"/>
                    <a:pt x="1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6"/>
            <p:cNvSpPr/>
            <p:nvPr/>
          </p:nvSpPr>
          <p:spPr>
            <a:xfrm>
              <a:off x="3681400" y="3182675"/>
              <a:ext cx="245900" cy="453350"/>
            </a:xfrm>
            <a:custGeom>
              <a:avLst/>
              <a:gdLst/>
              <a:ahLst/>
              <a:cxnLst/>
              <a:rect l="l" t="t" r="r" b="b"/>
              <a:pathLst>
                <a:path w="9836" h="18134" extrusionOk="0">
                  <a:moveTo>
                    <a:pt x="8192" y="0"/>
                  </a:moveTo>
                  <a:cubicBezTo>
                    <a:pt x="8085" y="738"/>
                    <a:pt x="7787" y="1465"/>
                    <a:pt x="7478" y="2155"/>
                  </a:cubicBezTo>
                  <a:cubicBezTo>
                    <a:pt x="6323" y="4727"/>
                    <a:pt x="4965" y="7227"/>
                    <a:pt x="3430" y="9608"/>
                  </a:cubicBezTo>
                  <a:cubicBezTo>
                    <a:pt x="2560" y="10978"/>
                    <a:pt x="1608" y="12323"/>
                    <a:pt x="953" y="13811"/>
                  </a:cubicBezTo>
                  <a:cubicBezTo>
                    <a:pt x="358" y="15133"/>
                    <a:pt x="1" y="16621"/>
                    <a:pt x="155" y="18062"/>
                  </a:cubicBezTo>
                  <a:cubicBezTo>
                    <a:pt x="340" y="18109"/>
                    <a:pt x="528" y="18134"/>
                    <a:pt x="716" y="18134"/>
                  </a:cubicBezTo>
                  <a:cubicBezTo>
                    <a:pt x="1002" y="18134"/>
                    <a:pt x="1287" y="18077"/>
                    <a:pt x="1560" y="17955"/>
                  </a:cubicBezTo>
                  <a:cubicBezTo>
                    <a:pt x="4727" y="16574"/>
                    <a:pt x="7061" y="13597"/>
                    <a:pt x="8466" y="10394"/>
                  </a:cubicBezTo>
                  <a:cubicBezTo>
                    <a:pt x="8752" y="9727"/>
                    <a:pt x="9014" y="9061"/>
                    <a:pt x="9180" y="8346"/>
                  </a:cubicBezTo>
                  <a:cubicBezTo>
                    <a:pt x="9835" y="5572"/>
                    <a:pt x="9025" y="2715"/>
                    <a:pt x="8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6"/>
            <p:cNvSpPr/>
            <p:nvPr/>
          </p:nvSpPr>
          <p:spPr>
            <a:xfrm>
              <a:off x="3620675" y="3174025"/>
              <a:ext cx="265525" cy="460200"/>
            </a:xfrm>
            <a:custGeom>
              <a:avLst/>
              <a:gdLst/>
              <a:ahLst/>
              <a:cxnLst/>
              <a:rect l="l" t="t" r="r" b="b"/>
              <a:pathLst>
                <a:path w="10621" h="18408" extrusionOk="0">
                  <a:moveTo>
                    <a:pt x="10526" y="1"/>
                  </a:moveTo>
                  <a:cubicBezTo>
                    <a:pt x="10407" y="1525"/>
                    <a:pt x="8918" y="2549"/>
                    <a:pt x="7621" y="3394"/>
                  </a:cubicBezTo>
                  <a:cubicBezTo>
                    <a:pt x="5192" y="5001"/>
                    <a:pt x="2882" y="6954"/>
                    <a:pt x="1548" y="9538"/>
                  </a:cubicBezTo>
                  <a:cubicBezTo>
                    <a:pt x="310" y="11883"/>
                    <a:pt x="1" y="14824"/>
                    <a:pt x="1120" y="17205"/>
                  </a:cubicBezTo>
                  <a:cubicBezTo>
                    <a:pt x="1310" y="17622"/>
                    <a:pt x="1632" y="17979"/>
                    <a:pt x="2049" y="18205"/>
                  </a:cubicBezTo>
                  <a:cubicBezTo>
                    <a:pt x="2227" y="18289"/>
                    <a:pt x="2406" y="18360"/>
                    <a:pt x="2608" y="18408"/>
                  </a:cubicBezTo>
                  <a:cubicBezTo>
                    <a:pt x="2441" y="16967"/>
                    <a:pt x="2799" y="15491"/>
                    <a:pt x="3394" y="14145"/>
                  </a:cubicBezTo>
                  <a:cubicBezTo>
                    <a:pt x="4061" y="12657"/>
                    <a:pt x="5001" y="11324"/>
                    <a:pt x="5882" y="9954"/>
                  </a:cubicBezTo>
                  <a:cubicBezTo>
                    <a:pt x="7406" y="7573"/>
                    <a:pt x="8764" y="5073"/>
                    <a:pt x="9907" y="2501"/>
                  </a:cubicBezTo>
                  <a:cubicBezTo>
                    <a:pt x="10228" y="1811"/>
                    <a:pt x="10526" y="1084"/>
                    <a:pt x="10621" y="334"/>
                  </a:cubicBezTo>
                  <a:cubicBezTo>
                    <a:pt x="10597" y="215"/>
                    <a:pt x="10550" y="96"/>
                    <a:pt x="10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6"/>
            <p:cNvSpPr/>
            <p:nvPr/>
          </p:nvSpPr>
          <p:spPr>
            <a:xfrm>
              <a:off x="3567700" y="3711300"/>
              <a:ext cx="200650" cy="399175"/>
            </a:xfrm>
            <a:custGeom>
              <a:avLst/>
              <a:gdLst/>
              <a:ahLst/>
              <a:cxnLst/>
              <a:rect l="l" t="t" r="r" b="b"/>
              <a:pathLst>
                <a:path w="8026" h="15967" extrusionOk="0">
                  <a:moveTo>
                    <a:pt x="3917" y="1"/>
                  </a:moveTo>
                  <a:cubicBezTo>
                    <a:pt x="3917" y="1"/>
                    <a:pt x="0" y="7013"/>
                    <a:pt x="84" y="10264"/>
                  </a:cubicBezTo>
                  <a:cubicBezTo>
                    <a:pt x="107" y="11561"/>
                    <a:pt x="322" y="12883"/>
                    <a:pt x="977" y="14002"/>
                  </a:cubicBezTo>
                  <a:cubicBezTo>
                    <a:pt x="1627" y="15114"/>
                    <a:pt x="2806" y="15967"/>
                    <a:pt x="4082" y="15967"/>
                  </a:cubicBezTo>
                  <a:cubicBezTo>
                    <a:pt x="4090" y="15967"/>
                    <a:pt x="4099" y="15967"/>
                    <a:pt x="4108" y="15967"/>
                  </a:cubicBezTo>
                  <a:cubicBezTo>
                    <a:pt x="5894" y="15955"/>
                    <a:pt x="7311" y="14300"/>
                    <a:pt x="7668" y="12562"/>
                  </a:cubicBezTo>
                  <a:cubicBezTo>
                    <a:pt x="8025" y="10823"/>
                    <a:pt x="7549" y="9014"/>
                    <a:pt x="7049" y="7323"/>
                  </a:cubicBezTo>
                  <a:cubicBezTo>
                    <a:pt x="6287" y="4823"/>
                    <a:pt x="5120" y="2322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6"/>
            <p:cNvSpPr/>
            <p:nvPr/>
          </p:nvSpPr>
          <p:spPr>
            <a:xfrm>
              <a:off x="3563825" y="3309450"/>
              <a:ext cx="200050" cy="399200"/>
            </a:xfrm>
            <a:custGeom>
              <a:avLst/>
              <a:gdLst/>
              <a:ahLst/>
              <a:cxnLst/>
              <a:rect l="l" t="t" r="r" b="b"/>
              <a:pathLst>
                <a:path w="8002" h="15968" extrusionOk="0">
                  <a:moveTo>
                    <a:pt x="3933" y="1"/>
                  </a:moveTo>
                  <a:cubicBezTo>
                    <a:pt x="3924" y="1"/>
                    <a:pt x="3915" y="1"/>
                    <a:pt x="3906" y="1"/>
                  </a:cubicBezTo>
                  <a:cubicBezTo>
                    <a:pt x="2120" y="13"/>
                    <a:pt x="703" y="1668"/>
                    <a:pt x="358" y="3406"/>
                  </a:cubicBezTo>
                  <a:cubicBezTo>
                    <a:pt x="1" y="5145"/>
                    <a:pt x="477" y="6954"/>
                    <a:pt x="977" y="8645"/>
                  </a:cubicBezTo>
                  <a:cubicBezTo>
                    <a:pt x="1739" y="11145"/>
                    <a:pt x="2894" y="13646"/>
                    <a:pt x="4108" y="15967"/>
                  </a:cubicBezTo>
                  <a:cubicBezTo>
                    <a:pt x="4108" y="15967"/>
                    <a:pt x="8002" y="8955"/>
                    <a:pt x="7942" y="5704"/>
                  </a:cubicBezTo>
                  <a:cubicBezTo>
                    <a:pt x="7906" y="4406"/>
                    <a:pt x="7704" y="3085"/>
                    <a:pt x="7049" y="1966"/>
                  </a:cubicBezTo>
                  <a:cubicBezTo>
                    <a:pt x="6399" y="854"/>
                    <a:pt x="5220" y="1"/>
                    <a:pt x="3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6"/>
            <p:cNvSpPr/>
            <p:nvPr/>
          </p:nvSpPr>
          <p:spPr>
            <a:xfrm>
              <a:off x="3264975" y="3613350"/>
              <a:ext cx="399475" cy="193050"/>
            </a:xfrm>
            <a:custGeom>
              <a:avLst/>
              <a:gdLst/>
              <a:ahLst/>
              <a:cxnLst/>
              <a:rect l="l" t="t" r="r" b="b"/>
              <a:pathLst>
                <a:path w="15979" h="7722" extrusionOk="0">
                  <a:moveTo>
                    <a:pt x="5790" y="1"/>
                  </a:moveTo>
                  <a:cubicBezTo>
                    <a:pt x="5765" y="1"/>
                    <a:pt x="5740" y="1"/>
                    <a:pt x="5716" y="1"/>
                  </a:cubicBezTo>
                  <a:cubicBezTo>
                    <a:pt x="4418" y="37"/>
                    <a:pt x="3096" y="239"/>
                    <a:pt x="1977" y="894"/>
                  </a:cubicBezTo>
                  <a:cubicBezTo>
                    <a:pt x="858" y="1549"/>
                    <a:pt x="1" y="2740"/>
                    <a:pt x="13" y="4038"/>
                  </a:cubicBezTo>
                  <a:cubicBezTo>
                    <a:pt x="24" y="5824"/>
                    <a:pt x="1679" y="7240"/>
                    <a:pt x="3418" y="7598"/>
                  </a:cubicBezTo>
                  <a:cubicBezTo>
                    <a:pt x="3842" y="7684"/>
                    <a:pt x="4269" y="7722"/>
                    <a:pt x="4697" y="7722"/>
                  </a:cubicBezTo>
                  <a:cubicBezTo>
                    <a:pt x="6033" y="7722"/>
                    <a:pt x="7376" y="7354"/>
                    <a:pt x="8657" y="6967"/>
                  </a:cubicBezTo>
                  <a:cubicBezTo>
                    <a:pt x="11157" y="6205"/>
                    <a:pt x="13657" y="5050"/>
                    <a:pt x="15979" y="3847"/>
                  </a:cubicBezTo>
                  <a:cubicBezTo>
                    <a:pt x="15979" y="3847"/>
                    <a:pt x="9083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6"/>
            <p:cNvSpPr/>
            <p:nvPr/>
          </p:nvSpPr>
          <p:spPr>
            <a:xfrm>
              <a:off x="3667125" y="3613250"/>
              <a:ext cx="399775" cy="193050"/>
            </a:xfrm>
            <a:custGeom>
              <a:avLst/>
              <a:gdLst/>
              <a:ahLst/>
              <a:cxnLst/>
              <a:rect l="l" t="t" r="r" b="b"/>
              <a:pathLst>
                <a:path w="15991" h="7722" extrusionOk="0">
                  <a:moveTo>
                    <a:pt x="11289" y="0"/>
                  </a:moveTo>
                  <a:cubicBezTo>
                    <a:pt x="9957" y="0"/>
                    <a:pt x="8612" y="368"/>
                    <a:pt x="7322" y="755"/>
                  </a:cubicBezTo>
                  <a:cubicBezTo>
                    <a:pt x="4822" y="1506"/>
                    <a:pt x="2322" y="2672"/>
                    <a:pt x="0" y="3875"/>
                  </a:cubicBezTo>
                  <a:cubicBezTo>
                    <a:pt x="0" y="3875"/>
                    <a:pt x="6887" y="7722"/>
                    <a:pt x="10186" y="7722"/>
                  </a:cubicBezTo>
                  <a:cubicBezTo>
                    <a:pt x="10216" y="7722"/>
                    <a:pt x="10246" y="7721"/>
                    <a:pt x="10275" y="7721"/>
                  </a:cubicBezTo>
                  <a:cubicBezTo>
                    <a:pt x="11561" y="7685"/>
                    <a:pt x="12894" y="7482"/>
                    <a:pt x="14002" y="6828"/>
                  </a:cubicBezTo>
                  <a:cubicBezTo>
                    <a:pt x="15121" y="6173"/>
                    <a:pt x="15990" y="4982"/>
                    <a:pt x="15966" y="3684"/>
                  </a:cubicBezTo>
                  <a:cubicBezTo>
                    <a:pt x="15954" y="1898"/>
                    <a:pt x="14299" y="482"/>
                    <a:pt x="12561" y="124"/>
                  </a:cubicBezTo>
                  <a:cubicBezTo>
                    <a:pt x="12140" y="38"/>
                    <a:pt x="11715" y="0"/>
                    <a:pt x="11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6"/>
            <p:cNvSpPr/>
            <p:nvPr/>
          </p:nvSpPr>
          <p:spPr>
            <a:xfrm>
              <a:off x="3357250" y="3710400"/>
              <a:ext cx="307800" cy="308175"/>
            </a:xfrm>
            <a:custGeom>
              <a:avLst/>
              <a:gdLst/>
              <a:ahLst/>
              <a:cxnLst/>
              <a:rect l="l" t="t" r="r" b="b"/>
              <a:pathLst>
                <a:path w="12312" h="12327" extrusionOk="0">
                  <a:moveTo>
                    <a:pt x="12312" y="1"/>
                  </a:moveTo>
                  <a:cubicBezTo>
                    <a:pt x="12311" y="1"/>
                    <a:pt x="4584" y="2204"/>
                    <a:pt x="2322" y="4561"/>
                  </a:cubicBezTo>
                  <a:cubicBezTo>
                    <a:pt x="1429" y="5501"/>
                    <a:pt x="644" y="6585"/>
                    <a:pt x="310" y="7835"/>
                  </a:cubicBezTo>
                  <a:cubicBezTo>
                    <a:pt x="1" y="9097"/>
                    <a:pt x="227" y="10538"/>
                    <a:pt x="1144" y="11455"/>
                  </a:cubicBezTo>
                  <a:cubicBezTo>
                    <a:pt x="1764" y="12058"/>
                    <a:pt x="2610" y="12327"/>
                    <a:pt x="3485" y="12327"/>
                  </a:cubicBezTo>
                  <a:cubicBezTo>
                    <a:pt x="4388" y="12327"/>
                    <a:pt x="5323" y="12040"/>
                    <a:pt x="6073" y="11538"/>
                  </a:cubicBezTo>
                  <a:cubicBezTo>
                    <a:pt x="7549" y="10562"/>
                    <a:pt x="8478" y="8954"/>
                    <a:pt x="9335" y="7383"/>
                  </a:cubicBezTo>
                  <a:cubicBezTo>
                    <a:pt x="10585" y="5097"/>
                    <a:pt x="11514" y="2501"/>
                    <a:pt x="12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6"/>
            <p:cNvSpPr/>
            <p:nvPr/>
          </p:nvSpPr>
          <p:spPr>
            <a:xfrm>
              <a:off x="3667125" y="3401350"/>
              <a:ext cx="307800" cy="308200"/>
            </a:xfrm>
            <a:custGeom>
              <a:avLst/>
              <a:gdLst/>
              <a:ahLst/>
              <a:cxnLst/>
              <a:rect l="l" t="t" r="r" b="b"/>
              <a:pathLst>
                <a:path w="12312" h="12328" extrusionOk="0">
                  <a:moveTo>
                    <a:pt x="8822" y="1"/>
                  </a:moveTo>
                  <a:cubicBezTo>
                    <a:pt x="7920" y="1"/>
                    <a:pt x="6989" y="288"/>
                    <a:pt x="6239" y="790"/>
                  </a:cubicBezTo>
                  <a:cubicBezTo>
                    <a:pt x="4763" y="1766"/>
                    <a:pt x="3822" y="3374"/>
                    <a:pt x="2977" y="4945"/>
                  </a:cubicBezTo>
                  <a:cubicBezTo>
                    <a:pt x="1726" y="7231"/>
                    <a:pt x="786" y="9827"/>
                    <a:pt x="0" y="12327"/>
                  </a:cubicBezTo>
                  <a:cubicBezTo>
                    <a:pt x="0" y="12327"/>
                    <a:pt x="7727" y="10124"/>
                    <a:pt x="9989" y="7767"/>
                  </a:cubicBezTo>
                  <a:cubicBezTo>
                    <a:pt x="10882" y="6826"/>
                    <a:pt x="11668" y="5743"/>
                    <a:pt x="12002" y="4493"/>
                  </a:cubicBezTo>
                  <a:cubicBezTo>
                    <a:pt x="12311" y="3231"/>
                    <a:pt x="12085" y="1790"/>
                    <a:pt x="11168" y="873"/>
                  </a:cubicBezTo>
                  <a:cubicBezTo>
                    <a:pt x="10541" y="270"/>
                    <a:pt x="9696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6"/>
            <p:cNvSpPr/>
            <p:nvPr/>
          </p:nvSpPr>
          <p:spPr>
            <a:xfrm>
              <a:off x="3348325" y="3405425"/>
              <a:ext cx="317025" cy="303225"/>
            </a:xfrm>
            <a:custGeom>
              <a:avLst/>
              <a:gdLst/>
              <a:ahLst/>
              <a:cxnLst/>
              <a:rect l="l" t="t" r="r" b="b"/>
              <a:pathLst>
                <a:path w="12681" h="12129" extrusionOk="0">
                  <a:moveTo>
                    <a:pt x="3756" y="1"/>
                  </a:moveTo>
                  <a:cubicBezTo>
                    <a:pt x="2820" y="1"/>
                    <a:pt x="1888" y="306"/>
                    <a:pt x="1239" y="972"/>
                  </a:cubicBezTo>
                  <a:cubicBezTo>
                    <a:pt x="0" y="2234"/>
                    <a:pt x="167" y="4425"/>
                    <a:pt x="1143" y="5889"/>
                  </a:cubicBezTo>
                  <a:cubicBezTo>
                    <a:pt x="2132" y="7366"/>
                    <a:pt x="3739" y="8306"/>
                    <a:pt x="5299" y="9152"/>
                  </a:cubicBezTo>
                  <a:cubicBezTo>
                    <a:pt x="7585" y="10402"/>
                    <a:pt x="10180" y="11343"/>
                    <a:pt x="12681" y="12128"/>
                  </a:cubicBezTo>
                  <a:cubicBezTo>
                    <a:pt x="12681" y="12128"/>
                    <a:pt x="10478" y="4401"/>
                    <a:pt x="8120" y="2139"/>
                  </a:cubicBezTo>
                  <a:cubicBezTo>
                    <a:pt x="7192" y="1246"/>
                    <a:pt x="6096" y="460"/>
                    <a:pt x="4846" y="139"/>
                  </a:cubicBezTo>
                  <a:cubicBezTo>
                    <a:pt x="4493" y="48"/>
                    <a:pt x="4124" y="1"/>
                    <a:pt x="3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6"/>
            <p:cNvSpPr/>
            <p:nvPr/>
          </p:nvSpPr>
          <p:spPr>
            <a:xfrm>
              <a:off x="3666525" y="3711000"/>
              <a:ext cx="317025" cy="303075"/>
            </a:xfrm>
            <a:custGeom>
              <a:avLst/>
              <a:gdLst/>
              <a:ahLst/>
              <a:cxnLst/>
              <a:rect l="l" t="t" r="r" b="b"/>
              <a:pathLst>
                <a:path w="12681" h="12123" extrusionOk="0">
                  <a:moveTo>
                    <a:pt x="0" y="1"/>
                  </a:moveTo>
                  <a:cubicBezTo>
                    <a:pt x="0" y="1"/>
                    <a:pt x="2203" y="7716"/>
                    <a:pt x="4548" y="9978"/>
                  </a:cubicBezTo>
                  <a:cubicBezTo>
                    <a:pt x="5489" y="10871"/>
                    <a:pt x="6572" y="11669"/>
                    <a:pt x="7823" y="11990"/>
                  </a:cubicBezTo>
                  <a:cubicBezTo>
                    <a:pt x="8177" y="12077"/>
                    <a:pt x="8547" y="12123"/>
                    <a:pt x="8916" y="12123"/>
                  </a:cubicBezTo>
                  <a:cubicBezTo>
                    <a:pt x="9858" y="12123"/>
                    <a:pt x="10792" y="11824"/>
                    <a:pt x="11442" y="11157"/>
                  </a:cubicBezTo>
                  <a:cubicBezTo>
                    <a:pt x="12680" y="9895"/>
                    <a:pt x="12514" y="7704"/>
                    <a:pt x="11525" y="6228"/>
                  </a:cubicBezTo>
                  <a:cubicBezTo>
                    <a:pt x="10549" y="4763"/>
                    <a:pt x="8942" y="3823"/>
                    <a:pt x="7382" y="2977"/>
                  </a:cubicBezTo>
                  <a:cubicBezTo>
                    <a:pt x="5084" y="1727"/>
                    <a:pt x="2501" y="78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6"/>
            <p:cNvSpPr/>
            <p:nvPr/>
          </p:nvSpPr>
          <p:spPr>
            <a:xfrm>
              <a:off x="3550125" y="3597925"/>
              <a:ext cx="237575" cy="220825"/>
            </a:xfrm>
            <a:custGeom>
              <a:avLst/>
              <a:gdLst/>
              <a:ahLst/>
              <a:cxnLst/>
              <a:rect l="l" t="t" r="r" b="b"/>
              <a:pathLst>
                <a:path w="9503" h="8833" extrusionOk="0">
                  <a:moveTo>
                    <a:pt x="4737" y="0"/>
                  </a:moveTo>
                  <a:cubicBezTo>
                    <a:pt x="2612" y="0"/>
                    <a:pt x="737" y="1539"/>
                    <a:pt x="394" y="3714"/>
                  </a:cubicBezTo>
                  <a:cubicBezTo>
                    <a:pt x="1" y="6119"/>
                    <a:pt x="1632" y="8393"/>
                    <a:pt x="4049" y="8774"/>
                  </a:cubicBezTo>
                  <a:cubicBezTo>
                    <a:pt x="4290" y="8813"/>
                    <a:pt x="4529" y="8833"/>
                    <a:pt x="4766" y="8833"/>
                  </a:cubicBezTo>
                  <a:cubicBezTo>
                    <a:pt x="6890" y="8833"/>
                    <a:pt x="8766" y="7294"/>
                    <a:pt x="9109" y="5119"/>
                  </a:cubicBezTo>
                  <a:cubicBezTo>
                    <a:pt x="9502" y="2714"/>
                    <a:pt x="7871" y="440"/>
                    <a:pt x="5454" y="59"/>
                  </a:cubicBezTo>
                  <a:cubicBezTo>
                    <a:pt x="5213" y="19"/>
                    <a:pt x="4974" y="0"/>
                    <a:pt x="4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6"/>
            <p:cNvSpPr/>
            <p:nvPr/>
          </p:nvSpPr>
          <p:spPr>
            <a:xfrm>
              <a:off x="3590025" y="3629450"/>
              <a:ext cx="157775" cy="157775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55" y="0"/>
                  </a:moveTo>
                  <a:cubicBezTo>
                    <a:pt x="1417" y="0"/>
                    <a:pt x="0" y="1405"/>
                    <a:pt x="0" y="3155"/>
                  </a:cubicBezTo>
                  <a:cubicBezTo>
                    <a:pt x="0" y="4894"/>
                    <a:pt x="1417" y="6311"/>
                    <a:pt x="3155" y="6311"/>
                  </a:cubicBezTo>
                  <a:cubicBezTo>
                    <a:pt x="4906" y="6311"/>
                    <a:pt x="6311" y="4894"/>
                    <a:pt x="6311" y="3155"/>
                  </a:cubicBezTo>
                  <a:cubicBezTo>
                    <a:pt x="6311" y="1405"/>
                    <a:pt x="4906" y="0"/>
                    <a:pt x="3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71438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24" name="Google Shape;3324;p36"/>
          <p:cNvCxnSpPr/>
          <p:nvPr/>
        </p:nvCxnSpPr>
        <p:spPr>
          <a:xfrm>
            <a:off x="928975" y="3032823"/>
            <a:ext cx="40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3292;p36"/>
          <p:cNvSpPr txBox="1">
            <a:spLocks/>
          </p:cNvSpPr>
          <p:nvPr/>
        </p:nvSpPr>
        <p:spPr>
          <a:xfrm>
            <a:off x="200412" y="3567592"/>
            <a:ext cx="2434728" cy="132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dirty="0" smtClean="0"/>
              <a:t>Выполнили: студентки 319 группы </a:t>
            </a:r>
          </a:p>
          <a:p>
            <a:pPr marL="0" indent="0" algn="ctr">
              <a:buSzPts val="1100"/>
              <a:buFont typeface="Arial"/>
              <a:buNone/>
            </a:pPr>
            <a:r>
              <a:rPr lang="ru-RU" dirty="0" err="1" smtClean="0"/>
              <a:t>Гореванова</a:t>
            </a:r>
            <a:r>
              <a:rPr lang="ru-RU" dirty="0" smtClean="0"/>
              <a:t> А.И </a:t>
            </a:r>
          </a:p>
          <a:p>
            <a:pPr marL="0" indent="0" algn="ctr">
              <a:buSzPts val="1100"/>
              <a:buFont typeface="Arial"/>
              <a:buNone/>
            </a:pPr>
            <a:r>
              <a:rPr lang="ru-RU" dirty="0" err="1" smtClean="0"/>
              <a:t>Салаватова</a:t>
            </a:r>
            <a:r>
              <a:rPr lang="ru-RU" dirty="0" smtClean="0"/>
              <a:t> С.М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3359" y="1710600"/>
            <a:ext cx="7711200" cy="3432900"/>
          </a:xfrm>
        </p:spPr>
        <p:txBody>
          <a:bodyPr/>
          <a:lstStyle/>
          <a:p>
            <a:pPr marL="146050" indent="0" algn="ctr">
              <a:buNone/>
            </a:pPr>
            <a:r>
              <a:rPr lang="ru-RU" sz="3200" dirty="0"/>
              <a:t>разработать бизнес-ситуацию и предложить способы ее автоматизации.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20092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Бизнес-процесс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sz="2800" dirty="0"/>
              <a:t>Мы представляем основные услуги маникюра</a:t>
            </a:r>
            <a:r>
              <a:rPr lang="en-US" sz="2800" dirty="0"/>
              <a:t>,</a:t>
            </a:r>
            <a:r>
              <a:rPr lang="ru-RU" sz="2800" dirty="0"/>
              <a:t> такие как маникюр с покрытием гель-лака</a:t>
            </a:r>
            <a:r>
              <a:rPr lang="en-US" sz="2800" dirty="0"/>
              <a:t>,</a:t>
            </a:r>
            <a:r>
              <a:rPr lang="ru-RU" sz="2800" dirty="0"/>
              <a:t> лаком</a:t>
            </a:r>
            <a:r>
              <a:rPr lang="en-US" sz="2800" dirty="0"/>
              <a:t>,</a:t>
            </a:r>
            <a:r>
              <a:rPr lang="ru-RU" sz="2800" dirty="0"/>
              <a:t> без покрытия и </a:t>
            </a:r>
            <a:r>
              <a:rPr lang="ru-RU" sz="2800" dirty="0" err="1"/>
              <a:t>сопутсвующих</a:t>
            </a:r>
            <a:r>
              <a:rPr lang="ru-RU" sz="2800" dirty="0"/>
              <a:t> (снятий укрепления или ремонта)</a:t>
            </a:r>
          </a:p>
          <a:p>
            <a:pPr marL="14605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61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ситуация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13075" y="1596866"/>
            <a:ext cx="3858900" cy="3432900"/>
          </a:xfrm>
        </p:spPr>
        <p:txBody>
          <a:bodyPr/>
          <a:lstStyle/>
          <a:p>
            <a:pPr marL="146050" indent="0">
              <a:buNone/>
            </a:pPr>
            <a:r>
              <a:rPr lang="ru-RU" sz="2000" b="1" dirty="0" smtClean="0"/>
              <a:t>Проблемы:</a:t>
            </a:r>
          </a:p>
          <a:p>
            <a:pPr marL="146050" indent="0">
              <a:buNone/>
            </a:pPr>
            <a:endParaRPr lang="ru-RU" sz="2000" b="1" dirty="0" smtClean="0"/>
          </a:p>
          <a:p>
            <a:r>
              <a:rPr lang="ru-RU" sz="2000" dirty="0"/>
              <a:t>Низкая квалификация мастеров</a:t>
            </a:r>
          </a:p>
          <a:p>
            <a:r>
              <a:rPr lang="ru-RU" sz="2000" dirty="0"/>
              <a:t>Ограниченный выбор дизайна</a:t>
            </a:r>
          </a:p>
          <a:p>
            <a:endParaRPr lang="ru-RU" sz="20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571975" y="1596866"/>
            <a:ext cx="3858900" cy="3432900"/>
          </a:xfrm>
        </p:spPr>
        <p:txBody>
          <a:bodyPr/>
          <a:lstStyle/>
          <a:p>
            <a:pPr marL="146050" indent="0">
              <a:buNone/>
            </a:pPr>
            <a:r>
              <a:rPr lang="ru-RU" sz="2000" b="1" dirty="0" smtClean="0"/>
              <a:t>Недостатки:</a:t>
            </a:r>
          </a:p>
          <a:p>
            <a:pPr marL="146050" indent="0">
              <a:buNone/>
            </a:pPr>
            <a:endParaRPr lang="ru-RU" sz="2000" b="1" dirty="0"/>
          </a:p>
          <a:p>
            <a:r>
              <a:rPr lang="ru-RU" sz="2000" dirty="0"/>
              <a:t>Завышенные цены</a:t>
            </a:r>
          </a:p>
          <a:p>
            <a:r>
              <a:rPr lang="ru-RU" sz="2000" dirty="0"/>
              <a:t>Потребность в регулярном уходе</a:t>
            </a:r>
          </a:p>
          <a:p>
            <a:r>
              <a:rPr lang="ru-RU" sz="2000" dirty="0"/>
              <a:t>Противопоказания </a:t>
            </a:r>
          </a:p>
          <a:p>
            <a:pPr marL="146050" indent="0">
              <a:buNone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388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автоматизации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/>
            <a:r>
              <a:rPr lang="ru-RU" sz="2000" dirty="0"/>
              <a:t>Автоматизация записи и учета клиентов</a:t>
            </a:r>
          </a:p>
          <a:p>
            <a:pPr indent="-457200"/>
            <a:r>
              <a:rPr lang="ru-RU" sz="2000" dirty="0"/>
              <a:t>Смарт-лампа для сушки гель-лака</a:t>
            </a:r>
          </a:p>
          <a:p>
            <a:pPr indent="-457200"/>
            <a:r>
              <a:rPr lang="ru-RU" sz="2000" dirty="0"/>
              <a:t>Аппараты для быстрой коррекции формы ногтей </a:t>
            </a:r>
          </a:p>
          <a:p>
            <a:pPr indent="-457200"/>
            <a:r>
              <a:rPr lang="ru-RU" sz="2000" dirty="0"/>
              <a:t>Умные инструменты для удаления кутикулы </a:t>
            </a:r>
          </a:p>
          <a:p>
            <a:pPr indent="-457200"/>
            <a:r>
              <a:rPr lang="ru-RU" sz="2000" dirty="0"/>
              <a:t>Приложение для клиентов</a:t>
            </a:r>
          </a:p>
          <a:p>
            <a:pPr marL="14605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5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автоматизации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Экономия ресурсов</a:t>
            </a:r>
          </a:p>
          <a:p>
            <a:r>
              <a:rPr lang="ru-RU" sz="2000" dirty="0"/>
              <a:t>Сокращение времени процедур </a:t>
            </a:r>
          </a:p>
          <a:p>
            <a:r>
              <a:rPr lang="ru-RU" sz="2000" dirty="0"/>
              <a:t>Улучшение качества услуг</a:t>
            </a:r>
          </a:p>
          <a:p>
            <a:r>
              <a:rPr lang="ru-RU" sz="2000" dirty="0"/>
              <a:t>Повышение уровня комфорта для клиентов</a:t>
            </a:r>
          </a:p>
          <a:p>
            <a:r>
              <a:rPr lang="ru-RU" sz="2000" dirty="0"/>
              <a:t>Точный контроль над процессом </a:t>
            </a:r>
          </a:p>
          <a:p>
            <a:pPr marL="14605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13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3359" y="1710600"/>
            <a:ext cx="7711200" cy="3432900"/>
          </a:xfrm>
        </p:spPr>
        <p:txBody>
          <a:bodyPr/>
          <a:lstStyle/>
          <a:p>
            <a:pPr marL="146050" indent="0" algn="ctr">
              <a:buNone/>
            </a:pPr>
            <a:r>
              <a:rPr lang="ru-RU" sz="3200" dirty="0"/>
              <a:t>Мы разработали бизнес-ситуацию и предложили способы ее автоматизации.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17300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il Polish Catalog by Slidesgo">
  <a:themeElements>
    <a:clrScheme name="Simple Light">
      <a:dk1>
        <a:srgbClr val="8B8888"/>
      </a:dk1>
      <a:lt1>
        <a:srgbClr val="FFF7ED"/>
      </a:lt1>
      <a:dk2>
        <a:srgbClr val="F5C7C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B88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</Words>
  <Application>Microsoft Office PowerPoint</Application>
  <PresentationFormat>Экран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Bodoni Moda</vt:lpstr>
      <vt:lpstr>DM Sans</vt:lpstr>
      <vt:lpstr>Nail Polish Catalog by Slidesgo</vt:lpstr>
      <vt:lpstr>Prosto Beauty</vt:lpstr>
      <vt:lpstr>Цель:</vt:lpstr>
      <vt:lpstr>Бизнес-процесс</vt:lpstr>
      <vt:lpstr>Текущая ситуация</vt:lpstr>
      <vt:lpstr>Способы автоматизации</vt:lpstr>
      <vt:lpstr>Преимущества автоматизации</vt:lpstr>
      <vt:lpstr>Вывод: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Prosto Beauty</dc:title>
  <dc:creator>User</dc:creator>
  <cp:lastModifiedBy>User</cp:lastModifiedBy>
  <cp:revision>4</cp:revision>
  <dcterms:modified xsi:type="dcterms:W3CDTF">2024-09-29T15:26:03Z</dcterms:modified>
</cp:coreProperties>
</file>