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Center Report 2025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summary of dashboard components, challenges, and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Purpose: Monitor customer center performance through key metrics</a:t>
            </a:r>
          </a:p>
          <a:p>
            <a:pPr/>
            <a:r>
              <a:t>Built in Microsoft Excel using pivot tables, slicers, and charts</a:t>
            </a:r>
          </a:p>
          <a:p>
            <a:pPr/>
            <a:r>
              <a:t>Interactive design to filter data by region, month, and issue 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KPI Cards: Summary of Calls Received, Resolved, Pending</a:t>
            </a:r>
          </a:p>
          <a:p>
            <a:pPr/>
            <a:r>
              <a:t>Trend Line Chart: Calls trend over months</a:t>
            </a:r>
          </a:p>
          <a:p>
            <a:pPr/>
            <a:r>
              <a:t>Bar Charts: Performance by agent/region</a:t>
            </a:r>
          </a:p>
          <a:p>
            <a:pPr/>
            <a:r>
              <a:t>Pie Chart: Call types/issues distribution</a:t>
            </a:r>
          </a:p>
          <a:p>
            <a:pPr/>
            <a:r>
              <a:t>Slicers: Used for filtering by time and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Alignment issues while placing charts and KPI cards</a:t>
            </a:r>
          </a:p>
          <a:p>
            <a:pPr/>
            <a:r>
              <a:t>Difficulty linking multiple pivot charts with common slicers</a:t>
            </a:r>
          </a:p>
          <a:p>
            <a:pPr/>
            <a:r>
              <a:t>Dashboard layout overflowed beyond a single view</a:t>
            </a:r>
          </a:p>
          <a:p>
            <a:pPr/>
            <a:r>
              <a:t>Visual clutter from overlapping chart elements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Used 'Align' and 'Distribute' tools for uniform spacing</a:t>
            </a:r>
          </a:p>
          <a:p>
            <a:pPr/>
            <a:r>
              <a:t>Managed slicer relationships by using the same pivot source</a:t>
            </a:r>
          </a:p>
          <a:p>
            <a:pPr/>
            <a:r>
              <a:t>Optimized chart sizes to fit in a clean grid layout</a:t>
            </a:r>
          </a:p>
          <a:p>
            <a:pPr/>
            <a:r>
              <a:t>Used color coding and labels for clarity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Dashboard effectively visualizes customer center performance</a:t>
            </a:r>
          </a:p>
          <a:p>
            <a:pPr/>
            <a:r>
              <a:t>Excel offers flexibility but has layout and interactivity limits</a:t>
            </a:r>
          </a:p>
          <a:p>
            <a:pPr/>
            <a:r>
              <a:t>Key learning: Planning layout before implementation helps avoid design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