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6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2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2015-04-08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rrypotter.wikia.com/api/v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972" y="226136"/>
            <a:ext cx="7772400" cy="1043377"/>
          </a:xfrm>
        </p:spPr>
        <p:txBody>
          <a:bodyPr/>
          <a:lstStyle/>
          <a:p>
            <a:r>
              <a:rPr lang="en-US" dirty="0" err="1" smtClean="0"/>
              <a:t>HermioneBot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31" y="5688183"/>
            <a:ext cx="6400800" cy="1003738"/>
          </a:xfrm>
        </p:spPr>
        <p:txBody>
          <a:bodyPr/>
          <a:lstStyle/>
          <a:p>
            <a:r>
              <a:rPr lang="en-US" dirty="0" smtClean="0"/>
              <a:t>A Harry Potter trivia </a:t>
            </a:r>
            <a:r>
              <a:rPr lang="en-US" dirty="0" err="1" smtClean="0"/>
              <a:t>chatbot</a:t>
            </a:r>
            <a:r>
              <a:rPr lang="en-US" dirty="0" smtClean="0"/>
              <a:t> using </a:t>
            </a:r>
            <a:r>
              <a:rPr lang="en-US" dirty="0" err="1" smtClean="0"/>
              <a:t>nltk</a:t>
            </a:r>
            <a:endParaRPr lang="en-US" dirty="0"/>
          </a:p>
        </p:txBody>
      </p:sp>
      <p:pic>
        <p:nvPicPr>
          <p:cNvPr id="5" name="Picture 4" descr="Screenshot 2015-04-04 10.43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5568" r="1831" b="6163"/>
          <a:stretch/>
        </p:blipFill>
        <p:spPr>
          <a:xfrm>
            <a:off x="1253631" y="1670475"/>
            <a:ext cx="7010763" cy="40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2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26365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Demo!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8026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03" y="1924466"/>
            <a:ext cx="3253956" cy="4006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Brief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7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Wikia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used to grab the content of articles on the Harry Potter wiki as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url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http://www.harrypotter.wikia.com/api/</a:t>
            </a:r>
            <a:r>
              <a:rPr lang="en-US" dirty="0" smtClean="0">
                <a:hlinkClick r:id="rId2"/>
              </a:rPr>
              <a:t>v1</a:t>
            </a:r>
            <a:endParaRPr lang="en-US" dirty="0" smtClean="0"/>
          </a:p>
          <a:p>
            <a:r>
              <a:rPr lang="en-US" dirty="0" smtClean="0"/>
              <a:t>Used various encoded URI fragments to search and retrieve article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Tokenized input using </a:t>
            </a:r>
            <a:r>
              <a:rPr lang="en-US" dirty="0" err="1" smtClean="0"/>
              <a:t>nltk’s</a:t>
            </a:r>
            <a:r>
              <a:rPr lang="en-US" dirty="0" smtClean="0"/>
              <a:t> </a:t>
            </a:r>
            <a:r>
              <a:rPr lang="en-US" dirty="0" err="1" smtClean="0"/>
              <a:t>Punkt</a:t>
            </a:r>
            <a:r>
              <a:rPr lang="en-US" dirty="0" smtClean="0"/>
              <a:t> </a:t>
            </a:r>
            <a:r>
              <a:rPr lang="en-US" dirty="0" err="1" smtClean="0"/>
              <a:t>Tokenizer</a:t>
            </a:r>
            <a:r>
              <a:rPr lang="en-US" dirty="0" smtClean="0"/>
              <a:t> Models and </a:t>
            </a:r>
            <a:r>
              <a:rPr lang="en-US" dirty="0" err="1" smtClean="0"/>
              <a:t>word_tokenize</a:t>
            </a:r>
            <a:r>
              <a:rPr lang="en-US" dirty="0" smtClean="0"/>
              <a:t>(</a:t>
            </a:r>
            <a:r>
              <a:rPr lang="en-US" i="1" dirty="0" err="1" smtClean="0"/>
              <a:t>userInput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‘What is </a:t>
            </a:r>
            <a:r>
              <a:rPr lang="en-US" dirty="0" err="1" smtClean="0"/>
              <a:t>Quidditch</a:t>
            </a:r>
            <a:r>
              <a:rPr lang="en-US" dirty="0" smtClean="0"/>
              <a:t>?’ -&gt; [‘What’, ‘is’, ‘</a:t>
            </a:r>
            <a:r>
              <a:rPr lang="en-US" dirty="0" err="1" smtClean="0"/>
              <a:t>Quidditch</a:t>
            </a:r>
            <a:r>
              <a:rPr lang="en-US" dirty="0" smtClean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013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Performed POS-tagging on the query using Treebank POS Tagger and </a:t>
            </a:r>
            <a:r>
              <a:rPr lang="en-US" sz="2800" dirty="0" err="1" smtClean="0"/>
              <a:t>pos_tag</a:t>
            </a:r>
            <a:r>
              <a:rPr lang="en-US" sz="2800" dirty="0" smtClean="0"/>
              <a:t>(</a:t>
            </a:r>
            <a:r>
              <a:rPr lang="en-US" sz="2800" i="1" dirty="0" err="1" smtClean="0"/>
              <a:t>tokenizedInput</a:t>
            </a:r>
            <a:r>
              <a:rPr lang="en-US" sz="2800" dirty="0" smtClean="0"/>
              <a:t>)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  [‘What’, ‘is’, ‘</a:t>
            </a:r>
            <a:r>
              <a:rPr lang="en-US" dirty="0" err="1" smtClean="0"/>
              <a:t>Quidditch</a:t>
            </a:r>
            <a:r>
              <a:rPr lang="en-US" dirty="0" smtClean="0"/>
              <a:t>’] -&gt; </a:t>
            </a:r>
          </a:p>
          <a:p>
            <a:pPr marL="457200" lvl="1" indent="0">
              <a:buNone/>
            </a:pPr>
            <a:r>
              <a:rPr lang="en-US" dirty="0" smtClean="0"/>
              <a:t>[(‘What’, ‘WP’), (‘is’, ‘VBZ’,), (‘</a:t>
            </a:r>
            <a:r>
              <a:rPr lang="en-US" dirty="0" err="1" smtClean="0"/>
              <a:t>Quidditch</a:t>
            </a:r>
            <a:r>
              <a:rPr lang="en-US" dirty="0" smtClean="0"/>
              <a:t>, ‘NNP’)]</a:t>
            </a:r>
          </a:p>
        </p:txBody>
      </p:sp>
    </p:spTree>
    <p:extLst>
      <p:ext uri="{BB962C8B-B14F-4D97-AF65-F5344CB8AC3E}">
        <p14:creationId xmlns:p14="http://schemas.microsoft.com/office/powerpoint/2010/main" val="258381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Analyzed sentence structure using a regex parser generated using a specified grammar for </a:t>
            </a:r>
            <a:r>
              <a:rPr lang="en-US" dirty="0" smtClean="0"/>
              <a:t>NP/VP/PP-</a:t>
            </a:r>
            <a:r>
              <a:rPr lang="en-US" dirty="0" smtClean="0"/>
              <a:t>chunking</a:t>
            </a:r>
          </a:p>
          <a:p>
            <a:pPr lvl="1"/>
            <a:r>
              <a:rPr lang="en-US" dirty="0" smtClean="0"/>
              <a:t>Subset of rules for NP-chunking:</a:t>
            </a:r>
          </a:p>
          <a:p>
            <a:pPr lvl="2"/>
            <a:r>
              <a:rPr lang="en-US" dirty="0" smtClean="0"/>
              <a:t>grammar </a:t>
            </a:r>
            <a:r>
              <a:rPr lang="en-US" dirty="0" smtClean="0"/>
              <a:t>= </a:t>
            </a:r>
            <a:r>
              <a:rPr lang="en-US" dirty="0" smtClean="0"/>
              <a:t>“NP</a:t>
            </a:r>
            <a:r>
              <a:rPr lang="en-US" dirty="0"/>
              <a:t>: {&lt;</a:t>
            </a:r>
            <a:r>
              <a:rPr lang="en-US" dirty="0" smtClean="0"/>
              <a:t>DT&gt;</a:t>
            </a:r>
            <a:r>
              <a:rPr lang="en-US" dirty="0"/>
              <a:t>?&lt;</a:t>
            </a:r>
            <a:r>
              <a:rPr lang="en-US" dirty="0" smtClean="0"/>
              <a:t>JJ&gt;</a:t>
            </a:r>
            <a:r>
              <a:rPr lang="en-US" dirty="0"/>
              <a:t>*&lt;NN|NNS&gt;</a:t>
            </a:r>
            <a:r>
              <a:rPr lang="en-US" dirty="0" smtClean="0"/>
              <a:t>+}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parser </a:t>
            </a:r>
            <a:r>
              <a:rPr lang="en-US" dirty="0" smtClean="0"/>
              <a:t>= </a:t>
            </a:r>
            <a:r>
              <a:rPr lang="en-US" dirty="0" err="1" smtClean="0"/>
              <a:t>RegExpParser</a:t>
            </a:r>
            <a:r>
              <a:rPr lang="en-US" dirty="0" smtClean="0"/>
              <a:t>(</a:t>
            </a:r>
            <a:r>
              <a:rPr lang="en-US" i="1" dirty="0" smtClean="0"/>
              <a:t>grammar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Parsed query:</a:t>
            </a:r>
          </a:p>
          <a:p>
            <a:pPr lvl="1"/>
            <a:r>
              <a:rPr lang="en-US" dirty="0" err="1" smtClean="0"/>
              <a:t>parser.parse</a:t>
            </a:r>
            <a:r>
              <a:rPr lang="en-US" dirty="0" smtClean="0"/>
              <a:t>(</a:t>
            </a:r>
            <a:r>
              <a:rPr lang="en-US" i="1" dirty="0" err="1" smtClean="0"/>
              <a:t>taggedInput</a:t>
            </a:r>
            <a:r>
              <a:rPr lang="en-US" dirty="0" smtClean="0"/>
              <a:t>)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64" y="4250026"/>
            <a:ext cx="2195883" cy="18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Strategy: </a:t>
            </a:r>
            <a:r>
              <a:rPr lang="en-US" dirty="0" smtClean="0"/>
              <a:t>Identify queries based </a:t>
            </a:r>
            <a:r>
              <a:rPr lang="en-US" dirty="0" smtClean="0"/>
              <a:t>on sentence </a:t>
            </a:r>
            <a:r>
              <a:rPr lang="en-US" dirty="0" smtClean="0"/>
              <a:t>structure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(S (</a:t>
            </a:r>
            <a:r>
              <a:rPr lang="en-US" dirty="0" smtClean="0"/>
              <a:t>WH</a:t>
            </a:r>
            <a:r>
              <a:rPr lang="en-US" dirty="0" smtClean="0"/>
              <a:t>-</a:t>
            </a:r>
            <a:r>
              <a:rPr lang="en-US" dirty="0" smtClean="0"/>
              <a:t>NP) (VP))</a:t>
            </a:r>
            <a:endParaRPr lang="en-US" dirty="0" smtClean="0"/>
          </a:p>
          <a:p>
            <a:pPr lvl="2"/>
            <a:r>
              <a:rPr lang="en-US" dirty="0" smtClean="0"/>
              <a:t>Who was </a:t>
            </a:r>
            <a:r>
              <a:rPr lang="en-US" dirty="0" err="1" smtClean="0"/>
              <a:t>Albus</a:t>
            </a:r>
            <a:r>
              <a:rPr lang="en-US" dirty="0" smtClean="0"/>
              <a:t> Dumbledore? </a:t>
            </a:r>
            <a:endParaRPr lang="en-US" dirty="0"/>
          </a:p>
          <a:p>
            <a:pPr lvl="2"/>
            <a:r>
              <a:rPr lang="en-US" dirty="0" smtClean="0"/>
              <a:t>Where </a:t>
            </a:r>
            <a:r>
              <a:rPr lang="en-US" dirty="0" smtClean="0"/>
              <a:t>is Hogwarts </a:t>
            </a:r>
            <a:r>
              <a:rPr lang="en-US" dirty="0" smtClean="0"/>
              <a:t>located?</a:t>
            </a:r>
          </a:p>
          <a:p>
            <a:pPr lvl="2"/>
            <a:r>
              <a:rPr lang="en-US" dirty="0"/>
              <a:t>Who is the love of Hermione’s life? 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When did Bellatrix </a:t>
            </a:r>
            <a:r>
              <a:rPr lang="en-US" dirty="0" err="1"/>
              <a:t>Lastrange</a:t>
            </a:r>
            <a:r>
              <a:rPr lang="en-US" dirty="0"/>
              <a:t> escape from Azkaban</a:t>
            </a:r>
            <a:r>
              <a:rPr lang="en-US" dirty="0" smtClean="0"/>
              <a:t>?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2. (S </a:t>
            </a:r>
            <a:r>
              <a:rPr lang="en-US" dirty="0" smtClean="0"/>
              <a:t>(</a:t>
            </a:r>
            <a:r>
              <a:rPr lang="en-US" dirty="0" smtClean="0"/>
              <a:t>NP) (VP … (WH-NP)))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spell  </a:t>
            </a:r>
            <a:r>
              <a:rPr lang="en-US" dirty="0" err="1" smtClean="0"/>
              <a:t>Wingardium</a:t>
            </a:r>
            <a:r>
              <a:rPr lang="en-US" dirty="0" smtClean="0"/>
              <a:t> </a:t>
            </a:r>
            <a:r>
              <a:rPr lang="en-US" dirty="0" err="1" smtClean="0"/>
              <a:t>Leviosa</a:t>
            </a:r>
            <a:r>
              <a:rPr lang="en-US" dirty="0" smtClean="0"/>
              <a:t> does what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3. (S (Aux) (NP) (VP| </a:t>
            </a:r>
            <a:r>
              <a:rPr lang="en-US" dirty="0" err="1" smtClean="0"/>
              <a:t>AdjP</a:t>
            </a:r>
            <a:r>
              <a:rPr lang="en-US" dirty="0" smtClean="0"/>
              <a:t>))</a:t>
            </a:r>
          </a:p>
          <a:p>
            <a:pPr lvl="2"/>
            <a:r>
              <a:rPr lang="en-US" dirty="0" smtClean="0"/>
              <a:t> Does every spell require a wand?</a:t>
            </a:r>
          </a:p>
          <a:p>
            <a:pPr lvl="2"/>
            <a:r>
              <a:rPr lang="en-US" dirty="0" smtClean="0"/>
              <a:t>Are you friends with Harry Potter?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6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HermioneBot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Tkinter</a:t>
            </a:r>
            <a:r>
              <a:rPr lang="en-US" dirty="0" smtClean="0"/>
              <a:t>, the built-in python GUI package, generate text bubbles and prompt the user for their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Store the user’s name and allow user to ask questions.</a:t>
            </a:r>
          </a:p>
          <a:p>
            <a:pPr marL="514350" indent="-514350">
              <a:buAutoNum type="arabicPeriod"/>
            </a:pPr>
            <a:r>
              <a:rPr lang="en-US" dirty="0" smtClean="0"/>
              <a:t>On receiving input determine the user’s intent based on </a:t>
            </a:r>
            <a:r>
              <a:rPr lang="en-US" dirty="0" smtClean="0"/>
              <a:t>syntactic structure </a:t>
            </a:r>
            <a:r>
              <a:rPr lang="en-US" dirty="0" smtClean="0"/>
              <a:t>of input:</a:t>
            </a:r>
          </a:p>
          <a:p>
            <a:pPr marL="914400" lvl="1" indent="-514350"/>
            <a:r>
              <a:rPr lang="en-US" dirty="0" smtClean="0"/>
              <a:t>Intents = {QUERY, UNKNOWN}</a:t>
            </a:r>
          </a:p>
          <a:p>
            <a:pPr marL="914400" lvl="1" indent="-514350"/>
            <a:r>
              <a:rPr lang="en-US" dirty="0" smtClean="0"/>
              <a:t>If  QUER </a:t>
            </a:r>
            <a:r>
              <a:rPr lang="en-US" dirty="0" smtClean="0"/>
              <a:t>Y:</a:t>
            </a:r>
          </a:p>
          <a:p>
            <a:pPr marL="1314450" lvl="2" indent="-514350"/>
            <a:r>
              <a:rPr lang="en-US" dirty="0" smtClean="0"/>
              <a:t>Perform spell check, if spelling error detected return suggestion</a:t>
            </a:r>
            <a:endParaRPr lang="en-US" dirty="0"/>
          </a:p>
          <a:p>
            <a:pPr marL="1314450" lvl="2" indent="-514350"/>
            <a:r>
              <a:rPr lang="en-US" dirty="0" smtClean="0"/>
              <a:t>Given parse, select primary queries (simplified NP) and additional keywords (verbs) 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Query </a:t>
            </a:r>
            <a:r>
              <a:rPr lang="en-US" dirty="0" err="1" smtClean="0"/>
              <a:t>wikia</a:t>
            </a:r>
            <a:r>
              <a:rPr lang="en-US" dirty="0" smtClean="0"/>
              <a:t> for articles relating to queries</a:t>
            </a:r>
          </a:p>
          <a:p>
            <a:pPr marL="1314450" lvl="2" indent="-514350"/>
            <a:r>
              <a:rPr lang="en-US" dirty="0" smtClean="0"/>
              <a:t>Iterate through article text predicting relevance given queries and keywords</a:t>
            </a:r>
          </a:p>
          <a:p>
            <a:pPr marL="1314450" lvl="2" indent="-514350"/>
            <a:r>
              <a:rPr lang="en-US" dirty="0" smtClean="0"/>
              <a:t>Return most relevant 1 – 2 sentences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If </a:t>
            </a:r>
            <a:r>
              <a:rPr lang="en-US" dirty="0" smtClean="0"/>
              <a:t>UNKNOWN or empty </a:t>
            </a:r>
            <a:r>
              <a:rPr lang="en-US" dirty="0" smtClean="0"/>
              <a:t>– return sassy quip, Hermione </a:t>
            </a:r>
            <a:r>
              <a:rPr lang="en-US" dirty="0" smtClean="0"/>
              <a:t>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94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Before searching &amp; scanning articles on </a:t>
            </a:r>
            <a:r>
              <a:rPr lang="en-US" dirty="0" err="1" smtClean="0"/>
              <a:t>wikia</a:t>
            </a:r>
            <a:r>
              <a:rPr lang="en-US" dirty="0" smtClean="0"/>
              <a:t> </a:t>
            </a:r>
            <a:r>
              <a:rPr lang="en-US" dirty="0" smtClean="0"/>
              <a:t>perform </a:t>
            </a:r>
            <a:r>
              <a:rPr lang="en-US" dirty="0" smtClean="0"/>
              <a:t>spell check</a:t>
            </a:r>
          </a:p>
          <a:p>
            <a:r>
              <a:rPr lang="en-US" dirty="0" smtClean="0"/>
              <a:t>Calculate edit-distance against pre-defined vocabulary</a:t>
            </a:r>
          </a:p>
          <a:p>
            <a:pPr lvl="1"/>
            <a:r>
              <a:rPr lang="en-US" dirty="0" smtClean="0"/>
              <a:t>Vocab consists of spells, characters, etc. (domain-specific)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smtClean="0"/>
              <a:t>insert</a:t>
            </a:r>
            <a:r>
              <a:rPr lang="en-US" dirty="0" smtClean="0"/>
              <a:t>, </a:t>
            </a:r>
            <a:r>
              <a:rPr lang="en-US" i="1" dirty="0" smtClean="0"/>
              <a:t>replace</a:t>
            </a:r>
            <a:r>
              <a:rPr lang="en-US" dirty="0" smtClean="0"/>
              <a:t>, </a:t>
            </a:r>
            <a:r>
              <a:rPr lang="en-US" i="1" dirty="0" smtClean="0"/>
              <a:t>transpose</a:t>
            </a:r>
            <a:r>
              <a:rPr lang="en-US" dirty="0" smtClean="0"/>
              <a:t> &amp; </a:t>
            </a:r>
            <a:r>
              <a:rPr lang="en-US" i="1" dirty="0" smtClean="0"/>
              <a:t>delete</a:t>
            </a:r>
          </a:p>
          <a:p>
            <a:pPr lvl="1"/>
            <a:r>
              <a:rPr lang="en-US" dirty="0" smtClean="0"/>
              <a:t> if min edit-</a:t>
            </a:r>
            <a:r>
              <a:rPr lang="en-US" dirty="0" smtClean="0"/>
              <a:t>distance &lt; length(word) , </a:t>
            </a:r>
            <a:r>
              <a:rPr lang="en-US" dirty="0" smtClean="0"/>
              <a:t>return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0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2429</TotalTime>
  <Words>505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HermioneBot </vt:lpstr>
      <vt:lpstr>Motivation &amp; Brief History</vt:lpstr>
      <vt:lpstr>Wikia API</vt:lpstr>
      <vt:lpstr>Understanding Queries</vt:lpstr>
      <vt:lpstr>Understanding Queries</vt:lpstr>
      <vt:lpstr>Understanding Queries</vt:lpstr>
      <vt:lpstr>Understanding Queries</vt:lpstr>
      <vt:lpstr>HermioneBot Algorithm</vt:lpstr>
      <vt:lpstr>Spell Checking</vt:lpstr>
      <vt:lpstr>Demo!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HermioneBot </dc:title>
  <dc:creator>Victoria Feere</dc:creator>
  <cp:lastModifiedBy>Victoria Feere</cp:lastModifiedBy>
  <cp:revision>38</cp:revision>
  <dcterms:created xsi:type="dcterms:W3CDTF">2015-04-04T14:26:04Z</dcterms:created>
  <dcterms:modified xsi:type="dcterms:W3CDTF">2015-04-09T21:47:05Z</dcterms:modified>
</cp:coreProperties>
</file>