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4538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r>
              <a:rPr b="1" lang="en-IN">
                <a:solidFill>
                  <a:srgbClr val="595959"/>
                </a:solidFill>
              </a:rPr>
              <a:t>EDA of Car Sales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descr="H:\Data Science\Project\images\2016070400819_0.jp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001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Data Science\Project\images\Graph 1.png" id="96" name="Google Shape;96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676400"/>
            <a:ext cx="5548313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Which Engine Type (fuel type) cars are sold highest and lowest?</a:t>
            </a:r>
            <a:endParaRPr b="1" sz="3200"/>
          </a:p>
        </p:txBody>
      </p:sp>
      <p:sp>
        <p:nvSpPr>
          <p:cNvPr id="98" name="Google Shape;98;p14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Petrol cars hold the highest percentage in sale followed by Diesel cars and Gas cars.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4294967295" type="title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en-IN" sz="2880"/>
              <a:t>Which Cars are sold highest and lowest based on wheel drive type (Front/ Full/ Rear wheel drive)?</a:t>
            </a:r>
            <a:endParaRPr b="1" sz="2880"/>
          </a:p>
        </p:txBody>
      </p:sp>
      <p:sp>
        <p:nvSpPr>
          <p:cNvPr id="105" name="Google Shape;105;p15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wheel cars are sold highest and rear wheel are least sold.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:\Data Science\Project\images\2.png" id="106" name="Google Shape;106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408" y="1676400"/>
            <a:ext cx="5257097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When is the maximum number of cars sold?</a:t>
            </a:r>
            <a:endParaRPr b="1" sz="3200"/>
          </a:p>
        </p:txBody>
      </p:sp>
      <p:sp>
        <p:nvSpPr>
          <p:cNvPr id="113" name="Google Shape;113;p16"/>
          <p:cNvSpPr/>
          <p:nvPr/>
        </p:nvSpPr>
        <p:spPr>
          <a:xfrm>
            <a:off x="457200" y="57912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graph indicates least sale of cars is between 1953 and 1982 (approx). Highest sale of cars is between 2000 and 2010, and seems to be in 2008.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:\Data Science\Project\images\3.png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385817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:\Data Science\Project\images\4.png" id="115" name="Google Shape;115;p1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057400"/>
            <a:ext cx="4041775" cy="27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4294967295" type="title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Which cars are sold maximum and minimum based on car size?</a:t>
            </a:r>
            <a:endParaRPr sz="3200"/>
          </a:p>
        </p:txBody>
      </p:sp>
      <p:sp>
        <p:nvSpPr>
          <p:cNvPr id="122" name="Google Shape;122;p17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Sedan cars has highest sale followed by crossover, vagon is the least sold car model.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:\Data Science\Project\images\5.png" id="123" name="Google Shape;123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850" y="1717384"/>
            <a:ext cx="5256213" cy="377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4294967295" type="title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What is the maximum number of registered cars?</a:t>
            </a:r>
            <a:endParaRPr sz="3200"/>
          </a:p>
        </p:txBody>
      </p:sp>
      <p:sp>
        <p:nvSpPr>
          <p:cNvPr id="130" name="Google Shape;130;p18"/>
          <p:cNvSpPr/>
          <p:nvPr/>
        </p:nvSpPr>
        <p:spPr>
          <a:xfrm>
            <a:off x="457200" y="57912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cars registered is quite high, and not registered is very less. There could be a possibility that the car is registered in some other country for 'no' being very less.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:\Data Science\Project\images\6.png" id="131" name="Google Shape;131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407" y="1717675"/>
            <a:ext cx="5245099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4294967295" type="title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How much is increase in price of car w.r.t time as per year?</a:t>
            </a:r>
            <a:endParaRPr b="1" sz="3200"/>
          </a:p>
        </p:txBody>
      </p:sp>
      <p:sp>
        <p:nvSpPr>
          <p:cNvPr id="138" name="Google Shape;138;p19"/>
          <p:cNvSpPr/>
          <p:nvPr/>
        </p:nvSpPr>
        <p:spPr>
          <a:xfrm>
            <a:off x="457200" y="579120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of car is low between 1953 and 1995; price has gradually increased from year 2000. There are some outliers from 2007(approx) onwards. After 2011 the prices have gone very high.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:\Data Science\Project\images\7.png" id="139" name="Google Shape;139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763603"/>
            <a:ext cx="5715000" cy="401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