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8801" y="-33782"/>
            <a:ext cx="6486397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6499859"/>
            <a:ext cx="83820" cy="83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8451" y="6499859"/>
            <a:ext cx="85343" cy="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0040" y="179831"/>
            <a:ext cx="5484876" cy="1374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78907" y="179831"/>
            <a:ext cx="1773936" cy="1374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79236" y="179831"/>
            <a:ext cx="2895600" cy="1374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24556" y="915923"/>
            <a:ext cx="3291840" cy="1374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6499859"/>
            <a:ext cx="83820" cy="8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8451" y="6499859"/>
            <a:ext cx="85343" cy="83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801" y="-33782"/>
            <a:ext cx="6486397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928" y="1747034"/>
            <a:ext cx="8772143" cy="3549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8000" spc="409" dirty="0" smtClean="0"/>
              <a:t>Web Development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2743200" y="4419600"/>
            <a:ext cx="3544062" cy="4565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2400" spc="-5" dirty="0" smtClean="0">
                <a:solidFill>
                  <a:srgbClr val="888888"/>
                </a:solidFill>
                <a:latin typeface="Arial"/>
                <a:cs typeface="Arial"/>
              </a:rPr>
              <a:t> Arijit Chatterjee</a:t>
            </a:r>
            <a:endParaRPr lang="en-US" sz="2400" spc="-5" dirty="0" smtClean="0">
              <a:solidFill>
                <a:srgbClr val="888888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008" y="3054451"/>
            <a:ext cx="3655695" cy="23056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625"/>
              </a:spcBef>
            </a:pPr>
            <a:r>
              <a:rPr sz="4400" spc="160" dirty="0">
                <a:solidFill>
                  <a:srgbClr val="9D1E22"/>
                </a:solidFill>
                <a:latin typeface="Times New Roman"/>
                <a:cs typeface="Times New Roman"/>
              </a:rPr>
              <a:t>Looks</a:t>
            </a:r>
            <a:r>
              <a:rPr sz="4400" spc="-10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175" dirty="0">
                <a:solidFill>
                  <a:srgbClr val="9D1E22"/>
                </a:solidFill>
                <a:latin typeface="Times New Roman"/>
                <a:cs typeface="Times New Roman"/>
              </a:rPr>
              <a:t>better…  </a:t>
            </a:r>
            <a:r>
              <a:rPr sz="4400" spc="140" dirty="0">
                <a:solidFill>
                  <a:srgbClr val="9D1E22"/>
                </a:solidFill>
                <a:latin typeface="Times New Roman"/>
                <a:cs typeface="Times New Roman"/>
              </a:rPr>
              <a:t>But </a:t>
            </a:r>
            <a:r>
              <a:rPr sz="4400" spc="105" dirty="0">
                <a:solidFill>
                  <a:srgbClr val="9D1E22"/>
                </a:solidFill>
                <a:latin typeface="Times New Roman"/>
                <a:cs typeface="Times New Roman"/>
              </a:rPr>
              <a:t>still </a:t>
            </a:r>
            <a:r>
              <a:rPr sz="4400" spc="254" dirty="0">
                <a:solidFill>
                  <a:srgbClr val="9D1E22"/>
                </a:solidFill>
                <a:latin typeface="Times New Roman"/>
                <a:cs typeface="Times New Roman"/>
              </a:rPr>
              <a:t>not  </a:t>
            </a:r>
            <a:r>
              <a:rPr sz="4400" spc="225" dirty="0">
                <a:solidFill>
                  <a:srgbClr val="9D1E22"/>
                </a:solidFill>
                <a:latin typeface="Times New Roman"/>
                <a:cs typeface="Times New Roman"/>
              </a:rPr>
              <a:t>good…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1836" y="137160"/>
            <a:ext cx="4933315" cy="6720840"/>
            <a:chOff x="211836" y="137160"/>
            <a:chExt cx="4933315" cy="6720840"/>
          </a:xfrm>
        </p:grpSpPr>
        <p:sp>
          <p:nvSpPr>
            <p:cNvPr id="4" name="object 4"/>
            <p:cNvSpPr/>
            <p:nvPr/>
          </p:nvSpPr>
          <p:spPr>
            <a:xfrm>
              <a:off x="211836" y="137160"/>
              <a:ext cx="4933188" cy="6720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907" y="332231"/>
              <a:ext cx="4344924" cy="6309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492496" y="347472"/>
            <a:ext cx="2292096" cy="2217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7" y="1623771"/>
            <a:ext cx="848233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5925">
              <a:lnSpc>
                <a:spcPct val="100000"/>
              </a:lnSpc>
              <a:spcBef>
                <a:spcPts val="105"/>
              </a:spcBef>
            </a:pPr>
            <a:r>
              <a:rPr sz="4400" spc="195" dirty="0">
                <a:solidFill>
                  <a:srgbClr val="7E7E7E"/>
                </a:solidFill>
                <a:latin typeface="Times New Roman"/>
                <a:cs typeface="Times New Roman"/>
              </a:rPr>
              <a:t>Once</a:t>
            </a:r>
            <a:r>
              <a:rPr sz="4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70" dirty="0">
                <a:solidFill>
                  <a:srgbClr val="7E7E7E"/>
                </a:solidFill>
                <a:latin typeface="Times New Roman"/>
                <a:cs typeface="Times New Roman"/>
              </a:rPr>
              <a:t>page</a:t>
            </a:r>
            <a:r>
              <a:rPr sz="4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content</a:t>
            </a:r>
            <a:r>
              <a:rPr sz="4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7E7E7E"/>
                </a:solidFill>
                <a:latin typeface="Times New Roman"/>
                <a:cs typeface="Times New Roman"/>
              </a:rPr>
              <a:t>is</a:t>
            </a:r>
            <a:r>
              <a:rPr sz="44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315" dirty="0">
                <a:solidFill>
                  <a:srgbClr val="7E7E7E"/>
                </a:solidFill>
                <a:latin typeface="Times New Roman"/>
                <a:cs typeface="Times New Roman"/>
              </a:rPr>
              <a:t>marked</a:t>
            </a:r>
            <a:r>
              <a:rPr sz="4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445" dirty="0">
                <a:solidFill>
                  <a:srgbClr val="7E7E7E"/>
                </a:solidFill>
                <a:latin typeface="Times New Roman"/>
                <a:cs typeface="Times New Roman"/>
              </a:rPr>
              <a:t>up  </a:t>
            </a:r>
            <a:r>
              <a:rPr sz="4400" spc="280" dirty="0">
                <a:solidFill>
                  <a:srgbClr val="7E7E7E"/>
                </a:solidFill>
                <a:latin typeface="Times New Roman"/>
                <a:cs typeface="Times New Roman"/>
              </a:rPr>
              <a:t>with </a:t>
            </a:r>
            <a:r>
              <a:rPr sz="4400" spc="180" dirty="0">
                <a:solidFill>
                  <a:srgbClr val="7E7E7E"/>
                </a:solidFill>
                <a:latin typeface="Times New Roman"/>
                <a:cs typeface="Times New Roman"/>
              </a:rPr>
              <a:t>HTML </a:t>
            </a:r>
            <a:r>
              <a:rPr sz="4400" spc="170" dirty="0">
                <a:solidFill>
                  <a:srgbClr val="7E7E7E"/>
                </a:solidFill>
                <a:latin typeface="Times New Roman"/>
                <a:cs typeface="Times New Roman"/>
              </a:rPr>
              <a:t>tags, </a:t>
            </a:r>
            <a:r>
              <a:rPr sz="4400" spc="24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4400" spc="250" dirty="0">
                <a:solidFill>
                  <a:srgbClr val="7E7E7E"/>
                </a:solidFill>
                <a:latin typeface="Times New Roman"/>
                <a:cs typeface="Times New Roman"/>
              </a:rPr>
              <a:t>browser  </a:t>
            </a:r>
            <a:r>
              <a:rPr sz="4400" spc="220" dirty="0">
                <a:solidFill>
                  <a:srgbClr val="7E7E7E"/>
                </a:solidFill>
                <a:latin typeface="Times New Roman"/>
                <a:cs typeface="Times New Roman"/>
              </a:rPr>
              <a:t>applies</a:t>
            </a:r>
            <a:r>
              <a:rPr sz="44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29" dirty="0">
                <a:solidFill>
                  <a:srgbClr val="7E7E7E"/>
                </a:solidFill>
                <a:latin typeface="Times New Roman"/>
                <a:cs typeface="Times New Roman"/>
              </a:rPr>
              <a:t>default</a:t>
            </a:r>
            <a:r>
              <a:rPr sz="44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65" dirty="0">
                <a:solidFill>
                  <a:srgbClr val="7E7E7E"/>
                </a:solidFill>
                <a:latin typeface="Times New Roman"/>
                <a:cs typeface="Times New Roman"/>
              </a:rPr>
              <a:t>styles</a:t>
            </a:r>
            <a:r>
              <a:rPr sz="44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04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4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40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4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65" dirty="0">
                <a:solidFill>
                  <a:srgbClr val="7E7E7E"/>
                </a:solidFill>
                <a:latin typeface="Times New Roman"/>
                <a:cs typeface="Times New Roman"/>
              </a:rPr>
              <a:t>tags.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4400" spc="30" dirty="0">
                <a:solidFill>
                  <a:srgbClr val="7E7E7E"/>
                </a:solidFill>
                <a:latin typeface="Times New Roman"/>
                <a:cs typeface="Times New Roman"/>
              </a:rPr>
              <a:t>So</a:t>
            </a:r>
            <a:r>
              <a:rPr sz="4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350" dirty="0">
                <a:solidFill>
                  <a:srgbClr val="7E7E7E"/>
                </a:solidFill>
                <a:latin typeface="Times New Roman"/>
                <a:cs typeface="Times New Roman"/>
              </a:rPr>
              <a:t>now</a:t>
            </a:r>
            <a:r>
              <a:rPr sz="4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70" dirty="0">
                <a:solidFill>
                  <a:srgbClr val="7E7E7E"/>
                </a:solidFill>
                <a:latin typeface="Times New Roman"/>
                <a:cs typeface="Times New Roman"/>
              </a:rPr>
              <a:t>page</a:t>
            </a:r>
            <a:r>
              <a:rPr sz="4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00" dirty="0">
                <a:solidFill>
                  <a:srgbClr val="7E7E7E"/>
                </a:solidFill>
                <a:latin typeface="Times New Roman"/>
                <a:cs typeface="Times New Roman"/>
              </a:rPr>
              <a:t>is</a:t>
            </a:r>
            <a:r>
              <a:rPr sz="44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b="1" spc="120" dirty="0">
                <a:solidFill>
                  <a:srgbClr val="9D1E22"/>
                </a:solidFill>
                <a:latin typeface="Times New Roman"/>
                <a:cs typeface="Times New Roman"/>
              </a:rPr>
              <a:t>readable</a:t>
            </a:r>
            <a:r>
              <a:rPr sz="4400" b="1" spc="-3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365" dirty="0">
                <a:solidFill>
                  <a:srgbClr val="7E7E7E"/>
                </a:solidFill>
                <a:latin typeface="Times New Roman"/>
                <a:cs typeface="Times New Roman"/>
              </a:rPr>
              <a:t>and</a:t>
            </a:r>
            <a:r>
              <a:rPr sz="4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35" dirty="0">
                <a:solidFill>
                  <a:srgbClr val="7E7E7E"/>
                </a:solidFill>
                <a:latin typeface="Times New Roman"/>
                <a:cs typeface="Times New Roman"/>
              </a:rPr>
              <a:t>have  </a:t>
            </a:r>
            <a:r>
              <a:rPr sz="4400" spc="24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4400" b="1" spc="50" dirty="0">
                <a:solidFill>
                  <a:srgbClr val="9D1E22"/>
                </a:solidFill>
                <a:latin typeface="Times New Roman"/>
                <a:cs typeface="Times New Roman"/>
              </a:rPr>
              <a:t>clear</a:t>
            </a:r>
            <a:r>
              <a:rPr sz="4400" b="1" spc="-29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b="1" spc="75" dirty="0">
                <a:solidFill>
                  <a:srgbClr val="9D1E22"/>
                </a:solidFill>
                <a:latin typeface="Times New Roman"/>
                <a:cs typeface="Times New Roman"/>
              </a:rPr>
              <a:t>hierarchy</a:t>
            </a:r>
            <a:r>
              <a:rPr sz="4400" spc="75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8479" y="102107"/>
            <a:ext cx="298551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346" y="270459"/>
            <a:ext cx="2084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7" y="464311"/>
            <a:ext cx="8029575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435">
              <a:lnSpc>
                <a:spcPct val="100000"/>
              </a:lnSpc>
              <a:spcBef>
                <a:spcPts val="100"/>
              </a:spcBef>
              <a:tabLst>
                <a:tab pos="6280150" algn="l"/>
              </a:tabLst>
            </a:pPr>
            <a:r>
              <a:rPr sz="5400" spc="170" dirty="0">
                <a:solidFill>
                  <a:srgbClr val="7E7E7E"/>
                </a:solidFill>
                <a:latin typeface="Times New Roman"/>
                <a:cs typeface="Times New Roman"/>
              </a:rPr>
              <a:t>But </a:t>
            </a:r>
            <a:r>
              <a:rPr sz="5400" spc="400" dirty="0">
                <a:solidFill>
                  <a:srgbClr val="7E7E7E"/>
                </a:solidFill>
                <a:latin typeface="Times New Roman"/>
                <a:cs typeface="Times New Roman"/>
              </a:rPr>
              <a:t>what</a:t>
            </a:r>
            <a:r>
              <a:rPr sz="5400" spc="-16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350" dirty="0">
                <a:solidFill>
                  <a:srgbClr val="7E7E7E"/>
                </a:solidFill>
                <a:latin typeface="Times New Roman"/>
                <a:cs typeface="Times New Roman"/>
              </a:rPr>
              <a:t>should</a:t>
            </a:r>
            <a:r>
              <a:rPr sz="5400" spc="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350" dirty="0">
                <a:solidFill>
                  <a:srgbClr val="7E7E7E"/>
                </a:solidFill>
                <a:latin typeface="Times New Roman"/>
                <a:cs typeface="Times New Roman"/>
              </a:rPr>
              <a:t>we	</a:t>
            </a:r>
            <a:r>
              <a:rPr sz="5400" spc="420" dirty="0">
                <a:solidFill>
                  <a:srgbClr val="7E7E7E"/>
                </a:solidFill>
                <a:latin typeface="Times New Roman"/>
                <a:cs typeface="Times New Roman"/>
              </a:rPr>
              <a:t>do</a:t>
            </a:r>
            <a:r>
              <a:rPr sz="5400" spc="-8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245" dirty="0">
                <a:solidFill>
                  <a:srgbClr val="7E7E7E"/>
                </a:solidFill>
                <a:latin typeface="Times New Roman"/>
                <a:cs typeface="Times New Roman"/>
              </a:rPr>
              <a:t>to  </a:t>
            </a:r>
            <a:r>
              <a:rPr sz="5400" spc="340" dirty="0">
                <a:solidFill>
                  <a:srgbClr val="7E7E7E"/>
                </a:solidFill>
                <a:latin typeface="Times New Roman"/>
                <a:cs typeface="Times New Roman"/>
              </a:rPr>
              <a:t>make </a:t>
            </a:r>
            <a:r>
              <a:rPr sz="5400" spc="29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5400" spc="330" dirty="0">
                <a:solidFill>
                  <a:srgbClr val="7E7E7E"/>
                </a:solidFill>
                <a:latin typeface="Times New Roman"/>
                <a:cs typeface="Times New Roman"/>
              </a:rPr>
              <a:t>page</a:t>
            </a:r>
            <a:r>
              <a:rPr sz="5400" spc="-919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210" dirty="0">
                <a:solidFill>
                  <a:srgbClr val="7E7E7E"/>
                </a:solidFill>
                <a:latin typeface="Times New Roman"/>
                <a:cs typeface="Times New Roman"/>
              </a:rPr>
              <a:t>look </a:t>
            </a:r>
            <a:r>
              <a:rPr sz="5400" spc="135" dirty="0">
                <a:solidFill>
                  <a:srgbClr val="7E7E7E"/>
                </a:solidFill>
                <a:latin typeface="Times New Roman"/>
                <a:cs typeface="Times New Roman"/>
              </a:rPr>
              <a:t>nice?</a:t>
            </a: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850">
              <a:latin typeface="Times New Roman"/>
              <a:cs typeface="Times New Roman"/>
            </a:endParaRPr>
          </a:p>
          <a:p>
            <a:pPr marL="4585335" marR="5080" indent="-744220">
              <a:lnSpc>
                <a:spcPct val="100000"/>
              </a:lnSpc>
            </a:pPr>
            <a:r>
              <a:rPr sz="5400" spc="21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5400" spc="325" dirty="0">
                <a:solidFill>
                  <a:srgbClr val="7E7E7E"/>
                </a:solidFill>
                <a:latin typeface="Times New Roman"/>
                <a:cs typeface="Times New Roman"/>
              </a:rPr>
              <a:t>answer</a:t>
            </a:r>
            <a:r>
              <a:rPr sz="5400" spc="-3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125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5400" spc="305" dirty="0">
                <a:solidFill>
                  <a:srgbClr val="7E7E7E"/>
                </a:solidFill>
                <a:latin typeface="Times New Roman"/>
                <a:cs typeface="Times New Roman"/>
              </a:rPr>
              <a:t>use</a:t>
            </a:r>
            <a:r>
              <a:rPr sz="5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b="1" spc="70" dirty="0">
                <a:solidFill>
                  <a:srgbClr val="9D1E22"/>
                </a:solidFill>
                <a:latin typeface="Times New Roman"/>
                <a:cs typeface="Times New Roman"/>
              </a:rPr>
              <a:t>CSS</a:t>
            </a:r>
            <a:r>
              <a:rPr sz="5400" spc="70" dirty="0">
                <a:solidFill>
                  <a:srgbClr val="9D1E22"/>
                </a:solidFill>
                <a:latin typeface="Times New Roman"/>
                <a:cs typeface="Times New Roman"/>
              </a:rPr>
              <a:t>!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831" y="3069335"/>
            <a:ext cx="3960876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6164" y="461772"/>
            <a:ext cx="3686555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35858" y="688670"/>
            <a:ext cx="2488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260" dirty="0">
                <a:solidFill>
                  <a:srgbClr val="D1282D"/>
                </a:solidFill>
                <a:latin typeface="Times New Roman"/>
                <a:cs typeface="Times New Roman"/>
              </a:rPr>
              <a:t>CSS</a:t>
            </a:r>
            <a:r>
              <a:rPr sz="7200" b="1" spc="-9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7200" b="1" spc="-505" dirty="0">
                <a:solidFill>
                  <a:srgbClr val="D1282D"/>
                </a:solidFill>
                <a:latin typeface="Times New Roman"/>
                <a:cs typeface="Times New Roman"/>
              </a:rPr>
              <a:t>=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9758" y="2029902"/>
            <a:ext cx="472630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20000"/>
              </a:lnSpc>
              <a:spcBef>
                <a:spcPts val="100"/>
              </a:spcBef>
            </a:pPr>
            <a:r>
              <a:rPr sz="7200" b="1" spc="220" dirty="0">
                <a:solidFill>
                  <a:srgbClr val="9D1E22"/>
                </a:solidFill>
                <a:latin typeface="Times New Roman"/>
                <a:cs typeface="Times New Roman"/>
              </a:rPr>
              <a:t>C</a:t>
            </a:r>
            <a:r>
              <a:rPr sz="7200" b="1" spc="220" dirty="0">
                <a:solidFill>
                  <a:srgbClr val="7E7E7E"/>
                </a:solidFill>
                <a:latin typeface="Times New Roman"/>
                <a:cs typeface="Times New Roman"/>
              </a:rPr>
              <a:t>ascading  </a:t>
            </a:r>
            <a:r>
              <a:rPr sz="7200" b="1" spc="315" dirty="0">
                <a:solidFill>
                  <a:srgbClr val="9D1E22"/>
                </a:solidFill>
                <a:latin typeface="Times New Roman"/>
                <a:cs typeface="Times New Roman"/>
              </a:rPr>
              <a:t>S</a:t>
            </a:r>
            <a:r>
              <a:rPr sz="7200" b="1" spc="315" dirty="0">
                <a:solidFill>
                  <a:srgbClr val="7E7E7E"/>
                </a:solidFill>
                <a:latin typeface="Times New Roman"/>
                <a:cs typeface="Times New Roman"/>
              </a:rPr>
              <a:t>tyle</a:t>
            </a:r>
            <a:r>
              <a:rPr sz="7200" b="1" spc="-9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7200" b="1" spc="320" dirty="0">
                <a:solidFill>
                  <a:srgbClr val="9D1E22"/>
                </a:solidFill>
                <a:latin typeface="Times New Roman"/>
                <a:cs typeface="Times New Roman"/>
              </a:rPr>
              <a:t>S</a:t>
            </a:r>
            <a:r>
              <a:rPr sz="7200" b="1" spc="320" dirty="0">
                <a:solidFill>
                  <a:srgbClr val="7E7E7E"/>
                </a:solidFill>
                <a:latin typeface="Times New Roman"/>
                <a:cs typeface="Times New Roman"/>
              </a:rPr>
              <a:t>heet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45363"/>
            <a:ext cx="213207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0"/>
            <a:ext cx="7542530" cy="5491480"/>
          </a:xfrm>
          <a:prstGeom prst="rect">
            <a:avLst/>
          </a:prstGeom>
        </p:spPr>
        <p:txBody>
          <a:bodyPr vert="horz" wrap="square" lIns="0" tIns="478790" rIns="0" bIns="0" rtlCol="0">
            <a:spAutoFit/>
          </a:bodyPr>
          <a:lstStyle/>
          <a:p>
            <a:pPr marL="365760" algn="ctr">
              <a:lnSpc>
                <a:spcPct val="100000"/>
              </a:lnSpc>
              <a:spcBef>
                <a:spcPts val="3770"/>
              </a:spcBef>
            </a:pPr>
            <a:r>
              <a:rPr sz="5400" spc="-40" dirty="0">
                <a:solidFill>
                  <a:srgbClr val="D1282D"/>
                </a:solidFill>
                <a:latin typeface="Times New Roman"/>
                <a:cs typeface="Times New Roman"/>
              </a:rPr>
              <a:t>CSS</a:t>
            </a:r>
            <a:endParaRPr sz="5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079"/>
              </a:spcBef>
              <a:tabLst>
                <a:tab pos="2711450" algn="l"/>
              </a:tabLst>
            </a:pPr>
            <a:r>
              <a:rPr sz="6000" spc="100" dirty="0">
                <a:solidFill>
                  <a:srgbClr val="7E7E7E"/>
                </a:solidFill>
                <a:latin typeface="Times New Roman"/>
                <a:cs typeface="Times New Roman"/>
              </a:rPr>
              <a:t>Set </a:t>
            </a:r>
            <a:r>
              <a:rPr sz="6000" spc="135" dirty="0">
                <a:solidFill>
                  <a:srgbClr val="7E7E7E"/>
                </a:solidFill>
                <a:latin typeface="Times New Roman"/>
                <a:cs typeface="Times New Roman"/>
              </a:rPr>
              <a:t>of </a:t>
            </a:r>
            <a:r>
              <a:rPr sz="6000" spc="295" dirty="0">
                <a:solidFill>
                  <a:srgbClr val="7E7E7E"/>
                </a:solidFill>
                <a:latin typeface="Times New Roman"/>
                <a:cs typeface="Times New Roman"/>
              </a:rPr>
              <a:t>rules </a:t>
            </a:r>
            <a:r>
              <a:rPr sz="6000" spc="290" dirty="0">
                <a:solidFill>
                  <a:srgbClr val="7E7E7E"/>
                </a:solidFill>
                <a:latin typeface="Times New Roman"/>
                <a:cs typeface="Times New Roman"/>
              </a:rPr>
              <a:t>defining  </a:t>
            </a:r>
            <a:r>
              <a:rPr sz="6000" spc="475" dirty="0">
                <a:solidFill>
                  <a:srgbClr val="7E7E7E"/>
                </a:solidFill>
                <a:latin typeface="Times New Roman"/>
                <a:cs typeface="Times New Roman"/>
              </a:rPr>
              <a:t>how</a:t>
            </a:r>
            <a:r>
              <a:rPr sz="60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6000" spc="409" dirty="0">
                <a:solidFill>
                  <a:srgbClr val="7E7E7E"/>
                </a:solidFill>
                <a:latin typeface="Times New Roman"/>
                <a:cs typeface="Times New Roman"/>
              </a:rPr>
              <a:t>an	</a:t>
            </a:r>
            <a:r>
              <a:rPr sz="6000" spc="365" dirty="0">
                <a:solidFill>
                  <a:srgbClr val="7E7E7E"/>
                </a:solidFill>
                <a:latin typeface="Times New Roman"/>
                <a:cs typeface="Times New Roman"/>
              </a:rPr>
              <a:t>html </a:t>
            </a:r>
            <a:r>
              <a:rPr sz="6000" spc="300" dirty="0">
                <a:solidFill>
                  <a:srgbClr val="7E7E7E"/>
                </a:solidFill>
                <a:latin typeface="Times New Roman"/>
                <a:cs typeface="Times New Roman"/>
              </a:rPr>
              <a:t>element  </a:t>
            </a:r>
            <a:r>
              <a:rPr sz="6000" spc="225" dirty="0">
                <a:solidFill>
                  <a:srgbClr val="7E7E7E"/>
                </a:solidFill>
                <a:latin typeface="Times New Roman"/>
                <a:cs typeface="Times New Roman"/>
              </a:rPr>
              <a:t>will </a:t>
            </a:r>
            <a:r>
              <a:rPr sz="6000" spc="260" dirty="0">
                <a:solidFill>
                  <a:srgbClr val="7E7E7E"/>
                </a:solidFill>
                <a:latin typeface="Times New Roman"/>
                <a:cs typeface="Times New Roman"/>
              </a:rPr>
              <a:t>be </a:t>
            </a:r>
            <a:r>
              <a:rPr sz="6000" spc="240" dirty="0">
                <a:solidFill>
                  <a:srgbClr val="7E7E7E"/>
                </a:solidFill>
                <a:latin typeface="Times New Roman"/>
                <a:cs typeface="Times New Roman"/>
              </a:rPr>
              <a:t>“</a:t>
            </a:r>
            <a:r>
              <a:rPr sz="6000" b="1" spc="240" dirty="0">
                <a:solidFill>
                  <a:srgbClr val="9D1E22"/>
                </a:solidFill>
                <a:latin typeface="Times New Roman"/>
                <a:cs typeface="Times New Roman"/>
              </a:rPr>
              <a:t>presented</a:t>
            </a:r>
            <a:r>
              <a:rPr sz="6000" spc="240" dirty="0">
                <a:solidFill>
                  <a:srgbClr val="7E7E7E"/>
                </a:solidFill>
                <a:latin typeface="Times New Roman"/>
                <a:cs typeface="Times New Roman"/>
              </a:rPr>
              <a:t>”</a:t>
            </a:r>
            <a:r>
              <a:rPr sz="6000" spc="-5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6000" spc="280" dirty="0">
                <a:solidFill>
                  <a:srgbClr val="7E7E7E"/>
                </a:solidFill>
                <a:latin typeface="Times New Roman"/>
                <a:cs typeface="Times New Roman"/>
              </a:rPr>
              <a:t>in  </a:t>
            </a:r>
            <a:r>
              <a:rPr sz="6000" spc="325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60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6000" spc="260" dirty="0">
                <a:solidFill>
                  <a:srgbClr val="7E7E7E"/>
                </a:solidFill>
                <a:latin typeface="Times New Roman"/>
                <a:cs typeface="Times New Roman"/>
              </a:rPr>
              <a:t>browser.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2511" y="173736"/>
            <a:ext cx="3996054" cy="1544320"/>
            <a:chOff x="2572511" y="173736"/>
            <a:chExt cx="3996054" cy="1544320"/>
          </a:xfrm>
        </p:grpSpPr>
        <p:sp>
          <p:nvSpPr>
            <p:cNvPr id="3" name="object 3"/>
            <p:cNvSpPr/>
            <p:nvPr/>
          </p:nvSpPr>
          <p:spPr>
            <a:xfrm>
              <a:off x="2572511" y="173736"/>
              <a:ext cx="2304288" cy="1543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0208" y="173736"/>
              <a:ext cx="2618232" cy="15438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4377" y="343027"/>
            <a:ext cx="3093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CSS</a:t>
            </a:r>
            <a:r>
              <a:rPr spc="-80" dirty="0"/>
              <a:t> </a:t>
            </a:r>
            <a:r>
              <a:rPr spc="200" dirty="0"/>
              <a:t>Rules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437" y="1435430"/>
            <a:ext cx="4396740" cy="505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9D1E22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color:</a:t>
            </a:r>
            <a:r>
              <a:rPr sz="2200" spc="1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red;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9D1E22"/>
                </a:solidFill>
                <a:latin typeface="Courier New"/>
                <a:cs typeface="Courier New"/>
              </a:rPr>
              <a:t>#title</a:t>
            </a:r>
            <a:r>
              <a:rPr sz="2200" b="1" spc="1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 marR="5080">
              <a:lnSpc>
                <a:spcPct val="100000"/>
              </a:lnSpc>
            </a:pP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font-style: italic;  border: 1px dotted</a:t>
            </a:r>
            <a:r>
              <a:rPr sz="2200" spc="-50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blue;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9D1E22"/>
                </a:solidFill>
                <a:latin typeface="Courier New"/>
                <a:cs typeface="Courier New"/>
              </a:rPr>
              <a:t>.title</a:t>
            </a:r>
            <a:r>
              <a:rPr sz="2200" b="1" spc="1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 marR="845819">
              <a:lnSpc>
                <a:spcPct val="100000"/>
              </a:lnSpc>
            </a:pP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font-weight: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bold;  </a:t>
            </a: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background:</a:t>
            </a:r>
            <a:r>
              <a:rPr sz="2200" spc="-8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yellow;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41747" y="1289303"/>
            <a:ext cx="4084320" cy="5234940"/>
            <a:chOff x="4841747" y="1289303"/>
            <a:chExt cx="4084320" cy="5234940"/>
          </a:xfrm>
        </p:grpSpPr>
        <p:sp>
          <p:nvSpPr>
            <p:cNvPr id="8" name="object 8"/>
            <p:cNvSpPr/>
            <p:nvPr/>
          </p:nvSpPr>
          <p:spPr>
            <a:xfrm>
              <a:off x="6155435" y="1289303"/>
              <a:ext cx="2770632" cy="2179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0507" y="1484375"/>
              <a:ext cx="2182367" cy="15910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891" y="3017519"/>
              <a:ext cx="4075175" cy="1932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5963" y="3212591"/>
              <a:ext cx="3486912" cy="1344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1747" y="4602480"/>
              <a:ext cx="4084320" cy="19217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6819" y="4797551"/>
              <a:ext cx="3496055" cy="133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53" y="328625"/>
            <a:ext cx="7703820" cy="14941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617470" marR="5080" indent="-2605405">
              <a:lnSpc>
                <a:spcPct val="100699"/>
              </a:lnSpc>
              <a:spcBef>
                <a:spcPts val="60"/>
              </a:spcBef>
            </a:pPr>
            <a:r>
              <a:rPr sz="4800" spc="185" dirty="0"/>
              <a:t>Some </a:t>
            </a:r>
            <a:r>
              <a:rPr sz="4800" spc="250" dirty="0"/>
              <a:t>things </a:t>
            </a:r>
            <a:r>
              <a:rPr sz="4800" spc="295" dirty="0"/>
              <a:t>you </a:t>
            </a:r>
            <a:r>
              <a:rPr sz="4800" b="1" spc="85" dirty="0">
                <a:latin typeface="Times New Roman"/>
                <a:cs typeface="Times New Roman"/>
              </a:rPr>
              <a:t>can</a:t>
            </a:r>
            <a:r>
              <a:rPr sz="4800" b="1" spc="-755" dirty="0">
                <a:latin typeface="Times New Roman"/>
                <a:cs typeface="Times New Roman"/>
              </a:rPr>
              <a:t> </a:t>
            </a:r>
            <a:r>
              <a:rPr sz="4800" spc="250" dirty="0"/>
              <a:t>change  </a:t>
            </a:r>
            <a:r>
              <a:rPr sz="4800" spc="305" dirty="0"/>
              <a:t>with</a:t>
            </a:r>
            <a:r>
              <a:rPr sz="4800" spc="-5" dirty="0"/>
              <a:t> </a:t>
            </a:r>
            <a:r>
              <a:rPr sz="4800" spc="-35" dirty="0"/>
              <a:t>CSS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2241804"/>
            <a:ext cx="3007360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20" dirty="0">
                <a:solidFill>
                  <a:srgbClr val="7E7E7E"/>
                </a:solidFill>
                <a:latin typeface="Times New Roman"/>
                <a:cs typeface="Times New Roman"/>
              </a:rPr>
              <a:t>colors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55" dirty="0">
                <a:solidFill>
                  <a:srgbClr val="7E7E7E"/>
                </a:solidFill>
                <a:latin typeface="Times New Roman"/>
                <a:cs typeface="Times New Roman"/>
              </a:rPr>
              <a:t>font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55" dirty="0">
                <a:solidFill>
                  <a:srgbClr val="7E7E7E"/>
                </a:solidFill>
                <a:latin typeface="Times New Roman"/>
                <a:cs typeface="Times New Roman"/>
              </a:rPr>
              <a:t>font</a:t>
            </a:r>
            <a:r>
              <a:rPr sz="36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25" dirty="0">
                <a:solidFill>
                  <a:srgbClr val="7E7E7E"/>
                </a:solidFill>
                <a:latin typeface="Times New Roman"/>
                <a:cs typeface="Times New Roman"/>
              </a:rPr>
              <a:t>size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210" dirty="0">
                <a:solidFill>
                  <a:srgbClr val="7E7E7E"/>
                </a:solidFill>
                <a:latin typeface="Times New Roman"/>
                <a:cs typeface="Times New Roman"/>
              </a:rPr>
              <a:t>backgrounds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5621" y="2241804"/>
            <a:ext cx="3912870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70" dirty="0">
                <a:solidFill>
                  <a:srgbClr val="7E7E7E"/>
                </a:solidFill>
                <a:latin typeface="Times New Roman"/>
                <a:cs typeface="Times New Roman"/>
              </a:rPr>
              <a:t>spacing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25" dirty="0">
                <a:solidFill>
                  <a:srgbClr val="7E7E7E"/>
                </a:solidFill>
                <a:latin typeface="Times New Roman"/>
                <a:cs typeface="Times New Roman"/>
              </a:rPr>
              <a:t>sizes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204" dirty="0">
                <a:solidFill>
                  <a:srgbClr val="7E7E7E"/>
                </a:solidFill>
                <a:latin typeface="Times New Roman"/>
                <a:cs typeface="Times New Roman"/>
              </a:rPr>
              <a:t>borders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60" dirty="0">
                <a:solidFill>
                  <a:srgbClr val="7E7E7E"/>
                </a:solidFill>
                <a:latin typeface="Times New Roman"/>
                <a:cs typeface="Times New Roman"/>
              </a:rPr>
              <a:t>positions</a:t>
            </a:r>
            <a:r>
              <a:rPr sz="36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7E7E7E"/>
                </a:solidFill>
                <a:latin typeface="Times New Roman"/>
                <a:cs typeface="Times New Roman"/>
              </a:rPr>
              <a:t>(layout)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908" y="179831"/>
            <a:ext cx="6957059" cy="2110740"/>
            <a:chOff x="1168908" y="179831"/>
            <a:chExt cx="6957059" cy="2110740"/>
          </a:xfrm>
        </p:grpSpPr>
        <p:sp>
          <p:nvSpPr>
            <p:cNvPr id="3" name="object 3"/>
            <p:cNvSpPr/>
            <p:nvPr/>
          </p:nvSpPr>
          <p:spPr>
            <a:xfrm>
              <a:off x="1168908" y="179831"/>
              <a:ext cx="5484875" cy="1374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27775" y="179831"/>
              <a:ext cx="2298192" cy="1374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9759" y="915923"/>
              <a:ext cx="5361432" cy="1374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70100" y="328625"/>
            <a:ext cx="6007100" cy="1494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185" dirty="0"/>
              <a:t>Some </a:t>
            </a:r>
            <a:r>
              <a:rPr sz="4800" spc="250" dirty="0"/>
              <a:t>things </a:t>
            </a:r>
            <a:r>
              <a:rPr sz="4800" spc="295" dirty="0"/>
              <a:t>you</a:t>
            </a:r>
            <a:r>
              <a:rPr sz="4800" spc="-470" dirty="0"/>
              <a:t> </a:t>
            </a:r>
            <a:r>
              <a:rPr sz="4800" b="1" dirty="0">
                <a:latin typeface="Times New Roman"/>
                <a:cs typeface="Times New Roman"/>
              </a:rPr>
              <a:t>can’t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4800" spc="245" dirty="0"/>
              <a:t>change </a:t>
            </a:r>
            <a:r>
              <a:rPr sz="4800" spc="305" dirty="0"/>
              <a:t>with</a:t>
            </a:r>
            <a:r>
              <a:rPr sz="4800" spc="-270" dirty="0"/>
              <a:t> </a:t>
            </a:r>
            <a:r>
              <a:rPr sz="4800" spc="-35" dirty="0"/>
              <a:t>CSS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46303" y="2139285"/>
            <a:ext cx="2349500" cy="163448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</a:tabLst>
            </a:pP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content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5600" algn="l"/>
              </a:tabLst>
            </a:pPr>
            <a:r>
              <a:rPr sz="4400" spc="355" dirty="0">
                <a:solidFill>
                  <a:srgbClr val="7E7E7E"/>
                </a:solidFill>
                <a:latin typeface="Times New Roman"/>
                <a:cs typeface="Times New Roman"/>
              </a:rPr>
              <a:t>markup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83" y="1337818"/>
            <a:ext cx="374142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4400" spc="130" dirty="0">
                <a:solidFill>
                  <a:srgbClr val="7E7E7E"/>
                </a:solidFill>
                <a:latin typeface="Times New Roman"/>
                <a:cs typeface="Times New Roman"/>
              </a:rPr>
              <a:t>Lets </a:t>
            </a:r>
            <a:r>
              <a:rPr sz="4400" spc="405" dirty="0">
                <a:solidFill>
                  <a:srgbClr val="7E7E7E"/>
                </a:solidFill>
                <a:latin typeface="Times New Roman"/>
                <a:cs typeface="Times New Roman"/>
              </a:rPr>
              <a:t>add </a:t>
            </a:r>
            <a:r>
              <a:rPr sz="4400" spc="245" dirty="0">
                <a:solidFill>
                  <a:srgbClr val="7E7E7E"/>
                </a:solidFill>
                <a:latin typeface="Times New Roman"/>
                <a:cs typeface="Times New Roman"/>
              </a:rPr>
              <a:t>some  </a:t>
            </a:r>
            <a:r>
              <a:rPr sz="4400" spc="100" dirty="0">
                <a:solidFill>
                  <a:srgbClr val="7E7E7E"/>
                </a:solidFill>
                <a:latin typeface="Times New Roman"/>
                <a:cs typeface="Times New Roman"/>
              </a:rPr>
              <a:t>css </a:t>
            </a: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rules </a:t>
            </a:r>
            <a:r>
              <a:rPr sz="4400" spc="204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4400" spc="-4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310" dirty="0">
                <a:solidFill>
                  <a:srgbClr val="7E7E7E"/>
                </a:solidFill>
                <a:latin typeface="Times New Roman"/>
                <a:cs typeface="Times New Roman"/>
              </a:rPr>
              <a:t>our  </a:t>
            </a:r>
            <a:r>
              <a:rPr sz="4400" spc="225" dirty="0">
                <a:solidFill>
                  <a:srgbClr val="7E7E7E"/>
                </a:solidFill>
                <a:latin typeface="Times New Roman"/>
                <a:cs typeface="Times New Roman"/>
              </a:rPr>
              <a:t>example</a:t>
            </a:r>
            <a:r>
              <a:rPr sz="44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page.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468" y="25907"/>
            <a:ext cx="8513064" cy="137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162" y="174116"/>
            <a:ext cx="7711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D1282D"/>
                </a:solidFill>
                <a:latin typeface="Times New Roman"/>
                <a:cs typeface="Times New Roman"/>
              </a:rPr>
              <a:t>So </a:t>
            </a:r>
            <a:r>
              <a:rPr sz="4800" spc="380" dirty="0">
                <a:solidFill>
                  <a:srgbClr val="D1282D"/>
                </a:solidFill>
                <a:latin typeface="Times New Roman"/>
                <a:cs typeface="Times New Roman"/>
              </a:rPr>
              <a:t>now </a:t>
            </a:r>
            <a:r>
              <a:rPr sz="4800" spc="-90" dirty="0">
                <a:solidFill>
                  <a:srgbClr val="D1282D"/>
                </a:solidFill>
                <a:latin typeface="Times New Roman"/>
                <a:cs typeface="Times New Roman"/>
              </a:rPr>
              <a:t>it’s </a:t>
            </a:r>
            <a:r>
              <a:rPr sz="4800" spc="235" dirty="0">
                <a:solidFill>
                  <a:srgbClr val="D1282D"/>
                </a:solidFill>
                <a:latin typeface="Times New Roman"/>
                <a:cs typeface="Times New Roman"/>
              </a:rPr>
              <a:t>time </a:t>
            </a:r>
            <a:r>
              <a:rPr sz="4800" spc="165" dirty="0">
                <a:solidFill>
                  <a:srgbClr val="D1282D"/>
                </a:solidFill>
                <a:latin typeface="Times New Roman"/>
                <a:cs typeface="Times New Roman"/>
              </a:rPr>
              <a:t>for</a:t>
            </a:r>
            <a:r>
              <a:rPr sz="4800" spc="-56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4800" spc="60" dirty="0">
                <a:solidFill>
                  <a:srgbClr val="D1282D"/>
                </a:solidFill>
                <a:latin typeface="Times New Roman"/>
                <a:cs typeface="Times New Roman"/>
              </a:rPr>
              <a:t>styling!!!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36591" y="929638"/>
            <a:ext cx="4261485" cy="5843270"/>
            <a:chOff x="4736591" y="929638"/>
            <a:chExt cx="4261485" cy="5843270"/>
          </a:xfrm>
        </p:grpSpPr>
        <p:sp>
          <p:nvSpPr>
            <p:cNvPr id="6" name="object 6"/>
            <p:cNvSpPr/>
            <p:nvPr/>
          </p:nvSpPr>
          <p:spPr>
            <a:xfrm>
              <a:off x="4736591" y="929638"/>
              <a:ext cx="4261104" cy="5843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1663" y="1124711"/>
              <a:ext cx="3672840" cy="52547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7711" y="2564892"/>
            <a:ext cx="4917947" cy="2769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527" y="28955"/>
            <a:ext cx="8314944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514" y="198882"/>
            <a:ext cx="7412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5" dirty="0"/>
              <a:t>How </a:t>
            </a:r>
            <a:r>
              <a:rPr spc="200" dirty="0"/>
              <a:t>will </a:t>
            </a:r>
            <a:r>
              <a:rPr spc="160" dirty="0"/>
              <a:t>it </a:t>
            </a:r>
            <a:r>
              <a:rPr spc="210" dirty="0"/>
              <a:t>look</a:t>
            </a:r>
            <a:r>
              <a:rPr spc="-885" dirty="0"/>
              <a:t> </a:t>
            </a:r>
            <a:r>
              <a:rPr spc="215" dirty="0"/>
              <a:t>now???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0" y="533400"/>
            <a:ext cx="3953510" cy="1544320"/>
            <a:chOff x="2593848" y="102107"/>
            <a:chExt cx="3953510" cy="1544320"/>
          </a:xfrm>
        </p:grpSpPr>
        <p:sp>
          <p:nvSpPr>
            <p:cNvPr id="3" name="object 3"/>
            <p:cNvSpPr/>
            <p:nvPr/>
          </p:nvSpPr>
          <p:spPr>
            <a:xfrm>
              <a:off x="2593848" y="102107"/>
              <a:ext cx="2577083" cy="1543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44340" y="102107"/>
              <a:ext cx="1155191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2940" y="102107"/>
              <a:ext cx="2074164" cy="1543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4200" y="533400"/>
            <a:ext cx="3052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Front-end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1000" y="2971800"/>
            <a:ext cx="8425180" cy="2519680"/>
            <a:chOff x="396240" y="2133600"/>
            <a:chExt cx="8425180" cy="2519680"/>
          </a:xfrm>
        </p:grpSpPr>
        <p:sp>
          <p:nvSpPr>
            <p:cNvPr id="8" name="object 8"/>
            <p:cNvSpPr/>
            <p:nvPr/>
          </p:nvSpPr>
          <p:spPr>
            <a:xfrm>
              <a:off x="3348228" y="2133600"/>
              <a:ext cx="2519172" cy="2519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2511" y="2133600"/>
              <a:ext cx="2438399" cy="2438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8162" y="3069589"/>
              <a:ext cx="515620" cy="576580"/>
            </a:xfrm>
            <a:custGeom>
              <a:avLst/>
              <a:gdLst/>
              <a:ahLst/>
              <a:cxnLst/>
              <a:rect l="l" t="t" r="r" b="b"/>
              <a:pathLst>
                <a:path w="515620" h="576579">
                  <a:moveTo>
                    <a:pt x="515112" y="168910"/>
                  </a:moveTo>
                  <a:lnTo>
                    <a:pt x="347091" y="168910"/>
                  </a:lnTo>
                  <a:lnTo>
                    <a:pt x="347091" y="0"/>
                  </a:lnTo>
                  <a:lnTo>
                    <a:pt x="168021" y="0"/>
                  </a:lnTo>
                  <a:lnTo>
                    <a:pt x="168021" y="168910"/>
                  </a:lnTo>
                  <a:lnTo>
                    <a:pt x="0" y="168910"/>
                  </a:lnTo>
                  <a:lnTo>
                    <a:pt x="0" y="408940"/>
                  </a:lnTo>
                  <a:lnTo>
                    <a:pt x="168021" y="408940"/>
                  </a:lnTo>
                  <a:lnTo>
                    <a:pt x="168021" y="576580"/>
                  </a:lnTo>
                  <a:lnTo>
                    <a:pt x="347091" y="576580"/>
                  </a:lnTo>
                  <a:lnTo>
                    <a:pt x="347091" y="408940"/>
                  </a:lnTo>
                  <a:lnTo>
                    <a:pt x="515112" y="408940"/>
                  </a:lnTo>
                  <a:lnTo>
                    <a:pt x="515112" y="168910"/>
                  </a:lnTo>
                  <a:close/>
                </a:path>
              </a:pathLst>
            </a:custGeom>
            <a:solidFill>
              <a:srgbClr val="96A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8161" y="3070097"/>
              <a:ext cx="515620" cy="576580"/>
            </a:xfrm>
            <a:custGeom>
              <a:avLst/>
              <a:gdLst/>
              <a:ahLst/>
              <a:cxnLst/>
              <a:rect l="l" t="t" r="r" b="b"/>
              <a:pathLst>
                <a:path w="515620" h="576579">
                  <a:moveTo>
                    <a:pt x="0" y="168021"/>
                  </a:moveTo>
                  <a:lnTo>
                    <a:pt x="168021" y="168021"/>
                  </a:lnTo>
                  <a:lnTo>
                    <a:pt x="168021" y="0"/>
                  </a:lnTo>
                  <a:lnTo>
                    <a:pt x="347090" y="0"/>
                  </a:lnTo>
                  <a:lnTo>
                    <a:pt x="347090" y="168021"/>
                  </a:lnTo>
                  <a:lnTo>
                    <a:pt x="515112" y="168021"/>
                  </a:lnTo>
                  <a:lnTo>
                    <a:pt x="515112" y="408050"/>
                  </a:lnTo>
                  <a:lnTo>
                    <a:pt x="347090" y="408050"/>
                  </a:lnTo>
                  <a:lnTo>
                    <a:pt x="347090" y="576071"/>
                  </a:lnTo>
                  <a:lnTo>
                    <a:pt x="168021" y="576071"/>
                  </a:lnTo>
                  <a:lnTo>
                    <a:pt x="168021" y="408050"/>
                  </a:lnTo>
                  <a:lnTo>
                    <a:pt x="0" y="408050"/>
                  </a:lnTo>
                  <a:lnTo>
                    <a:pt x="0" y="168021"/>
                  </a:lnTo>
                  <a:close/>
                </a:path>
              </a:pathLst>
            </a:custGeom>
            <a:ln w="28956">
              <a:solidFill>
                <a:srgbClr val="6C6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240" y="2133600"/>
              <a:ext cx="2438400" cy="2438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546" y="3069589"/>
              <a:ext cx="513715" cy="576580"/>
            </a:xfrm>
            <a:custGeom>
              <a:avLst/>
              <a:gdLst/>
              <a:ahLst/>
              <a:cxnLst/>
              <a:rect l="l" t="t" r="r" b="b"/>
              <a:pathLst>
                <a:path w="513714" h="576579">
                  <a:moveTo>
                    <a:pt x="513588" y="167640"/>
                  </a:moveTo>
                  <a:lnTo>
                    <a:pt x="346075" y="167640"/>
                  </a:lnTo>
                  <a:lnTo>
                    <a:pt x="346075" y="0"/>
                  </a:lnTo>
                  <a:lnTo>
                    <a:pt x="167513" y="0"/>
                  </a:lnTo>
                  <a:lnTo>
                    <a:pt x="167513" y="167640"/>
                  </a:lnTo>
                  <a:lnTo>
                    <a:pt x="0" y="167640"/>
                  </a:lnTo>
                  <a:lnTo>
                    <a:pt x="0" y="408940"/>
                  </a:lnTo>
                  <a:lnTo>
                    <a:pt x="167513" y="408940"/>
                  </a:lnTo>
                  <a:lnTo>
                    <a:pt x="167513" y="576580"/>
                  </a:lnTo>
                  <a:lnTo>
                    <a:pt x="346075" y="576580"/>
                  </a:lnTo>
                  <a:lnTo>
                    <a:pt x="346075" y="408940"/>
                  </a:lnTo>
                  <a:lnTo>
                    <a:pt x="513588" y="408940"/>
                  </a:lnTo>
                  <a:lnTo>
                    <a:pt x="513588" y="167640"/>
                  </a:lnTo>
                  <a:close/>
                </a:path>
              </a:pathLst>
            </a:custGeom>
            <a:solidFill>
              <a:srgbClr val="96A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545" y="3070097"/>
              <a:ext cx="513715" cy="576580"/>
            </a:xfrm>
            <a:custGeom>
              <a:avLst/>
              <a:gdLst/>
              <a:ahLst/>
              <a:cxnLst/>
              <a:rect l="l" t="t" r="r" b="b"/>
              <a:pathLst>
                <a:path w="513714" h="576579">
                  <a:moveTo>
                    <a:pt x="0" y="167512"/>
                  </a:moveTo>
                  <a:lnTo>
                    <a:pt x="167512" y="167512"/>
                  </a:lnTo>
                  <a:lnTo>
                    <a:pt x="167512" y="0"/>
                  </a:lnTo>
                  <a:lnTo>
                    <a:pt x="346075" y="0"/>
                  </a:lnTo>
                  <a:lnTo>
                    <a:pt x="346075" y="167512"/>
                  </a:lnTo>
                  <a:lnTo>
                    <a:pt x="513588" y="167512"/>
                  </a:lnTo>
                  <a:lnTo>
                    <a:pt x="513588" y="408559"/>
                  </a:lnTo>
                  <a:lnTo>
                    <a:pt x="346075" y="408559"/>
                  </a:lnTo>
                  <a:lnTo>
                    <a:pt x="346075" y="576071"/>
                  </a:lnTo>
                  <a:lnTo>
                    <a:pt x="167512" y="576071"/>
                  </a:lnTo>
                  <a:lnTo>
                    <a:pt x="167512" y="408559"/>
                  </a:lnTo>
                  <a:lnTo>
                    <a:pt x="0" y="408559"/>
                  </a:lnTo>
                  <a:lnTo>
                    <a:pt x="0" y="167512"/>
                  </a:lnTo>
                  <a:close/>
                </a:path>
              </a:pathLst>
            </a:custGeom>
            <a:ln w="28956">
              <a:solidFill>
                <a:srgbClr val="6C6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3772" y="3129737"/>
            <a:ext cx="256857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220" dirty="0">
                <a:solidFill>
                  <a:srgbClr val="9D1E22"/>
                </a:solidFill>
                <a:latin typeface="Times New Roman"/>
                <a:cs typeface="Times New Roman"/>
              </a:rPr>
              <a:t>Looks  </a:t>
            </a:r>
            <a:r>
              <a:rPr sz="6000" spc="430" dirty="0">
                <a:solidFill>
                  <a:srgbClr val="9D1E22"/>
                </a:solidFill>
                <a:latin typeface="Times New Roman"/>
                <a:cs typeface="Times New Roman"/>
              </a:rPr>
              <a:t>pe</a:t>
            </a:r>
            <a:r>
              <a:rPr sz="6000" spc="320" dirty="0">
                <a:solidFill>
                  <a:srgbClr val="9D1E22"/>
                </a:solidFill>
                <a:latin typeface="Times New Roman"/>
                <a:cs typeface="Times New Roman"/>
              </a:rPr>
              <a:t>r</a:t>
            </a:r>
            <a:r>
              <a:rPr sz="6000" spc="30" dirty="0">
                <a:solidFill>
                  <a:srgbClr val="9D1E22"/>
                </a:solidFill>
                <a:latin typeface="Times New Roman"/>
                <a:cs typeface="Times New Roman"/>
              </a:rPr>
              <a:t>fect!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332231"/>
            <a:ext cx="4875276" cy="6120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9364" y="368808"/>
            <a:ext cx="3159251" cy="2653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4623" y="1944623"/>
            <a:ext cx="3139439" cy="386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1507" y="1944623"/>
            <a:ext cx="2657856" cy="3860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1950720"/>
            <a:ext cx="2592324" cy="3854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07" y="0"/>
            <a:ext cx="8531352" cy="1484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1108" y="110490"/>
            <a:ext cx="1303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T</a:t>
            </a:r>
            <a:r>
              <a:rPr spc="175" dirty="0"/>
              <a:t>ext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83286" y="110490"/>
            <a:ext cx="3112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sz="5400" spc="-350" dirty="0">
                <a:solidFill>
                  <a:srgbClr val="D1282D"/>
                </a:solidFill>
                <a:latin typeface="Times New Roman"/>
                <a:cs typeface="Times New Roman"/>
              </a:rPr>
              <a:t>+	</a:t>
            </a:r>
            <a:r>
              <a:rPr sz="5400" spc="220" dirty="0">
                <a:solidFill>
                  <a:srgbClr val="D1282D"/>
                </a:solidFill>
                <a:latin typeface="Times New Roman"/>
                <a:cs typeface="Times New Roman"/>
              </a:rPr>
              <a:t>HTML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9280" y="110490"/>
            <a:ext cx="2089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sz="5400" spc="-350" dirty="0">
                <a:solidFill>
                  <a:srgbClr val="D1282D"/>
                </a:solidFill>
                <a:latin typeface="Times New Roman"/>
                <a:cs typeface="Times New Roman"/>
              </a:rPr>
              <a:t>+	</a:t>
            </a:r>
            <a:r>
              <a:rPr sz="5400" spc="-40" dirty="0">
                <a:solidFill>
                  <a:srgbClr val="D1282D"/>
                </a:solidFill>
                <a:latin typeface="Times New Roman"/>
                <a:cs typeface="Times New Roman"/>
              </a:rPr>
              <a:t>CSS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15311" y="676655"/>
            <a:ext cx="4407408" cy="1543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66542" y="846582"/>
            <a:ext cx="35064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  <a:tab pos="2045335" algn="l"/>
              </a:tabLst>
            </a:pPr>
            <a:r>
              <a:rPr sz="5400" spc="-350" dirty="0">
                <a:solidFill>
                  <a:srgbClr val="D1282D"/>
                </a:solidFill>
                <a:latin typeface="Times New Roman"/>
                <a:cs typeface="Times New Roman"/>
              </a:rPr>
              <a:t>=	</a:t>
            </a:r>
            <a:r>
              <a:rPr sz="5400" spc="-70" dirty="0">
                <a:solidFill>
                  <a:srgbClr val="D1282D"/>
                </a:solidFill>
                <a:latin typeface="Times New Roman"/>
                <a:cs typeface="Times New Roman"/>
              </a:rPr>
              <a:t>W</a:t>
            </a:r>
            <a:r>
              <a:rPr sz="5400" spc="235" dirty="0">
                <a:solidFill>
                  <a:srgbClr val="D1282D"/>
                </a:solidFill>
                <a:latin typeface="Times New Roman"/>
                <a:cs typeface="Times New Roman"/>
              </a:rPr>
              <a:t>eb</a:t>
            </a:r>
            <a:r>
              <a:rPr sz="5400" dirty="0">
                <a:solidFill>
                  <a:srgbClr val="D1282D"/>
                </a:solidFill>
                <a:latin typeface="Times New Roman"/>
                <a:cs typeface="Times New Roman"/>
              </a:rPr>
              <a:t>	</a:t>
            </a:r>
            <a:r>
              <a:rPr sz="5400" spc="100" dirty="0">
                <a:solidFill>
                  <a:srgbClr val="D1282D"/>
                </a:solidFill>
                <a:latin typeface="Times New Roman"/>
                <a:cs typeface="Times New Roman"/>
              </a:rPr>
              <a:t>P</a:t>
            </a:r>
            <a:r>
              <a:rPr sz="5400" spc="265" dirty="0">
                <a:solidFill>
                  <a:srgbClr val="D1282D"/>
                </a:solidFill>
                <a:latin typeface="Times New Roman"/>
                <a:cs typeface="Times New Roman"/>
              </a:rPr>
              <a:t>age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190500"/>
            <a:ext cx="8348472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042" y="380187"/>
            <a:ext cx="73456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855" algn="l"/>
              </a:tabLst>
            </a:pPr>
            <a:r>
              <a:rPr sz="6000" spc="530" dirty="0">
                <a:solidFill>
                  <a:srgbClr val="D1282D"/>
                </a:solidFill>
                <a:latin typeface="Times New Roman"/>
                <a:cs typeface="Times New Roman"/>
              </a:rPr>
              <a:t>Now	</a:t>
            </a:r>
            <a:r>
              <a:rPr sz="6000" spc="295" dirty="0">
                <a:solidFill>
                  <a:srgbClr val="D1282D"/>
                </a:solidFill>
                <a:latin typeface="Times New Roman"/>
                <a:cs typeface="Times New Roman"/>
              </a:rPr>
              <a:t>time </a:t>
            </a:r>
            <a:r>
              <a:rPr sz="6000" spc="210" dirty="0">
                <a:solidFill>
                  <a:srgbClr val="D1282D"/>
                </a:solidFill>
                <a:latin typeface="Times New Roman"/>
                <a:cs typeface="Times New Roman"/>
              </a:rPr>
              <a:t>for</a:t>
            </a:r>
            <a:r>
              <a:rPr sz="6000" spc="-3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6000" spc="165" dirty="0">
                <a:solidFill>
                  <a:srgbClr val="D1282D"/>
                </a:solidFill>
                <a:latin typeface="Times New Roman"/>
                <a:cs typeface="Times New Roman"/>
              </a:rPr>
              <a:t>actions!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002" y="2715590"/>
            <a:ext cx="4292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35" dirty="0">
                <a:solidFill>
                  <a:srgbClr val="9D1E22"/>
                </a:solidFill>
                <a:latin typeface="Times New Roman"/>
                <a:cs typeface="Times New Roman"/>
              </a:rPr>
              <a:t>J</a:t>
            </a:r>
            <a:r>
              <a:rPr sz="7200" b="1" spc="35" dirty="0">
                <a:solidFill>
                  <a:srgbClr val="7E7E7E"/>
                </a:solidFill>
                <a:latin typeface="Times New Roman"/>
                <a:cs typeface="Times New Roman"/>
              </a:rPr>
              <a:t>ava</a:t>
            </a:r>
            <a:r>
              <a:rPr sz="7200" b="1" spc="35" dirty="0">
                <a:solidFill>
                  <a:srgbClr val="9D1E22"/>
                </a:solidFill>
                <a:latin typeface="Times New Roman"/>
                <a:cs typeface="Times New Roman"/>
              </a:rPr>
              <a:t>S</a:t>
            </a:r>
            <a:r>
              <a:rPr sz="7200" b="1" spc="35" dirty="0">
                <a:solidFill>
                  <a:srgbClr val="7E7E7E"/>
                </a:solidFill>
                <a:latin typeface="Times New Roman"/>
                <a:cs typeface="Times New Roman"/>
              </a:rPr>
              <a:t>cript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59" y="0"/>
            <a:ext cx="8181340" cy="5832475"/>
            <a:chOff x="480059" y="0"/>
            <a:chExt cx="8181340" cy="5832475"/>
          </a:xfrm>
        </p:grpSpPr>
        <p:sp>
          <p:nvSpPr>
            <p:cNvPr id="3" name="object 3"/>
            <p:cNvSpPr/>
            <p:nvPr/>
          </p:nvSpPr>
          <p:spPr>
            <a:xfrm>
              <a:off x="2025395" y="1836420"/>
              <a:ext cx="5329428" cy="3995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59" y="0"/>
              <a:ext cx="5718048" cy="2045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5859" y="0"/>
              <a:ext cx="1908047" cy="2045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1659" y="0"/>
              <a:ext cx="2999232" cy="2045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9398" y="227838"/>
            <a:ext cx="6985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4300" algn="l"/>
              </a:tabLst>
            </a:pPr>
            <a:r>
              <a:rPr sz="7200" b="1" spc="35" dirty="0">
                <a:latin typeface="Times New Roman"/>
                <a:cs typeface="Times New Roman"/>
              </a:rPr>
              <a:t>JavaScrip</a:t>
            </a:r>
            <a:r>
              <a:rPr sz="7200" b="1" spc="25" dirty="0">
                <a:latin typeface="Times New Roman"/>
                <a:cs typeface="Times New Roman"/>
              </a:rPr>
              <a:t>t</a:t>
            </a:r>
            <a:r>
              <a:rPr sz="7200" b="1" spc="30" dirty="0">
                <a:latin typeface="Times New Roman"/>
                <a:cs typeface="Times New Roman"/>
              </a:rPr>
              <a:t> </a:t>
            </a:r>
            <a:r>
              <a:rPr sz="7200" b="1" spc="-355" dirty="0">
                <a:latin typeface="Times New Roman"/>
                <a:cs typeface="Times New Roman"/>
              </a:rPr>
              <a:t>≠</a:t>
            </a:r>
            <a:r>
              <a:rPr sz="7200" b="1" dirty="0">
                <a:latin typeface="Times New Roman"/>
                <a:cs typeface="Times New Roman"/>
              </a:rPr>
              <a:t>	</a:t>
            </a:r>
            <a:r>
              <a:rPr sz="7200" b="1" spc="-105" dirty="0">
                <a:latin typeface="Times New Roman"/>
                <a:cs typeface="Times New Roman"/>
              </a:rPr>
              <a:t>Java</a:t>
            </a:r>
            <a:endParaRPr sz="7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923" y="1901951"/>
            <a:ext cx="8089900" cy="3645535"/>
            <a:chOff x="534923" y="1901951"/>
            <a:chExt cx="8089900" cy="3645535"/>
          </a:xfrm>
        </p:grpSpPr>
        <p:sp>
          <p:nvSpPr>
            <p:cNvPr id="9" name="object 9"/>
            <p:cNvSpPr/>
            <p:nvPr/>
          </p:nvSpPr>
          <p:spPr>
            <a:xfrm>
              <a:off x="534923" y="1901951"/>
              <a:ext cx="2139696" cy="5440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881" y="1923668"/>
              <a:ext cx="2081606" cy="4866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923" y="2511551"/>
              <a:ext cx="3028188" cy="5669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881" y="2533268"/>
              <a:ext cx="2969717" cy="5097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1491" y="4486655"/>
              <a:ext cx="2782823" cy="4511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8764" y="4509516"/>
              <a:ext cx="2725039" cy="39230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03391" y="5096255"/>
              <a:ext cx="2499360" cy="4511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0918" y="5119116"/>
              <a:ext cx="2441067" cy="392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6303" y="5890971"/>
            <a:ext cx="593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(c) </a:t>
            </a:r>
            <a:r>
              <a:rPr sz="2800" spc="110" dirty="0">
                <a:solidFill>
                  <a:srgbClr val="7E7E7E"/>
                </a:solidFill>
                <a:latin typeface="Times New Roman"/>
                <a:cs typeface="Times New Roman"/>
              </a:rPr>
              <a:t>Jeremy </a:t>
            </a:r>
            <a:r>
              <a:rPr sz="2800" spc="80" dirty="0">
                <a:solidFill>
                  <a:srgbClr val="7E7E7E"/>
                </a:solidFill>
                <a:latin typeface="Times New Roman"/>
                <a:cs typeface="Times New Roman"/>
              </a:rPr>
              <a:t>Keith, </a:t>
            </a:r>
            <a:r>
              <a:rPr sz="2800" spc="165" dirty="0">
                <a:solidFill>
                  <a:srgbClr val="7E7E7E"/>
                </a:solidFill>
                <a:latin typeface="Times New Roman"/>
                <a:cs typeface="Times New Roman"/>
              </a:rPr>
              <a:t>web </a:t>
            </a:r>
            <a:r>
              <a:rPr sz="2800" spc="120" dirty="0">
                <a:solidFill>
                  <a:srgbClr val="7E7E7E"/>
                </a:solidFill>
                <a:latin typeface="Times New Roman"/>
                <a:cs typeface="Times New Roman"/>
              </a:rPr>
              <a:t>developer,</a:t>
            </a:r>
            <a:r>
              <a:rPr sz="2800" spc="-36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2009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59" y="0"/>
            <a:ext cx="8181340" cy="2045335"/>
            <a:chOff x="480059" y="0"/>
            <a:chExt cx="8181340" cy="2045335"/>
          </a:xfrm>
        </p:grpSpPr>
        <p:sp>
          <p:nvSpPr>
            <p:cNvPr id="3" name="object 3"/>
            <p:cNvSpPr/>
            <p:nvPr/>
          </p:nvSpPr>
          <p:spPr>
            <a:xfrm>
              <a:off x="480059" y="0"/>
              <a:ext cx="5718048" cy="2045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75859" y="0"/>
              <a:ext cx="1908047" cy="2045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1659" y="0"/>
              <a:ext cx="2999232" cy="2045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398" y="227838"/>
            <a:ext cx="6985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4300" algn="l"/>
              </a:tabLst>
            </a:pPr>
            <a:r>
              <a:rPr sz="7200" b="1" spc="35" dirty="0">
                <a:latin typeface="Times New Roman"/>
                <a:cs typeface="Times New Roman"/>
              </a:rPr>
              <a:t>JavaScrip</a:t>
            </a:r>
            <a:r>
              <a:rPr sz="7200" b="1" spc="25" dirty="0">
                <a:latin typeface="Times New Roman"/>
                <a:cs typeface="Times New Roman"/>
              </a:rPr>
              <a:t>t</a:t>
            </a:r>
            <a:r>
              <a:rPr sz="7200" b="1" spc="30" dirty="0">
                <a:latin typeface="Times New Roman"/>
                <a:cs typeface="Times New Roman"/>
              </a:rPr>
              <a:t> </a:t>
            </a:r>
            <a:r>
              <a:rPr sz="7200" b="1" spc="-355" dirty="0">
                <a:latin typeface="Times New Roman"/>
                <a:cs typeface="Times New Roman"/>
              </a:rPr>
              <a:t>≠</a:t>
            </a:r>
            <a:r>
              <a:rPr sz="7200" b="1" dirty="0">
                <a:latin typeface="Times New Roman"/>
                <a:cs typeface="Times New Roman"/>
              </a:rPr>
              <a:t>	</a:t>
            </a:r>
            <a:r>
              <a:rPr sz="7200" b="1" spc="-105" dirty="0">
                <a:latin typeface="Times New Roman"/>
                <a:cs typeface="Times New Roman"/>
              </a:rPr>
              <a:t>Java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9664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10" dirty="0">
                <a:solidFill>
                  <a:srgbClr val="9D1E22"/>
                </a:solidFill>
              </a:rPr>
              <a:t>JavaScript </a:t>
            </a:r>
            <a:r>
              <a:rPr b="0" spc="75" dirty="0">
                <a:latin typeface="Times New Roman"/>
                <a:cs typeface="Times New Roman"/>
              </a:rPr>
              <a:t>is </a:t>
            </a:r>
            <a:r>
              <a:rPr spc="185" dirty="0"/>
              <a:t>NOT </a:t>
            </a:r>
            <a:r>
              <a:rPr b="0" spc="185" dirty="0">
                <a:latin typeface="Times New Roman"/>
                <a:cs typeface="Times New Roman"/>
              </a:rPr>
              <a:t>a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Java</a:t>
            </a:r>
          </a:p>
          <a:p>
            <a:pPr marL="3596640" marR="508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-5" dirty="0"/>
              <a:t>It</a:t>
            </a:r>
            <a:r>
              <a:rPr spc="-10" dirty="0"/>
              <a:t> </a:t>
            </a:r>
            <a:r>
              <a:rPr b="0" spc="75" dirty="0">
                <a:latin typeface="Times New Roman"/>
                <a:cs typeface="Times New Roman"/>
              </a:rPr>
              <a:t>is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spc="185" dirty="0"/>
              <a:t>NOT</a:t>
            </a:r>
            <a:r>
              <a:rPr spc="-10" dirty="0"/>
              <a:t> </a:t>
            </a:r>
            <a:r>
              <a:rPr b="0" spc="190" dirty="0">
                <a:latin typeface="Times New Roman"/>
                <a:cs typeface="Times New Roman"/>
              </a:rPr>
              <a:t>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140" dirty="0">
                <a:latin typeface="Times New Roman"/>
                <a:cs typeface="Times New Roman"/>
              </a:rPr>
              <a:t>light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155" dirty="0">
                <a:latin typeface="Times New Roman"/>
                <a:cs typeface="Times New Roman"/>
              </a:rPr>
              <a:t>version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of  Java</a:t>
            </a:r>
          </a:p>
          <a:p>
            <a:pPr marL="359664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-5" dirty="0"/>
              <a:t>It </a:t>
            </a:r>
            <a:r>
              <a:rPr b="0" spc="195" dirty="0">
                <a:latin typeface="Times New Roman"/>
                <a:cs typeface="Times New Roman"/>
              </a:rPr>
              <a:t>was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spc="185" dirty="0"/>
              <a:t>NOT</a:t>
            </a:r>
            <a:r>
              <a:rPr spc="-5" dirty="0"/>
              <a:t> </a:t>
            </a:r>
            <a:r>
              <a:rPr b="0" spc="195" dirty="0">
                <a:latin typeface="Times New Roman"/>
                <a:cs typeface="Times New Roman"/>
              </a:rPr>
              <a:t>based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215" dirty="0">
                <a:latin typeface="Times New Roman"/>
                <a:cs typeface="Times New Roman"/>
              </a:rPr>
              <a:t>on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Java</a:t>
            </a:r>
          </a:p>
          <a:p>
            <a:pPr marL="3596640" marR="165735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-5" dirty="0"/>
              <a:t>It </a:t>
            </a:r>
            <a:r>
              <a:rPr b="0" spc="190" dirty="0">
                <a:latin typeface="Times New Roman"/>
                <a:cs typeface="Times New Roman"/>
              </a:rPr>
              <a:t>does </a:t>
            </a:r>
            <a:r>
              <a:rPr spc="185" dirty="0"/>
              <a:t>NOT </a:t>
            </a:r>
            <a:r>
              <a:rPr b="0" spc="195" dirty="0">
                <a:latin typeface="Times New Roman"/>
                <a:cs typeface="Times New Roman"/>
              </a:rPr>
              <a:t>matter</a:t>
            </a:r>
            <a:r>
              <a:rPr b="0" spc="-44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if </a:t>
            </a:r>
            <a:r>
              <a:rPr b="0" spc="210" dirty="0">
                <a:latin typeface="Times New Roman"/>
                <a:cs typeface="Times New Roman"/>
              </a:rPr>
              <a:t>you  </a:t>
            </a:r>
            <a:r>
              <a:rPr b="0" spc="245" dirty="0">
                <a:latin typeface="Times New Roman"/>
                <a:cs typeface="Times New Roman"/>
              </a:rPr>
              <a:t>know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Java</a:t>
            </a:r>
          </a:p>
        </p:txBody>
      </p:sp>
      <p:sp>
        <p:nvSpPr>
          <p:cNvPr id="8" name="object 8"/>
          <p:cNvSpPr/>
          <p:nvPr/>
        </p:nvSpPr>
        <p:spPr>
          <a:xfrm>
            <a:off x="493776" y="2276855"/>
            <a:ext cx="2735580" cy="1853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0132" y="28955"/>
            <a:ext cx="3980688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998" y="198882"/>
            <a:ext cx="30797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344" y="1984375"/>
            <a:ext cx="475551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4400" spc="120" dirty="0">
                <a:solidFill>
                  <a:srgbClr val="7E7E7E"/>
                </a:solidFill>
                <a:latin typeface="Times New Roman"/>
                <a:cs typeface="Times New Roman"/>
              </a:rPr>
              <a:t>Classic </a:t>
            </a:r>
            <a:r>
              <a:rPr sz="4400" spc="125" dirty="0">
                <a:solidFill>
                  <a:srgbClr val="9D1E22"/>
                </a:solidFill>
                <a:latin typeface="Times New Roman"/>
                <a:cs typeface="Times New Roman"/>
              </a:rPr>
              <a:t>JavaScript  </a:t>
            </a:r>
            <a:r>
              <a:rPr sz="4400" spc="100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4400" spc="24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4400" spc="155" dirty="0">
                <a:solidFill>
                  <a:srgbClr val="7E7E7E"/>
                </a:solidFill>
                <a:latin typeface="Times New Roman"/>
                <a:cs typeface="Times New Roman"/>
              </a:rPr>
              <a:t>client-side  </a:t>
            </a:r>
            <a:r>
              <a:rPr sz="4400" spc="250" dirty="0">
                <a:solidFill>
                  <a:srgbClr val="7E7E7E"/>
                </a:solidFill>
                <a:latin typeface="Times New Roman"/>
                <a:cs typeface="Times New Roman"/>
              </a:rPr>
              <a:t>language </a:t>
            </a:r>
            <a:r>
              <a:rPr sz="4400" spc="310" dirty="0">
                <a:solidFill>
                  <a:srgbClr val="7E7E7E"/>
                </a:solidFill>
                <a:latin typeface="Times New Roman"/>
                <a:cs typeface="Times New Roman"/>
              </a:rPr>
              <a:t>used </a:t>
            </a:r>
            <a:r>
              <a:rPr sz="4400" spc="200" dirty="0">
                <a:solidFill>
                  <a:srgbClr val="7E7E7E"/>
                </a:solidFill>
                <a:latin typeface="Times New Roman"/>
                <a:cs typeface="Times New Roman"/>
              </a:rPr>
              <a:t>to  </a:t>
            </a:r>
            <a:r>
              <a:rPr sz="4400" spc="405" dirty="0">
                <a:solidFill>
                  <a:srgbClr val="7E7E7E"/>
                </a:solidFill>
                <a:latin typeface="Times New Roman"/>
                <a:cs typeface="Times New Roman"/>
              </a:rPr>
              <a:t>add </a:t>
            </a:r>
            <a:r>
              <a:rPr sz="4400" spc="180" dirty="0">
                <a:solidFill>
                  <a:srgbClr val="7E7E7E"/>
                </a:solidFill>
                <a:latin typeface="Times New Roman"/>
                <a:cs typeface="Times New Roman"/>
              </a:rPr>
              <a:t>interactivity</a:t>
            </a:r>
            <a:r>
              <a:rPr sz="4400" spc="-5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00" dirty="0">
                <a:solidFill>
                  <a:srgbClr val="7E7E7E"/>
                </a:solidFill>
                <a:latin typeface="Times New Roman"/>
                <a:cs typeface="Times New Roman"/>
              </a:rPr>
              <a:t>to  </a:t>
            </a:r>
            <a:r>
              <a:rPr sz="4400" spc="275" dirty="0">
                <a:solidFill>
                  <a:srgbClr val="7E7E7E"/>
                </a:solidFill>
                <a:latin typeface="Times New Roman"/>
                <a:cs typeface="Times New Roman"/>
              </a:rPr>
              <a:t>your</a:t>
            </a:r>
            <a:r>
              <a:rPr sz="44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25" dirty="0">
                <a:solidFill>
                  <a:srgbClr val="7E7E7E"/>
                </a:solidFill>
                <a:latin typeface="Times New Roman"/>
                <a:cs typeface="Times New Roman"/>
              </a:rPr>
              <a:t>web-pages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5167" y="2039111"/>
            <a:ext cx="3185160" cy="3616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2748" y="2208021"/>
            <a:ext cx="2275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imes New Roman"/>
                <a:cs typeface="Times New Roman"/>
              </a:rPr>
              <a:t>Browser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7379" y="3011423"/>
            <a:ext cx="2840735" cy="2378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2341" y="3173425"/>
            <a:ext cx="1673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283658"/>
                </a:solidFill>
                <a:latin typeface="Times New Roman"/>
                <a:cs typeface="Times New Roman"/>
              </a:rPr>
              <a:t>Web</a:t>
            </a:r>
            <a:r>
              <a:rPr sz="3000" spc="-80" dirty="0">
                <a:solidFill>
                  <a:srgbClr val="283658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83658"/>
                </a:solidFill>
                <a:latin typeface="Times New Roman"/>
                <a:cs typeface="Times New Roman"/>
              </a:rPr>
              <a:t>Page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8652" y="3951732"/>
            <a:ext cx="2298192" cy="117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8339" y="4108195"/>
            <a:ext cx="1720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681317"/>
                </a:solidFill>
                <a:latin typeface="Times New Roman"/>
                <a:cs typeface="Times New Roman"/>
              </a:rPr>
              <a:t>Ja</a:t>
            </a:r>
            <a:r>
              <a:rPr sz="3000" spc="-20" dirty="0">
                <a:solidFill>
                  <a:srgbClr val="681317"/>
                </a:solidFill>
                <a:latin typeface="Times New Roman"/>
                <a:cs typeface="Times New Roman"/>
              </a:rPr>
              <a:t>v</a:t>
            </a:r>
            <a:r>
              <a:rPr sz="3000" spc="105" dirty="0">
                <a:solidFill>
                  <a:srgbClr val="681317"/>
                </a:solidFill>
                <a:latin typeface="Times New Roman"/>
                <a:cs typeface="Times New Roman"/>
              </a:rPr>
              <a:t>aScript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1845563"/>
            <a:ext cx="6464808" cy="419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4" name="object 4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32703" y="2295651"/>
            <a:ext cx="3248025" cy="2564765"/>
            <a:chOff x="5632703" y="2295651"/>
            <a:chExt cx="3248025" cy="2564765"/>
          </a:xfrm>
        </p:grpSpPr>
        <p:sp>
          <p:nvSpPr>
            <p:cNvPr id="8" name="object 8"/>
            <p:cNvSpPr/>
            <p:nvPr/>
          </p:nvSpPr>
          <p:spPr>
            <a:xfrm>
              <a:off x="5647181" y="2310129"/>
              <a:ext cx="3218815" cy="2535555"/>
            </a:xfrm>
            <a:custGeom>
              <a:avLst/>
              <a:gdLst/>
              <a:ahLst/>
              <a:cxnLst/>
              <a:rect l="l" t="t" r="r" b="b"/>
              <a:pathLst>
                <a:path w="3218815" h="2535554">
                  <a:moveTo>
                    <a:pt x="2918714" y="735584"/>
                  </a:moveTo>
                  <a:lnTo>
                    <a:pt x="299973" y="735584"/>
                  </a:lnTo>
                  <a:lnTo>
                    <a:pt x="251331" y="739511"/>
                  </a:lnTo>
                  <a:lnTo>
                    <a:pt x="205183" y="750882"/>
                  </a:lnTo>
                  <a:lnTo>
                    <a:pt x="162146" y="769078"/>
                  </a:lnTo>
                  <a:lnTo>
                    <a:pt x="122840" y="793479"/>
                  </a:lnTo>
                  <a:lnTo>
                    <a:pt x="87884" y="823468"/>
                  </a:lnTo>
                  <a:lnTo>
                    <a:pt x="57895" y="858424"/>
                  </a:lnTo>
                  <a:lnTo>
                    <a:pt x="33494" y="897730"/>
                  </a:lnTo>
                  <a:lnTo>
                    <a:pt x="15298" y="940767"/>
                  </a:lnTo>
                  <a:lnTo>
                    <a:pt x="3927" y="986915"/>
                  </a:lnTo>
                  <a:lnTo>
                    <a:pt x="0" y="1035558"/>
                  </a:lnTo>
                  <a:lnTo>
                    <a:pt x="0" y="2235454"/>
                  </a:lnTo>
                  <a:lnTo>
                    <a:pt x="3927" y="2284096"/>
                  </a:lnTo>
                  <a:lnTo>
                    <a:pt x="15298" y="2330244"/>
                  </a:lnTo>
                  <a:lnTo>
                    <a:pt x="33494" y="2373281"/>
                  </a:lnTo>
                  <a:lnTo>
                    <a:pt x="57895" y="2412587"/>
                  </a:lnTo>
                  <a:lnTo>
                    <a:pt x="87883" y="2447544"/>
                  </a:lnTo>
                  <a:lnTo>
                    <a:pt x="122840" y="2477532"/>
                  </a:lnTo>
                  <a:lnTo>
                    <a:pt x="162146" y="2501933"/>
                  </a:lnTo>
                  <a:lnTo>
                    <a:pt x="205183" y="2520129"/>
                  </a:lnTo>
                  <a:lnTo>
                    <a:pt x="251331" y="2531500"/>
                  </a:lnTo>
                  <a:lnTo>
                    <a:pt x="299973" y="2535428"/>
                  </a:lnTo>
                  <a:lnTo>
                    <a:pt x="2918714" y="2535428"/>
                  </a:lnTo>
                  <a:lnTo>
                    <a:pt x="2967356" y="2531500"/>
                  </a:lnTo>
                  <a:lnTo>
                    <a:pt x="3013504" y="2520129"/>
                  </a:lnTo>
                  <a:lnTo>
                    <a:pt x="3056541" y="2501933"/>
                  </a:lnTo>
                  <a:lnTo>
                    <a:pt x="3095847" y="2477532"/>
                  </a:lnTo>
                  <a:lnTo>
                    <a:pt x="3130803" y="2447544"/>
                  </a:lnTo>
                  <a:lnTo>
                    <a:pt x="3160792" y="2412587"/>
                  </a:lnTo>
                  <a:lnTo>
                    <a:pt x="3185193" y="2373281"/>
                  </a:lnTo>
                  <a:lnTo>
                    <a:pt x="3203389" y="2330244"/>
                  </a:lnTo>
                  <a:lnTo>
                    <a:pt x="3214760" y="2284096"/>
                  </a:lnTo>
                  <a:lnTo>
                    <a:pt x="3218688" y="2235454"/>
                  </a:lnTo>
                  <a:lnTo>
                    <a:pt x="3218688" y="1035558"/>
                  </a:lnTo>
                  <a:lnTo>
                    <a:pt x="3214760" y="986915"/>
                  </a:lnTo>
                  <a:lnTo>
                    <a:pt x="3203389" y="940767"/>
                  </a:lnTo>
                  <a:lnTo>
                    <a:pt x="3185193" y="897730"/>
                  </a:lnTo>
                  <a:lnTo>
                    <a:pt x="3160792" y="858424"/>
                  </a:lnTo>
                  <a:lnTo>
                    <a:pt x="3130804" y="823468"/>
                  </a:lnTo>
                  <a:lnTo>
                    <a:pt x="3095847" y="793479"/>
                  </a:lnTo>
                  <a:lnTo>
                    <a:pt x="3056541" y="769078"/>
                  </a:lnTo>
                  <a:lnTo>
                    <a:pt x="3013504" y="750882"/>
                  </a:lnTo>
                  <a:lnTo>
                    <a:pt x="2967356" y="739511"/>
                  </a:lnTo>
                  <a:lnTo>
                    <a:pt x="2918714" y="735584"/>
                  </a:lnTo>
                  <a:close/>
                </a:path>
                <a:path w="3218815" h="2535554">
                  <a:moveTo>
                    <a:pt x="1618234" y="0"/>
                  </a:moveTo>
                  <a:lnTo>
                    <a:pt x="1877567" y="735584"/>
                  </a:lnTo>
                  <a:lnTo>
                    <a:pt x="2682240" y="735584"/>
                  </a:lnTo>
                  <a:lnTo>
                    <a:pt x="161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7181" y="2310129"/>
              <a:ext cx="3218815" cy="2535555"/>
            </a:xfrm>
            <a:custGeom>
              <a:avLst/>
              <a:gdLst/>
              <a:ahLst/>
              <a:cxnLst/>
              <a:rect l="l" t="t" r="r" b="b"/>
              <a:pathLst>
                <a:path w="3218815" h="2535554">
                  <a:moveTo>
                    <a:pt x="0" y="1035558"/>
                  </a:moveTo>
                  <a:lnTo>
                    <a:pt x="3927" y="986915"/>
                  </a:lnTo>
                  <a:lnTo>
                    <a:pt x="15298" y="940767"/>
                  </a:lnTo>
                  <a:lnTo>
                    <a:pt x="33494" y="897730"/>
                  </a:lnTo>
                  <a:lnTo>
                    <a:pt x="57895" y="858424"/>
                  </a:lnTo>
                  <a:lnTo>
                    <a:pt x="87884" y="823468"/>
                  </a:lnTo>
                  <a:lnTo>
                    <a:pt x="122840" y="793479"/>
                  </a:lnTo>
                  <a:lnTo>
                    <a:pt x="162146" y="769078"/>
                  </a:lnTo>
                  <a:lnTo>
                    <a:pt x="205183" y="750882"/>
                  </a:lnTo>
                  <a:lnTo>
                    <a:pt x="251331" y="739511"/>
                  </a:lnTo>
                  <a:lnTo>
                    <a:pt x="299973" y="735584"/>
                  </a:lnTo>
                  <a:lnTo>
                    <a:pt x="1877567" y="735584"/>
                  </a:lnTo>
                  <a:lnTo>
                    <a:pt x="1618234" y="0"/>
                  </a:lnTo>
                  <a:lnTo>
                    <a:pt x="2682240" y="735584"/>
                  </a:lnTo>
                  <a:lnTo>
                    <a:pt x="2918714" y="735584"/>
                  </a:lnTo>
                  <a:lnTo>
                    <a:pt x="2967356" y="739511"/>
                  </a:lnTo>
                  <a:lnTo>
                    <a:pt x="3013504" y="750882"/>
                  </a:lnTo>
                  <a:lnTo>
                    <a:pt x="3056541" y="769078"/>
                  </a:lnTo>
                  <a:lnTo>
                    <a:pt x="3095847" y="793479"/>
                  </a:lnTo>
                  <a:lnTo>
                    <a:pt x="3130804" y="823468"/>
                  </a:lnTo>
                  <a:lnTo>
                    <a:pt x="3160792" y="858424"/>
                  </a:lnTo>
                  <a:lnTo>
                    <a:pt x="3185193" y="897730"/>
                  </a:lnTo>
                  <a:lnTo>
                    <a:pt x="3203389" y="940767"/>
                  </a:lnTo>
                  <a:lnTo>
                    <a:pt x="3214760" y="986915"/>
                  </a:lnTo>
                  <a:lnTo>
                    <a:pt x="3218688" y="1035558"/>
                  </a:lnTo>
                  <a:lnTo>
                    <a:pt x="3218688" y="1485519"/>
                  </a:lnTo>
                  <a:lnTo>
                    <a:pt x="3218688" y="2235454"/>
                  </a:lnTo>
                  <a:lnTo>
                    <a:pt x="3214760" y="2284096"/>
                  </a:lnTo>
                  <a:lnTo>
                    <a:pt x="3203389" y="2330244"/>
                  </a:lnTo>
                  <a:lnTo>
                    <a:pt x="3185193" y="2373281"/>
                  </a:lnTo>
                  <a:lnTo>
                    <a:pt x="3160792" y="2412587"/>
                  </a:lnTo>
                  <a:lnTo>
                    <a:pt x="3130803" y="2447544"/>
                  </a:lnTo>
                  <a:lnTo>
                    <a:pt x="3095847" y="2477532"/>
                  </a:lnTo>
                  <a:lnTo>
                    <a:pt x="3056541" y="2501933"/>
                  </a:lnTo>
                  <a:lnTo>
                    <a:pt x="3013504" y="2520129"/>
                  </a:lnTo>
                  <a:lnTo>
                    <a:pt x="2967356" y="2531500"/>
                  </a:lnTo>
                  <a:lnTo>
                    <a:pt x="2918714" y="2535428"/>
                  </a:lnTo>
                  <a:lnTo>
                    <a:pt x="2682240" y="2535428"/>
                  </a:lnTo>
                  <a:lnTo>
                    <a:pt x="1877567" y="2535428"/>
                  </a:lnTo>
                  <a:lnTo>
                    <a:pt x="299973" y="2535428"/>
                  </a:lnTo>
                  <a:lnTo>
                    <a:pt x="251331" y="2531500"/>
                  </a:lnTo>
                  <a:lnTo>
                    <a:pt x="205183" y="2520129"/>
                  </a:lnTo>
                  <a:lnTo>
                    <a:pt x="162146" y="2501933"/>
                  </a:lnTo>
                  <a:lnTo>
                    <a:pt x="122840" y="2477532"/>
                  </a:lnTo>
                  <a:lnTo>
                    <a:pt x="87883" y="2447544"/>
                  </a:lnTo>
                  <a:lnTo>
                    <a:pt x="57895" y="2412587"/>
                  </a:lnTo>
                  <a:lnTo>
                    <a:pt x="33494" y="2373281"/>
                  </a:lnTo>
                  <a:lnTo>
                    <a:pt x="15298" y="2330244"/>
                  </a:lnTo>
                  <a:lnTo>
                    <a:pt x="3927" y="2284096"/>
                  </a:lnTo>
                  <a:lnTo>
                    <a:pt x="0" y="2235454"/>
                  </a:lnTo>
                  <a:lnTo>
                    <a:pt x="0" y="1485519"/>
                  </a:lnTo>
                  <a:lnTo>
                    <a:pt x="0" y="1035558"/>
                  </a:lnTo>
                  <a:close/>
                </a:path>
              </a:pathLst>
            </a:custGeom>
            <a:ln w="28956">
              <a:solidFill>
                <a:srgbClr val="9D1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3877" y="3173425"/>
            <a:ext cx="27641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7E7E7E"/>
                </a:solidFill>
                <a:latin typeface="Times New Roman"/>
                <a:cs typeface="Times New Roman"/>
              </a:rPr>
              <a:t>Validate</a:t>
            </a:r>
            <a:r>
              <a:rPr sz="3200" spc="-6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values  </a:t>
            </a:r>
            <a:r>
              <a:rPr sz="3200" spc="185" dirty="0">
                <a:solidFill>
                  <a:srgbClr val="7E7E7E"/>
                </a:solidFill>
                <a:latin typeface="Times New Roman"/>
                <a:cs typeface="Times New Roman"/>
              </a:rPr>
              <a:t>entered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in </a:t>
            </a: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form</a:t>
            </a:r>
            <a:r>
              <a:rPr sz="32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imes New Roman"/>
                <a:cs typeface="Times New Roman"/>
              </a:rPr>
              <a:t>fields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3" name="object 3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31975" y="1772412"/>
            <a:ext cx="7341234" cy="4695825"/>
            <a:chOff x="1331975" y="1772412"/>
            <a:chExt cx="7341234" cy="4695825"/>
          </a:xfrm>
        </p:grpSpPr>
        <p:sp>
          <p:nvSpPr>
            <p:cNvPr id="7" name="object 7"/>
            <p:cNvSpPr/>
            <p:nvPr/>
          </p:nvSpPr>
          <p:spPr>
            <a:xfrm>
              <a:off x="1331975" y="1772412"/>
              <a:ext cx="6582156" cy="4536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8984" y="4798314"/>
              <a:ext cx="6619875" cy="1655445"/>
            </a:xfrm>
            <a:custGeom>
              <a:avLst/>
              <a:gdLst/>
              <a:ahLst/>
              <a:cxnLst/>
              <a:rect l="l" t="t" r="r" b="b"/>
              <a:pathLst>
                <a:path w="6619875" h="1655445">
                  <a:moveTo>
                    <a:pt x="6343776" y="0"/>
                  </a:moveTo>
                  <a:lnTo>
                    <a:pt x="2215261" y="0"/>
                  </a:lnTo>
                  <a:lnTo>
                    <a:pt x="2165663" y="4442"/>
                  </a:lnTo>
                  <a:lnTo>
                    <a:pt x="2118987" y="17251"/>
                  </a:lnTo>
                  <a:lnTo>
                    <a:pt x="2076012" y="37648"/>
                  </a:lnTo>
                  <a:lnTo>
                    <a:pt x="2037515" y="64856"/>
                  </a:lnTo>
                  <a:lnTo>
                    <a:pt x="2004273" y="98098"/>
                  </a:lnTo>
                  <a:lnTo>
                    <a:pt x="1977065" y="136595"/>
                  </a:lnTo>
                  <a:lnTo>
                    <a:pt x="1956668" y="179570"/>
                  </a:lnTo>
                  <a:lnTo>
                    <a:pt x="1943859" y="226246"/>
                  </a:lnTo>
                  <a:lnTo>
                    <a:pt x="1939416" y="275844"/>
                  </a:lnTo>
                  <a:lnTo>
                    <a:pt x="1939416" y="965454"/>
                  </a:lnTo>
                  <a:lnTo>
                    <a:pt x="0" y="1102817"/>
                  </a:lnTo>
                  <a:lnTo>
                    <a:pt x="1939416" y="1379220"/>
                  </a:lnTo>
                  <a:lnTo>
                    <a:pt x="1943859" y="1428801"/>
                  </a:lnTo>
                  <a:lnTo>
                    <a:pt x="1956668" y="1475467"/>
                  </a:lnTo>
                  <a:lnTo>
                    <a:pt x="1977065" y="1518440"/>
                  </a:lnTo>
                  <a:lnTo>
                    <a:pt x="2004273" y="1556939"/>
                  </a:lnTo>
                  <a:lnTo>
                    <a:pt x="2037515" y="1590186"/>
                  </a:lnTo>
                  <a:lnTo>
                    <a:pt x="2076012" y="1617401"/>
                  </a:lnTo>
                  <a:lnTo>
                    <a:pt x="2118987" y="1637805"/>
                  </a:lnTo>
                  <a:lnTo>
                    <a:pt x="2165663" y="1650619"/>
                  </a:lnTo>
                  <a:lnTo>
                    <a:pt x="2215261" y="1655064"/>
                  </a:lnTo>
                  <a:lnTo>
                    <a:pt x="6343776" y="1655064"/>
                  </a:lnTo>
                  <a:lnTo>
                    <a:pt x="6393374" y="1650619"/>
                  </a:lnTo>
                  <a:lnTo>
                    <a:pt x="6440050" y="1637805"/>
                  </a:lnTo>
                  <a:lnTo>
                    <a:pt x="6483025" y="1617401"/>
                  </a:lnTo>
                  <a:lnTo>
                    <a:pt x="6521522" y="1590186"/>
                  </a:lnTo>
                  <a:lnTo>
                    <a:pt x="6554764" y="1556939"/>
                  </a:lnTo>
                  <a:lnTo>
                    <a:pt x="6581972" y="1518440"/>
                  </a:lnTo>
                  <a:lnTo>
                    <a:pt x="6602369" y="1475467"/>
                  </a:lnTo>
                  <a:lnTo>
                    <a:pt x="6615178" y="1428801"/>
                  </a:lnTo>
                  <a:lnTo>
                    <a:pt x="6619621" y="1379220"/>
                  </a:lnTo>
                  <a:lnTo>
                    <a:pt x="6619621" y="275844"/>
                  </a:lnTo>
                  <a:lnTo>
                    <a:pt x="6615178" y="226246"/>
                  </a:lnTo>
                  <a:lnTo>
                    <a:pt x="6602369" y="179570"/>
                  </a:lnTo>
                  <a:lnTo>
                    <a:pt x="6581972" y="136595"/>
                  </a:lnTo>
                  <a:lnTo>
                    <a:pt x="6554764" y="98098"/>
                  </a:lnTo>
                  <a:lnTo>
                    <a:pt x="6521522" y="64856"/>
                  </a:lnTo>
                  <a:lnTo>
                    <a:pt x="6483025" y="37648"/>
                  </a:lnTo>
                  <a:lnTo>
                    <a:pt x="6440050" y="17251"/>
                  </a:lnTo>
                  <a:lnTo>
                    <a:pt x="6393374" y="4442"/>
                  </a:lnTo>
                  <a:lnTo>
                    <a:pt x="6343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984" y="4798314"/>
              <a:ext cx="6619875" cy="1655445"/>
            </a:xfrm>
            <a:custGeom>
              <a:avLst/>
              <a:gdLst/>
              <a:ahLst/>
              <a:cxnLst/>
              <a:rect l="l" t="t" r="r" b="b"/>
              <a:pathLst>
                <a:path w="6619875" h="1655445">
                  <a:moveTo>
                    <a:pt x="1939416" y="275844"/>
                  </a:moveTo>
                  <a:lnTo>
                    <a:pt x="1943859" y="226246"/>
                  </a:lnTo>
                  <a:lnTo>
                    <a:pt x="1956668" y="179570"/>
                  </a:lnTo>
                  <a:lnTo>
                    <a:pt x="1977065" y="136595"/>
                  </a:lnTo>
                  <a:lnTo>
                    <a:pt x="2004273" y="98098"/>
                  </a:lnTo>
                  <a:lnTo>
                    <a:pt x="2037515" y="64856"/>
                  </a:lnTo>
                  <a:lnTo>
                    <a:pt x="2076012" y="37648"/>
                  </a:lnTo>
                  <a:lnTo>
                    <a:pt x="2118987" y="17251"/>
                  </a:lnTo>
                  <a:lnTo>
                    <a:pt x="2165663" y="4442"/>
                  </a:lnTo>
                  <a:lnTo>
                    <a:pt x="2215261" y="0"/>
                  </a:lnTo>
                  <a:lnTo>
                    <a:pt x="2719451" y="0"/>
                  </a:lnTo>
                  <a:lnTo>
                    <a:pt x="3889502" y="0"/>
                  </a:lnTo>
                  <a:lnTo>
                    <a:pt x="6343776" y="0"/>
                  </a:lnTo>
                  <a:lnTo>
                    <a:pt x="6393374" y="4442"/>
                  </a:lnTo>
                  <a:lnTo>
                    <a:pt x="6440050" y="17251"/>
                  </a:lnTo>
                  <a:lnTo>
                    <a:pt x="6483025" y="37648"/>
                  </a:lnTo>
                  <a:lnTo>
                    <a:pt x="6521522" y="64856"/>
                  </a:lnTo>
                  <a:lnTo>
                    <a:pt x="6554764" y="98098"/>
                  </a:lnTo>
                  <a:lnTo>
                    <a:pt x="6581972" y="136595"/>
                  </a:lnTo>
                  <a:lnTo>
                    <a:pt x="6602369" y="179570"/>
                  </a:lnTo>
                  <a:lnTo>
                    <a:pt x="6615178" y="226246"/>
                  </a:lnTo>
                  <a:lnTo>
                    <a:pt x="6619621" y="275844"/>
                  </a:lnTo>
                  <a:lnTo>
                    <a:pt x="6619621" y="965454"/>
                  </a:lnTo>
                  <a:lnTo>
                    <a:pt x="6619621" y="1379220"/>
                  </a:lnTo>
                  <a:lnTo>
                    <a:pt x="6615178" y="1428801"/>
                  </a:lnTo>
                  <a:lnTo>
                    <a:pt x="6602369" y="1475467"/>
                  </a:lnTo>
                  <a:lnTo>
                    <a:pt x="6581972" y="1518440"/>
                  </a:lnTo>
                  <a:lnTo>
                    <a:pt x="6554764" y="1556939"/>
                  </a:lnTo>
                  <a:lnTo>
                    <a:pt x="6521522" y="1590186"/>
                  </a:lnTo>
                  <a:lnTo>
                    <a:pt x="6483025" y="1617401"/>
                  </a:lnTo>
                  <a:lnTo>
                    <a:pt x="6440050" y="1637805"/>
                  </a:lnTo>
                  <a:lnTo>
                    <a:pt x="6393374" y="1650619"/>
                  </a:lnTo>
                  <a:lnTo>
                    <a:pt x="6343776" y="1655064"/>
                  </a:lnTo>
                  <a:lnTo>
                    <a:pt x="3889502" y="1655064"/>
                  </a:lnTo>
                  <a:lnTo>
                    <a:pt x="2719451" y="1655064"/>
                  </a:lnTo>
                  <a:lnTo>
                    <a:pt x="2215261" y="1655064"/>
                  </a:lnTo>
                  <a:lnTo>
                    <a:pt x="2165663" y="1650619"/>
                  </a:lnTo>
                  <a:lnTo>
                    <a:pt x="2118987" y="1637805"/>
                  </a:lnTo>
                  <a:lnTo>
                    <a:pt x="2076012" y="1617401"/>
                  </a:lnTo>
                  <a:lnTo>
                    <a:pt x="2037515" y="1590186"/>
                  </a:lnTo>
                  <a:lnTo>
                    <a:pt x="2004273" y="1556939"/>
                  </a:lnTo>
                  <a:lnTo>
                    <a:pt x="1977065" y="1518440"/>
                  </a:lnTo>
                  <a:lnTo>
                    <a:pt x="1956668" y="1475467"/>
                  </a:lnTo>
                  <a:lnTo>
                    <a:pt x="1943859" y="1428801"/>
                  </a:lnTo>
                  <a:lnTo>
                    <a:pt x="1939416" y="1379220"/>
                  </a:lnTo>
                  <a:lnTo>
                    <a:pt x="0" y="1102817"/>
                  </a:lnTo>
                  <a:lnTo>
                    <a:pt x="1939416" y="965454"/>
                  </a:lnTo>
                  <a:lnTo>
                    <a:pt x="1939416" y="275844"/>
                  </a:lnTo>
                  <a:close/>
                </a:path>
              </a:pathLst>
            </a:custGeom>
            <a:ln w="28956">
              <a:solidFill>
                <a:srgbClr val="9D1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12082" y="4854702"/>
            <a:ext cx="421068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Load </a:t>
            </a:r>
            <a:r>
              <a:rPr sz="3200" spc="155" dirty="0">
                <a:solidFill>
                  <a:srgbClr val="7E7E7E"/>
                </a:solidFill>
                <a:latin typeface="Times New Roman"/>
                <a:cs typeface="Times New Roman"/>
              </a:rPr>
              <a:t>information  automatically </a:t>
            </a:r>
            <a:r>
              <a:rPr sz="3200" spc="250" dirty="0">
                <a:solidFill>
                  <a:srgbClr val="7E7E7E"/>
                </a:solidFill>
                <a:latin typeface="Times New Roman"/>
                <a:cs typeface="Times New Roman"/>
              </a:rPr>
              <a:t>when</a:t>
            </a:r>
            <a:r>
              <a:rPr sz="3200" spc="-2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7E7E7E"/>
                </a:solidFill>
                <a:latin typeface="Times New Roman"/>
                <a:cs typeface="Times New Roman"/>
              </a:rPr>
              <a:t>it's  </a:t>
            </a:r>
            <a:r>
              <a:rPr sz="3200" spc="215" dirty="0">
                <a:solidFill>
                  <a:srgbClr val="7E7E7E"/>
                </a:solidFill>
                <a:latin typeface="Times New Roman"/>
                <a:cs typeface="Times New Roman"/>
              </a:rPr>
              <a:t>needed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3" name="object 3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18159" y="1836419"/>
            <a:ext cx="8368665" cy="4514215"/>
            <a:chOff x="518159" y="1836419"/>
            <a:chExt cx="8368665" cy="4514215"/>
          </a:xfrm>
        </p:grpSpPr>
        <p:sp>
          <p:nvSpPr>
            <p:cNvPr id="7" name="object 7"/>
            <p:cNvSpPr/>
            <p:nvPr/>
          </p:nvSpPr>
          <p:spPr>
            <a:xfrm>
              <a:off x="518159" y="1836419"/>
              <a:ext cx="5760720" cy="3648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9026" y="2205990"/>
              <a:ext cx="4973320" cy="4130040"/>
            </a:xfrm>
            <a:custGeom>
              <a:avLst/>
              <a:gdLst/>
              <a:ahLst/>
              <a:cxnLst/>
              <a:rect l="l" t="t" r="r" b="b"/>
              <a:pathLst>
                <a:path w="4973320" h="4130040">
                  <a:moveTo>
                    <a:pt x="4360799" y="0"/>
                  </a:moveTo>
                  <a:lnTo>
                    <a:pt x="1912239" y="0"/>
                  </a:lnTo>
                  <a:lnTo>
                    <a:pt x="1864400" y="1841"/>
                  </a:lnTo>
                  <a:lnTo>
                    <a:pt x="1817569" y="7276"/>
                  </a:lnTo>
                  <a:lnTo>
                    <a:pt x="1771881" y="16167"/>
                  </a:lnTo>
                  <a:lnTo>
                    <a:pt x="1727472" y="28378"/>
                  </a:lnTo>
                  <a:lnTo>
                    <a:pt x="1684478" y="43774"/>
                  </a:lnTo>
                  <a:lnTo>
                    <a:pt x="1643036" y="62218"/>
                  </a:lnTo>
                  <a:lnTo>
                    <a:pt x="1603280" y="83575"/>
                  </a:lnTo>
                  <a:lnTo>
                    <a:pt x="1565349" y="107708"/>
                  </a:lnTo>
                  <a:lnTo>
                    <a:pt x="1529377" y="134480"/>
                  </a:lnTo>
                  <a:lnTo>
                    <a:pt x="1495500" y="163757"/>
                  </a:lnTo>
                  <a:lnTo>
                    <a:pt x="1463856" y="195401"/>
                  </a:lnTo>
                  <a:lnTo>
                    <a:pt x="1434579" y="229278"/>
                  </a:lnTo>
                  <a:lnTo>
                    <a:pt x="1407807" y="265250"/>
                  </a:lnTo>
                  <a:lnTo>
                    <a:pt x="1383674" y="303181"/>
                  </a:lnTo>
                  <a:lnTo>
                    <a:pt x="1362317" y="342937"/>
                  </a:lnTo>
                  <a:lnTo>
                    <a:pt x="1343873" y="384379"/>
                  </a:lnTo>
                  <a:lnTo>
                    <a:pt x="1328477" y="427373"/>
                  </a:lnTo>
                  <a:lnTo>
                    <a:pt x="1316266" y="471782"/>
                  </a:lnTo>
                  <a:lnTo>
                    <a:pt x="1307375" y="517470"/>
                  </a:lnTo>
                  <a:lnTo>
                    <a:pt x="1301940" y="564301"/>
                  </a:lnTo>
                  <a:lnTo>
                    <a:pt x="1300099" y="612139"/>
                  </a:lnTo>
                  <a:lnTo>
                    <a:pt x="1300099" y="2409190"/>
                  </a:lnTo>
                  <a:lnTo>
                    <a:pt x="0" y="2944622"/>
                  </a:lnTo>
                  <a:lnTo>
                    <a:pt x="1300099" y="3441700"/>
                  </a:lnTo>
                  <a:lnTo>
                    <a:pt x="1300099" y="3517887"/>
                  </a:lnTo>
                  <a:lnTo>
                    <a:pt x="1301940" y="3565727"/>
                  </a:lnTo>
                  <a:lnTo>
                    <a:pt x="1307375" y="3612559"/>
                  </a:lnTo>
                  <a:lnTo>
                    <a:pt x="1316266" y="3658249"/>
                  </a:lnTo>
                  <a:lnTo>
                    <a:pt x="1328477" y="3702659"/>
                  </a:lnTo>
                  <a:lnTo>
                    <a:pt x="1343873" y="3745654"/>
                  </a:lnTo>
                  <a:lnTo>
                    <a:pt x="1362317" y="3787098"/>
                  </a:lnTo>
                  <a:lnTo>
                    <a:pt x="1383674" y="3826854"/>
                  </a:lnTo>
                  <a:lnTo>
                    <a:pt x="1407807" y="3864786"/>
                  </a:lnTo>
                  <a:lnTo>
                    <a:pt x="1434579" y="3900759"/>
                  </a:lnTo>
                  <a:lnTo>
                    <a:pt x="1463856" y="3934636"/>
                  </a:lnTo>
                  <a:lnTo>
                    <a:pt x="1495500" y="3966281"/>
                  </a:lnTo>
                  <a:lnTo>
                    <a:pt x="1529377" y="3995558"/>
                  </a:lnTo>
                  <a:lnTo>
                    <a:pt x="1565349" y="4022331"/>
                  </a:lnTo>
                  <a:lnTo>
                    <a:pt x="1603280" y="4046464"/>
                  </a:lnTo>
                  <a:lnTo>
                    <a:pt x="1643036" y="4067820"/>
                  </a:lnTo>
                  <a:lnTo>
                    <a:pt x="1684478" y="4086265"/>
                  </a:lnTo>
                  <a:lnTo>
                    <a:pt x="1727472" y="4101661"/>
                  </a:lnTo>
                  <a:lnTo>
                    <a:pt x="1771881" y="4113872"/>
                  </a:lnTo>
                  <a:lnTo>
                    <a:pt x="1817569" y="4122763"/>
                  </a:lnTo>
                  <a:lnTo>
                    <a:pt x="1864400" y="4128198"/>
                  </a:lnTo>
                  <a:lnTo>
                    <a:pt x="1912239" y="4130040"/>
                  </a:lnTo>
                  <a:lnTo>
                    <a:pt x="4360799" y="4130040"/>
                  </a:lnTo>
                  <a:lnTo>
                    <a:pt x="4408637" y="4128198"/>
                  </a:lnTo>
                  <a:lnTo>
                    <a:pt x="4455468" y="4122763"/>
                  </a:lnTo>
                  <a:lnTo>
                    <a:pt x="4501156" y="4113872"/>
                  </a:lnTo>
                  <a:lnTo>
                    <a:pt x="4545565" y="4101661"/>
                  </a:lnTo>
                  <a:lnTo>
                    <a:pt x="4588559" y="4086265"/>
                  </a:lnTo>
                  <a:lnTo>
                    <a:pt x="4630001" y="4067820"/>
                  </a:lnTo>
                  <a:lnTo>
                    <a:pt x="4669757" y="4046464"/>
                  </a:lnTo>
                  <a:lnTo>
                    <a:pt x="4707688" y="4022331"/>
                  </a:lnTo>
                  <a:lnTo>
                    <a:pt x="4743660" y="3995558"/>
                  </a:lnTo>
                  <a:lnTo>
                    <a:pt x="4777537" y="3966281"/>
                  </a:lnTo>
                  <a:lnTo>
                    <a:pt x="4809181" y="3934636"/>
                  </a:lnTo>
                  <a:lnTo>
                    <a:pt x="4838458" y="3900759"/>
                  </a:lnTo>
                  <a:lnTo>
                    <a:pt x="4865230" y="3864786"/>
                  </a:lnTo>
                  <a:lnTo>
                    <a:pt x="4889363" y="3826854"/>
                  </a:lnTo>
                  <a:lnTo>
                    <a:pt x="4910720" y="3787098"/>
                  </a:lnTo>
                  <a:lnTo>
                    <a:pt x="4929164" y="3745654"/>
                  </a:lnTo>
                  <a:lnTo>
                    <a:pt x="4944560" y="3702659"/>
                  </a:lnTo>
                  <a:lnTo>
                    <a:pt x="4956771" y="3658249"/>
                  </a:lnTo>
                  <a:lnTo>
                    <a:pt x="4965662" y="3612559"/>
                  </a:lnTo>
                  <a:lnTo>
                    <a:pt x="4971097" y="3565727"/>
                  </a:lnTo>
                  <a:lnTo>
                    <a:pt x="4972939" y="3517887"/>
                  </a:lnTo>
                  <a:lnTo>
                    <a:pt x="4972939" y="612139"/>
                  </a:lnTo>
                  <a:lnTo>
                    <a:pt x="4971097" y="564301"/>
                  </a:lnTo>
                  <a:lnTo>
                    <a:pt x="4965662" y="517470"/>
                  </a:lnTo>
                  <a:lnTo>
                    <a:pt x="4956771" y="471782"/>
                  </a:lnTo>
                  <a:lnTo>
                    <a:pt x="4944560" y="427373"/>
                  </a:lnTo>
                  <a:lnTo>
                    <a:pt x="4929164" y="384379"/>
                  </a:lnTo>
                  <a:lnTo>
                    <a:pt x="4910720" y="342937"/>
                  </a:lnTo>
                  <a:lnTo>
                    <a:pt x="4889363" y="303181"/>
                  </a:lnTo>
                  <a:lnTo>
                    <a:pt x="4865230" y="265250"/>
                  </a:lnTo>
                  <a:lnTo>
                    <a:pt x="4838458" y="229278"/>
                  </a:lnTo>
                  <a:lnTo>
                    <a:pt x="4809181" y="195401"/>
                  </a:lnTo>
                  <a:lnTo>
                    <a:pt x="4777537" y="163757"/>
                  </a:lnTo>
                  <a:lnTo>
                    <a:pt x="4743660" y="134480"/>
                  </a:lnTo>
                  <a:lnTo>
                    <a:pt x="4707688" y="107708"/>
                  </a:lnTo>
                  <a:lnTo>
                    <a:pt x="4669757" y="83575"/>
                  </a:lnTo>
                  <a:lnTo>
                    <a:pt x="4630001" y="62218"/>
                  </a:lnTo>
                  <a:lnTo>
                    <a:pt x="4588559" y="43774"/>
                  </a:lnTo>
                  <a:lnTo>
                    <a:pt x="4545565" y="28378"/>
                  </a:lnTo>
                  <a:lnTo>
                    <a:pt x="4501156" y="16167"/>
                  </a:lnTo>
                  <a:lnTo>
                    <a:pt x="4455468" y="7276"/>
                  </a:lnTo>
                  <a:lnTo>
                    <a:pt x="4408637" y="1841"/>
                  </a:lnTo>
                  <a:lnTo>
                    <a:pt x="4360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9026" y="2205990"/>
              <a:ext cx="4973320" cy="4130040"/>
            </a:xfrm>
            <a:custGeom>
              <a:avLst/>
              <a:gdLst/>
              <a:ahLst/>
              <a:cxnLst/>
              <a:rect l="l" t="t" r="r" b="b"/>
              <a:pathLst>
                <a:path w="4973320" h="4130040">
                  <a:moveTo>
                    <a:pt x="1300099" y="612139"/>
                  </a:moveTo>
                  <a:lnTo>
                    <a:pt x="1301940" y="564301"/>
                  </a:lnTo>
                  <a:lnTo>
                    <a:pt x="1307375" y="517470"/>
                  </a:lnTo>
                  <a:lnTo>
                    <a:pt x="1316266" y="471782"/>
                  </a:lnTo>
                  <a:lnTo>
                    <a:pt x="1328477" y="427373"/>
                  </a:lnTo>
                  <a:lnTo>
                    <a:pt x="1343873" y="384379"/>
                  </a:lnTo>
                  <a:lnTo>
                    <a:pt x="1362317" y="342937"/>
                  </a:lnTo>
                  <a:lnTo>
                    <a:pt x="1383674" y="303181"/>
                  </a:lnTo>
                  <a:lnTo>
                    <a:pt x="1407807" y="265250"/>
                  </a:lnTo>
                  <a:lnTo>
                    <a:pt x="1434579" y="229278"/>
                  </a:lnTo>
                  <a:lnTo>
                    <a:pt x="1463856" y="195401"/>
                  </a:lnTo>
                  <a:lnTo>
                    <a:pt x="1495500" y="163757"/>
                  </a:lnTo>
                  <a:lnTo>
                    <a:pt x="1529377" y="134480"/>
                  </a:lnTo>
                  <a:lnTo>
                    <a:pt x="1565349" y="107708"/>
                  </a:lnTo>
                  <a:lnTo>
                    <a:pt x="1603280" y="83575"/>
                  </a:lnTo>
                  <a:lnTo>
                    <a:pt x="1643036" y="62218"/>
                  </a:lnTo>
                  <a:lnTo>
                    <a:pt x="1684478" y="43774"/>
                  </a:lnTo>
                  <a:lnTo>
                    <a:pt x="1727472" y="28378"/>
                  </a:lnTo>
                  <a:lnTo>
                    <a:pt x="1771881" y="16167"/>
                  </a:lnTo>
                  <a:lnTo>
                    <a:pt x="1817569" y="7276"/>
                  </a:lnTo>
                  <a:lnTo>
                    <a:pt x="1864400" y="1841"/>
                  </a:lnTo>
                  <a:lnTo>
                    <a:pt x="1912239" y="0"/>
                  </a:lnTo>
                  <a:lnTo>
                    <a:pt x="2830449" y="0"/>
                  </a:lnTo>
                  <a:lnTo>
                    <a:pt x="4360799" y="0"/>
                  </a:lnTo>
                  <a:lnTo>
                    <a:pt x="4408637" y="1841"/>
                  </a:lnTo>
                  <a:lnTo>
                    <a:pt x="4455468" y="7276"/>
                  </a:lnTo>
                  <a:lnTo>
                    <a:pt x="4501156" y="16167"/>
                  </a:lnTo>
                  <a:lnTo>
                    <a:pt x="4545565" y="28378"/>
                  </a:lnTo>
                  <a:lnTo>
                    <a:pt x="4588559" y="43774"/>
                  </a:lnTo>
                  <a:lnTo>
                    <a:pt x="4630001" y="62218"/>
                  </a:lnTo>
                  <a:lnTo>
                    <a:pt x="4669757" y="83575"/>
                  </a:lnTo>
                  <a:lnTo>
                    <a:pt x="4707688" y="107708"/>
                  </a:lnTo>
                  <a:lnTo>
                    <a:pt x="4743660" y="134480"/>
                  </a:lnTo>
                  <a:lnTo>
                    <a:pt x="4777537" y="163757"/>
                  </a:lnTo>
                  <a:lnTo>
                    <a:pt x="4809181" y="195401"/>
                  </a:lnTo>
                  <a:lnTo>
                    <a:pt x="4838458" y="229278"/>
                  </a:lnTo>
                  <a:lnTo>
                    <a:pt x="4865230" y="265250"/>
                  </a:lnTo>
                  <a:lnTo>
                    <a:pt x="4889363" y="303181"/>
                  </a:lnTo>
                  <a:lnTo>
                    <a:pt x="4910720" y="342937"/>
                  </a:lnTo>
                  <a:lnTo>
                    <a:pt x="4929164" y="384379"/>
                  </a:lnTo>
                  <a:lnTo>
                    <a:pt x="4944560" y="427373"/>
                  </a:lnTo>
                  <a:lnTo>
                    <a:pt x="4956771" y="471782"/>
                  </a:lnTo>
                  <a:lnTo>
                    <a:pt x="4965662" y="517470"/>
                  </a:lnTo>
                  <a:lnTo>
                    <a:pt x="4971097" y="564301"/>
                  </a:lnTo>
                  <a:lnTo>
                    <a:pt x="4972939" y="612139"/>
                  </a:lnTo>
                  <a:lnTo>
                    <a:pt x="4972939" y="2409190"/>
                  </a:lnTo>
                  <a:lnTo>
                    <a:pt x="4972939" y="3441700"/>
                  </a:lnTo>
                  <a:lnTo>
                    <a:pt x="4972939" y="3517887"/>
                  </a:lnTo>
                  <a:lnTo>
                    <a:pt x="4971097" y="3565727"/>
                  </a:lnTo>
                  <a:lnTo>
                    <a:pt x="4965662" y="3612559"/>
                  </a:lnTo>
                  <a:lnTo>
                    <a:pt x="4956771" y="3658249"/>
                  </a:lnTo>
                  <a:lnTo>
                    <a:pt x="4944560" y="3702659"/>
                  </a:lnTo>
                  <a:lnTo>
                    <a:pt x="4929164" y="3745654"/>
                  </a:lnTo>
                  <a:lnTo>
                    <a:pt x="4910720" y="3787098"/>
                  </a:lnTo>
                  <a:lnTo>
                    <a:pt x="4889363" y="3826854"/>
                  </a:lnTo>
                  <a:lnTo>
                    <a:pt x="4865230" y="3864786"/>
                  </a:lnTo>
                  <a:lnTo>
                    <a:pt x="4838458" y="3900759"/>
                  </a:lnTo>
                  <a:lnTo>
                    <a:pt x="4809181" y="3934636"/>
                  </a:lnTo>
                  <a:lnTo>
                    <a:pt x="4777537" y="3966281"/>
                  </a:lnTo>
                  <a:lnTo>
                    <a:pt x="4743660" y="3995558"/>
                  </a:lnTo>
                  <a:lnTo>
                    <a:pt x="4707688" y="4022331"/>
                  </a:lnTo>
                  <a:lnTo>
                    <a:pt x="4669757" y="4046464"/>
                  </a:lnTo>
                  <a:lnTo>
                    <a:pt x="4630001" y="4067820"/>
                  </a:lnTo>
                  <a:lnTo>
                    <a:pt x="4588559" y="4086265"/>
                  </a:lnTo>
                  <a:lnTo>
                    <a:pt x="4545565" y="4101661"/>
                  </a:lnTo>
                  <a:lnTo>
                    <a:pt x="4501156" y="4113872"/>
                  </a:lnTo>
                  <a:lnTo>
                    <a:pt x="4455468" y="4122763"/>
                  </a:lnTo>
                  <a:lnTo>
                    <a:pt x="4408637" y="4128198"/>
                  </a:lnTo>
                  <a:lnTo>
                    <a:pt x="4360799" y="4130040"/>
                  </a:lnTo>
                  <a:lnTo>
                    <a:pt x="2830449" y="4130040"/>
                  </a:lnTo>
                  <a:lnTo>
                    <a:pt x="1912239" y="4130040"/>
                  </a:lnTo>
                  <a:lnTo>
                    <a:pt x="1864400" y="4128198"/>
                  </a:lnTo>
                  <a:lnTo>
                    <a:pt x="1817569" y="4122763"/>
                  </a:lnTo>
                  <a:lnTo>
                    <a:pt x="1771881" y="4113872"/>
                  </a:lnTo>
                  <a:lnTo>
                    <a:pt x="1727472" y="4101661"/>
                  </a:lnTo>
                  <a:lnTo>
                    <a:pt x="1684478" y="4086265"/>
                  </a:lnTo>
                  <a:lnTo>
                    <a:pt x="1643036" y="4067820"/>
                  </a:lnTo>
                  <a:lnTo>
                    <a:pt x="1603280" y="4046464"/>
                  </a:lnTo>
                  <a:lnTo>
                    <a:pt x="1565349" y="4022331"/>
                  </a:lnTo>
                  <a:lnTo>
                    <a:pt x="1529377" y="3995558"/>
                  </a:lnTo>
                  <a:lnTo>
                    <a:pt x="1495500" y="3966281"/>
                  </a:lnTo>
                  <a:lnTo>
                    <a:pt x="1463856" y="3934636"/>
                  </a:lnTo>
                  <a:lnTo>
                    <a:pt x="1434579" y="3900759"/>
                  </a:lnTo>
                  <a:lnTo>
                    <a:pt x="1407807" y="3864786"/>
                  </a:lnTo>
                  <a:lnTo>
                    <a:pt x="1383674" y="3826854"/>
                  </a:lnTo>
                  <a:lnTo>
                    <a:pt x="1362317" y="3787098"/>
                  </a:lnTo>
                  <a:lnTo>
                    <a:pt x="1343873" y="3745654"/>
                  </a:lnTo>
                  <a:lnTo>
                    <a:pt x="1328477" y="3702659"/>
                  </a:lnTo>
                  <a:lnTo>
                    <a:pt x="1316266" y="3658249"/>
                  </a:lnTo>
                  <a:lnTo>
                    <a:pt x="1307375" y="3612559"/>
                  </a:lnTo>
                  <a:lnTo>
                    <a:pt x="1301940" y="3565727"/>
                  </a:lnTo>
                  <a:lnTo>
                    <a:pt x="1300099" y="3517887"/>
                  </a:lnTo>
                  <a:lnTo>
                    <a:pt x="1300099" y="3441700"/>
                  </a:lnTo>
                  <a:lnTo>
                    <a:pt x="0" y="2944622"/>
                  </a:lnTo>
                  <a:lnTo>
                    <a:pt x="1300099" y="2409190"/>
                  </a:lnTo>
                  <a:lnTo>
                    <a:pt x="1300099" y="612139"/>
                  </a:lnTo>
                  <a:close/>
                </a:path>
              </a:pathLst>
            </a:custGeom>
            <a:ln w="28956">
              <a:solidFill>
                <a:srgbClr val="9D1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1573" y="2279650"/>
            <a:ext cx="310769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Create </a:t>
            </a:r>
            <a:r>
              <a:rPr sz="3200" spc="204" dirty="0">
                <a:solidFill>
                  <a:srgbClr val="7E7E7E"/>
                </a:solidFill>
                <a:latin typeface="Times New Roman"/>
                <a:cs typeface="Times New Roman"/>
              </a:rPr>
              <a:t>photo  </a:t>
            </a: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slideshow </a:t>
            </a:r>
            <a:r>
              <a:rPr sz="3200" spc="265" dirty="0">
                <a:solidFill>
                  <a:srgbClr val="7E7E7E"/>
                </a:solidFill>
                <a:latin typeface="Times New Roman"/>
                <a:cs typeface="Times New Roman"/>
              </a:rPr>
              <a:t>and  </a:t>
            </a:r>
            <a:r>
              <a:rPr sz="3200" spc="135" dirty="0">
                <a:solidFill>
                  <a:srgbClr val="7E7E7E"/>
                </a:solidFill>
                <a:latin typeface="Times New Roman"/>
                <a:cs typeface="Times New Roman"/>
              </a:rPr>
              <a:t>control </a:t>
            </a:r>
            <a:r>
              <a:rPr sz="3200" spc="254" dirty="0">
                <a:solidFill>
                  <a:srgbClr val="7E7E7E"/>
                </a:solidFill>
                <a:latin typeface="Times New Roman"/>
                <a:cs typeface="Times New Roman"/>
              </a:rPr>
              <a:t>how</a:t>
            </a:r>
            <a:r>
              <a:rPr sz="3200" spc="-2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7E7E7E"/>
                </a:solidFill>
                <a:latin typeface="Times New Roman"/>
                <a:cs typeface="Times New Roman"/>
              </a:rPr>
              <a:t>long  </a:t>
            </a:r>
            <a:r>
              <a:rPr sz="3200" spc="95" dirty="0">
                <a:solidFill>
                  <a:srgbClr val="7E7E7E"/>
                </a:solidFill>
                <a:latin typeface="Times New Roman"/>
                <a:cs typeface="Times New Roman"/>
              </a:rPr>
              <a:t>it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takes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85" dirty="0">
                <a:solidFill>
                  <a:srgbClr val="7E7E7E"/>
                </a:solidFill>
                <a:latin typeface="Times New Roman"/>
                <a:cs typeface="Times New Roman"/>
              </a:rPr>
              <a:t>move 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from </a:t>
            </a: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one image 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7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3200" spc="140" dirty="0">
                <a:solidFill>
                  <a:srgbClr val="7E7E7E"/>
                </a:solidFill>
                <a:latin typeface="Times New Roman"/>
                <a:cs typeface="Times New Roman"/>
              </a:rPr>
              <a:t>next </a:t>
            </a:r>
            <a:r>
              <a:rPr sz="3200" spc="265" dirty="0">
                <a:solidFill>
                  <a:srgbClr val="7E7E7E"/>
                </a:solidFill>
                <a:latin typeface="Times New Roman"/>
                <a:cs typeface="Times New Roman"/>
              </a:rPr>
              <a:t>and  </a:t>
            </a:r>
            <a:r>
              <a:rPr sz="3200" spc="204" dirty="0">
                <a:solidFill>
                  <a:srgbClr val="7E7E7E"/>
                </a:solidFill>
                <a:latin typeface="Times New Roman"/>
                <a:cs typeface="Times New Roman"/>
              </a:rPr>
              <a:t>with </a:t>
            </a:r>
            <a:r>
              <a:rPr sz="3200" spc="240" dirty="0">
                <a:solidFill>
                  <a:srgbClr val="7E7E7E"/>
                </a:solidFill>
                <a:latin typeface="Times New Roman"/>
                <a:cs typeface="Times New Roman"/>
              </a:rPr>
              <a:t>what  </a:t>
            </a:r>
            <a:r>
              <a:rPr sz="3200" spc="175" dirty="0">
                <a:solidFill>
                  <a:srgbClr val="7E7E7E"/>
                </a:solidFill>
                <a:latin typeface="Times New Roman"/>
                <a:cs typeface="Times New Roman"/>
              </a:rPr>
              <a:t>animation</a:t>
            </a:r>
            <a:r>
              <a:rPr sz="32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7E7E7E"/>
                </a:solidFill>
                <a:latin typeface="Times New Roman"/>
                <a:cs typeface="Times New Roman"/>
              </a:rPr>
              <a:t>effect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3" name="object 3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0636" y="2048332"/>
            <a:ext cx="76034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5" dirty="0">
                <a:solidFill>
                  <a:srgbClr val="7E7E7E"/>
                </a:solidFill>
                <a:latin typeface="Times New Roman"/>
                <a:cs typeface="Times New Roman"/>
              </a:rPr>
              <a:t>And </a:t>
            </a:r>
            <a:r>
              <a:rPr sz="5400" spc="385" dirty="0">
                <a:solidFill>
                  <a:srgbClr val="7E7E7E"/>
                </a:solidFill>
                <a:latin typeface="Times New Roman"/>
                <a:cs typeface="Times New Roman"/>
              </a:rPr>
              <a:t>much </a:t>
            </a:r>
            <a:r>
              <a:rPr sz="5400" spc="390" dirty="0">
                <a:solidFill>
                  <a:srgbClr val="7E7E7E"/>
                </a:solidFill>
                <a:latin typeface="Times New Roman"/>
                <a:cs typeface="Times New Roman"/>
              </a:rPr>
              <a:t>much</a:t>
            </a:r>
            <a:r>
              <a:rPr sz="5400" spc="-894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265" dirty="0">
                <a:solidFill>
                  <a:srgbClr val="7E7E7E"/>
                </a:solidFill>
                <a:latin typeface="Times New Roman"/>
                <a:cs typeface="Times New Roman"/>
              </a:rPr>
              <a:t>more…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3" y="102107"/>
            <a:ext cx="907846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737" y="270459"/>
            <a:ext cx="8329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Three </a:t>
            </a:r>
            <a:r>
              <a:rPr spc="210" dirty="0"/>
              <a:t>layers </a:t>
            </a:r>
            <a:r>
              <a:rPr spc="125" dirty="0"/>
              <a:t>of </a:t>
            </a:r>
            <a:r>
              <a:rPr spc="325" dirty="0"/>
              <a:t>web</a:t>
            </a:r>
            <a:r>
              <a:rPr spc="-570" dirty="0"/>
              <a:t> </a:t>
            </a:r>
            <a:r>
              <a:rPr spc="235" dirty="0"/>
              <a:t>design: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847413"/>
            <a:ext cx="2922270" cy="161861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5400" b="1" spc="65" dirty="0">
                <a:solidFill>
                  <a:srgbClr val="9D1E22"/>
                </a:solidFill>
                <a:latin typeface="Times New Roman"/>
                <a:cs typeface="Times New Roman"/>
              </a:rPr>
              <a:t>Structure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000" spc="120" dirty="0">
                <a:solidFill>
                  <a:srgbClr val="7E7E7E"/>
                </a:solidFill>
                <a:latin typeface="Times New Roman"/>
                <a:cs typeface="Times New Roman"/>
              </a:rPr>
              <a:t>HTML</a:t>
            </a:r>
            <a:r>
              <a:rPr sz="3000" spc="-1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7E7E7E"/>
                </a:solidFill>
                <a:latin typeface="Times New Roman"/>
                <a:cs typeface="Times New Roman"/>
              </a:rPr>
              <a:t>markup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226" y="1847413"/>
            <a:ext cx="1626870" cy="161861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5400" b="1" spc="240" dirty="0">
                <a:solidFill>
                  <a:srgbClr val="9D1E22"/>
                </a:solidFill>
                <a:latin typeface="Times New Roman"/>
                <a:cs typeface="Times New Roman"/>
              </a:rPr>
              <a:t>Style</a:t>
            </a:r>
            <a:endParaRPr sz="5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875"/>
              </a:spcBef>
            </a:pPr>
            <a:r>
              <a:rPr sz="3000" spc="-25" dirty="0">
                <a:solidFill>
                  <a:srgbClr val="7E7E7E"/>
                </a:solidFill>
                <a:latin typeface="Times New Roman"/>
                <a:cs typeface="Times New Roman"/>
              </a:rPr>
              <a:t>CSS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5919" y="1847413"/>
            <a:ext cx="2842260" cy="161861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5400" b="1" spc="210" dirty="0">
                <a:solidFill>
                  <a:srgbClr val="9D1E22"/>
                </a:solidFill>
                <a:latin typeface="Times New Roman"/>
                <a:cs typeface="Times New Roman"/>
              </a:rPr>
              <a:t>Behavi</a:t>
            </a:r>
            <a:r>
              <a:rPr sz="5400" b="1" spc="195" dirty="0">
                <a:solidFill>
                  <a:srgbClr val="9D1E22"/>
                </a:solidFill>
                <a:latin typeface="Times New Roman"/>
                <a:cs typeface="Times New Roman"/>
              </a:rPr>
              <a:t>o</a:t>
            </a:r>
            <a:r>
              <a:rPr sz="5400" b="1" spc="-295" dirty="0">
                <a:solidFill>
                  <a:srgbClr val="9D1E22"/>
                </a:solidFill>
                <a:latin typeface="Times New Roman"/>
                <a:cs typeface="Times New Roman"/>
              </a:rPr>
              <a:t>r</a:t>
            </a:r>
            <a:endParaRPr sz="5400">
              <a:latin typeface="Times New Roman"/>
              <a:cs typeface="Times New Roman"/>
            </a:endParaRPr>
          </a:p>
          <a:p>
            <a:pPr marL="892175">
              <a:lnSpc>
                <a:spcPct val="100000"/>
              </a:lnSpc>
              <a:spcBef>
                <a:spcPts val="875"/>
              </a:spcBef>
            </a:pPr>
            <a:r>
              <a:rPr sz="3000" spc="85" dirty="0">
                <a:solidFill>
                  <a:srgbClr val="7E7E7E"/>
                </a:solidFill>
                <a:latin typeface="Times New Roman"/>
                <a:cs typeface="Times New Roman"/>
              </a:rPr>
              <a:t>JavaScript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388" y="3810000"/>
            <a:ext cx="9088120" cy="2676525"/>
            <a:chOff x="56388" y="3810000"/>
            <a:chExt cx="9088120" cy="2676525"/>
          </a:xfrm>
        </p:grpSpPr>
        <p:sp>
          <p:nvSpPr>
            <p:cNvPr id="8" name="object 8"/>
            <p:cNvSpPr/>
            <p:nvPr/>
          </p:nvSpPr>
          <p:spPr>
            <a:xfrm>
              <a:off x="56388" y="3810000"/>
              <a:ext cx="3499104" cy="26700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59" y="4005071"/>
              <a:ext cx="2910840" cy="2081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96411" y="3810000"/>
              <a:ext cx="3293364" cy="26761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484" y="4005071"/>
              <a:ext cx="2705100" cy="2087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3179" y="3810000"/>
              <a:ext cx="2750820" cy="2659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8252" y="4005071"/>
              <a:ext cx="2296668" cy="20711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0132" y="316991"/>
            <a:ext cx="3980688" cy="154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998" y="486613"/>
            <a:ext cx="30810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</a:t>
            </a:r>
            <a:r>
              <a:rPr spc="200" dirty="0"/>
              <a:t>v</a:t>
            </a:r>
            <a:r>
              <a:rPr spc="190" dirty="0"/>
              <a:t>aScript</a:t>
            </a:r>
          </a:p>
        </p:txBody>
      </p:sp>
      <p:sp>
        <p:nvSpPr>
          <p:cNvPr id="4" name="object 4"/>
          <p:cNvSpPr/>
          <p:nvPr/>
        </p:nvSpPr>
        <p:spPr>
          <a:xfrm>
            <a:off x="5879591" y="2781300"/>
            <a:ext cx="2807208" cy="2663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366" y="1415237"/>
            <a:ext cx="7265034" cy="454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7E7E7E"/>
                </a:solidFill>
                <a:latin typeface="Times New Roman"/>
                <a:cs typeface="Times New Roman"/>
              </a:rPr>
              <a:t>At </a:t>
            </a:r>
            <a:r>
              <a:rPr sz="3600" spc="19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3600" spc="185" dirty="0">
                <a:solidFill>
                  <a:srgbClr val="7E7E7E"/>
                </a:solidFill>
                <a:latin typeface="Times New Roman"/>
                <a:cs typeface="Times New Roman"/>
              </a:rPr>
              <a:t>beginning </a:t>
            </a:r>
            <a:r>
              <a:rPr sz="3600" spc="100" dirty="0">
                <a:solidFill>
                  <a:srgbClr val="7E7E7E"/>
                </a:solidFill>
                <a:latin typeface="Times New Roman"/>
                <a:cs typeface="Times New Roman"/>
              </a:rPr>
              <a:t>JavaScript </a:t>
            </a:r>
            <a:r>
              <a:rPr sz="3600" spc="204" dirty="0">
                <a:solidFill>
                  <a:srgbClr val="7E7E7E"/>
                </a:solidFill>
                <a:latin typeface="Times New Roman"/>
                <a:cs typeface="Times New Roman"/>
              </a:rPr>
              <a:t>was  </a:t>
            </a:r>
            <a:r>
              <a:rPr sz="3600" spc="215" dirty="0">
                <a:solidFill>
                  <a:srgbClr val="7E7E7E"/>
                </a:solidFill>
                <a:latin typeface="Times New Roman"/>
                <a:cs typeface="Times New Roman"/>
              </a:rPr>
              <a:t>designed</a:t>
            </a:r>
            <a:r>
              <a:rPr sz="36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65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36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220" dirty="0">
                <a:solidFill>
                  <a:srgbClr val="7E7E7E"/>
                </a:solidFill>
                <a:latin typeface="Times New Roman"/>
                <a:cs typeface="Times New Roman"/>
              </a:rPr>
              <a:t>manipulate</a:t>
            </a:r>
            <a:r>
              <a:rPr sz="36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215" dirty="0">
                <a:solidFill>
                  <a:srgbClr val="7E7E7E"/>
                </a:solidFill>
                <a:latin typeface="Times New Roman"/>
                <a:cs typeface="Times New Roman"/>
              </a:rPr>
              <a:t>web</a:t>
            </a:r>
            <a:r>
              <a:rPr sz="36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60" dirty="0">
                <a:solidFill>
                  <a:srgbClr val="7E7E7E"/>
                </a:solidFill>
                <a:latin typeface="Times New Roman"/>
                <a:cs typeface="Times New Roman"/>
              </a:rPr>
              <a:t>pages.</a:t>
            </a:r>
            <a:endParaRPr sz="36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1285"/>
              </a:spcBef>
            </a:pPr>
            <a:r>
              <a:rPr sz="3600" spc="295" dirty="0">
                <a:solidFill>
                  <a:srgbClr val="9D1E22"/>
                </a:solidFill>
                <a:latin typeface="Times New Roman"/>
                <a:cs typeface="Times New Roman"/>
              </a:rPr>
              <a:t>And</a:t>
            </a:r>
            <a:r>
              <a:rPr sz="3600" spc="-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9D1E22"/>
                </a:solidFill>
                <a:latin typeface="Times New Roman"/>
                <a:cs typeface="Times New Roman"/>
              </a:rPr>
              <a:t>it</a:t>
            </a:r>
            <a:r>
              <a:rPr sz="360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204" dirty="0">
                <a:solidFill>
                  <a:srgbClr val="9D1E22"/>
                </a:solidFill>
                <a:latin typeface="Times New Roman"/>
                <a:cs typeface="Times New Roman"/>
              </a:rPr>
              <a:t>does</a:t>
            </a:r>
            <a:r>
              <a:rPr sz="3600" spc="-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204" dirty="0">
                <a:solidFill>
                  <a:srgbClr val="9D1E22"/>
                </a:solidFill>
                <a:latin typeface="Times New Roman"/>
                <a:cs typeface="Times New Roman"/>
              </a:rPr>
              <a:t>that</a:t>
            </a:r>
            <a:r>
              <a:rPr sz="3600" spc="-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175" dirty="0">
                <a:solidFill>
                  <a:srgbClr val="9D1E22"/>
                </a:solidFill>
                <a:latin typeface="Times New Roman"/>
                <a:cs typeface="Times New Roman"/>
              </a:rPr>
              <a:t>very</a:t>
            </a:r>
            <a:r>
              <a:rPr sz="360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9D1E22"/>
                </a:solidFill>
                <a:latin typeface="Times New Roman"/>
                <a:cs typeface="Times New Roman"/>
              </a:rPr>
              <a:t>well!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2038350">
              <a:lnSpc>
                <a:spcPct val="100000"/>
              </a:lnSpc>
            </a:pPr>
            <a:r>
              <a:rPr sz="3600" spc="110" dirty="0">
                <a:solidFill>
                  <a:srgbClr val="7E7E7E"/>
                </a:solidFill>
                <a:latin typeface="Times New Roman"/>
                <a:cs typeface="Times New Roman"/>
              </a:rPr>
              <a:t>But </a:t>
            </a:r>
            <a:r>
              <a:rPr sz="3600" spc="235" dirty="0">
                <a:solidFill>
                  <a:srgbClr val="7E7E7E"/>
                </a:solidFill>
                <a:latin typeface="Times New Roman"/>
                <a:cs typeface="Times New Roman"/>
              </a:rPr>
              <a:t>nowadays </a:t>
            </a:r>
            <a:r>
              <a:rPr sz="3600" spc="110" dirty="0">
                <a:solidFill>
                  <a:srgbClr val="7E7E7E"/>
                </a:solidFill>
                <a:latin typeface="Times New Roman"/>
                <a:cs typeface="Times New Roman"/>
              </a:rPr>
              <a:t>its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usage</a:t>
            </a:r>
            <a:r>
              <a:rPr sz="3600" spc="-5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3600" spc="260" dirty="0">
                <a:solidFill>
                  <a:srgbClr val="7E7E7E"/>
                </a:solidFill>
                <a:latin typeface="Times New Roman"/>
                <a:cs typeface="Times New Roman"/>
              </a:rPr>
              <a:t>much much </a:t>
            </a:r>
            <a:r>
              <a:rPr sz="3600" spc="180" dirty="0">
                <a:solidFill>
                  <a:srgbClr val="7E7E7E"/>
                </a:solidFill>
                <a:latin typeface="Times New Roman"/>
                <a:cs typeface="Times New Roman"/>
              </a:rPr>
              <a:t>wider: </a:t>
            </a:r>
            <a:r>
              <a:rPr sz="3600" spc="225" dirty="0">
                <a:solidFill>
                  <a:srgbClr val="7E7E7E"/>
                </a:solidFill>
                <a:latin typeface="Times New Roman"/>
                <a:cs typeface="Times New Roman"/>
              </a:rPr>
              <a:t>you  </a:t>
            </a:r>
            <a:r>
              <a:rPr sz="3600" spc="165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use </a:t>
            </a:r>
            <a:r>
              <a:rPr sz="3600" spc="105" dirty="0">
                <a:solidFill>
                  <a:srgbClr val="7E7E7E"/>
                </a:solidFill>
                <a:latin typeface="Times New Roman"/>
                <a:cs typeface="Times New Roman"/>
              </a:rPr>
              <a:t>it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outside </a:t>
            </a:r>
            <a:r>
              <a:rPr sz="3600" spc="80" dirty="0">
                <a:solidFill>
                  <a:srgbClr val="7E7E7E"/>
                </a:solidFill>
                <a:latin typeface="Times New Roman"/>
                <a:cs typeface="Times New Roman"/>
              </a:rPr>
              <a:t>of </a:t>
            </a:r>
            <a:r>
              <a:rPr sz="3600" spc="220" dirty="0">
                <a:solidFill>
                  <a:srgbClr val="7E7E7E"/>
                </a:solidFill>
                <a:latin typeface="Times New Roman"/>
                <a:cs typeface="Times New Roman"/>
              </a:rPr>
              <a:t>web  </a:t>
            </a:r>
            <a:r>
              <a:rPr sz="3600" spc="195" dirty="0">
                <a:solidFill>
                  <a:srgbClr val="7E7E7E"/>
                </a:solidFill>
                <a:latin typeface="Times New Roman"/>
                <a:cs typeface="Times New Roman"/>
              </a:rPr>
              <a:t>pages </a:t>
            </a:r>
            <a:r>
              <a:rPr sz="3600" spc="295" dirty="0">
                <a:solidFill>
                  <a:srgbClr val="7E7E7E"/>
                </a:solidFill>
                <a:latin typeface="Times New Roman"/>
                <a:cs typeface="Times New Roman"/>
              </a:rPr>
              <a:t>and </a:t>
            </a:r>
            <a:r>
              <a:rPr sz="3600" spc="195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3600" spc="-50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browser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52600"/>
            <a:ext cx="6486397" cy="3046988"/>
          </a:xfrm>
        </p:spPr>
        <p:txBody>
          <a:bodyPr/>
          <a:lstStyle/>
          <a:p>
            <a:pPr algn="ctr"/>
            <a:r>
              <a:rPr lang="en-US" sz="6600" dirty="0" smtClean="0">
                <a:latin typeface="Showcard Gothic" pitchFamily="82" charset="0"/>
              </a:rPr>
              <a:t>YOUR DOUBTS AND QUESTIONS ARE WELCOMED</a:t>
            </a:r>
            <a:endParaRPr lang="en-US" sz="6600" dirty="0">
              <a:latin typeface="Showcard Gothic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488" y="333756"/>
            <a:ext cx="4977384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78911" y="560654"/>
            <a:ext cx="3552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85" dirty="0">
                <a:solidFill>
                  <a:srgbClr val="D1282D"/>
                </a:solidFill>
                <a:latin typeface="Times New Roman"/>
                <a:cs typeface="Times New Roman"/>
              </a:rPr>
              <a:t>HTML</a:t>
            </a:r>
            <a:r>
              <a:rPr sz="7200" b="1" spc="-8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7200" b="1" spc="-505" dirty="0">
                <a:solidFill>
                  <a:srgbClr val="D1282D"/>
                </a:solidFill>
                <a:latin typeface="Times New Roman"/>
                <a:cs typeface="Times New Roman"/>
              </a:rPr>
              <a:t>=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60" y="1813620"/>
            <a:ext cx="7719059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9240">
              <a:lnSpc>
                <a:spcPct val="120000"/>
              </a:lnSpc>
              <a:spcBef>
                <a:spcPts val="100"/>
              </a:spcBef>
            </a:pPr>
            <a:r>
              <a:rPr sz="7200" b="1" spc="235" dirty="0">
                <a:solidFill>
                  <a:srgbClr val="9D1E22"/>
                </a:solidFill>
                <a:latin typeface="Times New Roman"/>
                <a:cs typeface="Times New Roman"/>
              </a:rPr>
              <a:t>H</a:t>
            </a:r>
            <a:r>
              <a:rPr sz="7200" b="1" spc="235" dirty="0">
                <a:solidFill>
                  <a:srgbClr val="7E7E7E"/>
                </a:solidFill>
                <a:latin typeface="Times New Roman"/>
                <a:cs typeface="Times New Roman"/>
              </a:rPr>
              <a:t>yper </a:t>
            </a:r>
            <a:r>
              <a:rPr sz="7200" b="1" spc="-65" dirty="0">
                <a:solidFill>
                  <a:srgbClr val="9D1E22"/>
                </a:solidFill>
                <a:latin typeface="Times New Roman"/>
                <a:cs typeface="Times New Roman"/>
              </a:rPr>
              <a:t>T</a:t>
            </a:r>
            <a:r>
              <a:rPr sz="7200" b="1" spc="-65" dirty="0">
                <a:solidFill>
                  <a:srgbClr val="7E7E7E"/>
                </a:solidFill>
                <a:latin typeface="Times New Roman"/>
                <a:cs typeface="Times New Roman"/>
              </a:rPr>
              <a:t>ext  </a:t>
            </a:r>
            <a:r>
              <a:rPr sz="7200" b="1" spc="195" dirty="0">
                <a:solidFill>
                  <a:srgbClr val="9D1E22"/>
                </a:solidFill>
                <a:latin typeface="Times New Roman"/>
                <a:cs typeface="Times New Roman"/>
              </a:rPr>
              <a:t>M</a:t>
            </a:r>
            <a:r>
              <a:rPr sz="7200" b="1" spc="195" dirty="0">
                <a:solidFill>
                  <a:srgbClr val="7E7E7E"/>
                </a:solidFill>
                <a:latin typeface="Times New Roman"/>
                <a:cs typeface="Times New Roman"/>
              </a:rPr>
              <a:t>arkup</a:t>
            </a:r>
            <a:r>
              <a:rPr sz="7200" b="1" spc="-7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7200" b="1" spc="195" dirty="0">
                <a:solidFill>
                  <a:srgbClr val="9D1E22"/>
                </a:solidFill>
                <a:latin typeface="Times New Roman"/>
                <a:cs typeface="Times New Roman"/>
              </a:rPr>
              <a:t>L</a:t>
            </a:r>
            <a:r>
              <a:rPr sz="7200" b="1" spc="195" dirty="0">
                <a:solidFill>
                  <a:srgbClr val="7E7E7E"/>
                </a:solidFill>
                <a:latin typeface="Times New Roman"/>
                <a:cs typeface="Times New Roman"/>
              </a:rPr>
              <a:t>anguage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15" y="633983"/>
            <a:ext cx="5110480" cy="6068695"/>
            <a:chOff x="128015" y="633983"/>
            <a:chExt cx="5110480" cy="6068695"/>
          </a:xfrm>
        </p:grpSpPr>
        <p:sp>
          <p:nvSpPr>
            <p:cNvPr id="3" name="object 3"/>
            <p:cNvSpPr/>
            <p:nvPr/>
          </p:nvSpPr>
          <p:spPr>
            <a:xfrm>
              <a:off x="128015" y="633983"/>
              <a:ext cx="5109972" cy="6068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087" y="829055"/>
              <a:ext cx="4521708" cy="5480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9709" y="766063"/>
            <a:ext cx="3503929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spc="185" dirty="0">
                <a:solidFill>
                  <a:srgbClr val="9D1E22"/>
                </a:solidFill>
              </a:rPr>
              <a:t>Do </a:t>
            </a:r>
            <a:r>
              <a:rPr sz="3800" spc="235" dirty="0">
                <a:solidFill>
                  <a:srgbClr val="9D1E22"/>
                </a:solidFill>
              </a:rPr>
              <a:t>you</a:t>
            </a:r>
            <a:r>
              <a:rPr sz="3800" spc="-260" dirty="0">
                <a:solidFill>
                  <a:srgbClr val="9D1E22"/>
                </a:solidFill>
              </a:rPr>
              <a:t> </a:t>
            </a:r>
            <a:r>
              <a:rPr sz="3800" spc="190" dirty="0">
                <a:solidFill>
                  <a:srgbClr val="9D1E22"/>
                </a:solidFill>
              </a:rPr>
              <a:t>imagine  </a:t>
            </a:r>
            <a:r>
              <a:rPr sz="3800" spc="300" dirty="0">
                <a:solidFill>
                  <a:srgbClr val="9D1E22"/>
                </a:solidFill>
              </a:rPr>
              <a:t>how </a:t>
            </a:r>
            <a:r>
              <a:rPr sz="3800" spc="165" dirty="0">
                <a:solidFill>
                  <a:srgbClr val="9D1E22"/>
                </a:solidFill>
              </a:rPr>
              <a:t>this </a:t>
            </a:r>
            <a:r>
              <a:rPr sz="3800" spc="229" dirty="0">
                <a:solidFill>
                  <a:srgbClr val="9D1E22"/>
                </a:solidFill>
              </a:rPr>
              <a:t>page  </a:t>
            </a:r>
            <a:r>
              <a:rPr sz="3800" spc="280" dirty="0">
                <a:solidFill>
                  <a:srgbClr val="9D1E22"/>
                </a:solidFill>
              </a:rPr>
              <a:t>would </a:t>
            </a:r>
            <a:r>
              <a:rPr sz="3800" spc="150" dirty="0">
                <a:solidFill>
                  <a:srgbClr val="9D1E22"/>
                </a:solidFill>
              </a:rPr>
              <a:t>look </a:t>
            </a:r>
            <a:r>
              <a:rPr sz="3800" spc="105" dirty="0">
                <a:solidFill>
                  <a:srgbClr val="9D1E22"/>
                </a:solidFill>
              </a:rPr>
              <a:t>like  </a:t>
            </a:r>
            <a:r>
              <a:rPr sz="3800" spc="240" dirty="0">
                <a:solidFill>
                  <a:srgbClr val="9D1E22"/>
                </a:solidFill>
              </a:rPr>
              <a:t>without</a:t>
            </a:r>
            <a:r>
              <a:rPr sz="3800" spc="-70" dirty="0">
                <a:solidFill>
                  <a:srgbClr val="9D1E22"/>
                </a:solidFill>
              </a:rPr>
              <a:t> </a:t>
            </a:r>
            <a:r>
              <a:rPr sz="3800" spc="125" dirty="0">
                <a:solidFill>
                  <a:srgbClr val="9D1E22"/>
                </a:solidFill>
              </a:rPr>
              <a:t>HTML?</a:t>
            </a:r>
            <a:endParaRPr sz="3800"/>
          </a:p>
        </p:txBody>
      </p:sp>
      <p:sp>
        <p:nvSpPr>
          <p:cNvPr id="6" name="object 6"/>
          <p:cNvSpPr/>
          <p:nvPr/>
        </p:nvSpPr>
        <p:spPr>
          <a:xfrm>
            <a:off x="5724144" y="3995928"/>
            <a:ext cx="2247900" cy="224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888" y="713231"/>
            <a:ext cx="5366385" cy="5410200"/>
            <a:chOff x="246888" y="713231"/>
            <a:chExt cx="5366385" cy="5410200"/>
          </a:xfrm>
        </p:grpSpPr>
        <p:sp>
          <p:nvSpPr>
            <p:cNvPr id="3" name="object 3"/>
            <p:cNvSpPr/>
            <p:nvPr/>
          </p:nvSpPr>
          <p:spPr>
            <a:xfrm>
              <a:off x="246888" y="713231"/>
              <a:ext cx="5366004" cy="541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" y="908303"/>
              <a:ext cx="4777740" cy="482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64809" y="4282566"/>
            <a:ext cx="334581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160" dirty="0">
                <a:solidFill>
                  <a:srgbClr val="9D1E22"/>
                </a:solidFill>
                <a:latin typeface="Times New Roman"/>
                <a:cs typeface="Times New Roman"/>
              </a:rPr>
              <a:t>Looks</a:t>
            </a:r>
            <a:r>
              <a:rPr sz="4400" spc="-9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195" dirty="0">
                <a:solidFill>
                  <a:srgbClr val="9D1E22"/>
                </a:solidFill>
                <a:latin typeface="Times New Roman"/>
                <a:cs typeface="Times New Roman"/>
              </a:rPr>
              <a:t>ugly…  </a:t>
            </a:r>
            <a:r>
              <a:rPr sz="4400" spc="110" dirty="0">
                <a:solidFill>
                  <a:srgbClr val="9D1E22"/>
                </a:solidFill>
                <a:latin typeface="Times New Roman"/>
                <a:cs typeface="Times New Roman"/>
              </a:rPr>
              <a:t>Doesn’t</a:t>
            </a:r>
            <a:r>
              <a:rPr sz="4400" spc="-3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85" dirty="0">
                <a:solidFill>
                  <a:srgbClr val="9D1E22"/>
                </a:solidFill>
                <a:latin typeface="Times New Roman"/>
                <a:cs typeface="Times New Roman"/>
              </a:rPr>
              <a:t>it?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2515" y="908303"/>
            <a:ext cx="2706624" cy="2723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251" y="830326"/>
            <a:ext cx="4481830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045335" algn="l"/>
              </a:tabLst>
            </a:pPr>
            <a:r>
              <a:rPr sz="4800" b="1" spc="55" dirty="0">
                <a:solidFill>
                  <a:srgbClr val="9D1E22"/>
                </a:solidFill>
                <a:latin typeface="Times New Roman"/>
                <a:cs typeface="Times New Roman"/>
              </a:rPr>
              <a:t>HTML	</a:t>
            </a:r>
            <a:r>
              <a:rPr sz="4800" b="1" spc="125" dirty="0">
                <a:solidFill>
                  <a:srgbClr val="9D1E22"/>
                </a:solidFill>
                <a:latin typeface="Times New Roman"/>
                <a:cs typeface="Times New Roman"/>
              </a:rPr>
              <a:t>tags</a:t>
            </a:r>
            <a:r>
              <a:rPr sz="4800" b="1" spc="-7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800" spc="175" dirty="0">
                <a:solidFill>
                  <a:srgbClr val="7E7E7E"/>
                </a:solidFill>
                <a:latin typeface="Times New Roman"/>
                <a:cs typeface="Times New Roman"/>
              </a:rPr>
              <a:t>give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b="1" spc="55" dirty="0">
                <a:solidFill>
                  <a:srgbClr val="9D1E22"/>
                </a:solidFill>
                <a:latin typeface="Times New Roman"/>
                <a:cs typeface="Times New Roman"/>
              </a:rPr>
              <a:t>structure</a:t>
            </a:r>
            <a:endParaRPr sz="4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155"/>
              </a:spcBef>
            </a:pPr>
            <a:r>
              <a:rPr sz="4800" spc="395" dirty="0">
                <a:solidFill>
                  <a:srgbClr val="7E7E7E"/>
                </a:solidFill>
                <a:latin typeface="Times New Roman"/>
                <a:cs typeface="Times New Roman"/>
              </a:rPr>
              <a:t>and</a:t>
            </a:r>
            <a:endParaRPr sz="4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150"/>
              </a:spcBef>
            </a:pPr>
            <a:r>
              <a:rPr sz="4800" b="1" spc="220" dirty="0">
                <a:solidFill>
                  <a:srgbClr val="9D1E22"/>
                </a:solidFill>
                <a:latin typeface="Times New Roman"/>
                <a:cs typeface="Times New Roman"/>
              </a:rPr>
              <a:t>meaning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4800" spc="22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4800" spc="295" dirty="0">
                <a:solidFill>
                  <a:srgbClr val="7E7E7E"/>
                </a:solidFill>
                <a:latin typeface="Times New Roman"/>
                <a:cs typeface="Times New Roman"/>
              </a:rPr>
              <a:t>your</a:t>
            </a:r>
            <a:r>
              <a:rPr sz="4800" spc="-229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800" spc="200" dirty="0">
                <a:solidFill>
                  <a:srgbClr val="7E7E7E"/>
                </a:solidFill>
                <a:latin typeface="Times New Roman"/>
                <a:cs typeface="Times New Roman"/>
              </a:rPr>
              <a:t>content.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831" y="1572767"/>
            <a:ext cx="4050791" cy="2503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3160" y="0"/>
            <a:ext cx="4512564" cy="150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5026" y="126872"/>
            <a:ext cx="3610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HTML</a:t>
            </a:r>
            <a:r>
              <a:rPr spc="-275" dirty="0"/>
              <a:t> </a:t>
            </a:r>
            <a:r>
              <a:rPr spc="90" dirty="0"/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226057"/>
            <a:ext cx="5914390" cy="47085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20065">
              <a:lnSpc>
                <a:spcPts val="3460"/>
              </a:lnSpc>
              <a:spcBef>
                <a:spcPts val="535"/>
              </a:spcBef>
            </a:pPr>
            <a:r>
              <a:rPr sz="3200" b="1" spc="-70" dirty="0">
                <a:solidFill>
                  <a:srgbClr val="9D1E22"/>
                </a:solidFill>
                <a:latin typeface="Times New Roman"/>
                <a:cs typeface="Times New Roman"/>
              </a:rPr>
              <a:t>&lt;p&gt;&lt;/p&gt;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60" dirty="0">
                <a:solidFill>
                  <a:srgbClr val="7E7E7E"/>
                </a:solidFill>
                <a:latin typeface="Times New Roman"/>
                <a:cs typeface="Times New Roman"/>
              </a:rPr>
              <a:t>organize </a:t>
            </a:r>
            <a:r>
              <a:rPr sz="3200" spc="114" dirty="0">
                <a:solidFill>
                  <a:srgbClr val="7E7E7E"/>
                </a:solidFill>
                <a:latin typeface="Times New Roman"/>
                <a:cs typeface="Times New Roman"/>
              </a:rPr>
              <a:t>text</a:t>
            </a:r>
            <a:r>
              <a:rPr sz="3200" spc="-3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into  </a:t>
            </a:r>
            <a:r>
              <a:rPr sz="3200" spc="210" dirty="0">
                <a:solidFill>
                  <a:srgbClr val="7E7E7E"/>
                </a:solidFill>
                <a:latin typeface="Times New Roman"/>
                <a:cs typeface="Times New Roman"/>
              </a:rPr>
              <a:t>paragraphs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15" dirty="0">
                <a:solidFill>
                  <a:srgbClr val="9D1E22"/>
                </a:solidFill>
                <a:latin typeface="Times New Roman"/>
                <a:cs typeface="Times New Roman"/>
              </a:rPr>
              <a:t>&lt;table&gt;&lt;/table&gt;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75" dirty="0">
                <a:solidFill>
                  <a:srgbClr val="7E7E7E"/>
                </a:solidFill>
                <a:latin typeface="Times New Roman"/>
                <a:cs typeface="Times New Roman"/>
              </a:rPr>
              <a:t>display</a:t>
            </a:r>
            <a:r>
              <a:rPr sz="3200" spc="-2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imes New Roman"/>
                <a:cs typeface="Times New Roman"/>
              </a:rPr>
              <a:t>table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1223010">
              <a:lnSpc>
                <a:spcPct val="110100"/>
              </a:lnSpc>
            </a:pPr>
            <a:r>
              <a:rPr sz="3200" b="1" spc="-10" dirty="0">
                <a:solidFill>
                  <a:srgbClr val="9D1E22"/>
                </a:solidFill>
                <a:latin typeface="Times New Roman"/>
                <a:cs typeface="Times New Roman"/>
              </a:rPr>
              <a:t>&lt;form&gt;&lt;/form&gt;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32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define 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form </a:t>
            </a:r>
            <a:r>
              <a:rPr sz="3200" spc="114" dirty="0">
                <a:solidFill>
                  <a:srgbClr val="7E7E7E"/>
                </a:solidFill>
                <a:latin typeface="Times New Roman"/>
                <a:cs typeface="Times New Roman"/>
              </a:rPr>
              <a:t>for </a:t>
            </a:r>
            <a:r>
              <a:rPr sz="3200" spc="180" dirty="0">
                <a:solidFill>
                  <a:srgbClr val="7E7E7E"/>
                </a:solidFill>
                <a:latin typeface="Times New Roman"/>
                <a:cs typeface="Times New Roman"/>
              </a:rPr>
              <a:t>user</a:t>
            </a:r>
            <a:r>
              <a:rPr sz="3200" spc="-3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215" dirty="0">
                <a:solidFill>
                  <a:srgbClr val="7E7E7E"/>
                </a:solidFill>
                <a:latin typeface="Times New Roman"/>
                <a:cs typeface="Times New Roman"/>
              </a:rPr>
              <a:t>input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20" dirty="0">
                <a:solidFill>
                  <a:srgbClr val="9D1E22"/>
                </a:solidFill>
                <a:latin typeface="Times New Roman"/>
                <a:cs typeface="Times New Roman"/>
              </a:rPr>
              <a:t>&lt;img&gt;&lt;/img&gt;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300" dirty="0">
                <a:solidFill>
                  <a:srgbClr val="7E7E7E"/>
                </a:solidFill>
                <a:latin typeface="Times New Roman"/>
                <a:cs typeface="Times New Roman"/>
              </a:rPr>
              <a:t>add</a:t>
            </a:r>
            <a:r>
              <a:rPr sz="3200" spc="-2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image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16067" y="1074419"/>
            <a:ext cx="4025265" cy="5398135"/>
            <a:chOff x="5116067" y="1074419"/>
            <a:chExt cx="4025265" cy="5398135"/>
          </a:xfrm>
        </p:grpSpPr>
        <p:sp>
          <p:nvSpPr>
            <p:cNvPr id="6" name="object 6"/>
            <p:cNvSpPr/>
            <p:nvPr/>
          </p:nvSpPr>
          <p:spPr>
            <a:xfrm>
              <a:off x="6655307" y="2369819"/>
              <a:ext cx="2485644" cy="1776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0379" y="2564891"/>
              <a:ext cx="1897379" cy="11887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16067" y="3665219"/>
              <a:ext cx="4024884" cy="1801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1139" y="3860291"/>
              <a:ext cx="3436619" cy="1213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7579" y="5157216"/>
              <a:ext cx="1420368" cy="1315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14388" y="1074419"/>
              <a:ext cx="2226563" cy="1731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09460" y="1269491"/>
              <a:ext cx="16383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27787"/>
            <a:ext cx="8486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0" dirty="0">
                <a:solidFill>
                  <a:srgbClr val="7E7E7E"/>
                </a:solidFill>
              </a:rPr>
              <a:t>Lets</a:t>
            </a:r>
            <a:r>
              <a:rPr sz="4400" spc="-10" dirty="0">
                <a:solidFill>
                  <a:srgbClr val="7E7E7E"/>
                </a:solidFill>
              </a:rPr>
              <a:t> </a:t>
            </a:r>
            <a:r>
              <a:rPr sz="4400" spc="405" dirty="0">
                <a:solidFill>
                  <a:srgbClr val="7E7E7E"/>
                </a:solidFill>
              </a:rPr>
              <a:t>add</a:t>
            </a:r>
            <a:r>
              <a:rPr sz="4400" spc="-5" dirty="0">
                <a:solidFill>
                  <a:srgbClr val="7E7E7E"/>
                </a:solidFill>
              </a:rPr>
              <a:t> </a:t>
            </a:r>
            <a:r>
              <a:rPr sz="4400" spc="180" dirty="0">
                <a:solidFill>
                  <a:srgbClr val="7E7E7E"/>
                </a:solidFill>
              </a:rPr>
              <a:t>HTML</a:t>
            </a:r>
            <a:r>
              <a:rPr sz="4400" spc="-180" dirty="0">
                <a:solidFill>
                  <a:srgbClr val="7E7E7E"/>
                </a:solidFill>
              </a:rPr>
              <a:t> </a:t>
            </a:r>
            <a:r>
              <a:rPr sz="4400" spc="215" dirty="0">
                <a:solidFill>
                  <a:srgbClr val="7E7E7E"/>
                </a:solidFill>
              </a:rPr>
              <a:t>tags</a:t>
            </a:r>
            <a:r>
              <a:rPr sz="4400" spc="-30" dirty="0">
                <a:solidFill>
                  <a:srgbClr val="7E7E7E"/>
                </a:solidFill>
              </a:rPr>
              <a:t> </a:t>
            </a:r>
            <a:r>
              <a:rPr sz="4400" spc="204" dirty="0">
                <a:solidFill>
                  <a:srgbClr val="7E7E7E"/>
                </a:solidFill>
              </a:rPr>
              <a:t>to</a:t>
            </a:r>
            <a:r>
              <a:rPr sz="4400" spc="-10" dirty="0">
                <a:solidFill>
                  <a:srgbClr val="7E7E7E"/>
                </a:solidFill>
              </a:rPr>
              <a:t> </a:t>
            </a:r>
            <a:r>
              <a:rPr sz="4400" spc="300" dirty="0">
                <a:solidFill>
                  <a:srgbClr val="7E7E7E"/>
                </a:solidFill>
              </a:rPr>
              <a:t>our</a:t>
            </a:r>
            <a:r>
              <a:rPr sz="4400" spc="-5" dirty="0">
                <a:solidFill>
                  <a:srgbClr val="7E7E7E"/>
                </a:solidFill>
              </a:rPr>
              <a:t> </a:t>
            </a:r>
            <a:r>
              <a:rPr sz="4400" spc="155" dirty="0">
                <a:solidFill>
                  <a:srgbClr val="7E7E7E"/>
                </a:solidFill>
              </a:rPr>
              <a:t>page...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32459" y="1146047"/>
            <a:ext cx="7932420" cy="4925695"/>
            <a:chOff x="632459" y="1146047"/>
            <a:chExt cx="7932420" cy="4925695"/>
          </a:xfrm>
        </p:grpSpPr>
        <p:sp>
          <p:nvSpPr>
            <p:cNvPr id="4" name="object 4"/>
            <p:cNvSpPr/>
            <p:nvPr/>
          </p:nvSpPr>
          <p:spPr>
            <a:xfrm>
              <a:off x="632459" y="1146047"/>
              <a:ext cx="7932420" cy="4925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531" y="1341119"/>
              <a:ext cx="7344156" cy="4337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4339" y="5841593"/>
            <a:ext cx="5547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90" dirty="0">
                <a:solidFill>
                  <a:srgbClr val="9D1E22"/>
                </a:solidFill>
                <a:latin typeface="Times New Roman"/>
                <a:cs typeface="Times New Roman"/>
              </a:rPr>
              <a:t>How </a:t>
            </a:r>
            <a:r>
              <a:rPr sz="4400" spc="165" dirty="0">
                <a:solidFill>
                  <a:srgbClr val="9D1E22"/>
                </a:solidFill>
                <a:latin typeface="Times New Roman"/>
                <a:cs typeface="Times New Roman"/>
              </a:rPr>
              <a:t>will </a:t>
            </a:r>
            <a:r>
              <a:rPr sz="4400" spc="130" dirty="0">
                <a:solidFill>
                  <a:srgbClr val="9D1E22"/>
                </a:solidFill>
                <a:latin typeface="Times New Roman"/>
                <a:cs typeface="Times New Roman"/>
              </a:rPr>
              <a:t>it </a:t>
            </a:r>
            <a:r>
              <a:rPr sz="4400" spc="170" dirty="0">
                <a:solidFill>
                  <a:srgbClr val="9D1E22"/>
                </a:solidFill>
                <a:latin typeface="Times New Roman"/>
                <a:cs typeface="Times New Roman"/>
              </a:rPr>
              <a:t>look</a:t>
            </a:r>
            <a:r>
              <a:rPr sz="4400" spc="-74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260" dirty="0">
                <a:solidFill>
                  <a:srgbClr val="9D1E22"/>
                </a:solidFill>
                <a:latin typeface="Times New Roman"/>
                <a:cs typeface="Times New Roman"/>
              </a:rPr>
              <a:t>now?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400</Words>
  <Application>Microsoft Office PowerPoint</Application>
  <PresentationFormat>On-screen Show (4:3)</PresentationFormat>
  <Paragraphs>104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Web Development</vt:lpstr>
      <vt:lpstr>Front-end</vt:lpstr>
      <vt:lpstr>Three layers of web design:</vt:lpstr>
      <vt:lpstr>Slide 4</vt:lpstr>
      <vt:lpstr>Do you imagine  how this page  would look like  without HTML?</vt:lpstr>
      <vt:lpstr>Slide 6</vt:lpstr>
      <vt:lpstr>Slide 7</vt:lpstr>
      <vt:lpstr>HTML Tags</vt:lpstr>
      <vt:lpstr>Lets add HTML tags to our page...</vt:lpstr>
      <vt:lpstr>Slide 10</vt:lpstr>
      <vt:lpstr>HTML</vt:lpstr>
      <vt:lpstr>Slide 12</vt:lpstr>
      <vt:lpstr>Slide 13</vt:lpstr>
      <vt:lpstr>Slide 14</vt:lpstr>
      <vt:lpstr>CSS Rules</vt:lpstr>
      <vt:lpstr>Some things you can change  with CSS</vt:lpstr>
      <vt:lpstr>Some things you can’t change with CSS</vt:lpstr>
      <vt:lpstr>Slide 18</vt:lpstr>
      <vt:lpstr>How will it look now???</vt:lpstr>
      <vt:lpstr>Slide 20</vt:lpstr>
      <vt:lpstr>Text</vt:lpstr>
      <vt:lpstr>Slide 22</vt:lpstr>
      <vt:lpstr>JavaScript ≠ Java</vt:lpstr>
      <vt:lpstr>JavaScript ≠ Java</vt:lpstr>
      <vt:lpstr>JavaScript</vt:lpstr>
      <vt:lpstr>What we can do with  JavaScript?</vt:lpstr>
      <vt:lpstr>What we can do with  JavaScript?</vt:lpstr>
      <vt:lpstr>What we can do with  JavaScript?</vt:lpstr>
      <vt:lpstr>What we can do with  JavaScript?</vt:lpstr>
      <vt:lpstr>JavaScript</vt:lpstr>
      <vt:lpstr>YOUR DOUBTS AND QUESTIONS ARE WELCOMED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ARIJIT CHATTERJEE</dc:creator>
  <cp:lastModifiedBy>INDRAJIT CHATTERJEE</cp:lastModifiedBy>
  <cp:revision>5</cp:revision>
  <dcterms:created xsi:type="dcterms:W3CDTF">2020-09-24T05:27:31Z</dcterms:created>
  <dcterms:modified xsi:type="dcterms:W3CDTF">2020-10-28T12:50:34Z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2020-09-24T00:00:00Z</vt:filetime>
  </property>
</Properties>
</file>